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4"/>
  </p:sldMasterIdLst>
  <p:notesMasterIdLst>
    <p:notesMasterId r:id="rId11"/>
  </p:notesMasterIdLst>
  <p:sldIdLst>
    <p:sldId id="267" r:id="rId5"/>
    <p:sldId id="280" r:id="rId6"/>
    <p:sldId id="277" r:id="rId7"/>
    <p:sldId id="275" r:id="rId8"/>
    <p:sldId id="276" r:id="rId9"/>
    <p:sldId id="279" r:id="rId10"/>
  </p:sldIdLst>
  <p:sldSz cx="12192000" cy="6858000"/>
  <p:notesSz cx="7010400" cy="9296400"/>
  <p:embeddedFontLst>
    <p:embeddedFont>
      <p:font typeface="IBM Plex Sans" panose="020B0604020202020204" charset="0"/>
      <p:regular r:id="rId12"/>
      <p:bold r:id="rId13"/>
      <p:italic r:id="rId14"/>
      <p:boldItalic r:id="rId15"/>
    </p:embeddedFont>
    <p:embeddedFont>
      <p:font typeface="IBM Plex Serif Medium" panose="020B0604020202020204" charset="0"/>
      <p:regular r:id="rId16"/>
      <p:italic r:id="rId17"/>
    </p:embeddedFont>
    <p:embeddedFont>
      <p:font typeface="Tw Cen MT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BA160D-6D8C-2449-7DB9-C335F707D43D}" name="Birken, Brittany" initials="BB" userId="S::brittany.birken@atl.frb.org::181d6a92-8f6e-476a-b904-6fed9a1e58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6F6F"/>
    <a:srgbClr val="E76822"/>
    <a:srgbClr val="3C90AA"/>
    <a:srgbClr val="8AADCD"/>
    <a:srgbClr val="171717"/>
    <a:srgbClr val="ACACAC"/>
    <a:srgbClr val="17476D"/>
    <a:srgbClr val="F4B294"/>
    <a:srgbClr val="89ACCC"/>
    <a:srgbClr val="174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B7044-F38B-AD19-5FB9-7F6633162659}" v="46" dt="2026-05-20T14:18:44.535"/>
    <p1510:client id="{36CCDC9C-D96B-A981-2E3D-06E94AFDA7DF}" v="35" dt="2026-05-19T14:49:39.242"/>
    <p1510:client id="{ACDC6708-C4A4-4AC2-883C-76A1EEFD67C0}" v="17" dt="2026-05-20T14:09:59.328"/>
    <p1510:client id="{D60C0ADD-3796-4E77-9AF9-BF8C45B0BDC2}" v="283" dt="2026-05-19T20:29:24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10.fntdata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font" Target="fonts/font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Kathleen W" userId="S::kathleen.peters@atl.frb.org::67e200b7-c278-4cdf-a62f-0a655e6a6273" providerId="AD" clId="Web-{36CCDC9C-D96B-A981-2E3D-06E94AFDA7DF}"/>
    <pc:docChg chg="modSld">
      <pc:chgData name="Peters, Kathleen W" userId="S::kathleen.peters@atl.frb.org::67e200b7-c278-4cdf-a62f-0a655e6a6273" providerId="AD" clId="Web-{36CCDC9C-D96B-A981-2E3D-06E94AFDA7DF}" dt="2026-05-19T14:49:39.242" v="34"/>
      <pc:docMkLst>
        <pc:docMk/>
      </pc:docMkLst>
      <pc:sldChg chg="addSp">
        <pc:chgData name="Peters, Kathleen W" userId="S::kathleen.peters@atl.frb.org::67e200b7-c278-4cdf-a62f-0a655e6a6273" providerId="AD" clId="Web-{36CCDC9C-D96B-A981-2E3D-06E94AFDA7DF}" dt="2026-05-19T14:27:24.989" v="16"/>
        <pc:sldMkLst>
          <pc:docMk/>
          <pc:sldMk cId="279055015" sldId="275"/>
        </pc:sldMkLst>
        <pc:inkChg chg="add">
          <ac:chgData name="Peters, Kathleen W" userId="S::kathleen.peters@atl.frb.org::67e200b7-c278-4cdf-a62f-0a655e6a6273" providerId="AD" clId="Web-{36CCDC9C-D96B-A981-2E3D-06E94AFDA7DF}" dt="2026-05-19T14:25:37.222" v="7"/>
          <ac:inkMkLst>
            <pc:docMk/>
            <pc:sldMk cId="279055015" sldId="275"/>
            <ac:inkMk id="2" creationId="{0411C72F-E65E-8565-8734-B22CA9B69480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5:38.784" v="8"/>
          <ac:inkMkLst>
            <pc:docMk/>
            <pc:sldMk cId="279055015" sldId="275"/>
            <ac:inkMk id="4" creationId="{F60C0F6E-566A-DBAE-8496-C421BC1901E8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5:40.737" v="9"/>
          <ac:inkMkLst>
            <pc:docMk/>
            <pc:sldMk cId="279055015" sldId="275"/>
            <ac:inkMk id="5" creationId="{91ABECAE-8BBB-59F0-C2F0-AD8C749F35C4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7:24.989" v="16"/>
          <ac:inkMkLst>
            <pc:docMk/>
            <pc:sldMk cId="279055015" sldId="275"/>
            <ac:inkMk id="6" creationId="{3F4AEF54-6F37-408B-3C93-EB20C7225B17}"/>
          </ac:inkMkLst>
        </pc:inkChg>
      </pc:sldChg>
      <pc:sldChg chg="addSp">
        <pc:chgData name="Peters, Kathleen W" userId="S::kathleen.peters@atl.frb.org::67e200b7-c278-4cdf-a62f-0a655e6a6273" providerId="AD" clId="Web-{36CCDC9C-D96B-A981-2E3D-06E94AFDA7DF}" dt="2026-05-19T14:32:56.432" v="31"/>
        <pc:sldMkLst>
          <pc:docMk/>
          <pc:sldMk cId="2203730255" sldId="276"/>
        </pc:sldMkLst>
        <pc:inkChg chg="add">
          <ac:chgData name="Peters, Kathleen W" userId="S::kathleen.peters@atl.frb.org::67e200b7-c278-4cdf-a62f-0a655e6a6273" providerId="AD" clId="Web-{36CCDC9C-D96B-A981-2E3D-06E94AFDA7DF}" dt="2026-05-19T14:26:29.676" v="10"/>
          <ac:inkMkLst>
            <pc:docMk/>
            <pc:sldMk cId="2203730255" sldId="276"/>
            <ac:inkMk id="2" creationId="{1AB44C9B-A3A5-167C-D3F6-029218E2D5DB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6:38.488" v="11"/>
          <ac:inkMkLst>
            <pc:docMk/>
            <pc:sldMk cId="2203730255" sldId="276"/>
            <ac:inkMk id="4" creationId="{7AB1587E-2EFA-006C-275A-C3EAA5D77E4E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6:40.582" v="12"/>
          <ac:inkMkLst>
            <pc:docMk/>
            <pc:sldMk cId="2203730255" sldId="276"/>
            <ac:inkMk id="5" creationId="{6ADB8969-9A64-DDD7-B56D-50416923EE35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7:12.973" v="14"/>
          <ac:inkMkLst>
            <pc:docMk/>
            <pc:sldMk cId="2203730255" sldId="276"/>
            <ac:inkMk id="7" creationId="{0719A764-C157-1D0B-71D7-FDA9D8D9B1C2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7:17.567" v="15"/>
          <ac:inkMkLst>
            <pc:docMk/>
            <pc:sldMk cId="2203730255" sldId="276"/>
            <ac:inkMk id="8" creationId="{D72C3739-A100-8C03-6FEF-EF4D3926B430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32:56.432" v="31"/>
          <ac:inkMkLst>
            <pc:docMk/>
            <pc:sldMk cId="2203730255" sldId="276"/>
            <ac:inkMk id="9" creationId="{9509E0D2-E63C-E19E-AC15-739C671FDE4B}"/>
          </ac:inkMkLst>
        </pc:inkChg>
      </pc:sldChg>
      <pc:sldChg chg="addSp delSp">
        <pc:chgData name="Peters, Kathleen W" userId="S::kathleen.peters@atl.frb.org::67e200b7-c278-4cdf-a62f-0a655e6a6273" providerId="AD" clId="Web-{36CCDC9C-D96B-A981-2E3D-06E94AFDA7DF}" dt="2026-05-19T14:27:36.896" v="18"/>
        <pc:sldMkLst>
          <pc:docMk/>
          <pc:sldMk cId="3449830638" sldId="277"/>
        </pc:sldMkLst>
        <pc:inkChg chg="add">
          <ac:chgData name="Peters, Kathleen W" userId="S::kathleen.peters@atl.frb.org::67e200b7-c278-4cdf-a62f-0a655e6a6273" providerId="AD" clId="Web-{36CCDC9C-D96B-A981-2E3D-06E94AFDA7DF}" dt="2026-05-19T14:24:41.346" v="0"/>
          <ac:inkMkLst>
            <pc:docMk/>
            <pc:sldMk cId="3449830638" sldId="277"/>
            <ac:inkMk id="3" creationId="{A3E2D749-72B4-5351-9330-F7E0AA1730C8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4:45.330" v="1"/>
          <ac:inkMkLst>
            <pc:docMk/>
            <pc:sldMk cId="3449830638" sldId="277"/>
            <ac:inkMk id="4" creationId="{38DE1153-7640-5D36-C8BB-53EDC1A9F91C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4:50.221" v="2"/>
          <ac:inkMkLst>
            <pc:docMk/>
            <pc:sldMk cId="3449830638" sldId="277"/>
            <ac:inkMk id="5" creationId="{A5826742-94B1-8037-4572-934043175EC3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4:52.643" v="3"/>
          <ac:inkMkLst>
            <pc:docMk/>
            <pc:sldMk cId="3449830638" sldId="277"/>
            <ac:inkMk id="6" creationId="{1DF0E128-B59A-9519-74F6-97826DA4690B}"/>
          </ac:inkMkLst>
        </pc:inkChg>
        <pc:inkChg chg="add del">
          <ac:chgData name="Peters, Kathleen W" userId="S::kathleen.peters@atl.frb.org::67e200b7-c278-4cdf-a62f-0a655e6a6273" providerId="AD" clId="Web-{36CCDC9C-D96B-A981-2E3D-06E94AFDA7DF}" dt="2026-05-19T14:25:17.081" v="5"/>
          <ac:inkMkLst>
            <pc:docMk/>
            <pc:sldMk cId="3449830638" sldId="277"/>
            <ac:inkMk id="9" creationId="{4573FDC4-4B9E-566A-8E7C-AF3C0031B832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5:27.597" v="6"/>
          <ac:inkMkLst>
            <pc:docMk/>
            <pc:sldMk cId="3449830638" sldId="277"/>
            <ac:inkMk id="11" creationId="{2411A22A-4D03-2FFF-0ABF-A6EB3F5C1E08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7:35.864" v="17"/>
          <ac:inkMkLst>
            <pc:docMk/>
            <pc:sldMk cId="3449830638" sldId="277"/>
            <ac:inkMk id="12" creationId="{68DC90AE-A794-3A16-1667-E7BCB5D3BBE3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7:36.896" v="18"/>
          <ac:inkMkLst>
            <pc:docMk/>
            <pc:sldMk cId="3449830638" sldId="277"/>
            <ac:inkMk id="16" creationId="{8E21C5B1-774E-7FF2-1283-3FFD7B291510}"/>
          </ac:inkMkLst>
        </pc:inkChg>
      </pc:sldChg>
      <pc:sldChg chg="addSp">
        <pc:chgData name="Peters, Kathleen W" userId="S::kathleen.peters@atl.frb.org::67e200b7-c278-4cdf-a62f-0a655e6a6273" providerId="AD" clId="Web-{36CCDC9C-D96B-A981-2E3D-06E94AFDA7DF}" dt="2026-05-19T14:27:00.395" v="13"/>
        <pc:sldMkLst>
          <pc:docMk/>
          <pc:sldMk cId="2604039160" sldId="279"/>
        </pc:sldMkLst>
        <pc:inkChg chg="add">
          <ac:chgData name="Peters, Kathleen W" userId="S::kathleen.peters@atl.frb.org::67e200b7-c278-4cdf-a62f-0a655e6a6273" providerId="AD" clId="Web-{36CCDC9C-D96B-A981-2E3D-06E94AFDA7DF}" dt="2026-05-19T14:27:00.395" v="13"/>
          <ac:inkMkLst>
            <pc:docMk/>
            <pc:sldMk cId="2604039160" sldId="279"/>
            <ac:inkMk id="2" creationId="{8535A508-2A02-4F26-80D2-9DA55B900595}"/>
          </ac:inkMkLst>
        </pc:inkChg>
      </pc:sldChg>
      <pc:sldChg chg="addSp">
        <pc:chgData name="Peters, Kathleen W" userId="S::kathleen.peters@atl.frb.org::67e200b7-c278-4cdf-a62f-0a655e6a6273" providerId="AD" clId="Web-{36CCDC9C-D96B-A981-2E3D-06E94AFDA7DF}" dt="2026-05-19T14:49:39.242" v="34"/>
        <pc:sldMkLst>
          <pc:docMk/>
          <pc:sldMk cId="2251684900" sldId="280"/>
        </pc:sldMkLst>
        <pc:inkChg chg="add">
          <ac:chgData name="Peters, Kathleen W" userId="S::kathleen.peters@atl.frb.org::67e200b7-c278-4cdf-a62f-0a655e6a6273" providerId="AD" clId="Web-{36CCDC9C-D96B-A981-2E3D-06E94AFDA7DF}" dt="2026-05-19T14:28:25.568" v="19"/>
          <ac:inkMkLst>
            <pc:docMk/>
            <pc:sldMk cId="2251684900" sldId="280"/>
            <ac:inkMk id="2" creationId="{44E758A1-F177-FDD8-735E-CDD84A9B98DF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27.240" v="20"/>
          <ac:inkMkLst>
            <pc:docMk/>
            <pc:sldMk cId="2251684900" sldId="280"/>
            <ac:inkMk id="4" creationId="{4B433611-0E4B-0DF5-45BD-15E8A1D2290B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28.537" v="21"/>
          <ac:inkMkLst>
            <pc:docMk/>
            <pc:sldMk cId="2251684900" sldId="280"/>
            <ac:inkMk id="5" creationId="{EE2F2F1E-37FC-6D8C-12EE-95DA93582042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30.162" v="22"/>
          <ac:inkMkLst>
            <pc:docMk/>
            <pc:sldMk cId="2251684900" sldId="280"/>
            <ac:inkMk id="6" creationId="{0A3C230B-2C8F-50C7-759D-BCF9EBEAA198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32.381" v="23"/>
          <ac:inkMkLst>
            <pc:docMk/>
            <pc:sldMk cId="2251684900" sldId="280"/>
            <ac:inkMk id="8" creationId="{63CE019A-71D9-0D7B-EA3F-0963EE854F5B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34.584" v="24"/>
          <ac:inkMkLst>
            <pc:docMk/>
            <pc:sldMk cId="2251684900" sldId="280"/>
            <ac:inkMk id="11" creationId="{7EF520C5-E855-F364-CFE0-72F97DBCD230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36.443" v="25"/>
          <ac:inkMkLst>
            <pc:docMk/>
            <pc:sldMk cId="2251684900" sldId="280"/>
            <ac:inkMk id="13" creationId="{B63D6F4D-54AA-6E84-3533-2560876AADF4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38.959" v="26"/>
          <ac:inkMkLst>
            <pc:docMk/>
            <pc:sldMk cId="2251684900" sldId="280"/>
            <ac:inkMk id="16" creationId="{209EC73A-F347-EB87-A353-11F502013C9D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41.115" v="27"/>
          <ac:inkMkLst>
            <pc:docMk/>
            <pc:sldMk cId="2251684900" sldId="280"/>
            <ac:inkMk id="17" creationId="{2C716E3B-7FCD-D493-90B4-4A880CF54B23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43.740" v="28"/>
          <ac:inkMkLst>
            <pc:docMk/>
            <pc:sldMk cId="2251684900" sldId="280"/>
            <ac:inkMk id="18" creationId="{418E8AEB-CE16-FCD8-5204-C9A62AB3177E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45.084" v="29"/>
          <ac:inkMkLst>
            <pc:docMk/>
            <pc:sldMk cId="2251684900" sldId="280"/>
            <ac:inkMk id="19" creationId="{8884BC8D-6B71-F8AF-A36C-007C467C7DEA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28:54.553" v="30"/>
          <ac:inkMkLst>
            <pc:docMk/>
            <pc:sldMk cId="2251684900" sldId="280"/>
            <ac:inkMk id="23" creationId="{18D74683-6F5F-E5F9-D1E4-7B8FE89B8BE3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49:26.774" v="32"/>
          <ac:inkMkLst>
            <pc:docMk/>
            <pc:sldMk cId="2251684900" sldId="280"/>
            <ac:inkMk id="24" creationId="{F05E8217-734F-BE2C-C519-BC2721F41316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49:29.070" v="33"/>
          <ac:inkMkLst>
            <pc:docMk/>
            <pc:sldMk cId="2251684900" sldId="280"/>
            <ac:inkMk id="25" creationId="{05FFAF24-9F6C-3CB2-3E46-8F0646478DCC}"/>
          </ac:inkMkLst>
        </pc:inkChg>
        <pc:inkChg chg="add">
          <ac:chgData name="Peters, Kathleen W" userId="S::kathleen.peters@atl.frb.org::67e200b7-c278-4cdf-a62f-0a655e6a6273" providerId="AD" clId="Web-{36CCDC9C-D96B-A981-2E3D-06E94AFDA7DF}" dt="2026-05-19T14:49:39.242" v="34"/>
          <ac:inkMkLst>
            <pc:docMk/>
            <pc:sldMk cId="2251684900" sldId="280"/>
            <ac:inkMk id="26" creationId="{F1C5E925-E990-D484-7FED-CE0FB04C118D}"/>
          </ac:inkMkLst>
        </pc:inkChg>
      </pc:sldChg>
    </pc:docChg>
  </pc:docChgLst>
  <pc:docChgLst>
    <pc:chgData name="Peters, Kathleen W" userId="S::kathleen.peters@atl.frb.org::67e200b7-c278-4cdf-a62f-0a655e6a6273" providerId="AD" clId="Web-{31AB7044-F38B-AD19-5FB9-7F6633162659}"/>
    <pc:docChg chg="modSld">
      <pc:chgData name="Peters, Kathleen W" userId="S::kathleen.peters@atl.frb.org::67e200b7-c278-4cdf-a62f-0a655e6a6273" providerId="AD" clId="Web-{31AB7044-F38B-AD19-5FB9-7F6633162659}" dt="2026-05-20T14:18:35.363" v="21" actId="20577"/>
      <pc:docMkLst>
        <pc:docMk/>
      </pc:docMkLst>
      <pc:sldChg chg="modSp">
        <pc:chgData name="Peters, Kathleen W" userId="S::kathleen.peters@atl.frb.org::67e200b7-c278-4cdf-a62f-0a655e6a6273" providerId="AD" clId="Web-{31AB7044-F38B-AD19-5FB9-7F6633162659}" dt="2026-05-20T14:18:35.363" v="21" actId="20577"/>
        <pc:sldMkLst>
          <pc:docMk/>
          <pc:sldMk cId="279055015" sldId="275"/>
        </pc:sldMkLst>
        <pc:spChg chg="mod">
          <ac:chgData name="Peters, Kathleen W" userId="S::kathleen.peters@atl.frb.org::67e200b7-c278-4cdf-a62f-0a655e6a6273" providerId="AD" clId="Web-{31AB7044-F38B-AD19-5FB9-7F6633162659}" dt="2026-05-20T14:18:35.363" v="21" actId="20577"/>
          <ac:spMkLst>
            <pc:docMk/>
            <pc:sldMk cId="279055015" sldId="275"/>
            <ac:spMk id="18" creationId="{223774C6-F418-44F8-8E88-16C330FCF136}"/>
          </ac:spMkLst>
        </pc:spChg>
        <pc:spChg chg="mod">
          <ac:chgData name="Peters, Kathleen W" userId="S::kathleen.peters@atl.frb.org::67e200b7-c278-4cdf-a62f-0a655e6a6273" providerId="AD" clId="Web-{31AB7044-F38B-AD19-5FB9-7F6633162659}" dt="2026-05-20T14:17:47.128" v="19" actId="20577"/>
          <ac:spMkLst>
            <pc:docMk/>
            <pc:sldMk cId="279055015" sldId="275"/>
            <ac:spMk id="20" creationId="{26A89B67-FCFC-4D4A-86E2-3BA35863F179}"/>
          </ac:spMkLst>
        </pc:spChg>
      </pc:sldChg>
      <pc:sldChg chg="modSp">
        <pc:chgData name="Peters, Kathleen W" userId="S::kathleen.peters@atl.frb.org::67e200b7-c278-4cdf-a62f-0a655e6a6273" providerId="AD" clId="Web-{31AB7044-F38B-AD19-5FB9-7F6633162659}" dt="2026-05-20T14:17:28.003" v="8" actId="20577"/>
        <pc:sldMkLst>
          <pc:docMk/>
          <pc:sldMk cId="2203730255" sldId="276"/>
        </pc:sldMkLst>
        <pc:spChg chg="mod">
          <ac:chgData name="Peters, Kathleen W" userId="S::kathleen.peters@atl.frb.org::67e200b7-c278-4cdf-a62f-0a655e6a6273" providerId="AD" clId="Web-{31AB7044-F38B-AD19-5FB9-7F6633162659}" dt="2026-05-20T14:17:28.003" v="8" actId="20577"/>
          <ac:spMkLst>
            <pc:docMk/>
            <pc:sldMk cId="2203730255" sldId="276"/>
            <ac:spMk id="63" creationId="{D2DA889D-8664-4DD8-A4EA-BBD9730B5BFF}"/>
          </ac:spMkLst>
        </pc:spChg>
      </pc:sldChg>
      <pc:sldChg chg="modSp">
        <pc:chgData name="Peters, Kathleen W" userId="S::kathleen.peters@atl.frb.org::67e200b7-c278-4cdf-a62f-0a655e6a6273" providerId="AD" clId="Web-{31AB7044-F38B-AD19-5FB9-7F6633162659}" dt="2026-05-20T14:17:52.800" v="20" actId="20577"/>
        <pc:sldMkLst>
          <pc:docMk/>
          <pc:sldMk cId="3449830638" sldId="277"/>
        </pc:sldMkLst>
        <pc:spChg chg="mod">
          <ac:chgData name="Peters, Kathleen W" userId="S::kathleen.peters@atl.frb.org::67e200b7-c278-4cdf-a62f-0a655e6a6273" providerId="AD" clId="Web-{31AB7044-F38B-AD19-5FB9-7F6633162659}" dt="2026-05-20T14:17:52.800" v="20" actId="20577"/>
          <ac:spMkLst>
            <pc:docMk/>
            <pc:sldMk cId="3449830638" sldId="277"/>
            <ac:spMk id="102" creationId="{70535FF1-26FD-4257-8E80-766867486EF6}"/>
          </ac:spMkLst>
        </pc:spChg>
      </pc:sldChg>
      <pc:sldChg chg="modSp">
        <pc:chgData name="Peters, Kathleen W" userId="S::kathleen.peters@atl.frb.org::67e200b7-c278-4cdf-a62f-0a655e6a6273" providerId="AD" clId="Web-{31AB7044-F38B-AD19-5FB9-7F6633162659}" dt="2026-05-20T14:17:20.378" v="2" actId="20577"/>
        <pc:sldMkLst>
          <pc:docMk/>
          <pc:sldMk cId="2604039160" sldId="279"/>
        </pc:sldMkLst>
        <pc:spChg chg="mod">
          <ac:chgData name="Peters, Kathleen W" userId="S::kathleen.peters@atl.frb.org::67e200b7-c278-4cdf-a62f-0a655e6a6273" providerId="AD" clId="Web-{31AB7044-F38B-AD19-5FB9-7F6633162659}" dt="2026-05-20T14:17:20.378" v="2" actId="20577"/>
          <ac:spMkLst>
            <pc:docMk/>
            <pc:sldMk cId="2604039160" sldId="279"/>
            <ac:spMk id="67" creationId="{0CF56412-6E3B-4A48-BC73-787765141CBD}"/>
          </ac:spMkLst>
        </pc:spChg>
      </pc:sldChg>
    </pc:docChg>
  </pc:docChgLst>
  <pc:docChgLst>
    <pc:chgData name="Rees, John" userId="S::john.rees@atl.frb.org::4d2b53a2-8614-4f72-8f33-1cdf18614871" providerId="AD" clId="Web-{D60C0ADD-3796-4E77-9AF9-BF8C45B0BDC2}"/>
    <pc:docChg chg="modSld">
      <pc:chgData name="Rees, John" userId="S::john.rees@atl.frb.org::4d2b53a2-8614-4f72-8f33-1cdf18614871" providerId="AD" clId="Web-{D60C0ADD-3796-4E77-9AF9-BF8C45B0BDC2}" dt="2026-05-19T20:29:24.281" v="230"/>
      <pc:docMkLst>
        <pc:docMk/>
      </pc:docMkLst>
      <pc:sldChg chg="addSp delSp modSp">
        <pc:chgData name="Rees, John" userId="S::john.rees@atl.frb.org::4d2b53a2-8614-4f72-8f33-1cdf18614871" providerId="AD" clId="Web-{D60C0ADD-3796-4E77-9AF9-BF8C45B0BDC2}" dt="2026-05-19T20:29:24.281" v="230"/>
        <pc:sldMkLst>
          <pc:docMk/>
          <pc:sldMk cId="279055015" sldId="275"/>
        </pc:sldMkLst>
        <pc:spChg chg="add del mod">
          <ac:chgData name="Rees, John" userId="S::john.rees@atl.frb.org::4d2b53a2-8614-4f72-8f33-1cdf18614871" providerId="AD" clId="Web-{D60C0ADD-3796-4E77-9AF9-BF8C45B0BDC2}" dt="2026-05-19T20:29:24.281" v="230"/>
          <ac:spMkLst>
            <pc:docMk/>
            <pc:sldMk cId="279055015" sldId="275"/>
            <ac:spMk id="7" creationId="{C7AA6FC9-7802-2E69-C07D-932CAC77E379}"/>
          </ac:spMkLst>
        </pc:spChg>
        <pc:spChg chg="mod">
          <ac:chgData name="Rees, John" userId="S::john.rees@atl.frb.org::4d2b53a2-8614-4f72-8f33-1cdf18614871" providerId="AD" clId="Web-{D60C0ADD-3796-4E77-9AF9-BF8C45B0BDC2}" dt="2026-05-19T20:25:45.495" v="147" actId="20577"/>
          <ac:spMkLst>
            <pc:docMk/>
            <pc:sldMk cId="279055015" sldId="275"/>
            <ac:spMk id="18" creationId="{223774C6-F418-44F8-8E88-16C330FCF136}"/>
          </ac:spMkLst>
        </pc:spChg>
        <pc:spChg chg="mod">
          <ac:chgData name="Rees, John" userId="S::john.rees@atl.frb.org::4d2b53a2-8614-4f72-8f33-1cdf18614871" providerId="AD" clId="Web-{D60C0ADD-3796-4E77-9AF9-BF8C45B0BDC2}" dt="2026-05-19T20:29:23.046" v="228" actId="20577"/>
          <ac:spMkLst>
            <pc:docMk/>
            <pc:sldMk cId="279055015" sldId="275"/>
            <ac:spMk id="20" creationId="{26A89B67-FCFC-4D4A-86E2-3BA35863F179}"/>
          </ac:spMkLst>
        </pc:spChg>
        <pc:inkChg chg="add del">
          <ac:chgData name="Rees, John" userId="S::john.rees@atl.frb.org::4d2b53a2-8614-4f72-8f33-1cdf18614871" providerId="AD" clId="Web-{D60C0ADD-3796-4E77-9AF9-BF8C45B0BDC2}" dt="2026-05-19T20:25:42.416" v="144"/>
          <ac:inkMkLst>
            <pc:docMk/>
            <pc:sldMk cId="279055015" sldId="275"/>
            <ac:inkMk id="2" creationId="{0411C72F-E65E-8565-8734-B22CA9B69480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5:40.776" v="143"/>
          <ac:inkMkLst>
            <pc:docMk/>
            <pc:sldMk cId="279055015" sldId="275"/>
            <ac:inkMk id="4" creationId="{F60C0F6E-566A-DBAE-8496-C421BC1901E8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5:43.979" v="145"/>
          <ac:inkMkLst>
            <pc:docMk/>
            <pc:sldMk cId="279055015" sldId="275"/>
            <ac:inkMk id="5" creationId="{91ABECAE-8BBB-59F0-C2F0-AD8C749F35C4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8:05.873" v="218"/>
          <ac:inkMkLst>
            <pc:docMk/>
            <pc:sldMk cId="279055015" sldId="275"/>
            <ac:inkMk id="6" creationId="{3F4AEF54-6F37-408B-3C93-EB20C7225B17}"/>
          </ac:inkMkLst>
        </pc:inkChg>
      </pc:sldChg>
      <pc:sldChg chg="addSp delSp modSp">
        <pc:chgData name="Rees, John" userId="S::john.rees@atl.frb.org::4d2b53a2-8614-4f72-8f33-1cdf18614871" providerId="AD" clId="Web-{D60C0ADD-3796-4E77-9AF9-BF8C45B0BDC2}" dt="2026-05-19T20:27:44.450" v="190" actId="20577"/>
        <pc:sldMkLst>
          <pc:docMk/>
          <pc:sldMk cId="2203730255" sldId="276"/>
        </pc:sldMkLst>
        <pc:spChg chg="mod">
          <ac:chgData name="Rees, John" userId="S::john.rees@atl.frb.org::4d2b53a2-8614-4f72-8f33-1cdf18614871" providerId="AD" clId="Web-{D60C0ADD-3796-4E77-9AF9-BF8C45B0BDC2}" dt="2026-05-19T20:26:15.198" v="163" actId="20577"/>
          <ac:spMkLst>
            <pc:docMk/>
            <pc:sldMk cId="2203730255" sldId="276"/>
            <ac:spMk id="22" creationId="{0A82A7F7-4E8A-4B33-8C62-3E358BFB6649}"/>
          </ac:spMkLst>
        </pc:spChg>
        <pc:spChg chg="mod">
          <ac:chgData name="Rees, John" userId="S::john.rees@atl.frb.org::4d2b53a2-8614-4f72-8f33-1cdf18614871" providerId="AD" clId="Web-{D60C0ADD-3796-4E77-9AF9-BF8C45B0BDC2}" dt="2026-05-19T20:27:44.450" v="190" actId="20577"/>
          <ac:spMkLst>
            <pc:docMk/>
            <pc:sldMk cId="2203730255" sldId="276"/>
            <ac:spMk id="63" creationId="{D2DA889D-8664-4DD8-A4EA-BBD9730B5BFF}"/>
          </ac:spMkLst>
        </pc:spChg>
        <pc:inkChg chg="del">
          <ac:chgData name="Rees, John" userId="S::john.rees@atl.frb.org::4d2b53a2-8614-4f72-8f33-1cdf18614871" providerId="AD" clId="Web-{D60C0ADD-3796-4E77-9AF9-BF8C45B0BDC2}" dt="2026-05-19T20:25:53.573" v="148"/>
          <ac:inkMkLst>
            <pc:docMk/>
            <pc:sldMk cId="2203730255" sldId="276"/>
            <ac:inkMk id="2" creationId="{1AB44C9B-A3A5-167C-D3F6-029218E2D5DB}"/>
          </ac:inkMkLst>
        </pc:inkChg>
        <pc:inkChg chg="del">
          <ac:chgData name="Rees, John" userId="S::john.rees@atl.frb.org::4d2b53a2-8614-4f72-8f33-1cdf18614871" providerId="AD" clId="Web-{D60C0ADD-3796-4E77-9AF9-BF8C45B0BDC2}" dt="2026-05-19T20:26:14.339" v="162"/>
          <ac:inkMkLst>
            <pc:docMk/>
            <pc:sldMk cId="2203730255" sldId="276"/>
            <ac:inkMk id="4" creationId="{7AB1587E-2EFA-006C-275A-C3EAA5D77E4E}"/>
          </ac:inkMkLst>
        </pc:inkChg>
        <pc:inkChg chg="del">
          <ac:chgData name="Rees, John" userId="S::john.rees@atl.frb.org::4d2b53a2-8614-4f72-8f33-1cdf18614871" providerId="AD" clId="Web-{D60C0ADD-3796-4E77-9AF9-BF8C45B0BDC2}" dt="2026-05-19T20:26:13.542" v="161"/>
          <ac:inkMkLst>
            <pc:docMk/>
            <pc:sldMk cId="2203730255" sldId="276"/>
            <ac:inkMk id="5" creationId="{6ADB8969-9A64-DDD7-B56D-50416923EE35}"/>
          </ac:inkMkLst>
        </pc:inkChg>
        <pc:inkChg chg="del">
          <ac:chgData name="Rees, John" userId="S::john.rees@atl.frb.org::4d2b53a2-8614-4f72-8f33-1cdf18614871" providerId="AD" clId="Web-{D60C0ADD-3796-4E77-9AF9-BF8C45B0BDC2}" dt="2026-05-19T20:25:54.917" v="149"/>
          <ac:inkMkLst>
            <pc:docMk/>
            <pc:sldMk cId="2203730255" sldId="276"/>
            <ac:inkMk id="7" creationId="{0719A764-C157-1D0B-71D7-FDA9D8D9B1C2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6:32.324" v="171"/>
          <ac:inkMkLst>
            <pc:docMk/>
            <pc:sldMk cId="2203730255" sldId="276"/>
            <ac:inkMk id="8" creationId="{D72C3739-A100-8C03-6FEF-EF4D3926B430}"/>
          </ac:inkMkLst>
        </pc:inkChg>
      </pc:sldChg>
      <pc:sldChg chg="addSp delSp modSp">
        <pc:chgData name="Rees, John" userId="S::john.rees@atl.frb.org::4d2b53a2-8614-4f72-8f33-1cdf18614871" providerId="AD" clId="Web-{D60C0ADD-3796-4E77-9AF9-BF8C45B0BDC2}" dt="2026-05-19T20:25:31.432" v="140"/>
        <pc:sldMkLst>
          <pc:docMk/>
          <pc:sldMk cId="3449830638" sldId="277"/>
        </pc:sldMkLst>
        <pc:spChg chg="add del mod">
          <ac:chgData name="Rees, John" userId="S::john.rees@atl.frb.org::4d2b53a2-8614-4f72-8f33-1cdf18614871" providerId="AD" clId="Web-{D60C0ADD-3796-4E77-9AF9-BF8C45B0BDC2}" dt="2026-05-19T20:24:31.399" v="116"/>
          <ac:spMkLst>
            <pc:docMk/>
            <pc:sldMk cId="3449830638" sldId="277"/>
            <ac:spMk id="102" creationId="{70535FF1-26FD-4257-8E80-766867486EF6}"/>
          </ac:spMkLst>
        </pc:spChg>
        <pc:spChg chg="mod">
          <ac:chgData name="Rees, John" userId="S::john.rees@atl.frb.org::4d2b53a2-8614-4f72-8f33-1cdf18614871" providerId="AD" clId="Web-{D60C0ADD-3796-4E77-9AF9-BF8C45B0BDC2}" dt="2026-05-19T20:24:16.915" v="111" actId="20577"/>
          <ac:spMkLst>
            <pc:docMk/>
            <pc:sldMk cId="3449830638" sldId="277"/>
            <ac:spMk id="120" creationId="{00000000-0000-0000-0000-000000000000}"/>
          </ac:spMkLst>
        </pc:spChg>
        <pc:inkChg chg="add del">
          <ac:chgData name="Rees, John" userId="S::john.rees@atl.frb.org::4d2b53a2-8614-4f72-8f33-1cdf18614871" providerId="AD" clId="Web-{D60C0ADD-3796-4E77-9AF9-BF8C45B0BDC2}" dt="2026-05-19T20:25:31.432" v="140"/>
          <ac:inkMkLst>
            <pc:docMk/>
            <pc:sldMk cId="3449830638" sldId="277"/>
            <ac:inkMk id="3" creationId="{A3E2D749-72B4-5351-9330-F7E0AA1730C8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5:31.432" v="139"/>
          <ac:inkMkLst>
            <pc:docMk/>
            <pc:sldMk cId="3449830638" sldId="277"/>
            <ac:inkMk id="4" creationId="{38DE1153-7640-5D36-C8BB-53EDC1A9F91C}"/>
          </ac:inkMkLst>
        </pc:inkChg>
      </pc:sldChg>
      <pc:sldChg chg="addSp delSp modSp">
        <pc:chgData name="Rees, John" userId="S::john.rees@atl.frb.org::4d2b53a2-8614-4f72-8f33-1cdf18614871" providerId="AD" clId="Web-{D60C0ADD-3796-4E77-9AF9-BF8C45B0BDC2}" dt="2026-05-19T20:28:02.373" v="216" actId="20577"/>
        <pc:sldMkLst>
          <pc:docMk/>
          <pc:sldMk cId="2604039160" sldId="279"/>
        </pc:sldMkLst>
        <pc:spChg chg="mod">
          <ac:chgData name="Rees, John" userId="S::john.rees@atl.frb.org::4d2b53a2-8614-4f72-8f33-1cdf18614871" providerId="AD" clId="Web-{D60C0ADD-3796-4E77-9AF9-BF8C45B0BDC2}" dt="2026-05-19T20:28:02.373" v="216" actId="20577"/>
          <ac:spMkLst>
            <pc:docMk/>
            <pc:sldMk cId="2604039160" sldId="279"/>
            <ac:spMk id="67" creationId="{0CF56412-6E3B-4A48-BC73-787765141CBD}"/>
          </ac:spMkLst>
        </pc:spChg>
        <pc:inkChg chg="add del">
          <ac:chgData name="Rees, John" userId="S::john.rees@atl.frb.org::4d2b53a2-8614-4f72-8f33-1cdf18614871" providerId="AD" clId="Web-{D60C0ADD-3796-4E77-9AF9-BF8C45B0BDC2}" dt="2026-05-19T20:27:45.357" v="191"/>
          <ac:inkMkLst>
            <pc:docMk/>
            <pc:sldMk cId="2604039160" sldId="279"/>
            <ac:inkMk id="2" creationId="{8535A508-2A02-4F26-80D2-9DA55B900595}"/>
          </ac:inkMkLst>
        </pc:inkChg>
      </pc:sldChg>
      <pc:sldChg chg="addSp delSp modSp">
        <pc:chgData name="Rees, John" userId="S::john.rees@atl.frb.org::4d2b53a2-8614-4f72-8f33-1cdf18614871" providerId="AD" clId="Web-{D60C0ADD-3796-4E77-9AF9-BF8C45B0BDC2}" dt="2026-05-19T20:23:50.883" v="103" actId="1076"/>
        <pc:sldMkLst>
          <pc:docMk/>
          <pc:sldMk cId="2251684900" sldId="280"/>
        </pc:sldMkLst>
        <pc:spChg chg="add del">
          <ac:chgData name="Rees, John" userId="S::john.rees@atl.frb.org::4d2b53a2-8614-4f72-8f33-1cdf18614871" providerId="AD" clId="Web-{D60C0ADD-3796-4E77-9AF9-BF8C45B0BDC2}" dt="2026-05-19T20:23:36.617" v="101"/>
          <ac:spMkLst>
            <pc:docMk/>
            <pc:sldMk cId="2251684900" sldId="280"/>
            <ac:spMk id="20" creationId="{BFB191AD-108C-4E05-9E87-116B4A748303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36.617" v="100"/>
          <ac:spMkLst>
            <pc:docMk/>
            <pc:sldMk cId="2251684900" sldId="280"/>
            <ac:spMk id="21" creationId="{3BF577B4-1E39-4CA8-9538-DF15E02A8CF6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36.617" v="99"/>
          <ac:spMkLst>
            <pc:docMk/>
            <pc:sldMk cId="2251684900" sldId="280"/>
            <ac:spMk id="22" creationId="{F4455FEF-B868-4EDD-8EB9-FF0D3E8F1741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28.007" v="29"/>
          <ac:spMkLst>
            <pc:docMk/>
            <pc:sldMk cId="2251684900" sldId="280"/>
            <ac:spMk id="27" creationId="{A5526F7C-EC5F-45CE-8134-DBCD1BD4363B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28.007" v="30"/>
          <ac:spMkLst>
            <pc:docMk/>
            <pc:sldMk cId="2251684900" sldId="280"/>
            <ac:spMk id="28" creationId="{814A9ED9-EF82-492D-8455-AF5F8BDE7E74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33.335" v="65"/>
          <ac:spMkLst>
            <pc:docMk/>
            <pc:sldMk cId="2251684900" sldId="280"/>
            <ac:spMk id="31" creationId="{8FC9CF99-B8F6-4CB2-A59E-E47888BE3D35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27.992" v="25"/>
          <ac:spMkLst>
            <pc:docMk/>
            <pc:sldMk cId="2251684900" sldId="280"/>
            <ac:spMk id="61" creationId="{04EF4DFC-AF72-455A-9EF7-7B0D640C4EA6}"/>
          </ac:spMkLst>
        </pc:spChg>
        <pc:spChg chg="add del">
          <ac:chgData name="Rees, John" userId="S::john.rees@atl.frb.org::4d2b53a2-8614-4f72-8f33-1cdf18614871" providerId="AD" clId="Web-{D60C0ADD-3796-4E77-9AF9-BF8C45B0BDC2}" dt="2026-05-19T20:23:27.992" v="23"/>
          <ac:spMkLst>
            <pc:docMk/>
            <pc:sldMk cId="2251684900" sldId="280"/>
            <ac:spMk id="95" creationId="{00000000-0000-0000-0000-000000000000}"/>
          </ac:spMkLst>
        </pc:spChg>
        <pc:grpChg chg="add mod">
          <ac:chgData name="Rees, John" userId="S::john.rees@atl.frb.org::4d2b53a2-8614-4f72-8f33-1cdf18614871" providerId="AD" clId="Web-{D60C0ADD-3796-4E77-9AF9-BF8C45B0BDC2}" dt="2026-05-19T20:23:50.883" v="103" actId="1076"/>
          <ac:grpSpMkLst>
            <pc:docMk/>
            <pc:sldMk cId="2251684900" sldId="280"/>
            <ac:grpSpMk id="29" creationId="{6147BC82-8CD1-7402-F442-B1344CE94DB3}"/>
          </ac:grpSpMkLst>
        </pc:grpChg>
        <pc:picChg chg="add del">
          <ac:chgData name="Rees, John" userId="S::john.rees@atl.frb.org::4d2b53a2-8614-4f72-8f33-1cdf18614871" providerId="AD" clId="Web-{D60C0ADD-3796-4E77-9AF9-BF8C45B0BDC2}" dt="2026-05-19T20:23:36.617" v="98"/>
          <ac:picMkLst>
            <pc:docMk/>
            <pc:sldMk cId="2251684900" sldId="280"/>
            <ac:picMk id="12" creationId="{0EFBD01D-253A-49BE-B5FE-D30499D0ADB7}"/>
          </ac:picMkLst>
        </pc:picChg>
        <pc:inkChg chg="add del">
          <ac:chgData name="Rees, John" userId="S::john.rees@atl.frb.org::4d2b53a2-8614-4f72-8f33-1cdf18614871" providerId="AD" clId="Web-{D60C0ADD-3796-4E77-9AF9-BF8C45B0BDC2}" dt="2026-05-19T20:23:36.617" v="97"/>
          <ac:inkMkLst>
            <pc:docMk/>
            <pc:sldMk cId="2251684900" sldId="280"/>
            <ac:inkMk id="2" creationId="{44E758A1-F177-FDD8-735E-CDD84A9B98DF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6"/>
          <ac:inkMkLst>
            <pc:docMk/>
            <pc:sldMk cId="2251684900" sldId="280"/>
            <ac:inkMk id="4" creationId="{4B433611-0E4B-0DF5-45BD-15E8A1D2290B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5"/>
          <ac:inkMkLst>
            <pc:docMk/>
            <pc:sldMk cId="2251684900" sldId="280"/>
            <ac:inkMk id="5" creationId="{EE2F2F1E-37FC-6D8C-12EE-95DA93582042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4"/>
          <ac:inkMkLst>
            <pc:docMk/>
            <pc:sldMk cId="2251684900" sldId="280"/>
            <ac:inkMk id="6" creationId="{0A3C230B-2C8F-50C7-759D-BCF9EBEAA198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3"/>
          <ac:inkMkLst>
            <pc:docMk/>
            <pc:sldMk cId="2251684900" sldId="280"/>
            <ac:inkMk id="8" creationId="{63CE019A-71D9-0D7B-EA3F-0963EE854F5B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2"/>
          <ac:inkMkLst>
            <pc:docMk/>
            <pc:sldMk cId="2251684900" sldId="280"/>
            <ac:inkMk id="11" creationId="{7EF520C5-E855-F364-CFE0-72F97DBCD230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1"/>
          <ac:inkMkLst>
            <pc:docMk/>
            <pc:sldMk cId="2251684900" sldId="280"/>
            <ac:inkMk id="13" creationId="{B63D6F4D-54AA-6E84-3533-2560876AADF4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90"/>
          <ac:inkMkLst>
            <pc:docMk/>
            <pc:sldMk cId="2251684900" sldId="280"/>
            <ac:inkMk id="16" creationId="{209EC73A-F347-EB87-A353-11F502013C9D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9"/>
          <ac:inkMkLst>
            <pc:docMk/>
            <pc:sldMk cId="2251684900" sldId="280"/>
            <ac:inkMk id="17" creationId="{2C716E3B-7FCD-D493-90B4-4A880CF54B23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8"/>
          <ac:inkMkLst>
            <pc:docMk/>
            <pc:sldMk cId="2251684900" sldId="280"/>
            <ac:inkMk id="18" creationId="{418E8AEB-CE16-FCD8-5204-C9A62AB3177E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7"/>
          <ac:inkMkLst>
            <pc:docMk/>
            <pc:sldMk cId="2251684900" sldId="280"/>
            <ac:inkMk id="19" creationId="{8884BC8D-6B71-F8AF-A36C-007C467C7DEA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6"/>
          <ac:inkMkLst>
            <pc:docMk/>
            <pc:sldMk cId="2251684900" sldId="280"/>
            <ac:inkMk id="23" creationId="{18D74683-6F5F-E5F9-D1E4-7B8FE89B8BE3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5"/>
          <ac:inkMkLst>
            <pc:docMk/>
            <pc:sldMk cId="2251684900" sldId="280"/>
            <ac:inkMk id="24" creationId="{F05E8217-734F-BE2C-C519-BC2721F41316}"/>
          </ac:inkMkLst>
        </pc:inkChg>
        <pc:inkChg chg="add del">
          <ac:chgData name="Rees, John" userId="S::john.rees@atl.frb.org::4d2b53a2-8614-4f72-8f33-1cdf18614871" providerId="AD" clId="Web-{D60C0ADD-3796-4E77-9AF9-BF8C45B0BDC2}" dt="2026-05-19T20:23:36.617" v="84"/>
          <ac:inkMkLst>
            <pc:docMk/>
            <pc:sldMk cId="2251684900" sldId="280"/>
            <ac:inkMk id="25" creationId="{05FFAF24-9F6C-3CB2-3E46-8F0646478DCC}"/>
          </ac:inkMkLst>
        </pc:inkChg>
      </pc:sldChg>
    </pc:docChg>
  </pc:docChgLst>
  <pc:docChgLst>
    <pc:chgData name="Rees, John" userId="S::john.rees@atl.frb.org::4d2b53a2-8614-4f72-8f33-1cdf18614871" providerId="AD" clId="Web-{ACDC6708-C4A4-4AC2-883C-76A1EEFD67C0}"/>
    <pc:docChg chg="modSld">
      <pc:chgData name="Rees, John" userId="S::john.rees@atl.frb.org::4d2b53a2-8614-4f72-8f33-1cdf18614871" providerId="AD" clId="Web-{ACDC6708-C4A4-4AC2-883C-76A1EEFD67C0}" dt="2026-05-20T14:09:59.328" v="11" actId="20577"/>
      <pc:docMkLst>
        <pc:docMk/>
      </pc:docMkLst>
      <pc:sldChg chg="addSp delSp modSp">
        <pc:chgData name="Rees, John" userId="S::john.rees@atl.frb.org::4d2b53a2-8614-4f72-8f33-1cdf18614871" providerId="AD" clId="Web-{ACDC6708-C4A4-4AC2-883C-76A1EEFD67C0}" dt="2026-05-20T14:09:59.328" v="11" actId="20577"/>
        <pc:sldMkLst>
          <pc:docMk/>
          <pc:sldMk cId="279055015" sldId="275"/>
        </pc:sldMkLst>
        <pc:spChg chg="mod">
          <ac:chgData name="Rees, John" userId="S::john.rees@atl.frb.org::4d2b53a2-8614-4f72-8f33-1cdf18614871" providerId="AD" clId="Web-{ACDC6708-C4A4-4AC2-883C-76A1EEFD67C0}" dt="2026-05-20T14:09:59.328" v="11" actId="20577"/>
          <ac:spMkLst>
            <pc:docMk/>
            <pc:sldMk cId="279055015" sldId="275"/>
            <ac:spMk id="20" creationId="{26A89B67-FCFC-4D4A-86E2-3BA35863F179}"/>
          </ac:spMkLst>
        </pc:spChg>
        <pc:inkChg chg="add del">
          <ac:chgData name="Rees, John" userId="S::john.rees@atl.frb.org::4d2b53a2-8614-4f72-8f33-1cdf18614871" providerId="AD" clId="Web-{ACDC6708-C4A4-4AC2-883C-76A1EEFD67C0}" dt="2026-05-20T14:09:48.125" v="7"/>
          <ac:inkMkLst>
            <pc:docMk/>
            <pc:sldMk cId="279055015" sldId="275"/>
            <ac:inkMk id="6" creationId="{3F4AEF54-6F37-408B-3C93-EB20C7225B17}"/>
          </ac:inkMkLst>
        </pc:inkChg>
      </pc:sldChg>
      <pc:sldChg chg="delSp modSp">
        <pc:chgData name="Rees, John" userId="S::john.rees@atl.frb.org::4d2b53a2-8614-4f72-8f33-1cdf18614871" providerId="AD" clId="Web-{ACDC6708-C4A4-4AC2-883C-76A1EEFD67C0}" dt="2026-05-20T14:09:32.390" v="4"/>
        <pc:sldMkLst>
          <pc:docMk/>
          <pc:sldMk cId="3449830638" sldId="277"/>
        </pc:sldMkLst>
        <pc:spChg chg="mod">
          <ac:chgData name="Rees, John" userId="S::john.rees@atl.frb.org::4d2b53a2-8614-4f72-8f33-1cdf18614871" providerId="AD" clId="Web-{ACDC6708-C4A4-4AC2-883C-76A1EEFD67C0}" dt="2026-05-20T14:09:22.875" v="1" actId="20577"/>
          <ac:spMkLst>
            <pc:docMk/>
            <pc:sldMk cId="3449830638" sldId="277"/>
            <ac:spMk id="120" creationId="{00000000-0000-0000-0000-000000000000}"/>
          </ac:spMkLst>
        </pc:spChg>
        <pc:inkChg chg="del">
          <ac:chgData name="Rees, John" userId="S::john.rees@atl.frb.org::4d2b53a2-8614-4f72-8f33-1cdf18614871" providerId="AD" clId="Web-{ACDC6708-C4A4-4AC2-883C-76A1EEFD67C0}" dt="2026-05-20T14:09:32.390" v="4"/>
          <ac:inkMkLst>
            <pc:docMk/>
            <pc:sldMk cId="3449830638" sldId="277"/>
            <ac:inkMk id="6" creationId="{1DF0E128-B59A-9519-74F6-97826DA4690B}"/>
          </ac:inkMkLst>
        </pc:inkChg>
        <pc:inkChg chg="del">
          <ac:chgData name="Rees, John" userId="S::john.rees@atl.frb.org::4d2b53a2-8614-4f72-8f33-1cdf18614871" providerId="AD" clId="Web-{ACDC6708-C4A4-4AC2-883C-76A1EEFD67C0}" dt="2026-05-20T14:09:26.297" v="3"/>
          <ac:inkMkLst>
            <pc:docMk/>
            <pc:sldMk cId="3449830638" sldId="277"/>
            <ac:inkMk id="11" creationId="{2411A22A-4D03-2FFF-0ABF-A6EB3F5C1E08}"/>
          </ac:inkMkLst>
        </pc:inkChg>
        <pc:inkChg chg="del">
          <ac:chgData name="Rees, John" userId="S::john.rees@atl.frb.org::4d2b53a2-8614-4f72-8f33-1cdf18614871" providerId="AD" clId="Web-{ACDC6708-C4A4-4AC2-883C-76A1EEFD67C0}" dt="2026-05-20T14:09:26.297" v="2"/>
          <ac:inkMkLst>
            <pc:docMk/>
            <pc:sldMk cId="3449830638" sldId="277"/>
            <ac:inkMk id="12" creationId="{68DC90AE-A794-3A16-1667-E7BCB5D3BBE3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19T14:50:16.0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56180 5211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19T14:49:08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22781 23886 16383 0 0,'0'0'0'0'0,"-1"0"0"0"0,1 0 0 0 0,-1-1 0 0 0,1 1 0 0 0,0 0 0 0 0,1 1 0 0 0,1-1 0 0 0,2-1 0 0 0,1-1 0 0 0,2-2 0 0 0,0 0 0 0 0,-1-2 0 0 0,-1 0 0 0 0,-1 0 0 0 0,-2 0 0 0 0,0 1 0 0 0,-2 0 0 0 0,0 0 0 0 0,0 1 0 0 0,-1 0 0 0 0,-1 2 0 0 0,-2-1 0 0 0,-1 2 0 0 0,-1-1 0 0 0,-1 2 0 0 0,-2 0 0 0 0,1 2 0 0 0,0 0 0 0 0,1 1 0 0 0,2 0 0 0 0,1-1 0 0 0,2 2 0 0 0,1-1 0 0 0,0 1 0 0 0,2-1 0 0 0,0-1 0 0 0,2 1 0 0 0,2-1 0 0 0,0-1 0 0 0,0 1 0 0 0,-1-2 0 0 0,-1 1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19T14:49:08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42103 24604 16383 0 0,'0'0'0'0'0,"0"0"0"0"0,0-1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19T14:49:07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25611 20515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471cbcc2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g15471cbcc2b_0_6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0" name="Google Shape;80;g15471cbcc2b_0_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en-US"/>
              <a:pPr algn="r">
                <a:buSzPts val="1400"/>
              </a:pPr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1" name="Google Shape;91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en-US"/>
              <a:pPr algn="r">
                <a:buSzPts val="1400"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5438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6efd200d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16efd200d15_0_9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17" name="Google Shape;117;g16efd200d15_0_9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2919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1" name="Google Shape;91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en-US"/>
              <a:pPr algn="r">
                <a:buSzPts val="1400"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1090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1" name="Google Shape;91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en-US"/>
              <a:pPr algn="r">
                <a:buSzPts val="1400"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5924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1" name="Google Shape;91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en-US"/>
              <a:pPr algn="r">
                <a:buSzPts val="1400"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014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137791"/>
            <a:ext cx="10515600" cy="697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Raleway"/>
              <a:buNone/>
              <a:defRPr sz="4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150163"/>
            <a:ext cx="10515600" cy="5026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5;p2">
            <a:extLst>
              <a:ext uri="{FF2B5EF4-FFF2-40B4-BE49-F238E27FC236}">
                <a16:creationId xmlns:a16="http://schemas.microsoft.com/office/drawing/2014/main" id="{2BB0C3B7-3C11-4B6F-A48C-4B42CC1072DB}"/>
              </a:ext>
            </a:extLst>
          </p:cNvPr>
          <p:cNvSpPr/>
          <p:nvPr userDrawn="1"/>
        </p:nvSpPr>
        <p:spPr>
          <a:xfrm flipV="1">
            <a:off x="76527" y="33688"/>
            <a:ext cx="2137283" cy="440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5;p2">
            <a:extLst>
              <a:ext uri="{FF2B5EF4-FFF2-40B4-BE49-F238E27FC236}">
                <a16:creationId xmlns:a16="http://schemas.microsoft.com/office/drawing/2014/main" id="{E60639BB-A9BE-4C2C-B12F-759F520091CD}"/>
              </a:ext>
            </a:extLst>
          </p:cNvPr>
          <p:cNvSpPr/>
          <p:nvPr userDrawn="1"/>
        </p:nvSpPr>
        <p:spPr>
          <a:xfrm flipV="1">
            <a:off x="11681458" y="6427107"/>
            <a:ext cx="510542" cy="440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IBM Plex Serif"/>
              <a:buNone/>
              <a:defRPr>
                <a:solidFill>
                  <a:schemeClr val="accent3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8" name="Google Shape;38;p4"/>
          <p:cNvCxnSpPr/>
          <p:nvPr/>
        </p:nvCxnSpPr>
        <p:spPr>
          <a:xfrm>
            <a:off x="838200" y="1690689"/>
            <a:ext cx="10515600" cy="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/>
          <p:nvPr/>
        </p:nvSpPr>
        <p:spPr>
          <a:xfrm>
            <a:off x="0" y="-19490"/>
            <a:ext cx="12192000" cy="1012371"/>
          </a:xfrm>
          <a:prstGeom prst="rect">
            <a:avLst/>
          </a:prstGeom>
          <a:solidFill>
            <a:srgbClr val="0061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838200" y="137791"/>
            <a:ext cx="10515600" cy="697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Raleway"/>
              <a:buNone/>
              <a:defRPr sz="4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1"/>
          </p:nvPr>
        </p:nvSpPr>
        <p:spPr>
          <a:xfrm>
            <a:off x="838200" y="2061469"/>
            <a:ext cx="5181600" cy="4115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2"/>
          </p:nvPr>
        </p:nvSpPr>
        <p:spPr>
          <a:xfrm>
            <a:off x="6172200" y="2061467"/>
            <a:ext cx="5181600" cy="4115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5" name="Google Shape;45;p5"/>
          <p:cNvCxnSpPr/>
          <p:nvPr/>
        </p:nvCxnSpPr>
        <p:spPr>
          <a:xfrm>
            <a:off x="838200" y="1825625"/>
            <a:ext cx="5181600" cy="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838201" y="1228725"/>
            <a:ext cx="5219700" cy="5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4"/>
          </p:nvPr>
        </p:nvSpPr>
        <p:spPr>
          <a:xfrm>
            <a:off x="6210301" y="1198562"/>
            <a:ext cx="5143500" cy="5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5"/>
          <p:cNvCxnSpPr/>
          <p:nvPr/>
        </p:nvCxnSpPr>
        <p:spPr>
          <a:xfrm>
            <a:off x="6210301" y="1825625"/>
            <a:ext cx="5181600" cy="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49;p5"/>
          <p:cNvCxnSpPr/>
          <p:nvPr/>
        </p:nvCxnSpPr>
        <p:spPr>
          <a:xfrm>
            <a:off x="838200" y="1825625"/>
            <a:ext cx="5181600" cy="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/>
          <p:nvPr/>
        </p:nvSpPr>
        <p:spPr>
          <a:xfrm>
            <a:off x="6415216" y="-14287"/>
            <a:ext cx="5776785" cy="6858000"/>
          </a:xfrm>
          <a:prstGeom prst="rect">
            <a:avLst/>
          </a:prstGeom>
          <a:solidFill>
            <a:srgbClr val="0061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"/>
          <p:cNvSpPr txBox="1">
            <a:spLocks noGrp="1"/>
          </p:cNvSpPr>
          <p:nvPr>
            <p:ph type="ctrTitle"/>
          </p:nvPr>
        </p:nvSpPr>
        <p:spPr>
          <a:xfrm>
            <a:off x="6415215" y="-14288"/>
            <a:ext cx="5776787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IBM Plex Serif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/>
          <p:nvPr/>
        </p:nvSpPr>
        <p:spPr>
          <a:xfrm>
            <a:off x="691848" y="531367"/>
            <a:ext cx="3245152" cy="688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1A0"/>
              </a:buClr>
              <a:buSzPts val="3600"/>
              <a:buFont typeface="IBM Plex Sans"/>
              <a:buNone/>
            </a:pPr>
            <a:r>
              <a:rPr lang="en-US" sz="3600" b="1" i="0" u="none" strike="noStrike" cap="none">
                <a:solidFill>
                  <a:srgbClr val="0061A0"/>
                </a:solidFill>
                <a:latin typeface="IBM Plex Sans"/>
                <a:ea typeface="IBM Plex Sans"/>
                <a:cs typeface="IBM Plex Sans"/>
                <a:sym typeface="IBM Plex Sans"/>
              </a:rPr>
              <a:t>Page Title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8592" y="5970782"/>
            <a:ext cx="5763225" cy="7626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7" name="Google Shape;5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7366" y="1322364"/>
            <a:ext cx="3477901" cy="339265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"/>
          <p:cNvSpPr txBox="1">
            <a:spLocks noGrp="1"/>
          </p:cNvSpPr>
          <p:nvPr>
            <p:ph type="body" idx="1"/>
          </p:nvPr>
        </p:nvSpPr>
        <p:spPr>
          <a:xfrm>
            <a:off x="719016" y="2043043"/>
            <a:ext cx="2544688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9" name="Google Shape;5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20999" y="1988235"/>
            <a:ext cx="5763226" cy="224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8593" y="6097482"/>
            <a:ext cx="4805746" cy="635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66" name="Google Shape;66;p8"/>
          <p:cNvCxnSpPr/>
          <p:nvPr/>
        </p:nvCxnSpPr>
        <p:spPr>
          <a:xfrm>
            <a:off x="838200" y="1690689"/>
            <a:ext cx="10515600" cy="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IBM Plex Serif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5183188" y="457201"/>
            <a:ext cx="6172200" cy="5403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IBM Plex Serif"/>
              <a:buNone/>
              <a:defRPr sz="4400" b="0" i="0" u="none" strike="noStrike" cap="none">
                <a:solidFill>
                  <a:schemeClr val="accent3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 descr="{&quot;HashCode&quot;:320688167,&quot;Placement&quot;:&quot;Header&quot;,&quot;Top&quot;:0.0,&quot;Left&quot;:0.0,&quot;SlideWidth&quot;:960,&quot;SlideHeight&quot;:540}"/>
          <p:cNvSpPr txBox="1"/>
          <p:nvPr/>
        </p:nvSpPr>
        <p:spPr>
          <a:xfrm>
            <a:off x="0" y="0"/>
            <a:ext cx="2204311" cy="27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NONCONFIDENTIAL // EXTERNAL</a:t>
            </a:r>
            <a:endParaRPr/>
          </a:p>
        </p:txBody>
      </p:sp>
      <p:sp>
        <p:nvSpPr>
          <p:cNvPr id="2" name="MSIPCMContentMarking" descr="{&quot;HashCode&quot;:320688167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AD6510E0-640F-4493-AE44-A4C3A083EA26}"/>
              </a:ext>
            </a:extLst>
          </p:cNvPr>
          <p:cNvSpPr txBox="1"/>
          <p:nvPr userDrawn="1"/>
        </p:nvSpPr>
        <p:spPr>
          <a:xfrm>
            <a:off x="0" y="0"/>
            <a:ext cx="2204311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</a:rPr>
              <a:t>NONCONFIDENTIAL // EXTERNAL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customXml" Target="../ink/ink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5;p2">
            <a:extLst>
              <a:ext uri="{FF2B5EF4-FFF2-40B4-BE49-F238E27FC236}">
                <a16:creationId xmlns:a16="http://schemas.microsoft.com/office/drawing/2014/main" id="{EF4342AA-D0E7-4D1D-A775-4A6E922D8CC6}"/>
              </a:ext>
            </a:extLst>
          </p:cNvPr>
          <p:cNvSpPr/>
          <p:nvPr/>
        </p:nvSpPr>
        <p:spPr>
          <a:xfrm>
            <a:off x="0" y="1722274"/>
            <a:ext cx="12192000" cy="3413453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2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83" name="Google Shape;83;p12"/>
          <p:cNvSpPr txBox="1"/>
          <p:nvPr/>
        </p:nvSpPr>
        <p:spPr>
          <a:xfrm>
            <a:off x="331799" y="2344108"/>
            <a:ext cx="11528401" cy="216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IBM Plex Serif Medium" panose="02060603050406000203" pitchFamily="18" charset="0"/>
                <a:sym typeface="Arial"/>
              </a:rPr>
              <a:t>Getting Started with CLIFF: </a:t>
            </a:r>
            <a:endParaRPr lang="en-US" sz="5000" b="1">
              <a:solidFill>
                <a:schemeClr val="lt1"/>
              </a:solidFill>
              <a:latin typeface="IBM Plex Serif Medium" panose="02060603050406000203" pitchFamily="18" charset="0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5000" b="1">
              <a:solidFill>
                <a:schemeClr val="lt1"/>
              </a:solidFill>
              <a:latin typeface="IBM Plex Serif Medium" panose="02060603050406000203" pitchFamily="18" charset="0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IBM Plex Serif Medium" panose="02060603050406000203" pitchFamily="18" charset="0"/>
                <a:sym typeface="Arial"/>
              </a:rPr>
              <a:t>A Guide for Counselors</a:t>
            </a:r>
            <a:endParaRPr sz="5000" b="1" i="0" u="none" strike="noStrike" cap="none">
              <a:solidFill>
                <a:schemeClr val="lt1"/>
              </a:solidFill>
              <a:latin typeface="IBM Plex Serif Medium" panose="02060603050406000203" pitchFamily="18" charset="0"/>
              <a:sym typeface="Arial"/>
            </a:endParaRPr>
          </a:p>
        </p:txBody>
      </p:sp>
      <p:pic>
        <p:nvPicPr>
          <p:cNvPr id="84" name="Google Shape;84;p12"/>
          <p:cNvPicPr preferRelativeResize="0"/>
          <p:nvPr/>
        </p:nvPicPr>
        <p:blipFill rotWithShape="1">
          <a:blip r:embed="rId3">
            <a:alphaModFix/>
          </a:blip>
          <a:srcRect t="1" b="1149"/>
          <a:stretch/>
        </p:blipFill>
        <p:spPr>
          <a:xfrm>
            <a:off x="4589786" y="10849"/>
            <a:ext cx="3012429" cy="1711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21543" y="5175090"/>
            <a:ext cx="6748915" cy="168291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5;p2">
            <a:extLst>
              <a:ext uri="{FF2B5EF4-FFF2-40B4-BE49-F238E27FC236}">
                <a16:creationId xmlns:a16="http://schemas.microsoft.com/office/drawing/2014/main" id="{17D5DD5C-9BD4-4DA7-8A2D-40761B894A74}"/>
              </a:ext>
            </a:extLst>
          </p:cNvPr>
          <p:cNvSpPr/>
          <p:nvPr/>
        </p:nvSpPr>
        <p:spPr>
          <a:xfrm flipV="1">
            <a:off x="11681458" y="6427107"/>
            <a:ext cx="510542" cy="440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>
            <a:spLocks noGrp="1"/>
          </p:cNvSpPr>
          <p:nvPr>
            <p:ph type="sldNum" idx="12"/>
          </p:nvPr>
        </p:nvSpPr>
        <p:spPr>
          <a:xfrm>
            <a:off x="7429380" y="642710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B8A35C-697E-45A6-820C-DC0F03A0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`</a:t>
            </a:r>
          </a:p>
        </p:txBody>
      </p:sp>
      <p:sp>
        <p:nvSpPr>
          <p:cNvPr id="31" name="Google Shape;15;p2">
            <a:extLst>
              <a:ext uri="{FF2B5EF4-FFF2-40B4-BE49-F238E27FC236}">
                <a16:creationId xmlns:a16="http://schemas.microsoft.com/office/drawing/2014/main" id="{8FC9CF99-B8F6-4CB2-A59E-E47888BE3D35}"/>
              </a:ext>
            </a:extLst>
          </p:cNvPr>
          <p:cNvSpPr/>
          <p:nvPr/>
        </p:nvSpPr>
        <p:spPr>
          <a:xfrm>
            <a:off x="0" y="-23816"/>
            <a:ext cx="12192000" cy="1746089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83;p12">
            <a:extLst>
              <a:ext uri="{FF2B5EF4-FFF2-40B4-BE49-F238E27FC236}">
                <a16:creationId xmlns:a16="http://schemas.microsoft.com/office/drawing/2014/main" id="{F4885FCC-1197-4941-B41D-A1CB8CFF658A}"/>
              </a:ext>
            </a:extLst>
          </p:cNvPr>
          <p:cNvSpPr txBox="1"/>
          <p:nvPr/>
        </p:nvSpPr>
        <p:spPr>
          <a:xfrm>
            <a:off x="331799" y="443204"/>
            <a:ext cx="11528401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400" b="1">
                <a:solidFill>
                  <a:schemeClr val="lt1"/>
                </a:solidFill>
                <a:latin typeface="IBM Plex Serif Medium" panose="02060603050406000203" pitchFamily="18" charset="0"/>
              </a:rPr>
              <a:t>Get Started with CLIFF in 4 Steps</a:t>
            </a:r>
            <a:endParaRPr sz="4400" b="1" i="0" u="none" strike="noStrike" cap="none">
              <a:solidFill>
                <a:schemeClr val="lt1"/>
              </a:solidFill>
              <a:latin typeface="IBM Plex Serif Medium" panose="02060603050406000203" pitchFamily="18" charset="0"/>
              <a:sym typeface="Arial"/>
            </a:endParaRPr>
          </a:p>
        </p:txBody>
      </p:sp>
      <p:sp>
        <p:nvSpPr>
          <p:cNvPr id="61" name="Google Shape;15;p2">
            <a:extLst>
              <a:ext uri="{FF2B5EF4-FFF2-40B4-BE49-F238E27FC236}">
                <a16:creationId xmlns:a16="http://schemas.microsoft.com/office/drawing/2014/main" id="{04EF4DFC-AF72-455A-9EF7-7B0D640C4EA6}"/>
              </a:ext>
            </a:extLst>
          </p:cNvPr>
          <p:cNvSpPr/>
          <p:nvPr/>
        </p:nvSpPr>
        <p:spPr>
          <a:xfrm flipV="1">
            <a:off x="9844191" y="6427107"/>
            <a:ext cx="510542" cy="440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147BC82-8CD1-7402-F442-B1344CE94DB3}"/>
              </a:ext>
            </a:extLst>
          </p:cNvPr>
          <p:cNvGrpSpPr/>
          <p:nvPr/>
        </p:nvGrpSpPr>
        <p:grpSpPr>
          <a:xfrm>
            <a:off x="2112883" y="1947217"/>
            <a:ext cx="7963796" cy="3982886"/>
            <a:chOff x="660468" y="1947217"/>
            <a:chExt cx="7963796" cy="398288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24CFA3-81B5-406B-812E-50BA281509F7}"/>
                </a:ext>
              </a:extLst>
            </p:cNvPr>
            <p:cNvSpPr txBox="1"/>
            <p:nvPr/>
          </p:nvSpPr>
          <p:spPr>
            <a:xfrm>
              <a:off x="660468" y="1947217"/>
              <a:ext cx="19405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>
                  <a:solidFill>
                    <a:srgbClr val="17476D"/>
                  </a:solidFill>
                  <a:latin typeface="IBM Plex Sans" panose="020B0503050203000203" pitchFamily="34" charset="0"/>
                </a:rPr>
                <a:t>Step 1</a:t>
              </a:r>
              <a:endParaRPr kumimoji="0" lang="en-US" sz="3200" b="1" u="none" strike="noStrike" kern="1200" cap="none" spc="0" normalizeH="0" baseline="0" noProof="0">
                <a:ln>
                  <a:noFill/>
                </a:ln>
                <a:solidFill>
                  <a:srgbClr val="17476D"/>
                </a:solidFill>
                <a:effectLst/>
                <a:uLnTx/>
                <a:uFillTx/>
                <a:latin typeface="IBM Plex Sans" panose="020B0503050203000203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54FCB5F-0629-43EF-9C9F-15718BDED709}"/>
                </a:ext>
              </a:extLst>
            </p:cNvPr>
            <p:cNvSpPr txBox="1"/>
            <p:nvPr/>
          </p:nvSpPr>
          <p:spPr>
            <a:xfrm>
              <a:off x="3358980" y="1953916"/>
              <a:ext cx="23580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>
                  <a:solidFill>
                    <a:srgbClr val="17476D"/>
                  </a:solidFill>
                  <a:latin typeface="IBM Plex Sans" panose="020B0503050203000203" pitchFamily="34" charset="0"/>
                </a:rPr>
                <a:t>Step 2</a:t>
              </a:r>
              <a:endParaRPr kumimoji="0" lang="en-US" sz="3200" b="1" u="none" strike="noStrike" kern="1200" cap="none" spc="0" normalizeH="0" baseline="0" noProof="0">
                <a:ln>
                  <a:noFill/>
                </a:ln>
                <a:solidFill>
                  <a:srgbClr val="17476D"/>
                </a:solidFill>
                <a:effectLst/>
                <a:uLnTx/>
                <a:uFillTx/>
                <a:latin typeface="IBM Plex Sans" panose="020B0503050203000203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EBD7F23-56A3-49D9-B48E-9A02773E73A1}"/>
                </a:ext>
              </a:extLst>
            </p:cNvPr>
            <p:cNvSpPr txBox="1"/>
            <p:nvPr/>
          </p:nvSpPr>
          <p:spPr>
            <a:xfrm>
              <a:off x="660468" y="5006773"/>
              <a:ext cx="194050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>
                  <a:solidFill>
                    <a:srgbClr val="6F6F6F"/>
                  </a:solidFill>
                  <a:latin typeface="IBM Plex Serif Medium" panose="02060603050406000203" pitchFamily="18" charset="0"/>
                </a:rPr>
                <a:t>Identify appropriate CLIFF tool(s)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52CC948-859D-4BB8-8ADF-A35432A8C486}"/>
                </a:ext>
              </a:extLst>
            </p:cNvPr>
            <p:cNvSpPr txBox="1"/>
            <p:nvPr/>
          </p:nvSpPr>
          <p:spPr>
            <a:xfrm>
              <a:off x="3358980" y="4995133"/>
              <a:ext cx="23580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Tx/>
                <a:defRPr/>
              </a:pPr>
              <a:r>
                <a:rPr lang="en-US" sz="1800">
                  <a:solidFill>
                    <a:srgbClr val="6F6F6F"/>
                  </a:solidFill>
                  <a:latin typeface="IBM Plex Serif Medium" panose="02060603050406000203" pitchFamily="18" charset="0"/>
                </a:rPr>
                <a:t>Learn online with CLIFF Academy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56B38A11-A2E3-4226-B4E2-A31025D15B1A}"/>
                </a:ext>
              </a:extLst>
            </p:cNvPr>
            <p:cNvSpPr/>
            <p:nvPr/>
          </p:nvSpPr>
          <p:spPr>
            <a:xfrm>
              <a:off x="838841" y="2919197"/>
              <a:ext cx="1583755" cy="1583755"/>
            </a:xfrm>
            <a:prstGeom prst="ellipse">
              <a:avLst/>
            </a:prstGeom>
            <a:solidFill>
              <a:srgbClr val="F4B294"/>
            </a:solidFill>
            <a:ln w="57150">
              <a:solidFill>
                <a:srgbClr val="E768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D1498D0-7A20-4B69-8C06-B1C5B2BC31FE}"/>
                </a:ext>
              </a:extLst>
            </p:cNvPr>
            <p:cNvSpPr/>
            <p:nvPr/>
          </p:nvSpPr>
          <p:spPr>
            <a:xfrm>
              <a:off x="3746110" y="2919197"/>
              <a:ext cx="1583755" cy="1583755"/>
            </a:xfrm>
            <a:prstGeom prst="ellipse">
              <a:avLst/>
            </a:prstGeom>
            <a:solidFill>
              <a:srgbClr val="F4B294"/>
            </a:solidFill>
            <a:ln w="57150">
              <a:solidFill>
                <a:srgbClr val="E768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5526F7C-EC5F-45CE-8134-DBCD1BD4363B}"/>
                </a:ext>
              </a:extLst>
            </p:cNvPr>
            <p:cNvSpPr txBox="1"/>
            <p:nvPr/>
          </p:nvSpPr>
          <p:spPr>
            <a:xfrm>
              <a:off x="6266249" y="1961583"/>
              <a:ext cx="23580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>
                  <a:solidFill>
                    <a:srgbClr val="17476D"/>
                  </a:solidFill>
                  <a:latin typeface="IBM Plex Sans" panose="020B0503050203000203" pitchFamily="34" charset="0"/>
                </a:rPr>
                <a:t>Step 3</a:t>
              </a:r>
              <a:endParaRPr kumimoji="0" lang="en-US" sz="3200" b="1" u="none" strike="noStrike" kern="1200" cap="none" spc="0" normalizeH="0" baseline="0" noProof="0">
                <a:ln>
                  <a:noFill/>
                </a:ln>
                <a:solidFill>
                  <a:srgbClr val="17476D"/>
                </a:solidFill>
                <a:effectLst/>
                <a:uLnTx/>
                <a:uFillTx/>
                <a:latin typeface="IBM Plex Sans" panose="020B0503050203000203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14A9ED9-EF82-492D-8455-AF5F8BDE7E74}"/>
                </a:ext>
              </a:extLst>
            </p:cNvPr>
            <p:cNvSpPr txBox="1"/>
            <p:nvPr/>
          </p:nvSpPr>
          <p:spPr>
            <a:xfrm>
              <a:off x="6266249" y="5005126"/>
              <a:ext cx="235801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>
                  <a:solidFill>
                    <a:srgbClr val="6F6F6F"/>
                  </a:solidFill>
                  <a:latin typeface="IBM Plex Serif Medium" panose="02060603050406000203" pitchFamily="18" charset="0"/>
                </a:rPr>
                <a:t>Test with hypothetical examples</a:t>
              </a:r>
              <a:endParaRPr kumimoji="0" lang="en-US" sz="1800" u="none" strike="noStrike" kern="1200" cap="none" spc="0" normalizeH="0" baseline="0" noProof="0">
                <a:ln>
                  <a:noFill/>
                </a:ln>
                <a:solidFill>
                  <a:srgbClr val="6F6F6F"/>
                </a:solidFill>
                <a:effectLst/>
                <a:uLnTx/>
                <a:uFillTx/>
                <a:latin typeface="IBM Plex Serif Medium" panose="02060603050406000203" pitchFamily="18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6409132-581B-443C-A4FD-2F5A2241CC2A}"/>
                </a:ext>
              </a:extLst>
            </p:cNvPr>
            <p:cNvSpPr/>
            <p:nvPr/>
          </p:nvSpPr>
          <p:spPr>
            <a:xfrm>
              <a:off x="6653379" y="2919197"/>
              <a:ext cx="1583755" cy="1583755"/>
            </a:xfrm>
            <a:prstGeom prst="ellipse">
              <a:avLst/>
            </a:prstGeom>
            <a:solidFill>
              <a:srgbClr val="F4B294"/>
            </a:solidFill>
            <a:ln w="57150">
              <a:solidFill>
                <a:srgbClr val="E768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373DA87F-BD67-429A-A293-D89DDD8A1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8861" y="3177674"/>
              <a:ext cx="1066800" cy="1066800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AA063759-33AD-4494-9665-9AE83CB61B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21521" y="3262342"/>
              <a:ext cx="1032932" cy="1032932"/>
            </a:xfrm>
            <a:prstGeom prst="rect">
              <a:avLst/>
            </a:prstGeom>
          </p:spPr>
        </p:pic>
        <p:pic>
          <p:nvPicPr>
            <p:cNvPr id="15" name="Picture 14" descr="Shape, arrow&#10;&#10;Description automatically generated">
              <a:extLst>
                <a:ext uri="{FF2B5EF4-FFF2-40B4-BE49-F238E27FC236}">
                  <a16:creationId xmlns:a16="http://schemas.microsoft.com/office/drawing/2014/main" id="{0C3FBF56-7C3C-4742-BCE0-8128AA6D6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82705" y="3140230"/>
              <a:ext cx="1141688" cy="1141688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F1C5E925-E990-D484-7FED-CE0FB04C118D}"/>
                  </a:ext>
                </a:extLst>
              </p14:cNvPr>
              <p14:cNvContentPartPr/>
              <p14:nvPr/>
            </p14:nvContentPartPr>
            <p14:xfrm>
              <a:off x="13583883" y="975816"/>
              <a:ext cx="7937" cy="7937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F1C5E925-E990-D484-7FED-CE0FB04C118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187033" y="578966"/>
                <a:ext cx="793700" cy="7937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168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252273" y="65792"/>
            <a:ext cx="11400767" cy="6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38888"/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Step 2)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 Using the right tool for the right client in the right situation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 txBox="1">
            <a:spLocks noGrp="1"/>
          </p:cNvSpPr>
          <p:nvPr>
            <p:ph type="body" idx="1"/>
          </p:nvPr>
        </p:nvSpPr>
        <p:spPr>
          <a:xfrm>
            <a:off x="-1" y="6493204"/>
            <a:ext cx="12192001" cy="536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en-US" sz="1200" i="1"/>
              <a:t>Note: This diagram features three tools—Dashboard, Planner, and Snapshot—even though your organization might not be using all three tools. </a:t>
            </a:r>
            <a:r>
              <a:rPr lang="en-US" sz="1200"/>
              <a:t> </a:t>
            </a:r>
            <a:endParaRPr lang="en-US"/>
          </a:p>
        </p:txBody>
      </p:sp>
      <p:sp>
        <p:nvSpPr>
          <p:cNvPr id="10" name="Google Shape;119;p16">
            <a:extLst>
              <a:ext uri="{FF2B5EF4-FFF2-40B4-BE49-F238E27FC236}">
                <a16:creationId xmlns:a16="http://schemas.microsoft.com/office/drawing/2014/main" id="{AA13AC3A-92B3-4D61-9BA2-0D1F551C45CF}"/>
              </a:ext>
            </a:extLst>
          </p:cNvPr>
          <p:cNvSpPr txBox="1">
            <a:spLocks/>
          </p:cNvSpPr>
          <p:nvPr/>
        </p:nvSpPr>
        <p:spPr>
          <a:xfrm>
            <a:off x="2277533" y="1770359"/>
            <a:ext cx="7636934" cy="37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38888"/>
            </a:pPr>
            <a:r>
              <a:rPr lang="en-US" sz="1800">
                <a:solidFill>
                  <a:srgbClr val="114568"/>
                </a:solidFill>
                <a:latin typeface="IBM Plex Serif Medium" panose="02060603050406000203" pitchFamily="18" charset="0"/>
                <a:ea typeface="Arial"/>
                <a:cs typeface="Arial"/>
                <a:sym typeface="Arial"/>
              </a:rPr>
              <a:t>INITIAL CLIENT INTAKE &amp; ASSESSMENT</a:t>
            </a:r>
          </a:p>
        </p:txBody>
      </p:sp>
      <p:sp>
        <p:nvSpPr>
          <p:cNvPr id="50" name="Google Shape;15;p2">
            <a:extLst>
              <a:ext uri="{FF2B5EF4-FFF2-40B4-BE49-F238E27FC236}">
                <a16:creationId xmlns:a16="http://schemas.microsoft.com/office/drawing/2014/main" id="{7D361D11-0C19-48F6-B270-E75E17F4224A}"/>
              </a:ext>
            </a:extLst>
          </p:cNvPr>
          <p:cNvSpPr/>
          <p:nvPr/>
        </p:nvSpPr>
        <p:spPr>
          <a:xfrm>
            <a:off x="0" y="-23816"/>
            <a:ext cx="12192000" cy="1746089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83;p12">
            <a:extLst>
              <a:ext uri="{FF2B5EF4-FFF2-40B4-BE49-F238E27FC236}">
                <a16:creationId xmlns:a16="http://schemas.microsoft.com/office/drawing/2014/main" id="{26EA9E30-C7AD-446B-9E93-D6B249FF6CAE}"/>
              </a:ext>
            </a:extLst>
          </p:cNvPr>
          <p:cNvSpPr txBox="1"/>
          <p:nvPr/>
        </p:nvSpPr>
        <p:spPr>
          <a:xfrm>
            <a:off x="331799" y="443204"/>
            <a:ext cx="11528401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400" b="1">
                <a:solidFill>
                  <a:schemeClr val="lt1"/>
                </a:solidFill>
                <a:latin typeface="IBM Plex Serif Medium" panose="02060603050406000203" pitchFamily="18" charset="0"/>
              </a:rPr>
              <a:t>Step 1: Identify Appropriate CLIFF tool(s)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329C975-C973-4B49-BB48-D21A3763D185}"/>
              </a:ext>
            </a:extLst>
          </p:cNvPr>
          <p:cNvGrpSpPr/>
          <p:nvPr/>
        </p:nvGrpSpPr>
        <p:grpSpPr>
          <a:xfrm>
            <a:off x="281940" y="1857755"/>
            <a:ext cx="11628120" cy="830074"/>
            <a:chOff x="646480" y="2010161"/>
            <a:chExt cx="10981640" cy="830074"/>
          </a:xfrm>
        </p:grpSpPr>
        <p:sp>
          <p:nvSpPr>
            <p:cNvPr id="13" name="Google Shape;119;p16">
              <a:extLst>
                <a:ext uri="{FF2B5EF4-FFF2-40B4-BE49-F238E27FC236}">
                  <a16:creationId xmlns:a16="http://schemas.microsoft.com/office/drawing/2014/main" id="{F444B097-E74F-40BE-B6E4-6433718D2417}"/>
                </a:ext>
              </a:extLst>
            </p:cNvPr>
            <p:cNvSpPr txBox="1">
              <a:spLocks/>
            </p:cNvSpPr>
            <p:nvPr/>
          </p:nvSpPr>
          <p:spPr>
            <a:xfrm>
              <a:off x="646480" y="2010161"/>
              <a:ext cx="1131520" cy="69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Raleway"/>
                <a:buNone/>
                <a:defRPr sz="4000" b="1" i="0" u="none" strike="noStrike" cap="none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15000"/>
                </a:lnSpc>
                <a:spcBef>
                  <a:spcPts val="1200"/>
                </a:spcBef>
                <a:spcAft>
                  <a:spcPts val="1200"/>
                </a:spcAft>
                <a:buSzPct val="138888"/>
              </a:pPr>
              <a:r>
                <a:rPr lang="en-US" sz="1600">
                  <a:solidFill>
                    <a:srgbClr val="E76822"/>
                  </a:solidFill>
                  <a:latin typeface="IBM Plex Serif Medium" panose="02060603050406000203" pitchFamily="18" charset="0"/>
                  <a:ea typeface="Arial"/>
                  <a:cs typeface="Arial"/>
                  <a:sym typeface="Arial"/>
                </a:rPr>
                <a:t>Survive</a:t>
              </a:r>
            </a:p>
          </p:txBody>
        </p:sp>
        <p:sp>
          <p:nvSpPr>
            <p:cNvPr id="14" name="Google Shape;119;p16">
              <a:extLst>
                <a:ext uri="{FF2B5EF4-FFF2-40B4-BE49-F238E27FC236}">
                  <a16:creationId xmlns:a16="http://schemas.microsoft.com/office/drawing/2014/main" id="{2C55B9FC-38E8-4452-A1B8-9DD8A2D457BF}"/>
                </a:ext>
              </a:extLst>
            </p:cNvPr>
            <p:cNvSpPr txBox="1">
              <a:spLocks/>
            </p:cNvSpPr>
            <p:nvPr/>
          </p:nvSpPr>
          <p:spPr>
            <a:xfrm>
              <a:off x="10496600" y="2010161"/>
              <a:ext cx="1131520" cy="69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Raleway"/>
                <a:buNone/>
                <a:defRPr sz="4000" b="1" i="0" u="none" strike="noStrike" cap="none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r">
                <a:lnSpc>
                  <a:spcPct val="115000"/>
                </a:lnSpc>
                <a:spcBef>
                  <a:spcPts val="1200"/>
                </a:spcBef>
                <a:spcAft>
                  <a:spcPts val="1200"/>
                </a:spcAft>
                <a:buSzPct val="138888"/>
              </a:pPr>
              <a:r>
                <a:rPr lang="en-US" sz="1600">
                  <a:solidFill>
                    <a:srgbClr val="3C90AA"/>
                  </a:solidFill>
                  <a:latin typeface="IBM Plex Serif Medium" panose="02060603050406000203" pitchFamily="18" charset="0"/>
                  <a:ea typeface="Arial"/>
                  <a:cs typeface="Arial"/>
                  <a:sym typeface="Arial"/>
                </a:rPr>
                <a:t>Thrive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6E3DFBD-1476-422A-9A99-DA11FA4EAA80}"/>
                </a:ext>
              </a:extLst>
            </p:cNvPr>
            <p:cNvCxnSpPr>
              <a:cxnSpLocks/>
            </p:cNvCxnSpPr>
            <p:nvPr/>
          </p:nvCxnSpPr>
          <p:spPr>
            <a:xfrm>
              <a:off x="1694390" y="2359061"/>
              <a:ext cx="8885819" cy="0"/>
            </a:xfrm>
            <a:prstGeom prst="straightConnector1">
              <a:avLst/>
            </a:prstGeom>
            <a:ln w="50800">
              <a:gradFill flip="none" rotWithShape="1">
                <a:gsLst>
                  <a:gs pos="0">
                    <a:srgbClr val="E76822"/>
                  </a:gs>
                  <a:gs pos="100000">
                    <a:srgbClr val="3C90AA"/>
                  </a:gs>
                </a:gsLst>
                <a:lin ang="0" scaled="1"/>
                <a:tileRect/>
              </a:gra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BA4824D-4DAC-4DFF-BD73-13BEBDB0BBF7}"/>
                </a:ext>
              </a:extLst>
            </p:cNvPr>
            <p:cNvSpPr txBox="1"/>
            <p:nvPr/>
          </p:nvSpPr>
          <p:spPr>
            <a:xfrm>
              <a:off x="646480" y="2501681"/>
              <a:ext cx="517817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en-US" sz="1600" i="1">
                  <a:solidFill>
                    <a:srgbClr val="E76822"/>
                  </a:solidFill>
                  <a:latin typeface="IBM Plex Serif Medium" panose="02060603050406000203" pitchFamily="18" charset="0"/>
                </a:rPr>
                <a:t>Client is focused on immediate financial stability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DDBF87D-9133-4116-9051-64BF1013DB7B}"/>
                </a:ext>
              </a:extLst>
            </p:cNvPr>
            <p:cNvSpPr txBox="1"/>
            <p:nvPr/>
          </p:nvSpPr>
          <p:spPr>
            <a:xfrm>
              <a:off x="3792024" y="2501681"/>
              <a:ext cx="7836096" cy="338554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600" b="1">
                  <a:solidFill>
                    <a:srgbClr val="3C90AA"/>
                  </a:solidFill>
                  <a:latin typeface="IBM Plex Serif Medium" panose="02060603050406000203" pitchFamily="18" charset="0"/>
                </a:rPr>
                <a:t>                                                            </a:t>
              </a:r>
              <a:r>
                <a:rPr lang="en-US" sz="1600" i="1">
                  <a:solidFill>
                    <a:srgbClr val="3C90AA"/>
                  </a:solidFill>
                  <a:latin typeface="IBM Plex Serif Medium" panose="02060603050406000203" pitchFamily="18" charset="0"/>
                </a:rPr>
                <a:t>Client is actively planning for career advancement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70D97C88-ACF9-482D-ADCB-B9567B7DD4A5}"/>
              </a:ext>
            </a:extLst>
          </p:cNvPr>
          <p:cNvSpPr/>
          <p:nvPr/>
        </p:nvSpPr>
        <p:spPr>
          <a:xfrm>
            <a:off x="306870" y="2732179"/>
            <a:ext cx="11552242" cy="321734"/>
          </a:xfrm>
          <a:prstGeom prst="rect">
            <a:avLst/>
          </a:prstGeom>
          <a:gradFill>
            <a:gsLst>
              <a:gs pos="0">
                <a:srgbClr val="E76822"/>
              </a:gs>
              <a:gs pos="100000">
                <a:srgbClr val="3C90AA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B43247EE-2436-4E1F-B13B-8A1C6CB37DB5}"/>
              </a:ext>
            </a:extLst>
          </p:cNvPr>
          <p:cNvSpPr/>
          <p:nvPr/>
        </p:nvSpPr>
        <p:spPr>
          <a:xfrm>
            <a:off x="8094710" y="3122652"/>
            <a:ext cx="3762661" cy="3379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2869829-B795-419C-AD1B-07BB42A4B637}"/>
              </a:ext>
            </a:extLst>
          </p:cNvPr>
          <p:cNvSpPr/>
          <p:nvPr/>
        </p:nvSpPr>
        <p:spPr>
          <a:xfrm>
            <a:off x="4197184" y="3141133"/>
            <a:ext cx="3762661" cy="33697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E95C259-24D3-471F-9A98-6E0454427E88}"/>
              </a:ext>
            </a:extLst>
          </p:cNvPr>
          <p:cNvSpPr/>
          <p:nvPr/>
        </p:nvSpPr>
        <p:spPr>
          <a:xfrm>
            <a:off x="314284" y="3141133"/>
            <a:ext cx="3762661" cy="33697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A4ACF28-3EF9-44B9-818E-6E0F1289F202}"/>
              </a:ext>
            </a:extLst>
          </p:cNvPr>
          <p:cNvSpPr txBox="1"/>
          <p:nvPr/>
        </p:nvSpPr>
        <p:spPr>
          <a:xfrm>
            <a:off x="306870" y="3876482"/>
            <a:ext cx="3777627" cy="819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SzPct val="138888"/>
            </a:pPr>
            <a:r>
              <a:rPr lang="en-US">
                <a:solidFill>
                  <a:srgbClr val="93A9C0"/>
                </a:solidFill>
                <a:latin typeface="Tw Cen MT" panose="020B0602020104020603" pitchFamily="34" charset="0"/>
              </a:rPr>
              <a:t>Client is interested in understanding the potential </a:t>
            </a:r>
            <a:r>
              <a:rPr lang="en-US" u="sng">
                <a:solidFill>
                  <a:srgbClr val="93A9C0"/>
                </a:solidFill>
                <a:latin typeface="Tw Cen MT" panose="020B0602020104020603" pitchFamily="34" charset="0"/>
              </a:rPr>
              <a:t>short-term</a:t>
            </a:r>
            <a:r>
              <a:rPr lang="en-US">
                <a:solidFill>
                  <a:srgbClr val="93A9C0"/>
                </a:solidFill>
                <a:latin typeface="Tw Cen MT" panose="020B0602020104020603" pitchFamily="34" charset="0"/>
              </a:rPr>
              <a:t> financial impact of a new job or income change.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0535FF1-26FD-4257-8E80-766867486EF6}"/>
              </a:ext>
            </a:extLst>
          </p:cNvPr>
          <p:cNvSpPr txBox="1"/>
          <p:nvPr/>
        </p:nvSpPr>
        <p:spPr>
          <a:xfrm>
            <a:off x="4189703" y="3876482"/>
            <a:ext cx="3777627" cy="8197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SzPct val="138888"/>
            </a:pPr>
            <a:r>
              <a:rPr lang="en-US">
                <a:solidFill>
                  <a:srgbClr val="93A9C0"/>
                </a:solidFill>
                <a:latin typeface="Tw Cen MT"/>
              </a:rPr>
              <a:t>Client is interested in </a:t>
            </a:r>
            <a:r>
              <a:rPr lang="en-US" u="sng">
                <a:solidFill>
                  <a:srgbClr val="93A9C0"/>
                </a:solidFill>
                <a:latin typeface="Tw Cen MT"/>
              </a:rPr>
              <a:t>long term</a:t>
            </a:r>
            <a:r>
              <a:rPr lang="en-US">
                <a:solidFill>
                  <a:srgbClr val="93A9C0"/>
                </a:solidFill>
                <a:latin typeface="Tw Cen MT"/>
              </a:rPr>
              <a:t> career planning AND wants a </a:t>
            </a:r>
            <a:r>
              <a:rPr lang="en-US" u="sng">
                <a:solidFill>
                  <a:srgbClr val="93A9C0"/>
                </a:solidFill>
                <a:latin typeface="Tw Cen MT"/>
              </a:rPr>
              <a:t>general</a:t>
            </a:r>
            <a:r>
              <a:rPr lang="en-US">
                <a:solidFill>
                  <a:srgbClr val="93A9C0"/>
                </a:solidFill>
                <a:latin typeface="Tw Cen MT"/>
              </a:rPr>
              <a:t> idea about potential financial barriers to career advancement.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B80CD2C-ED20-4D50-8704-AFAD8071E15A}"/>
              </a:ext>
            </a:extLst>
          </p:cNvPr>
          <p:cNvSpPr txBox="1"/>
          <p:nvPr/>
        </p:nvSpPr>
        <p:spPr>
          <a:xfrm>
            <a:off x="8107504" y="3876482"/>
            <a:ext cx="3777627" cy="106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SzPct val="138888"/>
            </a:pPr>
            <a:r>
              <a:rPr lang="en-US">
                <a:solidFill>
                  <a:srgbClr val="93A9C0"/>
                </a:solidFill>
                <a:latin typeface="Tw Cen MT" panose="020B0602020104020603" pitchFamily="34" charset="0"/>
              </a:rPr>
              <a:t>Client is interested in </a:t>
            </a:r>
            <a:r>
              <a:rPr lang="en-US" u="sng">
                <a:solidFill>
                  <a:srgbClr val="93A9C0"/>
                </a:solidFill>
                <a:latin typeface="Tw Cen MT" panose="020B0602020104020603" pitchFamily="34" charset="0"/>
              </a:rPr>
              <a:t>detailed</a:t>
            </a:r>
            <a:r>
              <a:rPr lang="en-US">
                <a:solidFill>
                  <a:srgbClr val="93A9C0"/>
                </a:solidFill>
                <a:latin typeface="Tw Cen MT" panose="020B0602020104020603" pitchFamily="34" charset="0"/>
              </a:rPr>
              <a:t> career planning AND wants to create a </a:t>
            </a:r>
            <a:r>
              <a:rPr lang="en-US" u="sng">
                <a:solidFill>
                  <a:srgbClr val="93A9C0"/>
                </a:solidFill>
                <a:latin typeface="Tw Cen MT" panose="020B0602020104020603" pitchFamily="34" charset="0"/>
              </a:rPr>
              <a:t>customized budget</a:t>
            </a:r>
            <a:r>
              <a:rPr lang="en-US">
                <a:solidFill>
                  <a:srgbClr val="93A9C0"/>
                </a:solidFill>
                <a:latin typeface="Tw Cen MT" panose="020B0602020104020603" pitchFamily="34" charset="0"/>
              </a:rPr>
              <a:t> that will help them navigate potential financial barriers to career advancement.	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6A87D5-E93D-4605-8527-1C48738246E4}"/>
              </a:ext>
            </a:extLst>
          </p:cNvPr>
          <p:cNvSpPr txBox="1"/>
          <p:nvPr/>
        </p:nvSpPr>
        <p:spPr>
          <a:xfrm>
            <a:off x="8934668" y="2706827"/>
            <a:ext cx="20827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Tw Cen MT" panose="020B0602020104020603" pitchFamily="34" charset="0"/>
              </a:rPr>
              <a:t>PLANNER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54C6A46-4445-4117-A1A2-9DF378201D07}"/>
              </a:ext>
            </a:extLst>
          </p:cNvPr>
          <p:cNvSpPr txBox="1"/>
          <p:nvPr/>
        </p:nvSpPr>
        <p:spPr>
          <a:xfrm>
            <a:off x="1139343" y="2706827"/>
            <a:ext cx="20827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Tw Cen MT" panose="020B0602020104020603" pitchFamily="34" charset="0"/>
              </a:rPr>
              <a:t>SNAPSHOT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E934FF9-169A-41EF-B0DC-1179E855AAF6}"/>
              </a:ext>
            </a:extLst>
          </p:cNvPr>
          <p:cNvSpPr txBox="1"/>
          <p:nvPr/>
        </p:nvSpPr>
        <p:spPr>
          <a:xfrm>
            <a:off x="5037005" y="2706827"/>
            <a:ext cx="20827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Tw Cen MT" panose="020B0602020104020603" pitchFamily="34" charset="0"/>
              </a:rPr>
              <a:t>DASHBOARD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95479CA-6C7F-4042-9AB6-B9C2495D92DA}"/>
              </a:ext>
            </a:extLst>
          </p:cNvPr>
          <p:cNvGrpSpPr/>
          <p:nvPr/>
        </p:nvGrpSpPr>
        <p:grpSpPr>
          <a:xfrm>
            <a:off x="3081332" y="5175496"/>
            <a:ext cx="739531" cy="175184"/>
            <a:chOff x="3182936" y="7800164"/>
            <a:chExt cx="739531" cy="175184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4224E456-D98D-44DF-9257-DE2DFC7B6A38}"/>
                </a:ext>
              </a:extLst>
            </p:cNvPr>
            <p:cNvSpPr/>
            <p:nvPr/>
          </p:nvSpPr>
          <p:spPr>
            <a:xfrm>
              <a:off x="3182936" y="7800164"/>
              <a:ext cx="176375" cy="175184"/>
            </a:xfrm>
            <a:prstGeom prst="ellipse">
              <a:avLst/>
            </a:prstGeom>
            <a:solidFill>
              <a:srgbClr val="FF4F1F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9D0C3ED-56DC-4C3F-A1E9-18FBA1E12F2A}"/>
                </a:ext>
              </a:extLst>
            </p:cNvPr>
            <p:cNvSpPr/>
            <p:nvPr/>
          </p:nvSpPr>
          <p:spPr>
            <a:xfrm>
              <a:off x="3464515" y="7800164"/>
              <a:ext cx="176375" cy="175184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040388C7-C836-4D92-B6C1-0B7CC073C54F}"/>
                </a:ext>
              </a:extLst>
            </p:cNvPr>
            <p:cNvSpPr/>
            <p:nvPr/>
          </p:nvSpPr>
          <p:spPr>
            <a:xfrm>
              <a:off x="3746092" y="7800164"/>
              <a:ext cx="176375" cy="175184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98201D02-076F-4E78-8A5A-AA3A2B07DFD4}"/>
              </a:ext>
            </a:extLst>
          </p:cNvPr>
          <p:cNvCxnSpPr>
            <a:cxnSpLocks/>
          </p:cNvCxnSpPr>
          <p:nvPr/>
        </p:nvCxnSpPr>
        <p:spPr>
          <a:xfrm>
            <a:off x="371134" y="5007373"/>
            <a:ext cx="3648960" cy="0"/>
          </a:xfrm>
          <a:prstGeom prst="line">
            <a:avLst/>
          </a:prstGeom>
          <a:ln w="6350">
            <a:solidFill>
              <a:srgbClr val="FF4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B06C6B2E-8B5A-468C-9C4B-41C2A6290772}"/>
              </a:ext>
            </a:extLst>
          </p:cNvPr>
          <p:cNvSpPr txBox="1"/>
          <p:nvPr/>
        </p:nvSpPr>
        <p:spPr>
          <a:xfrm>
            <a:off x="351980" y="3162978"/>
            <a:ext cx="3687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>
                <a:solidFill>
                  <a:srgbClr val="FF4F1F"/>
                </a:solidFill>
                <a:latin typeface="Tw Cen MT" panose="020B0602020104020603" pitchFamily="34" charset="0"/>
              </a:rPr>
              <a:t>Identify an immediate path to financial stability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DE84AA30-D311-4C50-99B3-33B76036BF74}"/>
              </a:ext>
            </a:extLst>
          </p:cNvPr>
          <p:cNvSpPr txBox="1"/>
          <p:nvPr/>
        </p:nvSpPr>
        <p:spPr>
          <a:xfrm>
            <a:off x="4131856" y="3162978"/>
            <a:ext cx="38954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>
                <a:solidFill>
                  <a:srgbClr val="FF4F1F"/>
                </a:solidFill>
                <a:latin typeface="Tw Cen MT" panose="020B0602020104020603" pitchFamily="34" charset="0"/>
              </a:rPr>
              <a:t>Explore the potential financial returns of different careers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C295192C-C380-4319-9252-82E13A147DDE}"/>
              </a:ext>
            </a:extLst>
          </p:cNvPr>
          <p:cNvSpPr txBox="1"/>
          <p:nvPr/>
        </p:nvSpPr>
        <p:spPr>
          <a:xfrm>
            <a:off x="8147648" y="3162978"/>
            <a:ext cx="3687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>
                <a:solidFill>
                  <a:srgbClr val="FF4F1F"/>
                </a:solidFill>
                <a:latin typeface="Tw Cen MT" panose="020B0602020104020603" pitchFamily="34" charset="0"/>
              </a:rPr>
              <a:t>Create a detailed budget in support of a career move</a:t>
            </a:r>
          </a:p>
        </p:txBody>
      </p:sp>
      <p:graphicFrame>
        <p:nvGraphicFramePr>
          <p:cNvPr id="137" name="Table 76">
            <a:extLst>
              <a:ext uri="{FF2B5EF4-FFF2-40B4-BE49-F238E27FC236}">
                <a16:creationId xmlns:a16="http://schemas.microsoft.com/office/drawing/2014/main" id="{77BC617A-B64F-4892-9591-DD731F51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953748"/>
              </p:ext>
            </p:extLst>
          </p:nvPr>
        </p:nvGraphicFramePr>
        <p:xfrm>
          <a:off x="390428" y="5113246"/>
          <a:ext cx="353203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88">
                  <a:extLst>
                    <a:ext uri="{9D8B030D-6E8A-4147-A177-3AD203B41FA5}">
                      <a16:colId xmlns:a16="http://schemas.microsoft.com/office/drawing/2014/main" val="3433226219"/>
                    </a:ext>
                  </a:extLst>
                </a:gridCol>
                <a:gridCol w="966551">
                  <a:extLst>
                    <a:ext uri="{9D8B030D-6E8A-4147-A177-3AD203B41FA5}">
                      <a16:colId xmlns:a16="http://schemas.microsoft.com/office/drawing/2014/main" val="1443850314"/>
                    </a:ext>
                  </a:extLst>
                </a:gridCol>
              </a:tblGrid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w Cen MT" panose="020B0602020104020603" pitchFamily="34" charset="0"/>
                        </a:rPr>
                        <a:t>Time to Complete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801970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Customized Work Hours + Wages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6323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Career Selection Component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>
                          <a:latin typeface="Tw Cen MT" panose="020B0602020104020603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909034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Occupational Wage Information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>
                          <a:latin typeface="Tw Cen MT" panose="020B0602020104020603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17320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 Expenses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>
                          <a:latin typeface="Tw Cen MT" panose="020B0602020104020603" pitchFamily="34" charset="0"/>
                        </a:rPr>
                        <a:t>Some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37236"/>
                  </a:ext>
                </a:extLst>
              </a:tr>
            </a:tbl>
          </a:graphicData>
        </a:graphic>
      </p:graphicFrame>
      <p:grpSp>
        <p:nvGrpSpPr>
          <p:cNvPr id="138" name="Group 137">
            <a:extLst>
              <a:ext uri="{FF2B5EF4-FFF2-40B4-BE49-F238E27FC236}">
                <a16:creationId xmlns:a16="http://schemas.microsoft.com/office/drawing/2014/main" id="{D62410BD-2052-4506-8684-D8C660FE8BB0}"/>
              </a:ext>
            </a:extLst>
          </p:cNvPr>
          <p:cNvGrpSpPr/>
          <p:nvPr/>
        </p:nvGrpSpPr>
        <p:grpSpPr>
          <a:xfrm>
            <a:off x="6980559" y="5169582"/>
            <a:ext cx="739531" cy="175184"/>
            <a:chOff x="3182936" y="7800164"/>
            <a:chExt cx="739531" cy="175184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F409298-65BA-4B38-ADF3-E1D3ED354F9D}"/>
                </a:ext>
              </a:extLst>
            </p:cNvPr>
            <p:cNvSpPr/>
            <p:nvPr/>
          </p:nvSpPr>
          <p:spPr>
            <a:xfrm>
              <a:off x="3182936" y="7800164"/>
              <a:ext cx="176375" cy="175184"/>
            </a:xfrm>
            <a:prstGeom prst="ellipse">
              <a:avLst/>
            </a:prstGeom>
            <a:solidFill>
              <a:srgbClr val="FF4F1F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C49BA2E-2D86-49A0-8D35-BCAED5D542BE}"/>
                </a:ext>
              </a:extLst>
            </p:cNvPr>
            <p:cNvSpPr/>
            <p:nvPr/>
          </p:nvSpPr>
          <p:spPr>
            <a:xfrm>
              <a:off x="3464515" y="7800164"/>
              <a:ext cx="176375" cy="175184"/>
            </a:xfrm>
            <a:prstGeom prst="ellipse">
              <a:avLst/>
            </a:prstGeom>
            <a:solidFill>
              <a:srgbClr val="E7682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F35C41F3-AF2B-4457-9AD5-2778FE507BB7}"/>
                </a:ext>
              </a:extLst>
            </p:cNvPr>
            <p:cNvSpPr/>
            <p:nvPr/>
          </p:nvSpPr>
          <p:spPr>
            <a:xfrm>
              <a:off x="3746092" y="7800164"/>
              <a:ext cx="176375" cy="175184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AE343769-DF9C-4635-AD5F-FF871F6E6A71}"/>
              </a:ext>
            </a:extLst>
          </p:cNvPr>
          <p:cNvCxnSpPr>
            <a:cxnSpLocks/>
          </p:cNvCxnSpPr>
          <p:nvPr/>
        </p:nvCxnSpPr>
        <p:spPr>
          <a:xfrm>
            <a:off x="4270361" y="5001459"/>
            <a:ext cx="3648960" cy="0"/>
          </a:xfrm>
          <a:prstGeom prst="line">
            <a:avLst/>
          </a:prstGeom>
          <a:ln w="6350">
            <a:solidFill>
              <a:srgbClr val="FF4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514030E-F8DA-4B27-9994-D34BB827C143}"/>
              </a:ext>
            </a:extLst>
          </p:cNvPr>
          <p:cNvGrpSpPr/>
          <p:nvPr/>
        </p:nvGrpSpPr>
        <p:grpSpPr>
          <a:xfrm>
            <a:off x="10896720" y="5169582"/>
            <a:ext cx="739531" cy="175184"/>
            <a:chOff x="3182936" y="7800164"/>
            <a:chExt cx="739531" cy="175184"/>
          </a:xfrm>
          <a:solidFill>
            <a:srgbClr val="E76822"/>
          </a:solidFill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BF2B8E42-09AA-4F45-AC35-6ABFF229B563}"/>
                </a:ext>
              </a:extLst>
            </p:cNvPr>
            <p:cNvSpPr/>
            <p:nvPr/>
          </p:nvSpPr>
          <p:spPr>
            <a:xfrm>
              <a:off x="3182936" y="7800164"/>
              <a:ext cx="176375" cy="175184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32501983-9F13-4B8A-AA24-92FE41BB0C1D}"/>
                </a:ext>
              </a:extLst>
            </p:cNvPr>
            <p:cNvSpPr/>
            <p:nvPr/>
          </p:nvSpPr>
          <p:spPr>
            <a:xfrm>
              <a:off x="3464515" y="7800164"/>
              <a:ext cx="176375" cy="175184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03BADFA1-219D-4394-9F86-AEAAE8A7284F}"/>
                </a:ext>
              </a:extLst>
            </p:cNvPr>
            <p:cNvSpPr/>
            <p:nvPr/>
          </p:nvSpPr>
          <p:spPr>
            <a:xfrm>
              <a:off x="3746092" y="7800164"/>
              <a:ext cx="176375" cy="175184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39D583FD-B4ED-4F17-97FB-69356F0E4638}"/>
              </a:ext>
            </a:extLst>
          </p:cNvPr>
          <p:cNvCxnSpPr>
            <a:cxnSpLocks/>
          </p:cNvCxnSpPr>
          <p:nvPr/>
        </p:nvCxnSpPr>
        <p:spPr>
          <a:xfrm>
            <a:off x="8186522" y="5001459"/>
            <a:ext cx="3648960" cy="0"/>
          </a:xfrm>
          <a:prstGeom prst="line">
            <a:avLst/>
          </a:prstGeom>
          <a:ln w="6350">
            <a:solidFill>
              <a:srgbClr val="FF4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9" name="Table 76">
            <a:extLst>
              <a:ext uri="{FF2B5EF4-FFF2-40B4-BE49-F238E27FC236}">
                <a16:creationId xmlns:a16="http://schemas.microsoft.com/office/drawing/2014/main" id="{5B46E9A8-4D8F-49D4-B775-CAA24EDF8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85940"/>
              </p:ext>
            </p:extLst>
          </p:nvPr>
        </p:nvGraphicFramePr>
        <p:xfrm>
          <a:off x="8205816" y="5107332"/>
          <a:ext cx="353203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88">
                  <a:extLst>
                    <a:ext uri="{9D8B030D-6E8A-4147-A177-3AD203B41FA5}">
                      <a16:colId xmlns:a16="http://schemas.microsoft.com/office/drawing/2014/main" val="3433226219"/>
                    </a:ext>
                  </a:extLst>
                </a:gridCol>
                <a:gridCol w="966551">
                  <a:extLst>
                    <a:ext uri="{9D8B030D-6E8A-4147-A177-3AD203B41FA5}">
                      <a16:colId xmlns:a16="http://schemas.microsoft.com/office/drawing/2014/main" val="1443850314"/>
                    </a:ext>
                  </a:extLst>
                </a:gridCol>
              </a:tblGrid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w Cen MT" panose="020B0602020104020603" pitchFamily="34" charset="0"/>
                        </a:rPr>
                        <a:t>Time to Complete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801970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Customized Work Hours + Wages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6323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Career Selection Component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909034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Occupational Wage Information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17320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 Expenses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37236"/>
                  </a:ext>
                </a:extLst>
              </a:tr>
            </a:tbl>
          </a:graphicData>
        </a:graphic>
      </p:graphicFrame>
      <p:graphicFrame>
        <p:nvGraphicFramePr>
          <p:cNvPr id="150" name="Table 76">
            <a:extLst>
              <a:ext uri="{FF2B5EF4-FFF2-40B4-BE49-F238E27FC236}">
                <a16:creationId xmlns:a16="http://schemas.microsoft.com/office/drawing/2014/main" id="{A5C8209E-EC98-44D9-A043-870F6F059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112189"/>
              </p:ext>
            </p:extLst>
          </p:nvPr>
        </p:nvGraphicFramePr>
        <p:xfrm>
          <a:off x="4289655" y="5107332"/>
          <a:ext cx="353203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88">
                  <a:extLst>
                    <a:ext uri="{9D8B030D-6E8A-4147-A177-3AD203B41FA5}">
                      <a16:colId xmlns:a16="http://schemas.microsoft.com/office/drawing/2014/main" val="3433226219"/>
                    </a:ext>
                  </a:extLst>
                </a:gridCol>
                <a:gridCol w="966551">
                  <a:extLst>
                    <a:ext uri="{9D8B030D-6E8A-4147-A177-3AD203B41FA5}">
                      <a16:colId xmlns:a16="http://schemas.microsoft.com/office/drawing/2014/main" val="1443850314"/>
                    </a:ext>
                  </a:extLst>
                </a:gridCol>
              </a:tblGrid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w Cen MT" panose="020B0602020104020603" pitchFamily="34" charset="0"/>
                        </a:rPr>
                        <a:t>Time to Complete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801970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Customized Work Hours + Wages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6323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Career Selection Component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909034"/>
                  </a:ext>
                </a:extLst>
              </a:tr>
              <a:tr h="253277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Occupational Wage Information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17320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Tw Cen MT" panose="020B0602020104020603" pitchFamily="34" charset="0"/>
                        </a:rPr>
                        <a:t>Custom Expenses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Tw Cen MT" panose="020B0602020104020603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3723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5826742-94B1-8037-4572-934043175EC3}"/>
                  </a:ext>
                </a:extLst>
              </p14:cNvPr>
              <p14:cNvContentPartPr/>
              <p14:nvPr/>
            </p14:nvContentPartPr>
            <p14:xfrm>
              <a:off x="4564091" y="6558615"/>
              <a:ext cx="25262" cy="23928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5826742-94B1-8037-4572-934043175EC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46301" y="6540758"/>
                <a:ext cx="60486" cy="592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8E21C5B1-774E-7FF2-1283-3FFD7B291510}"/>
                  </a:ext>
                </a:extLst>
              </p14:cNvPr>
              <p14:cNvContentPartPr/>
              <p14:nvPr/>
            </p14:nvContentPartPr>
            <p14:xfrm>
              <a:off x="10368607" y="6793551"/>
              <a:ext cx="7937" cy="7937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E21C5B1-774E-7FF2-1283-3FFD7B29151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971757" y="6595126"/>
                <a:ext cx="793700" cy="40081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4983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B8A35C-697E-45A6-820C-DC0F03A0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`</a:t>
            </a:r>
          </a:p>
        </p:txBody>
      </p:sp>
      <p:sp>
        <p:nvSpPr>
          <p:cNvPr id="31" name="Google Shape;15;p2">
            <a:extLst>
              <a:ext uri="{FF2B5EF4-FFF2-40B4-BE49-F238E27FC236}">
                <a16:creationId xmlns:a16="http://schemas.microsoft.com/office/drawing/2014/main" id="{8FC9CF99-B8F6-4CB2-A59E-E47888BE3D35}"/>
              </a:ext>
            </a:extLst>
          </p:cNvPr>
          <p:cNvSpPr/>
          <p:nvPr/>
        </p:nvSpPr>
        <p:spPr>
          <a:xfrm>
            <a:off x="0" y="-23816"/>
            <a:ext cx="12192000" cy="1746089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83;p12">
            <a:extLst>
              <a:ext uri="{FF2B5EF4-FFF2-40B4-BE49-F238E27FC236}">
                <a16:creationId xmlns:a16="http://schemas.microsoft.com/office/drawing/2014/main" id="{F4885FCC-1197-4941-B41D-A1CB8CFF658A}"/>
              </a:ext>
            </a:extLst>
          </p:cNvPr>
          <p:cNvSpPr txBox="1"/>
          <p:nvPr/>
        </p:nvSpPr>
        <p:spPr>
          <a:xfrm>
            <a:off x="331799" y="456833"/>
            <a:ext cx="11528401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400" b="1">
                <a:solidFill>
                  <a:schemeClr val="lt1"/>
                </a:solidFill>
                <a:latin typeface="IBM Plex Serif Medium" panose="02060603050406000203" pitchFamily="18" charset="0"/>
              </a:rPr>
              <a:t>Step 2: CLIFF Academy</a:t>
            </a:r>
            <a:endParaRPr sz="4400" b="1" i="0" u="none" strike="noStrike" cap="none">
              <a:solidFill>
                <a:schemeClr val="lt1"/>
              </a:solidFill>
              <a:latin typeface="IBM Plex Serif Medium" panose="02060603050406000203" pitchFamily="18" charset="0"/>
              <a:sym typeface="Arial"/>
            </a:endParaRPr>
          </a:p>
        </p:txBody>
      </p:sp>
      <p:sp>
        <p:nvSpPr>
          <p:cNvPr id="16" name="Google Shape;15;p2">
            <a:extLst>
              <a:ext uri="{FF2B5EF4-FFF2-40B4-BE49-F238E27FC236}">
                <a16:creationId xmlns:a16="http://schemas.microsoft.com/office/drawing/2014/main" id="{51BA4C74-5CC9-45D3-8DFD-EA8E848ED935}"/>
              </a:ext>
            </a:extLst>
          </p:cNvPr>
          <p:cNvSpPr/>
          <p:nvPr/>
        </p:nvSpPr>
        <p:spPr>
          <a:xfrm flipV="1">
            <a:off x="11681458" y="6427107"/>
            <a:ext cx="510542" cy="440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3774C6-F418-44F8-8E88-16C330FCF136}"/>
              </a:ext>
            </a:extLst>
          </p:cNvPr>
          <p:cNvSpPr txBox="1"/>
          <p:nvPr/>
        </p:nvSpPr>
        <p:spPr>
          <a:xfrm>
            <a:off x="331799" y="1883880"/>
            <a:ext cx="5472235" cy="48056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solidFill>
                  <a:srgbClr val="171717"/>
                </a:solidFill>
                <a:latin typeface="IBM Plex Serif Medium"/>
                <a:sym typeface="Arial"/>
              </a:rPr>
              <a:t>We recommend starting with </a:t>
            </a:r>
            <a:r>
              <a:rPr lang="en-US" sz="2400" b="1">
                <a:solidFill>
                  <a:srgbClr val="171717"/>
                </a:solidFill>
                <a:latin typeface="IBM Plex Serif Medium"/>
                <a:sym typeface="Arial"/>
              </a:rPr>
              <a:t>Course 1: Core Concepts</a:t>
            </a:r>
            <a:endParaRPr lang="en-US" sz="2400">
              <a:solidFill>
                <a:srgbClr val="171717"/>
              </a:solidFill>
              <a:latin typeface="IBM Plex Serif Medium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1000">
              <a:solidFill>
                <a:srgbClr val="171717"/>
              </a:solidFill>
              <a:latin typeface="IBM Plex Serif Medium" panose="02060603050406000203" pitchFamily="18" charset="0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solidFill>
                  <a:srgbClr val="171717"/>
                </a:solidFill>
                <a:latin typeface="IBM Plex Serif Medium"/>
                <a:sym typeface="Arial"/>
              </a:rPr>
              <a:t>Depending on your organization’s needs, you can then complete one or more of the following courses</a:t>
            </a:r>
            <a:endParaRPr lang="en-US" sz="2400">
              <a:solidFill>
                <a:srgbClr val="171717"/>
              </a:solidFill>
              <a:latin typeface="IBM Plex Serif Medium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en-US" sz="1000">
              <a:solidFill>
                <a:srgbClr val="171717"/>
              </a:solidFill>
              <a:latin typeface="IBM Plex Serif Medium" panose="02060603050406000203" pitchFamily="18" charset="0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2400" b="1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Course 2: CLIFF Dashboard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 b="1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Course 3: CLIFF Planner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 b="1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Course 4: CLIFF Snapshot </a:t>
            </a:r>
          </a:p>
        </p:txBody>
      </p:sp>
      <p:pic>
        <p:nvPicPr>
          <p:cNvPr id="19" name="Google Shape;104;p14">
            <a:extLst>
              <a:ext uri="{FF2B5EF4-FFF2-40B4-BE49-F238E27FC236}">
                <a16:creationId xmlns:a16="http://schemas.microsoft.com/office/drawing/2014/main" id="{98BBEE1B-E4AA-48A4-BDB4-5BAC96F2BF7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8593" y="2550695"/>
            <a:ext cx="4423577" cy="401852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6A89B67-FCFC-4D4A-86E2-3BA35863F179}"/>
              </a:ext>
            </a:extLst>
          </p:cNvPr>
          <p:cNvSpPr txBox="1"/>
          <p:nvPr/>
        </p:nvSpPr>
        <p:spPr>
          <a:xfrm>
            <a:off x="5908762" y="1883880"/>
            <a:ext cx="6283238" cy="22202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14999"/>
              </a:lnSpc>
              <a:spcBef>
                <a:spcPts val="1200"/>
              </a:spcBef>
            </a:pPr>
            <a:r>
              <a:rPr lang="en-US" sz="2400">
                <a:solidFill>
                  <a:srgbClr val="E76822"/>
                </a:solidFill>
                <a:latin typeface="IBM Plex Serif Medium"/>
                <a:sym typeface="Arial"/>
              </a:rPr>
              <a:t>https://academy-clifftool.thinkific.com</a:t>
            </a:r>
            <a:r>
              <a:rPr lang="en-US" sz="2400">
                <a:solidFill>
                  <a:srgbClr val="E76822"/>
                </a:solidFill>
                <a:latin typeface="IBM Plex Serif Medium"/>
              </a:rPr>
              <a:t>/.</a:t>
            </a:r>
          </a:p>
          <a:p>
            <a:pPr marL="0" lvl="0" indent="0" algn="ctr">
              <a:lnSpc>
                <a:spcPct val="114999"/>
              </a:lnSpc>
              <a:spcBef>
                <a:spcPts val="1200"/>
              </a:spcBef>
              <a:buNone/>
            </a:pPr>
            <a:endParaRPr lang="en-US" sz="2400">
              <a:solidFill>
                <a:srgbClr val="E76822"/>
              </a:solidFill>
              <a:latin typeface="IBM Plex Serif Medium"/>
            </a:endParaRPr>
          </a:p>
          <a:p>
            <a:pPr algn="ctr">
              <a:lnSpc>
                <a:spcPct val="114999"/>
              </a:lnSpc>
              <a:spcBef>
                <a:spcPts val="1200"/>
              </a:spcBef>
              <a:buSzPts val="1800"/>
            </a:pPr>
            <a:endParaRPr lang="en-US" sz="2400" u="sng">
              <a:solidFill>
                <a:srgbClr val="E76822"/>
              </a:solidFill>
              <a:latin typeface="IBM Plex Serif Medium" panose="02060603050406000203" pitchFamily="18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buSzPts val="1800"/>
            </a:pPr>
            <a:endParaRPr lang="en-US" sz="2400">
              <a:solidFill>
                <a:srgbClr val="E76822"/>
              </a:solidFill>
              <a:latin typeface="IBM Plex Serif Medium" panose="0206060305040600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5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CB7A5B80-965C-4BEE-A150-D579C6EBE4D1}"/>
              </a:ext>
            </a:extLst>
          </p:cNvPr>
          <p:cNvSpPr/>
          <p:nvPr/>
        </p:nvSpPr>
        <p:spPr>
          <a:xfrm>
            <a:off x="7813762" y="2069610"/>
            <a:ext cx="4231907" cy="4456317"/>
          </a:xfrm>
          <a:prstGeom prst="rect">
            <a:avLst/>
          </a:prstGeom>
          <a:solidFill>
            <a:srgbClr val="8AA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CF56412-6E3B-4A48-BC73-787765141CBD}"/>
              </a:ext>
            </a:extLst>
          </p:cNvPr>
          <p:cNvSpPr txBox="1"/>
          <p:nvPr/>
        </p:nvSpPr>
        <p:spPr>
          <a:xfrm>
            <a:off x="331799" y="1883880"/>
            <a:ext cx="7464664" cy="456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800">
                <a:solidFill>
                  <a:srgbClr val="171717"/>
                </a:solidFill>
                <a:latin typeface="IBM Plex Serif Medium" panose="02060603050406000203" pitchFamily="18" charset="0"/>
              </a:rPr>
              <a:t>W</a:t>
            </a:r>
            <a:r>
              <a:rPr lang="en-US" sz="2800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alk through CLIFF with a representative client, Leia.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200">
              <a:solidFill>
                <a:srgbClr val="171717"/>
              </a:solidFill>
              <a:latin typeface="IBM Plex Serif Medium" panose="02060603050406000203" pitchFamily="18" charset="0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000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Fill in the information below</a:t>
            </a:r>
            <a:r>
              <a:rPr lang="en-US" sz="2800">
                <a:solidFill>
                  <a:srgbClr val="171717"/>
                </a:solidFill>
                <a:latin typeface="IBM Plex Serif Medium" panose="02060603050406000203" pitchFamily="18" charset="0"/>
                <a:sym typeface="Arial"/>
              </a:rPr>
              <a:t>  </a:t>
            </a:r>
            <a:endParaRPr lang="en-US" sz="2000">
              <a:solidFill>
                <a:srgbClr val="171717"/>
              </a:solidFill>
              <a:latin typeface="IBM Plex Serif Medium" panose="02060603050406000203" pitchFamily="18" charset="0"/>
            </a:endParaRP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171717"/>
                </a:solidFill>
                <a:latin typeface="IBM Plex Serif Medium" panose="02060603050406000203" pitchFamily="18" charset="0"/>
              </a:rPr>
              <a:t>Leia lives in: 		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171717"/>
                </a:solidFill>
                <a:latin typeface="IBM Plex Serif Medium" panose="02060603050406000203" pitchFamily="18" charset="0"/>
              </a:rPr>
              <a:t>Her household consists of 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171717"/>
                </a:solidFill>
                <a:latin typeface="IBM Plex Serif Medium" panose="02060603050406000203" pitchFamily="18" charset="0"/>
              </a:rPr>
              <a:t>For work, she wants to be a(n)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171717"/>
                </a:solidFill>
                <a:latin typeface="IBM Plex Serif Medium" panose="02060603050406000203" pitchFamily="18" charset="0"/>
              </a:rPr>
              <a:t>To achieve this goal, she needs to go to school for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2800">
              <a:solidFill>
                <a:srgbClr val="171717"/>
              </a:solidFill>
              <a:latin typeface="IBM Plex Serif Medium" panose="02060603050406000203" pitchFamily="18" charset="0"/>
            </a:endParaRPr>
          </a:p>
        </p:txBody>
      </p:sp>
      <p:sp>
        <p:nvSpPr>
          <p:cNvPr id="95" name="Google Shape;95;p13"/>
          <p:cNvSpPr txBox="1">
            <a:spLocks noGrp="1"/>
          </p:cNvSpPr>
          <p:nvPr>
            <p:ph type="sldNum" idx="12"/>
          </p:nvPr>
        </p:nvSpPr>
        <p:spPr>
          <a:xfrm>
            <a:off x="9266647" y="642710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B8A35C-697E-45A6-820C-DC0F03A0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`</a:t>
            </a:r>
          </a:p>
        </p:txBody>
      </p:sp>
      <p:sp>
        <p:nvSpPr>
          <p:cNvPr id="31" name="Google Shape;15;p2">
            <a:extLst>
              <a:ext uri="{FF2B5EF4-FFF2-40B4-BE49-F238E27FC236}">
                <a16:creationId xmlns:a16="http://schemas.microsoft.com/office/drawing/2014/main" id="{8FC9CF99-B8F6-4CB2-A59E-E47888BE3D35}"/>
              </a:ext>
            </a:extLst>
          </p:cNvPr>
          <p:cNvSpPr/>
          <p:nvPr/>
        </p:nvSpPr>
        <p:spPr>
          <a:xfrm>
            <a:off x="0" y="-23816"/>
            <a:ext cx="12192000" cy="1746089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83;p12">
            <a:extLst>
              <a:ext uri="{FF2B5EF4-FFF2-40B4-BE49-F238E27FC236}">
                <a16:creationId xmlns:a16="http://schemas.microsoft.com/office/drawing/2014/main" id="{F4885FCC-1197-4941-B41D-A1CB8CFF658A}"/>
              </a:ext>
            </a:extLst>
          </p:cNvPr>
          <p:cNvSpPr txBox="1"/>
          <p:nvPr/>
        </p:nvSpPr>
        <p:spPr>
          <a:xfrm>
            <a:off x="331799" y="456833"/>
            <a:ext cx="11528401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400" b="1">
                <a:solidFill>
                  <a:schemeClr val="lt1"/>
                </a:solidFill>
                <a:latin typeface="IBM Plex Serif Medium" panose="02060603050406000203" pitchFamily="18" charset="0"/>
              </a:rPr>
              <a:t>Step 3: Test with Hypothetical Examples</a:t>
            </a:r>
            <a:endParaRPr sz="4400" b="1" i="0" u="none" strike="noStrike" cap="none">
              <a:solidFill>
                <a:schemeClr val="lt1"/>
              </a:solidFill>
              <a:latin typeface="IBM Plex Serif Medium" panose="02060603050406000203" pitchFamily="18" charset="0"/>
              <a:sym typeface="Arial"/>
            </a:endParaRPr>
          </a:p>
        </p:txBody>
      </p:sp>
      <p:sp>
        <p:nvSpPr>
          <p:cNvPr id="16" name="Google Shape;15;p2">
            <a:extLst>
              <a:ext uri="{FF2B5EF4-FFF2-40B4-BE49-F238E27FC236}">
                <a16:creationId xmlns:a16="http://schemas.microsoft.com/office/drawing/2014/main" id="{51BA4C74-5CC9-45D3-8DFD-EA8E848ED935}"/>
              </a:ext>
            </a:extLst>
          </p:cNvPr>
          <p:cNvSpPr/>
          <p:nvPr/>
        </p:nvSpPr>
        <p:spPr>
          <a:xfrm flipV="1">
            <a:off x="11681458" y="6525926"/>
            <a:ext cx="510542" cy="34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A82A7F7-4E8A-4B33-8C62-3E358BFB6649}"/>
              </a:ext>
            </a:extLst>
          </p:cNvPr>
          <p:cNvSpPr txBox="1"/>
          <p:nvPr/>
        </p:nvSpPr>
        <p:spPr>
          <a:xfrm>
            <a:off x="7999009" y="2069610"/>
            <a:ext cx="3861413" cy="44855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solidFill>
                  <a:srgbClr val="6F6F6F"/>
                </a:solidFill>
                <a:latin typeface="IBM Plex Serif Medium"/>
              </a:rPr>
              <a:t>Now, launch each of the tools your organization is using and imagine taking ‘Leia’ through the tool:</a:t>
            </a:r>
            <a:endParaRPr lang="en-US" sz="2200">
              <a:solidFill>
                <a:srgbClr val="6F6F6F"/>
              </a:solidFill>
              <a:latin typeface="IBM Plex Serif Medium" panose="02060603050406000203" pitchFamily="18" charset="0"/>
              <a:sym typeface="Arial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2200">
              <a:solidFill>
                <a:srgbClr val="6F6F6F"/>
              </a:solidFill>
              <a:latin typeface="IBM Plex Serif Medium" panose="02060603050406000203" pitchFamily="18" charset="0"/>
              <a:sym typeface="Arial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2200">
              <a:solidFill>
                <a:srgbClr val="6F6F6F"/>
              </a:solidFill>
              <a:latin typeface="IBM Plex Serif Medium" panose="02060603050406000203" pitchFamily="18" charset="0"/>
              <a:sym typeface="Arial"/>
            </a:endParaRPr>
          </a:p>
          <a:p>
            <a:pPr algn="ctr">
              <a:lnSpc>
                <a:spcPct val="115000"/>
              </a:lnSpc>
              <a:spcBef>
                <a:spcPts val="1200"/>
              </a:spcBef>
              <a:buSzPts val="1800"/>
            </a:pPr>
            <a:r>
              <a:rPr lang="en-US" sz="2200">
                <a:solidFill>
                  <a:srgbClr val="6F6F6F"/>
                </a:solidFill>
                <a:latin typeface="IBM Plex Serif Medium"/>
                <a:sym typeface="Arial"/>
              </a:rPr>
              <a:t>See if you can interpret the results</a:t>
            </a:r>
            <a:r>
              <a:rPr lang="en-US" sz="2200">
                <a:solidFill>
                  <a:srgbClr val="6F6F6F"/>
                </a:solidFill>
                <a:latin typeface="IBM Plex Serif Medium"/>
              </a:rPr>
              <a:t> </a:t>
            </a:r>
            <a:r>
              <a:rPr lang="en-US" sz="2200">
                <a:solidFill>
                  <a:srgbClr val="6F6F6F"/>
                </a:solidFill>
                <a:latin typeface="IBM Plex Serif Medium"/>
                <a:sym typeface="Arial"/>
              </a:rPr>
              <a:t>and answer questions that your clients commonly have.</a:t>
            </a:r>
            <a:endParaRPr lang="en-US" sz="2200">
              <a:solidFill>
                <a:srgbClr val="6F6F6F"/>
              </a:solidFill>
              <a:latin typeface="IBM Plex Serif Medium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88155C-5E1C-40B0-909B-F11257F58595}"/>
              </a:ext>
            </a:extLst>
          </p:cNvPr>
          <p:cNvCxnSpPr>
            <a:cxnSpLocks/>
          </p:cNvCxnSpPr>
          <p:nvPr/>
        </p:nvCxnSpPr>
        <p:spPr>
          <a:xfrm>
            <a:off x="2464067" y="4174062"/>
            <a:ext cx="4360066" cy="0"/>
          </a:xfrm>
          <a:prstGeom prst="line">
            <a:avLst/>
          </a:prstGeom>
          <a:ln w="28575">
            <a:solidFill>
              <a:srgbClr val="E7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5FBB67-C507-48E0-B372-8156958F3A41}"/>
              </a:ext>
            </a:extLst>
          </p:cNvPr>
          <p:cNvCxnSpPr>
            <a:cxnSpLocks/>
          </p:cNvCxnSpPr>
          <p:nvPr/>
        </p:nvCxnSpPr>
        <p:spPr>
          <a:xfrm>
            <a:off x="4004109" y="4701848"/>
            <a:ext cx="2820024" cy="0"/>
          </a:xfrm>
          <a:prstGeom prst="line">
            <a:avLst/>
          </a:prstGeom>
          <a:ln w="28575">
            <a:solidFill>
              <a:srgbClr val="E7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CC85211-EF13-4F8A-9A56-5B91F8F73BA7}"/>
              </a:ext>
            </a:extLst>
          </p:cNvPr>
          <p:cNvCxnSpPr>
            <a:cxnSpLocks/>
          </p:cNvCxnSpPr>
          <p:nvPr/>
        </p:nvCxnSpPr>
        <p:spPr>
          <a:xfrm>
            <a:off x="4482618" y="5191132"/>
            <a:ext cx="2341515" cy="0"/>
          </a:xfrm>
          <a:prstGeom prst="line">
            <a:avLst/>
          </a:prstGeom>
          <a:ln w="28575">
            <a:solidFill>
              <a:srgbClr val="E7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C566A6-4E23-4D23-BC18-E2A868276F7E}"/>
              </a:ext>
            </a:extLst>
          </p:cNvPr>
          <p:cNvCxnSpPr>
            <a:cxnSpLocks/>
          </p:cNvCxnSpPr>
          <p:nvPr/>
        </p:nvCxnSpPr>
        <p:spPr>
          <a:xfrm>
            <a:off x="774746" y="6046176"/>
            <a:ext cx="6049387" cy="0"/>
          </a:xfrm>
          <a:prstGeom prst="line">
            <a:avLst/>
          </a:prstGeom>
          <a:ln w="28575">
            <a:solidFill>
              <a:srgbClr val="E7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92A6E83-D046-4447-8FA4-45D80EC2D1D3}"/>
              </a:ext>
            </a:extLst>
          </p:cNvPr>
          <p:cNvCxnSpPr>
            <a:cxnSpLocks/>
          </p:cNvCxnSpPr>
          <p:nvPr/>
        </p:nvCxnSpPr>
        <p:spPr>
          <a:xfrm>
            <a:off x="6877253" y="4084761"/>
            <a:ext cx="0" cy="212030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9C639EC6-58D1-4527-9F6F-C967D758699C}"/>
              </a:ext>
            </a:extLst>
          </p:cNvPr>
          <p:cNvSpPr txBox="1"/>
          <p:nvPr/>
        </p:nvSpPr>
        <p:spPr>
          <a:xfrm>
            <a:off x="3909383" y="4359724"/>
            <a:ext cx="3731128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rgbClr val="6F6F6F"/>
                </a:solidFill>
                <a:latin typeface="IBM Plex Serif Medium" panose="02060603050406000203" pitchFamily="18" charset="0"/>
                <a:sym typeface="Arial"/>
              </a:rPr>
              <a:t>Number of Adults &amp; Children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64E349D-E17A-44E7-900A-33437B0F7887}"/>
              </a:ext>
            </a:extLst>
          </p:cNvPr>
          <p:cNvSpPr txBox="1"/>
          <p:nvPr/>
        </p:nvSpPr>
        <p:spPr>
          <a:xfrm>
            <a:off x="2364873" y="3853013"/>
            <a:ext cx="3731128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rgbClr val="6F6F6F"/>
                </a:solidFill>
                <a:latin typeface="IBM Plex Serif Medium" panose="02060603050406000203" pitchFamily="18" charset="0"/>
                <a:sym typeface="Arial"/>
              </a:rPr>
              <a:t>County, state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CD92AE-BBD9-44C2-BAD2-913CF42BBA34}"/>
              </a:ext>
            </a:extLst>
          </p:cNvPr>
          <p:cNvSpPr txBox="1"/>
          <p:nvPr/>
        </p:nvSpPr>
        <p:spPr>
          <a:xfrm>
            <a:off x="4397952" y="4861037"/>
            <a:ext cx="3731128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rgbClr val="6F6F6F"/>
                </a:solidFill>
                <a:latin typeface="IBM Plex Serif Medium" panose="02060603050406000203" pitchFamily="18" charset="0"/>
                <a:sym typeface="Arial"/>
              </a:rPr>
              <a:t>Job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EE30C11-FEA4-42BB-8EF6-878922D76CB7}"/>
              </a:ext>
            </a:extLst>
          </p:cNvPr>
          <p:cNvSpPr txBox="1"/>
          <p:nvPr/>
        </p:nvSpPr>
        <p:spPr>
          <a:xfrm>
            <a:off x="690075" y="5734214"/>
            <a:ext cx="3731128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1600">
                <a:solidFill>
                  <a:srgbClr val="6F6F6F"/>
                </a:solidFill>
                <a:latin typeface="IBM Plex Serif Medium" panose="02060603050406000203" pitchFamily="18" charset="0"/>
                <a:sym typeface="Arial"/>
              </a:rPr>
              <a:t>Number of Months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2DA889D-8664-4DD8-A4EA-BBD9730B5BFF}"/>
              </a:ext>
            </a:extLst>
          </p:cNvPr>
          <p:cNvSpPr txBox="1"/>
          <p:nvPr/>
        </p:nvSpPr>
        <p:spPr>
          <a:xfrm>
            <a:off x="7823023" y="3945268"/>
            <a:ext cx="4213385" cy="7050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buSzPts val="1800"/>
            </a:pPr>
            <a:r>
              <a:rPr lang="en-US" sz="1800" u="sng">
                <a:solidFill>
                  <a:schemeClr val="bg1"/>
                </a:solidFill>
                <a:latin typeface="IBM Plex Serif Medium"/>
                <a:sym typeface="Arial"/>
              </a:rPr>
              <a:t>https://emar-data-tools.shinyapps.io/clifftool</a:t>
            </a:r>
            <a:r>
              <a:rPr lang="en-US" sz="1800" u="sng">
                <a:solidFill>
                  <a:schemeClr val="bg1"/>
                </a:solidFill>
                <a:latin typeface="IBM Plex Serif Medium"/>
              </a:rPr>
              <a:t>/.</a:t>
            </a:r>
            <a:endParaRPr lang="en-US" sz="1800">
              <a:solidFill>
                <a:schemeClr val="bg1"/>
              </a:solidFill>
              <a:latin typeface="IBM Plex Serif Medium" panose="02060603050406000203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509E0D2-E63C-E19E-AC15-739C671FDE4B}"/>
                  </a:ext>
                </a:extLst>
              </p14:cNvPr>
              <p14:cNvContentPartPr/>
              <p14:nvPr/>
            </p14:nvContentPartPr>
            <p14:xfrm>
              <a:off x="5421188" y="5567194"/>
              <a:ext cx="7937" cy="7937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509E0D2-E63C-E19E-AC15-739C671FDE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24338" y="5170344"/>
                <a:ext cx="793700" cy="7937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373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>
            <a:extLst>
              <a:ext uri="{FF2B5EF4-FFF2-40B4-BE49-F238E27FC236}">
                <a16:creationId xmlns:a16="http://schemas.microsoft.com/office/drawing/2014/main" id="{0CF56412-6E3B-4A48-BC73-787765141CBD}"/>
              </a:ext>
            </a:extLst>
          </p:cNvPr>
          <p:cNvSpPr txBox="1"/>
          <p:nvPr/>
        </p:nvSpPr>
        <p:spPr>
          <a:xfrm>
            <a:off x="479166" y="2603548"/>
            <a:ext cx="11233668" cy="37191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 b="1">
                <a:solidFill>
                  <a:srgbClr val="171717"/>
                </a:solidFill>
                <a:latin typeface="IBM Plex Serif Medium" panose="02060603050406000203" pitchFamily="18" charset="0"/>
              </a:rPr>
              <a:t>CLIFF Team is committed to providing ongoing support to our partners. </a:t>
            </a: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2400" b="1">
                <a:solidFill>
                  <a:srgbClr val="171717"/>
                </a:solidFill>
                <a:latin typeface="IBM Plex Serif Medium" panose="02060603050406000203" pitchFamily="18" charset="0"/>
              </a:rPr>
              <a:t>For technical support or any other issues, please reach out to us at: </a:t>
            </a: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en-US" sz="3200" b="1">
              <a:solidFill>
                <a:srgbClr val="E76822"/>
              </a:solidFill>
              <a:latin typeface="IBM Plex Serif Medium" panose="02060603050406000203" pitchFamily="18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4400" b="1">
                <a:solidFill>
                  <a:srgbClr val="E76822"/>
                </a:solidFill>
                <a:latin typeface="IBM Plex Serif Medium"/>
              </a:rPr>
              <a:t>cliff@atl.frb.org.</a:t>
            </a:r>
            <a:endParaRPr lang="en-US" sz="4400" b="1">
              <a:solidFill>
                <a:schemeClr val="tx1"/>
              </a:solidFill>
              <a:latin typeface="IBM Plex Serif Medium" panose="02060603050406000203" pitchFamily="18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br>
              <a:rPr lang="en-US" sz="2400" b="1">
                <a:latin typeface="IBM Plex Serif Medium" panose="02060603050406000203" pitchFamily="18" charset="0"/>
              </a:rPr>
            </a:br>
            <a:endParaRPr lang="en-US" sz="2400">
              <a:solidFill>
                <a:srgbClr val="171717"/>
              </a:solidFill>
              <a:latin typeface="IBM Plex Serif Medium" panose="02060603050406000203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B8A35C-697E-45A6-820C-DC0F03A0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`</a:t>
            </a:r>
          </a:p>
        </p:txBody>
      </p:sp>
      <p:sp>
        <p:nvSpPr>
          <p:cNvPr id="31" name="Google Shape;15;p2">
            <a:extLst>
              <a:ext uri="{FF2B5EF4-FFF2-40B4-BE49-F238E27FC236}">
                <a16:creationId xmlns:a16="http://schemas.microsoft.com/office/drawing/2014/main" id="{8FC9CF99-B8F6-4CB2-A59E-E47888BE3D35}"/>
              </a:ext>
            </a:extLst>
          </p:cNvPr>
          <p:cNvSpPr/>
          <p:nvPr/>
        </p:nvSpPr>
        <p:spPr>
          <a:xfrm>
            <a:off x="0" y="-23816"/>
            <a:ext cx="12192000" cy="1746089"/>
          </a:xfrm>
          <a:prstGeom prst="rect">
            <a:avLst/>
          </a:prstGeom>
          <a:solidFill>
            <a:srgbClr val="1747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83;p12">
            <a:extLst>
              <a:ext uri="{FF2B5EF4-FFF2-40B4-BE49-F238E27FC236}">
                <a16:creationId xmlns:a16="http://schemas.microsoft.com/office/drawing/2014/main" id="{F4885FCC-1197-4941-B41D-A1CB8CFF658A}"/>
              </a:ext>
            </a:extLst>
          </p:cNvPr>
          <p:cNvSpPr txBox="1"/>
          <p:nvPr/>
        </p:nvSpPr>
        <p:spPr>
          <a:xfrm>
            <a:off x="331799" y="456833"/>
            <a:ext cx="11528401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400" b="1">
                <a:solidFill>
                  <a:schemeClr val="lt1"/>
                </a:solidFill>
                <a:latin typeface="IBM Plex Serif Medium" panose="02060603050406000203" pitchFamily="18" charset="0"/>
              </a:rPr>
              <a:t>Additional Support</a:t>
            </a:r>
            <a:endParaRPr sz="4400" b="1" i="0" u="none" strike="noStrike" cap="none">
              <a:solidFill>
                <a:schemeClr val="lt1"/>
              </a:solidFill>
              <a:latin typeface="IBM Plex Serif Medium" panose="02060603050406000203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4039160"/>
      </p:ext>
    </p:extLst>
  </p:cSld>
  <p:clrMapOvr>
    <a:masterClrMapping/>
  </p:clrMapOvr>
</p:sld>
</file>

<file path=ppt/theme/theme1.xml><?xml version="1.0" encoding="utf-8"?>
<a:theme xmlns:a="http://schemas.openxmlformats.org/drawingml/2006/main" name="CLIFF_ppt_theme">
  <a:themeElements>
    <a:clrScheme name="Custom 5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F2125"/>
      </a:accent1>
      <a:accent2>
        <a:srgbClr val="ED6A23"/>
      </a:accent2>
      <a:accent3>
        <a:srgbClr val="0062A1"/>
      </a:accent3>
      <a:accent4>
        <a:srgbClr val="FFC000"/>
      </a:accent4>
      <a:accent5>
        <a:srgbClr val="009EC0"/>
      </a:accent5>
      <a:accent6>
        <a:srgbClr val="00A871"/>
      </a:accent6>
      <a:hlink>
        <a:srgbClr val="5B9BD5"/>
      </a:hlink>
      <a:folHlink>
        <a:srgbClr val="5B9BD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d64264fa-5603-4e4e-a2f4-32f4724a08c4" xsi:nil="true"/>
    <_ip_UnifiedCompliancePolicyProperties xmlns="http://schemas.microsoft.com/sharepoint/v3" xsi:nil="true"/>
    <lcf76f155ced4ddcb4097134ff3c332f xmlns="80387455-361d-47fc-95c6-66a3eceb3aa1">
      <Terms xmlns="http://schemas.microsoft.com/office/infopath/2007/PartnerControls"/>
    </lcf76f155ced4ddcb4097134ff3c332f>
    <SharedWithUsers xmlns="d7ddcb1c-6579-4c78-9566-21aefc947364">
      <UserInfo>
        <DisplayName>Birken, Brittany</DisplayName>
        <AccountId>60</AccountId>
        <AccountType/>
      </UserInfo>
      <UserInfo>
        <DisplayName>Ruder, Alexander</DisplayName>
        <AccountId>20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A53387961B19459949FD1E3EBE6CE4" ma:contentTypeVersion="16" ma:contentTypeDescription="Create a new document." ma:contentTypeScope="" ma:versionID="e507e5b3f60dcb2f77bd22fb56da1ae1">
  <xsd:schema xmlns:xsd="http://www.w3.org/2001/XMLSchema" xmlns:xs="http://www.w3.org/2001/XMLSchema" xmlns:p="http://schemas.microsoft.com/office/2006/metadata/properties" xmlns:ns1="http://schemas.microsoft.com/sharepoint/v3" xmlns:ns2="80387455-361d-47fc-95c6-66a3eceb3aa1" xmlns:ns3="d7ddcb1c-6579-4c78-9566-21aefc947364" xmlns:ns4="d64264fa-5603-4e4e-a2f4-32f4724a08c4" targetNamespace="http://schemas.microsoft.com/office/2006/metadata/properties" ma:root="true" ma:fieldsID="94f1882eab8abb12fb7a8f038aa2b274" ns1:_="" ns2:_="" ns3:_="" ns4:_="">
    <xsd:import namespace="http://schemas.microsoft.com/sharepoint/v3"/>
    <xsd:import namespace="80387455-361d-47fc-95c6-66a3eceb3aa1"/>
    <xsd:import namespace="d7ddcb1c-6579-4c78-9566-21aefc947364"/>
    <xsd:import namespace="d64264fa-5603-4e4e-a2f4-32f4724a08c4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87455-361d-47fc-95c6-66a3eceb3a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dcb1c-6579-4c78-9566-21aefc947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1289bed-b49b-4144-b1ad-a4d68f66669b}" ma:internalName="TaxCatchAll" ma:showField="CatchAllData" ma:web="d7ddcb1c-6579-4c78-9566-21aefc947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809711-E978-4194-9FBA-47CF779E22CC}">
  <ds:schemaRefs>
    <ds:schemaRef ds:uri="80387455-361d-47fc-95c6-66a3eceb3aa1"/>
    <ds:schemaRef ds:uri="d64264fa-5603-4e4e-a2f4-32f4724a08c4"/>
    <ds:schemaRef ds:uri="d7ddcb1c-6579-4c78-9566-21aefc94736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7B4BD4-0E61-4CBD-9F74-8D8D134F62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1B629A-20A7-4E1D-A383-DE1404C39CE8}">
  <ds:schemaRefs>
    <ds:schemaRef ds:uri="80387455-361d-47fc-95c6-66a3eceb3aa1"/>
    <ds:schemaRef ds:uri="d64264fa-5603-4e4e-a2f4-32f4724a08c4"/>
    <ds:schemaRef ds:uri="d7ddcb1c-6579-4c78-9566-21aefc94736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b51c2f0d-b3ff-4d77-9838-7b0e82bdd7ab}" enabled="1" method="Privileged" siteId="{b397c653-5b19-463f-b9fc-af658ded912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CLIFF_ppt_theme</vt:lpstr>
      <vt:lpstr>PowerPoint Presentation</vt:lpstr>
      <vt:lpstr>`</vt:lpstr>
      <vt:lpstr>Step 2) Using the right tool for the right client in the right situation</vt:lpstr>
      <vt:lpstr>`</vt:lpstr>
      <vt:lpstr>`</vt:lpstr>
      <vt:lpstr>`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cp:lastPrinted>2025-11-12T14:49:09Z</cp:lastPrinted>
  <dcterms:modified xsi:type="dcterms:W3CDTF">2026-05-20T14:18:55Z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1c2f0d-b3ff-4d77-9838-7b0e82bdd7ab_Enabled">
    <vt:lpwstr>true</vt:lpwstr>
  </property>
  <property fmtid="{D5CDD505-2E9C-101B-9397-08002B2CF9AE}" pid="3" name="MSIP_Label_b51c2f0d-b3ff-4d77-9838-7b0e82bdd7ab_SetDate">
    <vt:lpwstr>2022-10-25T20:44:46Z</vt:lpwstr>
  </property>
  <property fmtid="{D5CDD505-2E9C-101B-9397-08002B2CF9AE}" pid="4" name="MSIP_Label_b51c2f0d-b3ff-4d77-9838-7b0e82bdd7ab_Method">
    <vt:lpwstr>Privileged</vt:lpwstr>
  </property>
  <property fmtid="{D5CDD505-2E9C-101B-9397-08002B2CF9AE}" pid="5" name="MSIP_Label_b51c2f0d-b3ff-4d77-9838-7b0e82bdd7ab_Name">
    <vt:lpwstr>b51c2f0d-b3ff-4d77-9838-7b0e82bdd7ab</vt:lpwstr>
  </property>
  <property fmtid="{D5CDD505-2E9C-101B-9397-08002B2CF9AE}" pid="6" name="MSIP_Label_b51c2f0d-b3ff-4d77-9838-7b0e82bdd7ab_SiteId">
    <vt:lpwstr>b397c653-5b19-463f-b9fc-af658ded9128</vt:lpwstr>
  </property>
  <property fmtid="{D5CDD505-2E9C-101B-9397-08002B2CF9AE}" pid="7" name="MSIP_Label_b51c2f0d-b3ff-4d77-9838-7b0e82bdd7ab_ActionId">
    <vt:lpwstr>a15e1002-4d9d-43ff-95fa-53096d9a42d3</vt:lpwstr>
  </property>
  <property fmtid="{D5CDD505-2E9C-101B-9397-08002B2CF9AE}" pid="8" name="MSIP_Label_b51c2f0d-b3ff-4d77-9838-7b0e82bdd7ab_ContentBits">
    <vt:lpwstr>1</vt:lpwstr>
  </property>
  <property fmtid="{D5CDD505-2E9C-101B-9397-08002B2CF9AE}" pid="9" name="ContentTypeId">
    <vt:lpwstr>0x01010004A53387961B19459949FD1E3EBE6CE4</vt:lpwstr>
  </property>
  <property fmtid="{D5CDD505-2E9C-101B-9397-08002B2CF9AE}" pid="10" name="MediaServiceImageTags">
    <vt:lpwstr/>
  </property>
</Properties>
</file>