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3.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4.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5.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7.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8.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9.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1.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2.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3.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15.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6.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17.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notesSlides/notesSlide19.xml" ContentType="application/vnd.openxmlformats-officedocument.presentationml.notesSlide+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notesSlides/notesSlide20.xml" ContentType="application/vnd.openxmlformats-officedocument.presentationml.notesSlide+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21.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2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23.xml" ContentType="application/vnd.openxmlformats-officedocument.presentationml.notesSlide+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24.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25.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notesSlides/notesSlide2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notesSlides/notesSlide27.xml" ContentType="application/vnd.openxmlformats-officedocument.presentationml.notesSlide+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notesSlides/notesSlide28.xml" ContentType="application/vnd.openxmlformats-officedocument.presentationml.notesSlide+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notesSlides/notesSlide29.xml" ContentType="application/vnd.openxmlformats-officedocument.presentationml.notesSlide+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notesSlides/notesSlide3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notesSlides/notesSlide31.xml" ContentType="application/vnd.openxmlformats-officedocument.presentationml.notesSlide+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notesSlides/notesSlide32.xml" ContentType="application/vnd.openxmlformats-officedocument.presentationml.notesSlide+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notesSlides/notesSlide33.xml" ContentType="application/vnd.openxmlformats-officedocument.presentationml.notesSlide+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notesSlides/notesSlide3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notesSlides/notesSlide35.xml" ContentType="application/vnd.openxmlformats-officedocument.presentationml.notesSlide+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notesSlides/notesSlide36.xml" ContentType="application/vnd.openxmlformats-officedocument.presentationml.notesSlide+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notesSlides/notesSlide37.xml" ContentType="application/vnd.openxmlformats-officedocument.presentationml.notesSlide+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notesSlides/notesSlide3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notesSlides/notesSlide39.xml" ContentType="application/vnd.openxmlformats-officedocument.presentationml.notesSlide+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notesSlides/notesSlide40.xml" ContentType="application/vnd.openxmlformats-officedocument.presentationml.notesSlide+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notesSlides/notesSlide41.xml" ContentType="application/vnd.openxmlformats-officedocument.presentationml.notesSlide+xml"/>
  <Override PartName="/ppt/tags/tag135.xml" ContentType="application/vnd.openxmlformats-officedocument.presentationml.tags+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44"/>
  </p:notesMasterIdLst>
  <p:handoutMasterIdLst>
    <p:handoutMasterId r:id="rId45"/>
  </p:handoutMasterIdLst>
  <p:sldIdLst>
    <p:sldId id="256" r:id="rId2"/>
    <p:sldId id="257" r:id="rId3"/>
    <p:sldId id="268" r:id="rId4"/>
    <p:sldId id="267" r:id="rId5"/>
    <p:sldId id="269" r:id="rId6"/>
    <p:sldId id="258" r:id="rId7"/>
    <p:sldId id="270" r:id="rId8"/>
    <p:sldId id="272" r:id="rId9"/>
    <p:sldId id="271" r:id="rId10"/>
    <p:sldId id="264" r:id="rId11"/>
    <p:sldId id="274" r:id="rId12"/>
    <p:sldId id="273" r:id="rId13"/>
    <p:sldId id="275" r:id="rId14"/>
    <p:sldId id="265" r:id="rId15"/>
    <p:sldId id="276" r:id="rId16"/>
    <p:sldId id="279" r:id="rId17"/>
    <p:sldId id="280" r:id="rId18"/>
    <p:sldId id="259" r:id="rId19"/>
    <p:sldId id="277" r:id="rId20"/>
    <p:sldId id="278" r:id="rId21"/>
    <p:sldId id="281" r:id="rId22"/>
    <p:sldId id="260" r:id="rId23"/>
    <p:sldId id="282" r:id="rId24"/>
    <p:sldId id="283" r:id="rId25"/>
    <p:sldId id="284" r:id="rId26"/>
    <p:sldId id="261" r:id="rId27"/>
    <p:sldId id="285" r:id="rId28"/>
    <p:sldId id="286" r:id="rId29"/>
    <p:sldId id="287" r:id="rId30"/>
    <p:sldId id="266" r:id="rId31"/>
    <p:sldId id="288" r:id="rId32"/>
    <p:sldId id="289" r:id="rId33"/>
    <p:sldId id="290" r:id="rId34"/>
    <p:sldId id="262" r:id="rId35"/>
    <p:sldId id="293" r:id="rId36"/>
    <p:sldId id="291" r:id="rId37"/>
    <p:sldId id="292" r:id="rId38"/>
    <p:sldId id="263" r:id="rId39"/>
    <p:sldId id="294" r:id="rId40"/>
    <p:sldId id="295" r:id="rId41"/>
    <p:sldId id="296" r:id="rId42"/>
    <p:sldId id="297" r:id="rId43"/>
  </p:sldIdLst>
  <p:sldSz cx="9144000" cy="6858000" type="screen4x3"/>
  <p:notesSz cx="6858000" cy="91440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Condon" initials="N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E1"/>
    <a:srgbClr val="3E94C4"/>
    <a:srgbClr val="6F7A2E"/>
    <a:srgbClr val="893D17"/>
    <a:srgbClr val="FFFFFF"/>
    <a:srgbClr val="899638"/>
    <a:srgbClr val="89A538"/>
    <a:srgbClr val="893D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858" y="-41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47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_rels/data10.xml.rels><?xml version="1.0" encoding="UTF-8" standalone="yes"?>
<Relationships xmlns="http://schemas.openxmlformats.org/package/2006/relationships"><Relationship Id="rId3" Type="http://schemas.openxmlformats.org/officeDocument/2006/relationships/slide" Target="../slides/slide37.xml"/><Relationship Id="rId2" Type="http://schemas.openxmlformats.org/officeDocument/2006/relationships/slide" Target="../slides/slide36.xml"/><Relationship Id="rId1" Type="http://schemas.openxmlformats.org/officeDocument/2006/relationships/slide" Target="../slides/slide35.xml"/></Relationships>
</file>

<file path=ppt/diagrams/_rels/data11.xml.rels><?xml version="1.0" encoding="UTF-8" standalone="yes"?>
<Relationships xmlns="http://schemas.openxmlformats.org/package/2006/relationships"><Relationship Id="rId3" Type="http://schemas.openxmlformats.org/officeDocument/2006/relationships/slide" Target="../slides/slide41.xml"/><Relationship Id="rId2" Type="http://schemas.openxmlformats.org/officeDocument/2006/relationships/slide" Target="../slides/slide40.xml"/><Relationship Id="rId1" Type="http://schemas.openxmlformats.org/officeDocument/2006/relationships/slide" Target="../slides/slide39.xml"/></Relationships>
</file>

<file path=ppt/diagrams/_rels/data2.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s>
</file>

<file path=ppt/diagrams/_rels/data3.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8.xml"/><Relationship Id="rId1" Type="http://schemas.openxmlformats.org/officeDocument/2006/relationships/slide" Target="../slides/slide7.xml"/></Relationships>
</file>

<file path=ppt/diagrams/_rels/data4.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slide" Target="../slides/slide12.xml"/><Relationship Id="rId1" Type="http://schemas.openxmlformats.org/officeDocument/2006/relationships/slide" Target="../slides/slide11.xml"/></Relationships>
</file>

<file path=ppt/diagrams/_rels/data5.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slide" Target="../slides/slide16.xml"/><Relationship Id="rId1" Type="http://schemas.openxmlformats.org/officeDocument/2006/relationships/slide" Target="../slides/slide15.xml"/></Relationships>
</file>

<file path=ppt/diagrams/_rels/data6.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slide" Target="../slides/slide20.xml"/><Relationship Id="rId1" Type="http://schemas.openxmlformats.org/officeDocument/2006/relationships/slide" Target="../slides/slide19.xml"/></Relationships>
</file>

<file path=ppt/diagrams/_rels/data7.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slide" Target="../slides/slide24.xml"/><Relationship Id="rId1" Type="http://schemas.openxmlformats.org/officeDocument/2006/relationships/slide" Target="../slides/slide23.xml"/></Relationships>
</file>

<file path=ppt/diagrams/_rels/data8.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28.xml"/><Relationship Id="rId1" Type="http://schemas.openxmlformats.org/officeDocument/2006/relationships/slide" Target="../slides/slide27.xml"/></Relationships>
</file>

<file path=ppt/diagrams/_rels/data9.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slide" Target="../slides/slide32.xml"/><Relationship Id="rId1"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B5326B-B676-45D3-8CA2-91E9E1A44A75}" type="doc">
      <dgm:prSet loTypeId="urn:microsoft.com/office/officeart/2005/8/layout/hProcess9" loCatId="process" qsTypeId="urn:microsoft.com/office/officeart/2005/8/quickstyle/simple1" qsCatId="simple" csTypeId="urn:microsoft.com/office/officeart/2005/8/colors/accent1_2" csCatId="accent1" phldr="1"/>
      <dgm:spPr/>
    </dgm:pt>
    <dgm:pt modelId="{AF2AE33A-0EE2-426E-BA30-94B76F1FF55F}">
      <dgm:prSet phldrT="[Text]"/>
      <dgm:spPr>
        <a:solidFill>
          <a:schemeClr val="accent6"/>
        </a:solidFill>
      </dgm:spPr>
      <dgm:t>
        <a:bodyPr/>
        <a:lstStyle/>
        <a:p>
          <a:r>
            <a:rPr lang="en-US" dirty="0" smtClean="0">
              <a:latin typeface="Arial"/>
            </a:rPr>
            <a:t>A</a:t>
          </a:r>
          <a:endParaRPr lang="en-US" dirty="0">
            <a:latin typeface="Arial"/>
          </a:endParaRPr>
        </a:p>
      </dgm:t>
    </dgm:pt>
    <dgm:pt modelId="{DD28EFD8-249B-406D-846C-DCD00663329F}" type="parTrans" cxnId="{8C94C762-F3A4-4B5E-BF2C-6F24F556B385}">
      <dgm:prSet/>
      <dgm:spPr/>
      <dgm:t>
        <a:bodyPr/>
        <a:lstStyle/>
        <a:p>
          <a:endParaRPr lang="en-US">
            <a:latin typeface="Franklin Gothic Book" pitchFamily="34" charset="0"/>
          </a:endParaRPr>
        </a:p>
      </dgm:t>
    </dgm:pt>
    <dgm:pt modelId="{2E96BE65-73A2-46CA-99F3-0ECFD4BD6856}" type="sibTrans" cxnId="{8C94C762-F3A4-4B5E-BF2C-6F24F556B385}">
      <dgm:prSet/>
      <dgm:spPr/>
      <dgm:t>
        <a:bodyPr/>
        <a:lstStyle/>
        <a:p>
          <a:endParaRPr lang="en-US">
            <a:latin typeface="Franklin Gothic Book" pitchFamily="34" charset="0"/>
          </a:endParaRPr>
        </a:p>
      </dgm:t>
    </dgm:pt>
    <dgm:pt modelId="{CBA419B5-BB60-4643-A61D-6E35D7448460}">
      <dgm:prSet phldrT="[Text]"/>
      <dgm:spPr>
        <a:solidFill>
          <a:srgbClr val="F79646"/>
        </a:solidFill>
      </dgm:spPr>
      <dgm:t>
        <a:bodyPr/>
        <a:lstStyle/>
        <a:p>
          <a:r>
            <a:rPr lang="en-US" dirty="0" smtClean="0">
              <a:latin typeface="Arial"/>
            </a:rPr>
            <a:t>B</a:t>
          </a:r>
          <a:endParaRPr lang="en-US" dirty="0">
            <a:latin typeface="Arial"/>
          </a:endParaRPr>
        </a:p>
      </dgm:t>
    </dgm:pt>
    <dgm:pt modelId="{9A070C70-9F0A-4420-ABA5-3D237B500DAE}" type="parTrans" cxnId="{AF5ECDBF-3DCD-47E2-81F6-B611E3FBB775}">
      <dgm:prSet/>
      <dgm:spPr/>
      <dgm:t>
        <a:bodyPr/>
        <a:lstStyle/>
        <a:p>
          <a:endParaRPr lang="en-US">
            <a:latin typeface="Franklin Gothic Book" pitchFamily="34" charset="0"/>
          </a:endParaRPr>
        </a:p>
      </dgm:t>
    </dgm:pt>
    <dgm:pt modelId="{F66826B8-9742-4BD6-AD95-9AA0F0D0A10D}" type="sibTrans" cxnId="{AF5ECDBF-3DCD-47E2-81F6-B611E3FBB775}">
      <dgm:prSet/>
      <dgm:spPr/>
      <dgm:t>
        <a:bodyPr/>
        <a:lstStyle/>
        <a:p>
          <a:endParaRPr lang="en-US">
            <a:latin typeface="Franklin Gothic Book" pitchFamily="34" charset="0"/>
          </a:endParaRPr>
        </a:p>
      </dgm:t>
    </dgm:pt>
    <dgm:pt modelId="{622F39A8-9A45-4B92-8C1B-8298E0028239}">
      <dgm:prSet phldrT="[Text]"/>
      <dgm:spPr>
        <a:solidFill>
          <a:srgbClr val="F79646"/>
        </a:solidFill>
      </dgm:spPr>
      <dgm:t>
        <a:bodyPr/>
        <a:lstStyle/>
        <a:p>
          <a:r>
            <a:rPr lang="en-US" dirty="0" smtClean="0">
              <a:latin typeface="Arial"/>
            </a:rPr>
            <a:t>C</a:t>
          </a:r>
          <a:endParaRPr lang="en-US" dirty="0">
            <a:latin typeface="Arial"/>
          </a:endParaRPr>
        </a:p>
      </dgm:t>
    </dgm:pt>
    <dgm:pt modelId="{F1327E45-74CF-4D70-95D7-3F4AA523B714}" type="parTrans" cxnId="{6A4D621C-EF61-4319-A06F-00D0EE329CA5}">
      <dgm:prSet/>
      <dgm:spPr/>
      <dgm:t>
        <a:bodyPr/>
        <a:lstStyle/>
        <a:p>
          <a:endParaRPr lang="en-US">
            <a:latin typeface="Franklin Gothic Book" pitchFamily="34" charset="0"/>
          </a:endParaRPr>
        </a:p>
      </dgm:t>
    </dgm:pt>
    <dgm:pt modelId="{966C0556-110D-4886-8B80-FD7244B6D187}" type="sibTrans" cxnId="{6A4D621C-EF61-4319-A06F-00D0EE329CA5}">
      <dgm:prSet/>
      <dgm:spPr/>
      <dgm:t>
        <a:bodyPr/>
        <a:lstStyle/>
        <a:p>
          <a:endParaRPr lang="en-US">
            <a:latin typeface="Franklin Gothic Book" pitchFamily="34" charset="0"/>
          </a:endParaRPr>
        </a:p>
      </dgm:t>
    </dgm:pt>
    <dgm:pt modelId="{817BC57F-D23C-49F3-A61D-DCB75E449E58}" type="pres">
      <dgm:prSet presAssocID="{4CB5326B-B676-45D3-8CA2-91E9E1A44A75}" presName="CompostProcess" presStyleCnt="0">
        <dgm:presLayoutVars>
          <dgm:dir/>
          <dgm:resizeHandles val="exact"/>
        </dgm:presLayoutVars>
      </dgm:prSet>
      <dgm:spPr/>
    </dgm:pt>
    <dgm:pt modelId="{C366F6A4-120B-4F78-9A40-43329545B906}" type="pres">
      <dgm:prSet presAssocID="{4CB5326B-B676-45D3-8CA2-91E9E1A44A75}" presName="arrow" presStyleLbl="bgShp" presStyleIdx="0" presStyleCnt="1"/>
      <dgm:spPr>
        <a:solidFill>
          <a:srgbClr val="3E94C4"/>
        </a:solidFill>
        <a:ln w="19050">
          <a:solidFill>
            <a:schemeClr val="lt1">
              <a:hueOff val="0"/>
              <a:satOff val="0"/>
              <a:lumOff val="0"/>
            </a:schemeClr>
          </a:solidFill>
        </a:ln>
      </dgm:spPr>
    </dgm:pt>
    <dgm:pt modelId="{2497D9C9-27A0-473A-8EB8-8B99E0D62281}" type="pres">
      <dgm:prSet presAssocID="{4CB5326B-B676-45D3-8CA2-91E9E1A44A75}" presName="linearProcess" presStyleCnt="0"/>
      <dgm:spPr/>
    </dgm:pt>
    <dgm:pt modelId="{CA61D58F-A608-43B0-99F1-F90CFFA4FFF6}" type="pres">
      <dgm:prSet presAssocID="{AF2AE33A-0EE2-426E-BA30-94B76F1FF55F}" presName="textNode" presStyleLbl="node1" presStyleIdx="0" presStyleCnt="3">
        <dgm:presLayoutVars>
          <dgm:bulletEnabled val="1"/>
        </dgm:presLayoutVars>
      </dgm:prSet>
      <dgm:spPr/>
      <dgm:t>
        <a:bodyPr/>
        <a:lstStyle/>
        <a:p>
          <a:endParaRPr lang="en-US"/>
        </a:p>
      </dgm:t>
    </dgm:pt>
    <dgm:pt modelId="{FAAD74FC-D393-4762-877D-E42C89192F42}" type="pres">
      <dgm:prSet presAssocID="{2E96BE65-73A2-46CA-99F3-0ECFD4BD6856}" presName="sibTrans" presStyleCnt="0"/>
      <dgm:spPr/>
    </dgm:pt>
    <dgm:pt modelId="{7F8A63BD-92C5-472E-9529-2FB55952F365}" type="pres">
      <dgm:prSet presAssocID="{CBA419B5-BB60-4643-A61D-6E35D7448460}" presName="textNode" presStyleLbl="node1" presStyleIdx="1" presStyleCnt="3">
        <dgm:presLayoutVars>
          <dgm:bulletEnabled val="1"/>
        </dgm:presLayoutVars>
      </dgm:prSet>
      <dgm:spPr/>
      <dgm:t>
        <a:bodyPr/>
        <a:lstStyle/>
        <a:p>
          <a:endParaRPr lang="en-US"/>
        </a:p>
      </dgm:t>
    </dgm:pt>
    <dgm:pt modelId="{C7B4FE6E-0348-49F3-AC54-C0F0F86C1027}" type="pres">
      <dgm:prSet presAssocID="{F66826B8-9742-4BD6-AD95-9AA0F0D0A10D}" presName="sibTrans" presStyleCnt="0"/>
      <dgm:spPr/>
    </dgm:pt>
    <dgm:pt modelId="{DD00F9FC-F8C8-4A41-8F92-7BC1C9BCA1A0}" type="pres">
      <dgm:prSet presAssocID="{622F39A8-9A45-4B92-8C1B-8298E0028239}" presName="textNode" presStyleLbl="node1" presStyleIdx="2" presStyleCnt="3">
        <dgm:presLayoutVars>
          <dgm:bulletEnabled val="1"/>
        </dgm:presLayoutVars>
      </dgm:prSet>
      <dgm:spPr/>
      <dgm:t>
        <a:bodyPr/>
        <a:lstStyle/>
        <a:p>
          <a:endParaRPr lang="en-US"/>
        </a:p>
      </dgm:t>
    </dgm:pt>
  </dgm:ptLst>
  <dgm:cxnLst>
    <dgm:cxn modelId="{8C94C762-F3A4-4B5E-BF2C-6F24F556B385}" srcId="{4CB5326B-B676-45D3-8CA2-91E9E1A44A75}" destId="{AF2AE33A-0EE2-426E-BA30-94B76F1FF55F}" srcOrd="0" destOrd="0" parTransId="{DD28EFD8-249B-406D-846C-DCD00663329F}" sibTransId="{2E96BE65-73A2-46CA-99F3-0ECFD4BD6856}"/>
    <dgm:cxn modelId="{DFFBA688-4279-49D5-8896-F1EAE06F3A70}" type="presOf" srcId="{CBA419B5-BB60-4643-A61D-6E35D7448460}" destId="{7F8A63BD-92C5-472E-9529-2FB55952F365}" srcOrd="0" destOrd="0" presId="urn:microsoft.com/office/officeart/2005/8/layout/hProcess9"/>
    <dgm:cxn modelId="{6A4D621C-EF61-4319-A06F-00D0EE329CA5}" srcId="{4CB5326B-B676-45D3-8CA2-91E9E1A44A75}" destId="{622F39A8-9A45-4B92-8C1B-8298E0028239}" srcOrd="2" destOrd="0" parTransId="{F1327E45-74CF-4D70-95D7-3F4AA523B714}" sibTransId="{966C0556-110D-4886-8B80-FD7244B6D187}"/>
    <dgm:cxn modelId="{DBA2827C-B7CA-42F0-95D2-08F511BF584A}" type="presOf" srcId="{AF2AE33A-0EE2-426E-BA30-94B76F1FF55F}" destId="{CA61D58F-A608-43B0-99F1-F90CFFA4FFF6}" srcOrd="0" destOrd="0" presId="urn:microsoft.com/office/officeart/2005/8/layout/hProcess9"/>
    <dgm:cxn modelId="{3A2E58F2-6435-4B8C-B8F2-C97D95FCDB00}" type="presOf" srcId="{622F39A8-9A45-4B92-8C1B-8298E0028239}" destId="{DD00F9FC-F8C8-4A41-8F92-7BC1C9BCA1A0}" srcOrd="0" destOrd="0" presId="urn:microsoft.com/office/officeart/2005/8/layout/hProcess9"/>
    <dgm:cxn modelId="{D6DA2B8B-894C-4377-98EC-112034E4EBAE}" type="presOf" srcId="{4CB5326B-B676-45D3-8CA2-91E9E1A44A75}" destId="{817BC57F-D23C-49F3-A61D-DCB75E449E58}" srcOrd="0" destOrd="0" presId="urn:microsoft.com/office/officeart/2005/8/layout/hProcess9"/>
    <dgm:cxn modelId="{AF5ECDBF-3DCD-47E2-81F6-B611E3FBB775}" srcId="{4CB5326B-B676-45D3-8CA2-91E9E1A44A75}" destId="{CBA419B5-BB60-4643-A61D-6E35D7448460}" srcOrd="1" destOrd="0" parTransId="{9A070C70-9F0A-4420-ABA5-3D237B500DAE}" sibTransId="{F66826B8-9742-4BD6-AD95-9AA0F0D0A10D}"/>
    <dgm:cxn modelId="{2119BE95-45CC-4FB3-A448-8FCA43348EBF}" type="presParOf" srcId="{817BC57F-D23C-49F3-A61D-DCB75E449E58}" destId="{C366F6A4-120B-4F78-9A40-43329545B906}" srcOrd="0" destOrd="0" presId="urn:microsoft.com/office/officeart/2005/8/layout/hProcess9"/>
    <dgm:cxn modelId="{339824A1-AC52-4CB8-8F75-BC776625E16D}" type="presParOf" srcId="{817BC57F-D23C-49F3-A61D-DCB75E449E58}" destId="{2497D9C9-27A0-473A-8EB8-8B99E0D62281}" srcOrd="1" destOrd="0" presId="urn:microsoft.com/office/officeart/2005/8/layout/hProcess9"/>
    <dgm:cxn modelId="{6EA82D7A-A192-4057-938F-0BFC18FF790E}" type="presParOf" srcId="{2497D9C9-27A0-473A-8EB8-8B99E0D62281}" destId="{CA61D58F-A608-43B0-99F1-F90CFFA4FFF6}" srcOrd="0" destOrd="0" presId="urn:microsoft.com/office/officeart/2005/8/layout/hProcess9"/>
    <dgm:cxn modelId="{CB6FF1F5-ADA5-466B-ABFA-EB642BA7238D}" type="presParOf" srcId="{2497D9C9-27A0-473A-8EB8-8B99E0D62281}" destId="{FAAD74FC-D393-4762-877D-E42C89192F42}" srcOrd="1" destOrd="0" presId="urn:microsoft.com/office/officeart/2005/8/layout/hProcess9"/>
    <dgm:cxn modelId="{9C1B6A44-0FB2-43D1-AABC-14B220C74F0E}" type="presParOf" srcId="{2497D9C9-27A0-473A-8EB8-8B99E0D62281}" destId="{7F8A63BD-92C5-472E-9529-2FB55952F365}" srcOrd="2" destOrd="0" presId="urn:microsoft.com/office/officeart/2005/8/layout/hProcess9"/>
    <dgm:cxn modelId="{43A8274E-FE2A-4E3B-B0AE-484DF6227C9A}" type="presParOf" srcId="{2497D9C9-27A0-473A-8EB8-8B99E0D62281}" destId="{C7B4FE6E-0348-49F3-AC54-C0F0F86C1027}" srcOrd="3" destOrd="0" presId="urn:microsoft.com/office/officeart/2005/8/layout/hProcess9"/>
    <dgm:cxn modelId="{3A729451-39E5-467E-9C81-1809EC86FA8A}" type="presParOf" srcId="{2497D9C9-27A0-473A-8EB8-8B99E0D62281}" destId="{DD00F9FC-F8C8-4A41-8F92-7BC1C9BCA1A0}" srcOrd="4" destOrd="0" presId="urn:microsoft.com/office/officeart/2005/8/layout/hProcess9"/>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p>
      </dgm:t>
    </dgm:pt>
    <dgm:pt modelId="{0181FE1F-FCE9-46A2-B624-095D3FE2C3DB}" type="sibTrans" cxnId="{E7146026-3BF4-4440-A43C-65B16E7B29B3}">
      <dgm:prSet/>
      <dgm:spPr/>
      <dgm:t>
        <a:bodyPr/>
        <a:lstStyle/>
        <a:p>
          <a:endParaRPr lang="en-US"/>
        </a:p>
      </dgm:t>
    </dgm:pt>
    <dgm:pt modelId="{C66512EE-59E3-4483-BCF1-B4469C4DCD06}">
      <dgm:prSet phldrT="[Text]" custT="1"/>
      <dgm:spPr>
        <a:solidFill>
          <a:schemeClr val="bg1">
            <a:alpha val="90000"/>
          </a:schemeClr>
        </a:solidFill>
      </dgm:spPr>
      <dgm:t>
        <a:bodyPr rIns="0"/>
        <a:lstStyle/>
        <a:p>
          <a:r>
            <a:rPr lang="en-US" sz="2000" dirty="0" smtClean="0">
              <a:latin typeface="Arial"/>
            </a:rPr>
            <a:t>Every other alternative that is given up when a decision is made.</a:t>
          </a:r>
          <a:endParaRPr lang="en-US" sz="2000" dirty="0">
            <a:latin typeface="Arial"/>
          </a:endParaRPr>
        </a:p>
      </dgm:t>
    </dgm:pt>
    <dgm:pt modelId="{618F88A7-2451-43FA-B15E-1CC5A19497D0}" type="parTrans" cxnId="{529C8221-9077-4DF1-AA6A-F06945E5413F}">
      <dgm:prSet/>
      <dgm:spPr/>
      <dgm:t>
        <a:bodyPr/>
        <a:lstStyle/>
        <a:p>
          <a:endParaRPr lang="en-US"/>
        </a:p>
      </dgm:t>
    </dgm:pt>
    <dgm:pt modelId="{D9C28FE5-0190-4E4F-B425-64213F0FB4A4}" type="sibTrans" cxnId="{529C8221-9077-4DF1-AA6A-F06945E5413F}">
      <dgm:prSet/>
      <dgm:spPr/>
      <dgm:t>
        <a:bodyPr/>
        <a:lstStyle/>
        <a:p>
          <a:endParaRPr lang="en-US"/>
        </a:p>
      </dgm:t>
    </dgm:pt>
    <dgm:pt modelId="{03C30AA9-D6EA-4630-B3E6-34B1208B2269}">
      <dgm:prSet phldrT="[Text]"/>
      <dgm:spPr>
        <a:solidFill>
          <a:srgbClr val="F79646"/>
        </a:solidFill>
      </dgm:spPr>
      <dgm:t>
        <a:bodyPr/>
        <a:lstStyle/>
        <a:p>
          <a:r>
            <a:rPr lang="en-US" dirty="0" smtClean="0"/>
            <a:t>B</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p>
      </dgm:t>
    </dgm:pt>
    <dgm:pt modelId="{8B183231-0033-4CC0-A5EA-8109AD53C6A1}" type="sibTrans" cxnId="{66C46EEC-E72A-42BF-9DC3-139D513E4516}">
      <dgm:prSet/>
      <dgm:spPr/>
      <dgm:t>
        <a:bodyPr/>
        <a:lstStyle/>
        <a:p>
          <a:endParaRPr lang="en-US"/>
        </a:p>
      </dgm:t>
    </dgm:pt>
    <dgm:pt modelId="{0525B2B5-7EDB-4E3F-8C1C-ABA06AC32631}">
      <dgm:prSet phldrT="[Text]" custT="1"/>
      <dgm:spPr>
        <a:solidFill>
          <a:schemeClr val="bg1">
            <a:alpha val="90000"/>
          </a:schemeClr>
        </a:solidFill>
      </dgm:spPr>
      <dgm:t>
        <a:bodyPr/>
        <a:lstStyle/>
        <a:p>
          <a:r>
            <a:rPr lang="en-US" sz="2000" dirty="0" smtClean="0">
              <a:latin typeface="Arial"/>
            </a:rPr>
            <a:t>The alternative that is selected when a decision is made.</a:t>
          </a:r>
          <a:endParaRPr lang="en-US" sz="2000" dirty="0">
            <a:latin typeface="Arial"/>
          </a:endParaRPr>
        </a:p>
      </dgm:t>
    </dgm:pt>
    <dgm:pt modelId="{A95C3923-F8BF-441D-858D-83F471457809}" type="parTrans" cxnId="{966CA1FE-719C-4C52-8FE5-A0727348F1D2}">
      <dgm:prSet/>
      <dgm:spPr/>
      <dgm:t>
        <a:bodyPr/>
        <a:lstStyle/>
        <a:p>
          <a:endParaRPr lang="en-US"/>
        </a:p>
      </dgm:t>
    </dgm:pt>
    <dgm:pt modelId="{29E99513-0BA9-4724-BB52-31475CBFEDD1}" type="sibTrans" cxnId="{966CA1FE-719C-4C52-8FE5-A0727348F1D2}">
      <dgm:prSet/>
      <dgm:spPr/>
      <dgm:t>
        <a:bodyPr/>
        <a:lstStyle/>
        <a:p>
          <a:endParaRPr lang="en-US"/>
        </a:p>
      </dgm:t>
    </dgm:pt>
    <dgm:pt modelId="{CB4B92F1-603A-4500-BEDA-502CDA5E8B1F}">
      <dgm:prSet phldrT="[Text]"/>
      <dgm:spPr>
        <a:solidFill>
          <a:srgbClr val="F79646"/>
        </a:solidFill>
      </dgm:spPr>
      <dgm:t>
        <a:bodyPr/>
        <a:lstStyle/>
        <a:p>
          <a:r>
            <a:rPr lang="en-US" dirty="0" smtClean="0"/>
            <a:t>C</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p>
      </dgm:t>
    </dgm:pt>
    <dgm:pt modelId="{A884F9C7-A7B1-4DB3-8ACB-725309D55FE7}" type="sibTrans" cxnId="{24454DE1-18C5-4B28-8255-F4CE754DD66C}">
      <dgm:prSet/>
      <dgm:spPr/>
      <dgm:t>
        <a:bodyPr/>
        <a:lstStyle/>
        <a:p>
          <a:endParaRPr lang="en-US"/>
        </a:p>
      </dgm:t>
    </dgm:pt>
    <dgm:pt modelId="{1BBFAE5C-FCE1-4691-AB4E-4B8BC739A29A}">
      <dgm:prSet phldrT="[Text]" custT="1"/>
      <dgm:spPr>
        <a:solidFill>
          <a:schemeClr val="bg1">
            <a:alpha val="90000"/>
          </a:schemeClr>
        </a:solidFill>
      </dgm:spPr>
      <dgm:t>
        <a:bodyPr/>
        <a:lstStyle/>
        <a:p>
          <a:r>
            <a:rPr lang="en-US" sz="2000" dirty="0" smtClean="0">
              <a:latin typeface="Arial"/>
            </a:rPr>
            <a:t>The highest-valued alternative that is given up when a decision is made</a:t>
          </a:r>
          <a:endParaRPr lang="en-US" sz="2000" dirty="0">
            <a:latin typeface="Arial"/>
          </a:endParaRPr>
        </a:p>
      </dgm:t>
    </dgm:pt>
    <dgm:pt modelId="{00662E46-2731-4DE4-9FB4-CCF02B80D1B5}" type="parTrans" cxnId="{507FB632-99E7-4CD4-BFB1-F02350375029}">
      <dgm:prSet/>
      <dgm:spPr/>
      <dgm:t>
        <a:bodyPr/>
        <a:lstStyle/>
        <a:p>
          <a:endParaRPr lang="en-US"/>
        </a:p>
      </dgm:t>
    </dgm:pt>
    <dgm:pt modelId="{4854B361-B8A4-464E-B207-C992D50FFCC0}" type="sibTrans" cxnId="{507FB632-99E7-4CD4-BFB1-F02350375029}">
      <dgm:prSet/>
      <dgm:spPr/>
      <dgm:t>
        <a:bodyPr/>
        <a:lstStyle/>
        <a:p>
          <a:endParaRPr lang="en-US"/>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X="-3906" custLinFactNeighborY="-7047">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LinFactNeighborY="-1717">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7639" custLinFactNeighborY="2593">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C12F401A-6D07-42D9-B910-658FFDE54020}" type="presOf" srcId="{1BBFAE5C-FCE1-4691-AB4E-4B8BC739A29A}" destId="{F60653BF-ACC5-48A4-94AC-76BBE9FDEE22}" srcOrd="0" destOrd="0" presId="urn:microsoft.com/office/officeart/2005/8/layout/vList5"/>
    <dgm:cxn modelId="{41FD1097-C158-4F63-BE0F-4DDC492C6E7F}" type="presOf" srcId="{91AFDB78-2283-43BC-B9E5-9B43727FBBB9}" destId="{97407C53-B1C0-4609-9223-AE543916323D}" srcOrd="0" destOrd="0" presId="urn:microsoft.com/office/officeart/2005/8/layout/vList5"/>
    <dgm:cxn modelId="{D65C74FC-E35E-465B-B121-F1673D47F6C8}" type="presOf" srcId="{C66512EE-59E3-4483-BCF1-B4469C4DCD06}" destId="{0EC62355-7D35-4415-97B3-B22F83BC20A3}"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093ACC5D-E01D-4468-A4FB-9959742B1E22}" type="presOf" srcId="{0525B2B5-7EDB-4E3F-8C1C-ABA06AC32631}" destId="{6549E521-AE71-424F-B576-53FC37A9FE64}"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22A8D6E1-24D0-4565-91D0-A9B1C19FBD9F}" type="presOf" srcId="{D2DA7791-044D-4E74-B818-1A2781E015F5}" destId="{C1C55C0B-7A8D-4006-9325-8F2B23B93869}"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4A06C4AB-ECD3-46C3-B4EB-8F1C63EA549F}" type="presOf" srcId="{03C30AA9-D6EA-4630-B3E6-34B1208B2269}" destId="{E52D4EF3-D0CD-4267-A4D3-9316F5BC5745}" srcOrd="0" destOrd="0" presId="urn:microsoft.com/office/officeart/2005/8/layout/vList5"/>
    <dgm:cxn modelId="{E001E55F-06F1-4F40-B6C6-6F34E23DBCFE}"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9DA4A095-F502-4631-97B9-E549BCDA53E6}" type="presParOf" srcId="{97407C53-B1C0-4609-9223-AE543916323D}" destId="{4D52884C-8868-4939-B044-EB01A30D9541}" srcOrd="0" destOrd="0" presId="urn:microsoft.com/office/officeart/2005/8/layout/vList5"/>
    <dgm:cxn modelId="{5C18578B-5BEF-4D20-A0CC-8D21EC4ED753}" type="presParOf" srcId="{4D52884C-8868-4939-B044-EB01A30D9541}" destId="{C1C55C0B-7A8D-4006-9325-8F2B23B93869}" srcOrd="0" destOrd="0" presId="urn:microsoft.com/office/officeart/2005/8/layout/vList5"/>
    <dgm:cxn modelId="{5223C39B-4F54-4F70-BADC-7CEFB40CDDD8}" type="presParOf" srcId="{4D52884C-8868-4939-B044-EB01A30D9541}" destId="{0EC62355-7D35-4415-97B3-B22F83BC20A3}" srcOrd="1" destOrd="0" presId="urn:microsoft.com/office/officeart/2005/8/layout/vList5"/>
    <dgm:cxn modelId="{13D112D2-1910-4736-94DC-060522A42B73}" type="presParOf" srcId="{97407C53-B1C0-4609-9223-AE543916323D}" destId="{48DBBA5F-2511-4F46-8DAF-3EA56C4915FE}" srcOrd="1" destOrd="0" presId="urn:microsoft.com/office/officeart/2005/8/layout/vList5"/>
    <dgm:cxn modelId="{46267E6B-77C1-4147-8FED-CDD8E2B745AF}" type="presParOf" srcId="{97407C53-B1C0-4609-9223-AE543916323D}" destId="{7D3EBF86-7F2A-40FB-8A23-73962E042B8C}" srcOrd="2" destOrd="0" presId="urn:microsoft.com/office/officeart/2005/8/layout/vList5"/>
    <dgm:cxn modelId="{ACFA5235-BCC4-4E79-BE2C-8C44C7DE1A1E}" type="presParOf" srcId="{7D3EBF86-7F2A-40FB-8A23-73962E042B8C}" destId="{E52D4EF3-D0CD-4267-A4D3-9316F5BC5745}" srcOrd="0" destOrd="0" presId="urn:microsoft.com/office/officeart/2005/8/layout/vList5"/>
    <dgm:cxn modelId="{512E984D-44AE-4E3B-8F53-B8587BF8BD15}" type="presParOf" srcId="{7D3EBF86-7F2A-40FB-8A23-73962E042B8C}" destId="{6549E521-AE71-424F-B576-53FC37A9FE64}" srcOrd="1" destOrd="0" presId="urn:microsoft.com/office/officeart/2005/8/layout/vList5"/>
    <dgm:cxn modelId="{F77A373D-D834-44C0-AD6B-402E44C6EB64}" type="presParOf" srcId="{97407C53-B1C0-4609-9223-AE543916323D}" destId="{62487D8C-6FF7-4F6E-8F58-F92982FD7EC5}" srcOrd="3" destOrd="0" presId="urn:microsoft.com/office/officeart/2005/8/layout/vList5"/>
    <dgm:cxn modelId="{CBC99D47-7366-4A4E-85BB-B8A9A51908DC}" type="presParOf" srcId="{97407C53-B1C0-4609-9223-AE543916323D}" destId="{EF40A18E-C338-46B0-9989-3DD524094434}" srcOrd="4" destOrd="0" presId="urn:microsoft.com/office/officeart/2005/8/layout/vList5"/>
    <dgm:cxn modelId="{9D2A676F-4EE3-4800-860A-A5F19655C4F8}" type="presParOf" srcId="{EF40A18E-C338-46B0-9989-3DD524094434}" destId="{BA83415D-B12B-4615-9114-961C4C7A8A2B}" srcOrd="0" destOrd="0" presId="urn:microsoft.com/office/officeart/2005/8/layout/vList5"/>
    <dgm:cxn modelId="{EAE47EF3-E59B-4DCB-91D4-80203CC004A8}"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chemeClr val="accent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rgbClr val="FFFFFF">
            <a:alpha val="90000"/>
          </a:srgbClr>
        </a:solidFill>
      </dgm:spPr>
      <dgm:t>
        <a:bodyPr/>
        <a:lstStyle/>
        <a:p>
          <a:r>
            <a:rPr lang="en-US" sz="2000" dirty="0" smtClean="0">
              <a:latin typeface="Arial"/>
            </a:rPr>
            <a:t>Choosing the alternative with the least short-term costs.</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Selecting the alternative for which they perceive the least benefits relative to the costs.</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rgbClr val="FFFFFF">
            <a:alpha val="90000"/>
          </a:srgbClr>
        </a:solidFill>
      </dgm:spPr>
      <dgm:t>
        <a:bodyPr/>
        <a:lstStyle/>
        <a:p>
          <a:pPr algn="l"/>
          <a:r>
            <a:rPr lang="en-US" sz="2000" b="0" dirty="0" smtClean="0">
              <a:latin typeface="Arial"/>
            </a:rPr>
            <a:t>Weighing the costs and benefits of alternatives.</a:t>
          </a:r>
          <a:endParaRPr lang="en-US" sz="2000" b="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0AEEB967-A590-4A07-B9D2-30505B3F5BB1}" type="presOf" srcId="{CB4B92F1-603A-4500-BEDA-502CDA5E8B1F}" destId="{BA83415D-B12B-4615-9114-961C4C7A8A2B}"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7BDD9ED6-020C-48E1-95BF-1A48C7DA176F}" type="presOf" srcId="{1BBFAE5C-FCE1-4691-AB4E-4B8BC739A29A}" destId="{F60653BF-ACC5-48A4-94AC-76BBE9FDEE22}"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9B0CAA2C-3907-4318-9C97-748385C2B117}" type="presOf" srcId="{0525B2B5-7EDB-4E3F-8C1C-ABA06AC32631}" destId="{6549E521-AE71-424F-B576-53FC37A9FE64}"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2850B81-AC22-4730-A3BE-495AA3576FFE}" type="presOf" srcId="{91AFDB78-2283-43BC-B9E5-9B43727FBBB9}" destId="{97407C53-B1C0-4609-9223-AE543916323D}" srcOrd="0" destOrd="0" presId="urn:microsoft.com/office/officeart/2005/8/layout/vList5"/>
    <dgm:cxn modelId="{66C46EEC-E72A-42BF-9DC3-139D513E4516}" srcId="{91AFDB78-2283-43BC-B9E5-9B43727FBBB9}" destId="{03C30AA9-D6EA-4630-B3E6-34B1208B2269}" srcOrd="1" destOrd="0" parTransId="{9CC8353D-F6CA-45A6-A9FF-8897C8129A68}" sibTransId="{8B183231-0033-4CC0-A5EA-8109AD53C6A1}"/>
    <dgm:cxn modelId="{98D9ED7A-7ABC-4351-A79B-44A5A946C5D9}" type="presOf" srcId="{D2DA7791-044D-4E74-B818-1A2781E015F5}" destId="{C1C55C0B-7A8D-4006-9325-8F2B23B93869}" srcOrd="0" destOrd="0" presId="urn:microsoft.com/office/officeart/2005/8/layout/vList5"/>
    <dgm:cxn modelId="{75C6A21E-1BF9-4DE1-9393-111577A0B8A5}" type="presOf" srcId="{03C30AA9-D6EA-4630-B3E6-34B1208B2269}" destId="{E52D4EF3-D0CD-4267-A4D3-9316F5BC5745}" srcOrd="0" destOrd="0" presId="urn:microsoft.com/office/officeart/2005/8/layout/vList5"/>
    <dgm:cxn modelId="{EA659BB6-F967-4043-A0E8-C0CD5FFF195B}" type="presOf" srcId="{C66512EE-59E3-4483-BCF1-B4469C4DCD06}" destId="{0EC62355-7D35-4415-97B3-B22F83BC20A3}"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348522B7-E844-4A5E-9D17-3AFE2208FB39}" type="presParOf" srcId="{97407C53-B1C0-4609-9223-AE543916323D}" destId="{4D52884C-8868-4939-B044-EB01A30D9541}" srcOrd="0" destOrd="0" presId="urn:microsoft.com/office/officeart/2005/8/layout/vList5"/>
    <dgm:cxn modelId="{6C66E0EF-BBE2-492E-9AD9-EFEB6A15E404}" type="presParOf" srcId="{4D52884C-8868-4939-B044-EB01A30D9541}" destId="{C1C55C0B-7A8D-4006-9325-8F2B23B93869}" srcOrd="0" destOrd="0" presId="urn:microsoft.com/office/officeart/2005/8/layout/vList5"/>
    <dgm:cxn modelId="{5EB5D56C-81A5-49E6-B763-9B9E0FD213CC}" type="presParOf" srcId="{4D52884C-8868-4939-B044-EB01A30D9541}" destId="{0EC62355-7D35-4415-97B3-B22F83BC20A3}" srcOrd="1" destOrd="0" presId="urn:microsoft.com/office/officeart/2005/8/layout/vList5"/>
    <dgm:cxn modelId="{D202E726-1D27-4E52-B1F3-E9A6DE25CD59}" type="presParOf" srcId="{97407C53-B1C0-4609-9223-AE543916323D}" destId="{48DBBA5F-2511-4F46-8DAF-3EA56C4915FE}" srcOrd="1" destOrd="0" presId="urn:microsoft.com/office/officeart/2005/8/layout/vList5"/>
    <dgm:cxn modelId="{DCFD9E57-9F91-4AB4-811F-A894E5EE1432}" type="presParOf" srcId="{97407C53-B1C0-4609-9223-AE543916323D}" destId="{7D3EBF86-7F2A-40FB-8A23-73962E042B8C}" srcOrd="2" destOrd="0" presId="urn:microsoft.com/office/officeart/2005/8/layout/vList5"/>
    <dgm:cxn modelId="{4E76C05F-7473-41E3-8261-2899FC099231}" type="presParOf" srcId="{7D3EBF86-7F2A-40FB-8A23-73962E042B8C}" destId="{E52D4EF3-D0CD-4267-A4D3-9316F5BC5745}" srcOrd="0" destOrd="0" presId="urn:microsoft.com/office/officeart/2005/8/layout/vList5"/>
    <dgm:cxn modelId="{7ACDBA4C-7519-402D-A339-1E9FB984ECF7}" type="presParOf" srcId="{7D3EBF86-7F2A-40FB-8A23-73962E042B8C}" destId="{6549E521-AE71-424F-B576-53FC37A9FE64}" srcOrd="1" destOrd="0" presId="urn:microsoft.com/office/officeart/2005/8/layout/vList5"/>
    <dgm:cxn modelId="{70828F60-C4D5-49FF-B514-8A76CEEAE145}" type="presParOf" srcId="{97407C53-B1C0-4609-9223-AE543916323D}" destId="{62487D8C-6FF7-4F6E-8F58-F92982FD7EC5}" srcOrd="3" destOrd="0" presId="urn:microsoft.com/office/officeart/2005/8/layout/vList5"/>
    <dgm:cxn modelId="{BE44A0C0-59C4-4C2F-9A34-E7541B4B1181}" type="presParOf" srcId="{97407C53-B1C0-4609-9223-AE543916323D}" destId="{EF40A18E-C338-46B0-9989-3DD524094434}" srcOrd="4" destOrd="0" presId="urn:microsoft.com/office/officeart/2005/8/layout/vList5"/>
    <dgm:cxn modelId="{4C0AC8B9-76D2-4960-919B-0C9114218F83}" type="presParOf" srcId="{EF40A18E-C338-46B0-9989-3DD524094434}" destId="{BA83415D-B12B-4615-9114-961C4C7A8A2B}" srcOrd="0" destOrd="0" presId="urn:microsoft.com/office/officeart/2005/8/layout/vList5"/>
    <dgm:cxn modelId="{F0DB8C77-763D-47C0-966C-770DC6B2D5E6}"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chemeClr val="accent6"/>
        </a:solidFill>
      </dgm:spPr>
      <dgm:t>
        <a:bodyPr/>
        <a:lstStyle/>
        <a:p>
          <a:r>
            <a:rPr lang="en-US" b="0" u="none" dirty="0" smtClean="0">
              <a:ln>
                <a:noFill/>
              </a:ln>
              <a:solidFill>
                <a:schemeClr val="bg1"/>
              </a:solidFill>
              <a:latin typeface="Arial"/>
            </a:rPr>
            <a:t>A</a:t>
          </a:r>
          <a:endParaRPr lang="en-US" b="0" u="none" dirty="0">
            <a:ln>
              <a:no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b="0" dirty="0" smtClean="0">
              <a:latin typeface="Arial"/>
            </a:rPr>
            <a:t>Are naturally occurring events that can cause severe threats to the public health.</a:t>
          </a:r>
          <a:endParaRPr lang="en-US" sz="2000" b="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b="0" i="0" u="none" dirty="0" smtClean="0">
              <a:ln>
                <a:solidFill>
                  <a:schemeClr val="lt1">
                    <a:hueOff val="0"/>
                    <a:satOff val="0"/>
                    <a:lumOff val="0"/>
                  </a:schemeClr>
                </a:solidFill>
              </a:ln>
              <a:latin typeface="Arial"/>
            </a:rPr>
            <a:t>B</a:t>
          </a:r>
          <a:endParaRPr lang="en-US" b="0" i="0" u="none" dirty="0">
            <a:ln>
              <a:solidFill>
                <a:schemeClr val="lt1">
                  <a:hueOff val="0"/>
                  <a:satOff val="0"/>
                  <a:lumOff val="0"/>
                </a:schemeClr>
              </a:solidFill>
            </a:ln>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b="0" dirty="0" smtClean="0">
              <a:latin typeface="Arial"/>
            </a:rPr>
            <a:t>Only occur in coastal regions and cause severe threats.</a:t>
          </a:r>
          <a:endParaRPr lang="en-US" sz="2000" b="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b="0" i="0" u="none" dirty="0" smtClean="0">
              <a:ln>
                <a:solidFill>
                  <a:schemeClr val="lt1">
                    <a:hueOff val="0"/>
                    <a:satOff val="0"/>
                    <a:lumOff val="0"/>
                  </a:schemeClr>
                </a:solidFill>
              </a:ln>
              <a:solidFill>
                <a:schemeClr val="bg1"/>
              </a:solidFill>
              <a:latin typeface="Arial"/>
            </a:rPr>
            <a:t>C</a:t>
          </a:r>
          <a:endParaRPr lang="en-US" b="0" i="0" u="none" dirty="0">
            <a:ln>
              <a:solidFill>
                <a:schemeClr val="lt1">
                  <a:hueOff val="0"/>
                  <a:satOff val="0"/>
                  <a:lumOff val="0"/>
                </a:schemeClr>
              </a:solid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b="0" dirty="0" smtClean="0">
              <a:latin typeface="Arial"/>
            </a:rPr>
            <a:t>Are known mainly for intense winds, significant rain, and dangerous conditions.</a:t>
          </a:r>
          <a:endParaRPr lang="en-US" sz="2000" b="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t>
        <a:bodyPr/>
        <a:lstStyle/>
        <a:p>
          <a:endParaRPr lang="en-US"/>
        </a:p>
      </dgm:t>
    </dgm:pt>
    <dgm:pt modelId="{C1C55C0B-7A8D-4006-9325-8F2B23B93869}" type="pres">
      <dgm:prSet presAssocID="{D2DA7791-044D-4E74-B818-1A2781E015F5}" presName="parentText" presStyleLbl="node1" presStyleIdx="0" presStyleCnt="3" custLinFactNeighborX="-6944" custLinFactNeighborY="-21552">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t>
        <a:bodyPr/>
        <a:lstStyle/>
        <a:p>
          <a:endParaRPr lang="en-US"/>
        </a:p>
      </dgm:t>
    </dgm:pt>
    <dgm:pt modelId="{7D3EBF86-7F2A-40FB-8A23-73962E042B8C}" type="pres">
      <dgm:prSet presAssocID="{03C30AA9-D6EA-4630-B3E6-34B1208B2269}" presName="linNode" presStyleCnt="0"/>
      <dgm:spPr/>
      <dgm:t>
        <a:bodyPr/>
        <a:lstStyle/>
        <a:p>
          <a:endParaRPr lang="en-US"/>
        </a:p>
      </dgm:t>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t>
        <a:bodyPr/>
        <a:lstStyle/>
        <a:p>
          <a:endParaRPr lang="en-US"/>
        </a:p>
      </dgm:t>
    </dgm:pt>
    <dgm:pt modelId="{EF40A18E-C338-46B0-9989-3DD524094434}" type="pres">
      <dgm:prSet presAssocID="{CB4B92F1-603A-4500-BEDA-502CDA5E8B1F}" presName="linNode" presStyleCnt="0"/>
      <dgm:spPr/>
      <dgm:t>
        <a:bodyPr/>
        <a:lstStyle/>
        <a:p>
          <a:endParaRPr lang="en-US"/>
        </a:p>
      </dgm:t>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6CA730FB-32A8-4416-92EA-E04D523A72D9}" type="presOf" srcId="{91AFDB78-2283-43BC-B9E5-9B43727FBBB9}" destId="{97407C53-B1C0-4609-9223-AE543916323D}" srcOrd="0" destOrd="0" presId="urn:microsoft.com/office/officeart/2005/8/layout/vList5"/>
    <dgm:cxn modelId="{8C76590D-622E-4CAB-BA0A-A05D0F7DED4E}" type="presOf" srcId="{CB4B92F1-603A-4500-BEDA-502CDA5E8B1F}" destId="{BA83415D-B12B-4615-9114-961C4C7A8A2B}" srcOrd="0" destOrd="0" presId="urn:microsoft.com/office/officeart/2005/8/layout/vList5"/>
    <dgm:cxn modelId="{EF595FCD-ABA8-44F7-800E-4630EDA6633D}"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844E1BA6-BEED-431C-B417-EB4841EC099B}" type="presOf" srcId="{D2DA7791-044D-4E74-B818-1A2781E015F5}" destId="{C1C55C0B-7A8D-4006-9325-8F2B23B93869}"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84129865-5ECF-4D6D-8DFE-62B7E5EF2110}" type="presOf" srcId="{1BBFAE5C-FCE1-4691-AB4E-4B8BC739A29A}" destId="{F60653BF-ACC5-48A4-94AC-76BBE9FDEE22}" srcOrd="0" destOrd="0" presId="urn:microsoft.com/office/officeart/2005/8/layout/vList5"/>
    <dgm:cxn modelId="{9A9575F8-963E-4EA1-A77A-6E913A280D62}"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C4CEB668-F0B2-45D1-B65E-9F8265A2E27D}" type="presOf" srcId="{C66512EE-59E3-4483-BCF1-B4469C4DCD06}" destId="{0EC62355-7D35-4415-97B3-B22F83BC20A3}"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6CBE364-91D1-4C36-BC8F-121117AD224A}" type="presParOf" srcId="{97407C53-B1C0-4609-9223-AE543916323D}" destId="{4D52884C-8868-4939-B044-EB01A30D9541}" srcOrd="0" destOrd="0" presId="urn:microsoft.com/office/officeart/2005/8/layout/vList5"/>
    <dgm:cxn modelId="{A085C37F-195D-4C1A-B29D-F927D0530132}" type="presParOf" srcId="{4D52884C-8868-4939-B044-EB01A30D9541}" destId="{C1C55C0B-7A8D-4006-9325-8F2B23B93869}" srcOrd="0" destOrd="0" presId="urn:microsoft.com/office/officeart/2005/8/layout/vList5"/>
    <dgm:cxn modelId="{5781C3F6-80A1-454A-82DF-C8B1C66EB529}" type="presParOf" srcId="{4D52884C-8868-4939-B044-EB01A30D9541}" destId="{0EC62355-7D35-4415-97B3-B22F83BC20A3}" srcOrd="1" destOrd="0" presId="urn:microsoft.com/office/officeart/2005/8/layout/vList5"/>
    <dgm:cxn modelId="{6902FDB3-5B4B-40D4-90F9-0F5C719D9D95}" type="presParOf" srcId="{97407C53-B1C0-4609-9223-AE543916323D}" destId="{48DBBA5F-2511-4F46-8DAF-3EA56C4915FE}" srcOrd="1" destOrd="0" presId="urn:microsoft.com/office/officeart/2005/8/layout/vList5"/>
    <dgm:cxn modelId="{8BB00164-3139-4BFC-B793-3C89A3EC9972}" type="presParOf" srcId="{97407C53-B1C0-4609-9223-AE543916323D}" destId="{7D3EBF86-7F2A-40FB-8A23-73962E042B8C}" srcOrd="2" destOrd="0" presId="urn:microsoft.com/office/officeart/2005/8/layout/vList5"/>
    <dgm:cxn modelId="{90ECE484-028A-430F-965D-4D3F1B5689C6}" type="presParOf" srcId="{7D3EBF86-7F2A-40FB-8A23-73962E042B8C}" destId="{E52D4EF3-D0CD-4267-A4D3-9316F5BC5745}" srcOrd="0" destOrd="0" presId="urn:microsoft.com/office/officeart/2005/8/layout/vList5"/>
    <dgm:cxn modelId="{56DF26DE-CF12-4B69-AEB1-99BAE7CC4F98}" type="presParOf" srcId="{7D3EBF86-7F2A-40FB-8A23-73962E042B8C}" destId="{6549E521-AE71-424F-B576-53FC37A9FE64}" srcOrd="1" destOrd="0" presId="urn:microsoft.com/office/officeart/2005/8/layout/vList5"/>
    <dgm:cxn modelId="{E40A57B7-B3D3-4A31-A651-8DDFF0BF5307}" type="presParOf" srcId="{97407C53-B1C0-4609-9223-AE543916323D}" destId="{62487D8C-6FF7-4F6E-8F58-F92982FD7EC5}" srcOrd="3" destOrd="0" presId="urn:microsoft.com/office/officeart/2005/8/layout/vList5"/>
    <dgm:cxn modelId="{88AECC32-5649-4A1E-AD79-12FC54FB32A5}" type="presParOf" srcId="{97407C53-B1C0-4609-9223-AE543916323D}" destId="{EF40A18E-C338-46B0-9989-3DD524094434}" srcOrd="4" destOrd="0" presId="urn:microsoft.com/office/officeart/2005/8/layout/vList5"/>
    <dgm:cxn modelId="{FC18C9FF-B23F-44DF-93D3-D347D32ACD92}" type="presParOf" srcId="{EF40A18E-C338-46B0-9989-3DD524094434}" destId="{BA83415D-B12B-4615-9114-961C4C7A8A2B}" srcOrd="0" destOrd="0" presId="urn:microsoft.com/office/officeart/2005/8/layout/vList5"/>
    <dgm:cxn modelId="{0BF8176A-2815-4022-8BB6-B4B66B6E88E4}"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b="0" u="none" dirty="0" smtClean="0">
              <a:ln>
                <a:noFill/>
              </a:ln>
              <a:solidFill>
                <a:schemeClr val="bg1"/>
              </a:solidFill>
              <a:latin typeface="Arial"/>
            </a:rPr>
            <a:t>A</a:t>
          </a:r>
          <a:endParaRPr lang="en-US" b="0" u="none" dirty="0">
            <a:ln>
              <a:no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Plan, prepare, and predict the risk.</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u="none" dirty="0" smtClean="0">
              <a:latin typeface="Arial"/>
            </a:rPr>
            <a:t>B</a:t>
          </a:r>
          <a:endParaRPr lang="en-US" u="none"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pPr marL="290513" marR="0" indent="-290513" algn="l" defTabSz="914400" eaLnBrk="1" fontAlgn="auto" latinLnBrk="0" hangingPunct="1">
            <a:lnSpc>
              <a:spcPct val="100000"/>
            </a:lnSpc>
            <a:spcBef>
              <a:spcPts val="0"/>
            </a:spcBef>
            <a:spcAft>
              <a:spcPts val="0"/>
            </a:spcAft>
            <a:buClrTx/>
            <a:buSzTx/>
            <a:buFontTx/>
            <a:buNone/>
            <a:tabLst/>
            <a:defRPr/>
          </a:pPr>
          <a:r>
            <a:rPr lang="en-US" sz="2000" dirty="0" smtClean="0">
              <a:latin typeface="Arial"/>
            </a:rPr>
            <a:t>Accept, reduce, avoid, or transfer the risk.</a:t>
          </a: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u="none" dirty="0" smtClean="0">
              <a:latin typeface="Arial"/>
            </a:rPr>
            <a:t>C</a:t>
          </a:r>
          <a:endParaRPr lang="en-US" u="none"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pPr marL="290513" marR="0" indent="-290513" algn="l" defTabSz="914400" eaLnBrk="1" fontAlgn="auto" latinLnBrk="0" hangingPunct="1">
            <a:lnSpc>
              <a:spcPct val="100000"/>
            </a:lnSpc>
            <a:spcBef>
              <a:spcPts val="0"/>
            </a:spcBef>
            <a:spcAft>
              <a:spcPts val="0"/>
            </a:spcAft>
            <a:buClrTx/>
            <a:buSzTx/>
            <a:buFontTx/>
            <a:buNone/>
            <a:tabLst/>
            <a:defRPr/>
          </a:pPr>
          <a:r>
            <a:rPr lang="en-US" sz="2000" dirty="0" smtClean="0">
              <a:latin typeface="Arial"/>
            </a:rPr>
            <a:t>Implement, review, revise, or repeat the risk. </a:t>
          </a: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99688" custScaleY="96518"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10033" custScaleY="99609">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ScaleX="101480" custScaleY="96094" custLinFactNeighborX="-2134" custLinFactNeighborY="-1709">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12010" custLinFactNeighborX="-36" custLinFactNeighborY="-45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ScaleX="103896" custScaleY="95394" custLinFactNeighborY="-328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14610">
        <dgm:presLayoutVars>
          <dgm:bulletEnabled val="1"/>
        </dgm:presLayoutVars>
      </dgm:prSet>
      <dgm:spPr/>
      <dgm:t>
        <a:bodyPr/>
        <a:lstStyle/>
        <a:p>
          <a:endParaRPr lang="en-US"/>
        </a:p>
      </dgm:t>
    </dgm:pt>
  </dgm:ptLst>
  <dgm:cxnLst>
    <dgm:cxn modelId="{E918F456-5075-48AB-9837-757656116552}" type="presOf" srcId="{D2DA7791-044D-4E74-B818-1A2781E015F5}" destId="{C1C55C0B-7A8D-4006-9325-8F2B23B93869}" srcOrd="0" destOrd="0" presId="urn:microsoft.com/office/officeart/2005/8/layout/vList5"/>
    <dgm:cxn modelId="{145DE849-6FE4-44CC-976D-189813783126}" type="presOf" srcId="{1BBFAE5C-FCE1-4691-AB4E-4B8BC739A29A}" destId="{F60653BF-ACC5-48A4-94AC-76BBE9FDEE22}"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3D299C3B-6B15-47B7-9609-BD52B08EAA9F}" type="presOf" srcId="{CB4B92F1-603A-4500-BEDA-502CDA5E8B1F}" destId="{BA83415D-B12B-4615-9114-961C4C7A8A2B}"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66C46EEC-E72A-42BF-9DC3-139D513E4516}" srcId="{91AFDB78-2283-43BC-B9E5-9B43727FBBB9}" destId="{03C30AA9-D6EA-4630-B3E6-34B1208B2269}" srcOrd="1" destOrd="0" parTransId="{9CC8353D-F6CA-45A6-A9FF-8897C8129A68}" sibTransId="{8B183231-0033-4CC0-A5EA-8109AD53C6A1}"/>
    <dgm:cxn modelId="{24454DE1-18C5-4B28-8255-F4CE754DD66C}" srcId="{91AFDB78-2283-43BC-B9E5-9B43727FBBB9}" destId="{CB4B92F1-603A-4500-BEDA-502CDA5E8B1F}" srcOrd="2" destOrd="0" parTransId="{44057423-395C-4958-A28B-19C6153F54E0}" sibTransId="{A884F9C7-A7B1-4DB3-8ACB-725309D55FE7}"/>
    <dgm:cxn modelId="{811FCAC9-40BB-4CA9-A3CF-71B8A72DB004}" type="presOf" srcId="{91AFDB78-2283-43BC-B9E5-9B43727FBBB9}" destId="{97407C53-B1C0-4609-9223-AE543916323D}" srcOrd="0" destOrd="0" presId="urn:microsoft.com/office/officeart/2005/8/layout/vList5"/>
    <dgm:cxn modelId="{6A149ADA-0DB3-4043-8AE2-3A0AEE9E842C}"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507FB632-99E7-4CD4-BFB1-F02350375029}" srcId="{CB4B92F1-603A-4500-BEDA-502CDA5E8B1F}" destId="{1BBFAE5C-FCE1-4691-AB4E-4B8BC739A29A}" srcOrd="0" destOrd="0" parTransId="{00662E46-2731-4DE4-9FB4-CCF02B80D1B5}" sibTransId="{4854B361-B8A4-464E-B207-C992D50FFCC0}"/>
    <dgm:cxn modelId="{B7330AF6-41BF-4A28-86DC-56771EF981A7}" type="presOf" srcId="{C66512EE-59E3-4483-BCF1-B4469C4DCD06}" destId="{0EC62355-7D35-4415-97B3-B22F83BC20A3}" srcOrd="0" destOrd="0" presId="urn:microsoft.com/office/officeart/2005/8/layout/vList5"/>
    <dgm:cxn modelId="{82A40998-78C7-42F5-B230-72475B735AF9}" type="presOf" srcId="{03C30AA9-D6EA-4630-B3E6-34B1208B2269}" destId="{E52D4EF3-D0CD-4267-A4D3-9316F5BC5745}" srcOrd="0" destOrd="0" presId="urn:microsoft.com/office/officeart/2005/8/layout/vList5"/>
    <dgm:cxn modelId="{240CF746-22FC-4033-B036-5429B9F78AB4}" type="presParOf" srcId="{97407C53-B1C0-4609-9223-AE543916323D}" destId="{4D52884C-8868-4939-B044-EB01A30D9541}" srcOrd="0" destOrd="0" presId="urn:microsoft.com/office/officeart/2005/8/layout/vList5"/>
    <dgm:cxn modelId="{AB7EF8FD-9028-4A36-9BA0-95DC8E0D12EC}" type="presParOf" srcId="{4D52884C-8868-4939-B044-EB01A30D9541}" destId="{C1C55C0B-7A8D-4006-9325-8F2B23B93869}" srcOrd="0" destOrd="0" presId="urn:microsoft.com/office/officeart/2005/8/layout/vList5"/>
    <dgm:cxn modelId="{3A9AA871-4BF3-40CC-A9C7-91D0471BF8FF}" type="presParOf" srcId="{4D52884C-8868-4939-B044-EB01A30D9541}" destId="{0EC62355-7D35-4415-97B3-B22F83BC20A3}" srcOrd="1" destOrd="0" presId="urn:microsoft.com/office/officeart/2005/8/layout/vList5"/>
    <dgm:cxn modelId="{5ADA4C4C-B6BA-4383-8F1D-69FD6BD14D31}" type="presParOf" srcId="{97407C53-B1C0-4609-9223-AE543916323D}" destId="{48DBBA5F-2511-4F46-8DAF-3EA56C4915FE}" srcOrd="1" destOrd="0" presId="urn:microsoft.com/office/officeart/2005/8/layout/vList5"/>
    <dgm:cxn modelId="{B7FBC22D-2E86-463A-988F-BB0566EEF9BB}" type="presParOf" srcId="{97407C53-B1C0-4609-9223-AE543916323D}" destId="{7D3EBF86-7F2A-40FB-8A23-73962E042B8C}" srcOrd="2" destOrd="0" presId="urn:microsoft.com/office/officeart/2005/8/layout/vList5"/>
    <dgm:cxn modelId="{371762C7-DFC2-407E-A3FD-AF6086F22A82}" type="presParOf" srcId="{7D3EBF86-7F2A-40FB-8A23-73962E042B8C}" destId="{E52D4EF3-D0CD-4267-A4D3-9316F5BC5745}" srcOrd="0" destOrd="0" presId="urn:microsoft.com/office/officeart/2005/8/layout/vList5"/>
    <dgm:cxn modelId="{FBA14123-77F8-40BE-991E-A3963ECB0382}" type="presParOf" srcId="{7D3EBF86-7F2A-40FB-8A23-73962E042B8C}" destId="{6549E521-AE71-424F-B576-53FC37A9FE64}" srcOrd="1" destOrd="0" presId="urn:microsoft.com/office/officeart/2005/8/layout/vList5"/>
    <dgm:cxn modelId="{354A9AEF-E172-4F26-94A3-155FAED129DF}" type="presParOf" srcId="{97407C53-B1C0-4609-9223-AE543916323D}" destId="{62487D8C-6FF7-4F6E-8F58-F92982FD7EC5}" srcOrd="3" destOrd="0" presId="urn:microsoft.com/office/officeart/2005/8/layout/vList5"/>
    <dgm:cxn modelId="{23929552-11E1-44E1-8A31-677D4887892B}" type="presParOf" srcId="{97407C53-B1C0-4609-9223-AE543916323D}" destId="{EF40A18E-C338-46B0-9989-3DD524094434}" srcOrd="4" destOrd="0" presId="urn:microsoft.com/office/officeart/2005/8/layout/vList5"/>
    <dgm:cxn modelId="{BDC7F9BD-9CEF-4940-8132-A6BF2911E858}" type="presParOf" srcId="{EF40A18E-C338-46B0-9989-3DD524094434}" destId="{BA83415D-B12B-4615-9114-961C4C7A8A2B}" srcOrd="0" destOrd="0" presId="urn:microsoft.com/office/officeart/2005/8/layout/vList5"/>
    <dgm:cxn modelId="{9D9FB682-4AF1-45B0-9239-F627A6D48C83}"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1-2 months of living expenses</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3-6 months of living expenses</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dirty="0" smtClean="0">
              <a:latin typeface="Arial"/>
            </a:rPr>
            <a:t>9-12 months of living expenses</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CA814009-04A3-4E7F-AD41-9B8C304B5809}" type="presOf" srcId="{CB4B92F1-603A-4500-BEDA-502CDA5E8B1F}" destId="{BA83415D-B12B-4615-9114-961C4C7A8A2B}" srcOrd="0" destOrd="0" presId="urn:microsoft.com/office/officeart/2005/8/layout/vList5"/>
    <dgm:cxn modelId="{564A094A-A8C1-4780-BB11-FAA60293E46D}" type="presOf" srcId="{C66512EE-59E3-4483-BCF1-B4469C4DCD06}" destId="{0EC62355-7D35-4415-97B3-B22F83BC20A3}" srcOrd="0" destOrd="0" presId="urn:microsoft.com/office/officeart/2005/8/layout/vList5"/>
    <dgm:cxn modelId="{6183E24C-886B-437B-BE37-D356BEDAFA1A}" type="presOf" srcId="{0525B2B5-7EDB-4E3F-8C1C-ABA06AC32631}" destId="{6549E521-AE71-424F-B576-53FC37A9FE64}"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26A669B-CF27-4D5F-910C-0A21DD431FF1}" type="presOf" srcId="{1BBFAE5C-FCE1-4691-AB4E-4B8BC739A29A}" destId="{F60653BF-ACC5-48A4-94AC-76BBE9FDEE22}" srcOrd="0" destOrd="0" presId="urn:microsoft.com/office/officeart/2005/8/layout/vList5"/>
    <dgm:cxn modelId="{0CA8EB13-5C2B-47FF-8F7A-2B2440A55A18}" type="presOf" srcId="{91AFDB78-2283-43BC-B9E5-9B43727FBBB9}" destId="{97407C53-B1C0-4609-9223-AE543916323D}"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66C46EEC-E72A-42BF-9DC3-139D513E4516}" srcId="{91AFDB78-2283-43BC-B9E5-9B43727FBBB9}" destId="{03C30AA9-D6EA-4630-B3E6-34B1208B2269}" srcOrd="1" destOrd="0" parTransId="{9CC8353D-F6CA-45A6-A9FF-8897C8129A68}" sibTransId="{8B183231-0033-4CC0-A5EA-8109AD53C6A1}"/>
    <dgm:cxn modelId="{24454DE1-18C5-4B28-8255-F4CE754DD66C}" srcId="{91AFDB78-2283-43BC-B9E5-9B43727FBBB9}" destId="{CB4B92F1-603A-4500-BEDA-502CDA5E8B1F}" srcOrd="2" destOrd="0" parTransId="{44057423-395C-4958-A28B-19C6153F54E0}" sibTransId="{A884F9C7-A7B1-4DB3-8ACB-725309D55FE7}"/>
    <dgm:cxn modelId="{E7146026-3BF4-4440-A43C-65B16E7B29B3}" srcId="{91AFDB78-2283-43BC-B9E5-9B43727FBBB9}" destId="{D2DA7791-044D-4E74-B818-1A2781E015F5}" srcOrd="0" destOrd="0" parTransId="{C7486C9A-2923-4CFE-A3F8-D8F3FEB31821}" sibTransId="{0181FE1F-FCE9-46A2-B624-095D3FE2C3DB}"/>
    <dgm:cxn modelId="{9FB71FAD-3D35-4AF8-9AEF-78FDBE9E34A8}" type="presOf" srcId="{D2DA7791-044D-4E74-B818-1A2781E015F5}" destId="{C1C55C0B-7A8D-4006-9325-8F2B23B93869}" srcOrd="0" destOrd="0" presId="urn:microsoft.com/office/officeart/2005/8/layout/vList5"/>
    <dgm:cxn modelId="{C05B7478-00AD-463A-B343-E4616217C7F3}" type="presOf" srcId="{03C30AA9-D6EA-4630-B3E6-34B1208B2269}" destId="{E52D4EF3-D0CD-4267-A4D3-9316F5BC5745}"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A02AA2F6-54BF-45DF-9B39-BFB4742D047F}" type="presParOf" srcId="{97407C53-B1C0-4609-9223-AE543916323D}" destId="{4D52884C-8868-4939-B044-EB01A30D9541}" srcOrd="0" destOrd="0" presId="urn:microsoft.com/office/officeart/2005/8/layout/vList5"/>
    <dgm:cxn modelId="{F073F1FF-4BB3-47B6-9A05-D69577BEDA37}" type="presParOf" srcId="{4D52884C-8868-4939-B044-EB01A30D9541}" destId="{C1C55C0B-7A8D-4006-9325-8F2B23B93869}" srcOrd="0" destOrd="0" presId="urn:microsoft.com/office/officeart/2005/8/layout/vList5"/>
    <dgm:cxn modelId="{521582CA-3251-461F-B645-1FC8FD23791D}" type="presParOf" srcId="{4D52884C-8868-4939-B044-EB01A30D9541}" destId="{0EC62355-7D35-4415-97B3-B22F83BC20A3}" srcOrd="1" destOrd="0" presId="urn:microsoft.com/office/officeart/2005/8/layout/vList5"/>
    <dgm:cxn modelId="{E82CBCD2-5B3D-446F-A4E7-4F7B87CF1E3E}" type="presParOf" srcId="{97407C53-B1C0-4609-9223-AE543916323D}" destId="{48DBBA5F-2511-4F46-8DAF-3EA56C4915FE}" srcOrd="1" destOrd="0" presId="urn:microsoft.com/office/officeart/2005/8/layout/vList5"/>
    <dgm:cxn modelId="{F1CD9D58-C0CD-48E6-A163-FA4999BB6498}" type="presParOf" srcId="{97407C53-B1C0-4609-9223-AE543916323D}" destId="{7D3EBF86-7F2A-40FB-8A23-73962E042B8C}" srcOrd="2" destOrd="0" presId="urn:microsoft.com/office/officeart/2005/8/layout/vList5"/>
    <dgm:cxn modelId="{58BC567C-533B-49D1-9A1B-30C88026ABF9}" type="presParOf" srcId="{7D3EBF86-7F2A-40FB-8A23-73962E042B8C}" destId="{E52D4EF3-D0CD-4267-A4D3-9316F5BC5745}" srcOrd="0" destOrd="0" presId="urn:microsoft.com/office/officeart/2005/8/layout/vList5"/>
    <dgm:cxn modelId="{D8A33CF5-779F-4E2E-A9A0-7C54E55A5BE1}" type="presParOf" srcId="{7D3EBF86-7F2A-40FB-8A23-73962E042B8C}" destId="{6549E521-AE71-424F-B576-53FC37A9FE64}" srcOrd="1" destOrd="0" presId="urn:microsoft.com/office/officeart/2005/8/layout/vList5"/>
    <dgm:cxn modelId="{DD0685A0-ED3F-46C4-8638-2D3B1791ED66}" type="presParOf" srcId="{97407C53-B1C0-4609-9223-AE543916323D}" destId="{62487D8C-6FF7-4F6E-8F58-F92982FD7EC5}" srcOrd="3" destOrd="0" presId="urn:microsoft.com/office/officeart/2005/8/layout/vList5"/>
    <dgm:cxn modelId="{B4C9ABA6-4F99-4FF2-A826-2147F0E6224E}" type="presParOf" srcId="{97407C53-B1C0-4609-9223-AE543916323D}" destId="{EF40A18E-C338-46B0-9989-3DD524094434}" srcOrd="4" destOrd="0" presId="urn:microsoft.com/office/officeart/2005/8/layout/vList5"/>
    <dgm:cxn modelId="{63CEF367-6D3C-484B-993B-B55E1B524300}" type="presParOf" srcId="{EF40A18E-C338-46B0-9989-3DD524094434}" destId="{BA83415D-B12B-4615-9114-961C4C7A8A2B}" srcOrd="0" destOrd="0" presId="urn:microsoft.com/office/officeart/2005/8/layout/vList5"/>
    <dgm:cxn modelId="{8AE42CB1-9CB2-4196-B522-64722FC97980}"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pPr marL="137160" indent="-137160"/>
          <a:r>
            <a:rPr lang="en-US" sz="2000" dirty="0" smtClean="0">
              <a:latin typeface="Arial"/>
            </a:rPr>
            <a:t>Limited and unlimited.</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rIns="0"/>
        <a:lstStyle/>
        <a:p>
          <a:pPr marL="137160" indent="-137160"/>
          <a:r>
            <a:rPr lang="en-US" sz="2000" dirty="0" smtClean="0">
              <a:latin typeface="Arial"/>
            </a:rPr>
            <a:t>Short-, intermediate-, and long-term.</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rIns="0"/>
        <a:lstStyle/>
        <a:p>
          <a:pPr marL="137160" indent="-137160"/>
          <a:r>
            <a:rPr lang="en-US" sz="2000" dirty="0" smtClean="0">
              <a:latin typeface="Arial"/>
            </a:rPr>
            <a:t>Costs and benefits.</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427">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LinFactNeighborY="381">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Y="-3405">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988B83EA-B05B-439E-9F0B-76D2D99DC47D}" type="presOf" srcId="{D2DA7791-044D-4E74-B818-1A2781E015F5}" destId="{C1C55C0B-7A8D-4006-9325-8F2B23B93869}" srcOrd="0" destOrd="0" presId="urn:microsoft.com/office/officeart/2005/8/layout/vList5"/>
    <dgm:cxn modelId="{96D9FF50-2ED8-4ACB-9F63-50FC3808B61D}"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9BC61B56-6E8D-49B8-85CB-6D5582383E83}" type="presOf" srcId="{03C30AA9-D6EA-4630-B3E6-34B1208B2269}" destId="{E52D4EF3-D0CD-4267-A4D3-9316F5BC5745}"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AC8EF6F5-61F2-4036-A419-2BEB1AFB4654}" type="presOf" srcId="{C66512EE-59E3-4483-BCF1-B4469C4DCD06}" destId="{0EC62355-7D35-4415-97B3-B22F83BC20A3}" srcOrd="0" destOrd="0" presId="urn:microsoft.com/office/officeart/2005/8/layout/vList5"/>
    <dgm:cxn modelId="{714174FD-A4AD-4502-900B-D8EBB47E8DAD}" type="presOf" srcId="{1BBFAE5C-FCE1-4691-AB4E-4B8BC739A29A}" destId="{F60653BF-ACC5-48A4-94AC-76BBE9FDEE22}"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9D4AA014-122E-416B-89A8-628B8379BE7F}" type="presOf" srcId="{91AFDB78-2283-43BC-B9E5-9B43727FBBB9}" destId="{97407C53-B1C0-4609-9223-AE543916323D}" srcOrd="0" destOrd="0" presId="urn:microsoft.com/office/officeart/2005/8/layout/vList5"/>
    <dgm:cxn modelId="{F16707BF-0892-4CB9-9504-5BC06E6B780A}"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B128E882-F074-4BEC-883E-6467EF793694}" type="presParOf" srcId="{97407C53-B1C0-4609-9223-AE543916323D}" destId="{4D52884C-8868-4939-B044-EB01A30D9541}" srcOrd="0" destOrd="0" presId="urn:microsoft.com/office/officeart/2005/8/layout/vList5"/>
    <dgm:cxn modelId="{DAE7D3CC-3FB6-4B58-A590-B6450863B66D}" type="presParOf" srcId="{4D52884C-8868-4939-B044-EB01A30D9541}" destId="{C1C55C0B-7A8D-4006-9325-8F2B23B93869}" srcOrd="0" destOrd="0" presId="urn:microsoft.com/office/officeart/2005/8/layout/vList5"/>
    <dgm:cxn modelId="{BB84116B-CAA1-46C0-A4D5-C7078C3680D4}" type="presParOf" srcId="{4D52884C-8868-4939-B044-EB01A30D9541}" destId="{0EC62355-7D35-4415-97B3-B22F83BC20A3}" srcOrd="1" destOrd="0" presId="urn:microsoft.com/office/officeart/2005/8/layout/vList5"/>
    <dgm:cxn modelId="{EF5D8C42-EF89-4E51-9B39-B7C15A6C425B}" type="presParOf" srcId="{97407C53-B1C0-4609-9223-AE543916323D}" destId="{48DBBA5F-2511-4F46-8DAF-3EA56C4915FE}" srcOrd="1" destOrd="0" presId="urn:microsoft.com/office/officeart/2005/8/layout/vList5"/>
    <dgm:cxn modelId="{B45758A2-8838-424A-A2DB-081F693FCCF7}" type="presParOf" srcId="{97407C53-B1C0-4609-9223-AE543916323D}" destId="{7D3EBF86-7F2A-40FB-8A23-73962E042B8C}" srcOrd="2" destOrd="0" presId="urn:microsoft.com/office/officeart/2005/8/layout/vList5"/>
    <dgm:cxn modelId="{562B536A-90BB-453C-81CE-8D12EB279137}" type="presParOf" srcId="{7D3EBF86-7F2A-40FB-8A23-73962E042B8C}" destId="{E52D4EF3-D0CD-4267-A4D3-9316F5BC5745}" srcOrd="0" destOrd="0" presId="urn:microsoft.com/office/officeart/2005/8/layout/vList5"/>
    <dgm:cxn modelId="{7CFA0D93-2D4B-47D9-B789-F297B2DAAAB0}" type="presParOf" srcId="{7D3EBF86-7F2A-40FB-8A23-73962E042B8C}" destId="{6549E521-AE71-424F-B576-53FC37A9FE64}" srcOrd="1" destOrd="0" presId="urn:microsoft.com/office/officeart/2005/8/layout/vList5"/>
    <dgm:cxn modelId="{BE679719-408B-43BC-91D9-3837B3C16BE1}" type="presParOf" srcId="{97407C53-B1C0-4609-9223-AE543916323D}" destId="{62487D8C-6FF7-4F6E-8F58-F92982FD7EC5}" srcOrd="3" destOrd="0" presId="urn:microsoft.com/office/officeart/2005/8/layout/vList5"/>
    <dgm:cxn modelId="{13A26056-95BF-4279-B546-F0E7DB58A9F7}" type="presParOf" srcId="{97407C53-B1C0-4609-9223-AE543916323D}" destId="{EF40A18E-C338-46B0-9989-3DD524094434}" srcOrd="4" destOrd="0" presId="urn:microsoft.com/office/officeart/2005/8/layout/vList5"/>
    <dgm:cxn modelId="{8B80933E-F2C2-4533-98F8-F17E003F8AE2}" type="presParOf" srcId="{EF40A18E-C338-46B0-9989-3DD524094434}" destId="{BA83415D-B12B-4615-9114-961C4C7A8A2B}" srcOrd="0" destOrd="0" presId="urn:microsoft.com/office/officeart/2005/8/layout/vList5"/>
    <dgm:cxn modelId="{0BFE52F1-170A-4E6A-91A7-DA05CC816802}"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Specific, Measurable, Attainable, Realistic, Time Bound.</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Specific, Manageable, Attainable, Realistic, Time Bound.</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rIns="91440"/>
        <a:lstStyle/>
        <a:p>
          <a:r>
            <a:rPr lang="en-US" sz="2000" dirty="0" smtClean="0">
              <a:latin typeface="Arial"/>
            </a:rPr>
            <a:t>Specific, Mentionable, Attainable, Realistic, Time Bound.</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LinFactNeighborX="-1953" custLinFactNeighborY="361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D06AB02C-D664-4937-9F50-309625C89D89}" type="presOf" srcId="{0525B2B5-7EDB-4E3F-8C1C-ABA06AC32631}" destId="{6549E521-AE71-424F-B576-53FC37A9FE64}" srcOrd="0" destOrd="0" presId="urn:microsoft.com/office/officeart/2005/8/layout/vList5"/>
    <dgm:cxn modelId="{958C587B-0354-421B-A7B2-D48F96BB2DD2}" type="presOf" srcId="{D2DA7791-044D-4E74-B818-1A2781E015F5}" destId="{C1C55C0B-7A8D-4006-9325-8F2B23B93869}"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8AB9C65D-B362-4B3E-8C2E-BA619ED26E07}" type="presOf" srcId="{1BBFAE5C-FCE1-4691-AB4E-4B8BC739A29A}" destId="{F60653BF-ACC5-48A4-94AC-76BBE9FDEE22}" srcOrd="0" destOrd="0" presId="urn:microsoft.com/office/officeart/2005/8/layout/vList5"/>
    <dgm:cxn modelId="{45807FE6-3058-43A5-94F2-6A8BE380A8F9}"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FC247140-F7A4-477E-8A1C-84A41E42DE84}" type="presOf" srcId="{91AFDB78-2283-43BC-B9E5-9B43727FBBB9}" destId="{97407C53-B1C0-4609-9223-AE543916323D}" srcOrd="0" destOrd="0" presId="urn:microsoft.com/office/officeart/2005/8/layout/vList5"/>
    <dgm:cxn modelId="{CF5F372F-DFB8-4B71-8849-E470B174D887}" type="presOf" srcId="{C66512EE-59E3-4483-BCF1-B4469C4DCD06}" destId="{0EC62355-7D35-4415-97B3-B22F83BC20A3}" srcOrd="0" destOrd="0" presId="urn:microsoft.com/office/officeart/2005/8/layout/vList5"/>
    <dgm:cxn modelId="{028050DA-BDC3-4D58-870F-389DE8EBE806}"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8A384791-4D0A-41AC-A887-AE28F52FFD17}" type="presParOf" srcId="{97407C53-B1C0-4609-9223-AE543916323D}" destId="{4D52884C-8868-4939-B044-EB01A30D9541}" srcOrd="0" destOrd="0" presId="urn:microsoft.com/office/officeart/2005/8/layout/vList5"/>
    <dgm:cxn modelId="{E4F4C0F2-1CD2-4ACE-9ED2-C2A40933388D}" type="presParOf" srcId="{4D52884C-8868-4939-B044-EB01A30D9541}" destId="{C1C55C0B-7A8D-4006-9325-8F2B23B93869}" srcOrd="0" destOrd="0" presId="urn:microsoft.com/office/officeart/2005/8/layout/vList5"/>
    <dgm:cxn modelId="{5FA48CF5-6C4F-4A39-B55A-6EF61629E31B}" type="presParOf" srcId="{4D52884C-8868-4939-B044-EB01A30D9541}" destId="{0EC62355-7D35-4415-97B3-B22F83BC20A3}" srcOrd="1" destOrd="0" presId="urn:microsoft.com/office/officeart/2005/8/layout/vList5"/>
    <dgm:cxn modelId="{9BD91AE9-4DBB-4434-91F9-E9A6103813F8}" type="presParOf" srcId="{97407C53-B1C0-4609-9223-AE543916323D}" destId="{48DBBA5F-2511-4F46-8DAF-3EA56C4915FE}" srcOrd="1" destOrd="0" presId="urn:microsoft.com/office/officeart/2005/8/layout/vList5"/>
    <dgm:cxn modelId="{2C002269-3E7B-43CA-859C-E86382B4BFCF}" type="presParOf" srcId="{97407C53-B1C0-4609-9223-AE543916323D}" destId="{7D3EBF86-7F2A-40FB-8A23-73962E042B8C}" srcOrd="2" destOrd="0" presId="urn:microsoft.com/office/officeart/2005/8/layout/vList5"/>
    <dgm:cxn modelId="{73C75DF2-ECAC-4129-94F9-57D42A0306A1}" type="presParOf" srcId="{7D3EBF86-7F2A-40FB-8A23-73962E042B8C}" destId="{E52D4EF3-D0CD-4267-A4D3-9316F5BC5745}" srcOrd="0" destOrd="0" presId="urn:microsoft.com/office/officeart/2005/8/layout/vList5"/>
    <dgm:cxn modelId="{415F8A00-837C-4844-BF28-64D6E5AD7BFE}" type="presParOf" srcId="{7D3EBF86-7F2A-40FB-8A23-73962E042B8C}" destId="{6549E521-AE71-424F-B576-53FC37A9FE64}" srcOrd="1" destOrd="0" presId="urn:microsoft.com/office/officeart/2005/8/layout/vList5"/>
    <dgm:cxn modelId="{922C2DD0-CC4B-4B3A-B0FD-884EA5E7697B}" type="presParOf" srcId="{97407C53-B1C0-4609-9223-AE543916323D}" destId="{62487D8C-6FF7-4F6E-8F58-F92982FD7EC5}" srcOrd="3" destOrd="0" presId="urn:microsoft.com/office/officeart/2005/8/layout/vList5"/>
    <dgm:cxn modelId="{ED0776A2-7E6C-41E3-824C-EF9E942C3EAE}" type="presParOf" srcId="{97407C53-B1C0-4609-9223-AE543916323D}" destId="{EF40A18E-C338-46B0-9989-3DD524094434}" srcOrd="4" destOrd="0" presId="urn:microsoft.com/office/officeart/2005/8/layout/vList5"/>
    <dgm:cxn modelId="{10BF8D51-77ED-475E-82EA-6CFE14460AE9}" type="presParOf" srcId="{EF40A18E-C338-46B0-9989-3DD524094434}" destId="{BA83415D-B12B-4615-9114-961C4C7A8A2B}" srcOrd="0" destOrd="0" presId="urn:microsoft.com/office/officeart/2005/8/layout/vList5"/>
    <dgm:cxn modelId="{D886AD02-FA64-411D-8686-7B452B453CDC}"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Plan, prepare, predict.</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Hold steady, be rigid, keep the course.</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dirty="0" smtClean="0">
              <a:latin typeface="Arial"/>
            </a:rPr>
            <a:t>Implement, review, revise, repeat.</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534EFE83-C9E6-4855-BA29-FEBB399B11C6}" type="presOf" srcId="{91AFDB78-2283-43BC-B9E5-9B43727FBBB9}" destId="{97407C53-B1C0-4609-9223-AE543916323D}" srcOrd="0" destOrd="0" presId="urn:microsoft.com/office/officeart/2005/8/layout/vList5"/>
    <dgm:cxn modelId="{5231587A-9E1E-4E7C-AAF6-074AABD52F6D}" type="presOf" srcId="{0525B2B5-7EDB-4E3F-8C1C-ABA06AC32631}" destId="{6549E521-AE71-424F-B576-53FC37A9FE64}" srcOrd="0" destOrd="0" presId="urn:microsoft.com/office/officeart/2005/8/layout/vList5"/>
    <dgm:cxn modelId="{A314543D-0A9F-4A6D-ABA8-AB6ABC2942B8}" type="presOf" srcId="{1BBFAE5C-FCE1-4691-AB4E-4B8BC739A29A}" destId="{F60653BF-ACC5-48A4-94AC-76BBE9FDEE22}"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6173F55D-25A0-4277-AB3C-DD1931D5EC09}"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F145300A-EDB7-4D43-AE4B-E2A551B85031}" type="presOf" srcId="{CB4B92F1-603A-4500-BEDA-502CDA5E8B1F}" destId="{BA83415D-B12B-4615-9114-961C4C7A8A2B}"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8A1F5EAD-8D88-4DC5-904E-EF4C31E6DD98}" type="presOf" srcId="{C66512EE-59E3-4483-BCF1-B4469C4DCD06}" destId="{0EC62355-7D35-4415-97B3-B22F83BC20A3}" srcOrd="0" destOrd="0" presId="urn:microsoft.com/office/officeart/2005/8/layout/vList5"/>
    <dgm:cxn modelId="{28A058F0-82BA-4C1F-B045-AA834B4BE6B2}" type="presOf" srcId="{D2DA7791-044D-4E74-B818-1A2781E015F5}" destId="{C1C55C0B-7A8D-4006-9325-8F2B23B93869}"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97640F27-1BD1-4BDF-AED8-EDA951EF72F8}" type="presParOf" srcId="{97407C53-B1C0-4609-9223-AE543916323D}" destId="{4D52884C-8868-4939-B044-EB01A30D9541}" srcOrd="0" destOrd="0" presId="urn:microsoft.com/office/officeart/2005/8/layout/vList5"/>
    <dgm:cxn modelId="{F2B50674-4EC8-4FE0-8B60-2D7EE82F441C}" type="presParOf" srcId="{4D52884C-8868-4939-B044-EB01A30D9541}" destId="{C1C55C0B-7A8D-4006-9325-8F2B23B93869}" srcOrd="0" destOrd="0" presId="urn:microsoft.com/office/officeart/2005/8/layout/vList5"/>
    <dgm:cxn modelId="{8EFBDA11-F874-4163-9DBE-5643DB7DEE4C}" type="presParOf" srcId="{4D52884C-8868-4939-B044-EB01A30D9541}" destId="{0EC62355-7D35-4415-97B3-B22F83BC20A3}" srcOrd="1" destOrd="0" presId="urn:microsoft.com/office/officeart/2005/8/layout/vList5"/>
    <dgm:cxn modelId="{551F7D7E-32B7-43B6-89EE-5A1A8E70183F}" type="presParOf" srcId="{97407C53-B1C0-4609-9223-AE543916323D}" destId="{48DBBA5F-2511-4F46-8DAF-3EA56C4915FE}" srcOrd="1" destOrd="0" presId="urn:microsoft.com/office/officeart/2005/8/layout/vList5"/>
    <dgm:cxn modelId="{B7CE55F9-18FB-4E1C-961D-D4C5879FB00E}" type="presParOf" srcId="{97407C53-B1C0-4609-9223-AE543916323D}" destId="{7D3EBF86-7F2A-40FB-8A23-73962E042B8C}" srcOrd="2" destOrd="0" presId="urn:microsoft.com/office/officeart/2005/8/layout/vList5"/>
    <dgm:cxn modelId="{AFE9A2CE-0320-45FC-854A-CB7C087A44ED}" type="presParOf" srcId="{7D3EBF86-7F2A-40FB-8A23-73962E042B8C}" destId="{E52D4EF3-D0CD-4267-A4D3-9316F5BC5745}" srcOrd="0" destOrd="0" presId="urn:microsoft.com/office/officeart/2005/8/layout/vList5"/>
    <dgm:cxn modelId="{ED2A70F6-D8AF-493B-9496-9B6F26822542}" type="presParOf" srcId="{7D3EBF86-7F2A-40FB-8A23-73962E042B8C}" destId="{6549E521-AE71-424F-B576-53FC37A9FE64}" srcOrd="1" destOrd="0" presId="urn:microsoft.com/office/officeart/2005/8/layout/vList5"/>
    <dgm:cxn modelId="{91D2D69D-688C-4BE0-9240-508D1EA4356E}" type="presParOf" srcId="{97407C53-B1C0-4609-9223-AE543916323D}" destId="{62487D8C-6FF7-4F6E-8F58-F92982FD7EC5}" srcOrd="3" destOrd="0" presId="urn:microsoft.com/office/officeart/2005/8/layout/vList5"/>
    <dgm:cxn modelId="{11CE8A2B-E934-4333-807E-EB3C4648727C}" type="presParOf" srcId="{97407C53-B1C0-4609-9223-AE543916323D}" destId="{EF40A18E-C338-46B0-9989-3DD524094434}" srcOrd="4" destOrd="0" presId="urn:microsoft.com/office/officeart/2005/8/layout/vList5"/>
    <dgm:cxn modelId="{25A924B0-34AD-429E-8248-1C95632CE2AE}" type="presParOf" srcId="{EF40A18E-C338-46B0-9989-3DD524094434}" destId="{BA83415D-B12B-4615-9114-961C4C7A8A2B}" srcOrd="0" destOrd="0" presId="urn:microsoft.com/office/officeart/2005/8/layout/vList5"/>
    <dgm:cxn modelId="{3C0D7FC0-8907-41D4-94B3-034192E6E52F}"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chemeClr val="accent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Basic needs are necessary to live, and wants are things that we would like or desire.</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All needs and wants must be met in order to live productive lives.</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dirty="0" smtClean="0">
              <a:latin typeface="Arial"/>
            </a:rPr>
            <a:t>It is more important to meet our wants than our needs.</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LinFactNeighborX="-1953" custLinFactNeighborY="1419">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A2E150FF-F212-43D2-B272-34D9F401908C}" type="presOf" srcId="{91AFDB78-2283-43BC-B9E5-9B43727FBBB9}" destId="{97407C53-B1C0-4609-9223-AE543916323D}" srcOrd="0" destOrd="0" presId="urn:microsoft.com/office/officeart/2005/8/layout/vList5"/>
    <dgm:cxn modelId="{B4393013-D5DA-4C1A-9056-72D9DAC801FF}" type="presOf" srcId="{D2DA7791-044D-4E74-B818-1A2781E015F5}" destId="{C1C55C0B-7A8D-4006-9325-8F2B23B93869}" srcOrd="0" destOrd="0" presId="urn:microsoft.com/office/officeart/2005/8/layout/vList5"/>
    <dgm:cxn modelId="{629F225B-96D1-40B5-A6F9-2A5A909BBB4D}" type="presOf" srcId="{1BBFAE5C-FCE1-4691-AB4E-4B8BC739A29A}" destId="{F60653BF-ACC5-48A4-94AC-76BBE9FDEE22}" srcOrd="0" destOrd="0" presId="urn:microsoft.com/office/officeart/2005/8/layout/vList5"/>
    <dgm:cxn modelId="{787A85BA-09F5-460E-892E-38A3A29DE284}" type="presOf" srcId="{03C30AA9-D6EA-4630-B3E6-34B1208B2269}" destId="{E52D4EF3-D0CD-4267-A4D3-9316F5BC5745}"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966CA1FE-719C-4C52-8FE5-A0727348F1D2}" srcId="{03C30AA9-D6EA-4630-B3E6-34B1208B2269}" destId="{0525B2B5-7EDB-4E3F-8C1C-ABA06AC32631}" srcOrd="0" destOrd="0" parTransId="{A95C3923-F8BF-441D-858D-83F471457809}" sibTransId="{29E99513-0BA9-4724-BB52-31475CBFEDD1}"/>
    <dgm:cxn modelId="{3EDCCB2F-E263-4EAD-94D2-E0366D3A28C6}" type="presOf" srcId="{0525B2B5-7EDB-4E3F-8C1C-ABA06AC32631}" destId="{6549E521-AE71-424F-B576-53FC37A9FE64}"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37612BA9-ACF1-46D3-9EA8-088D5A9061B5}" type="presOf" srcId="{C66512EE-59E3-4483-BCF1-B4469C4DCD06}" destId="{0EC62355-7D35-4415-97B3-B22F83BC20A3}" srcOrd="0" destOrd="0" presId="urn:microsoft.com/office/officeart/2005/8/layout/vList5"/>
    <dgm:cxn modelId="{62D07633-270A-4DB5-A938-CCEE18100384}"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6AEEBDD-BE3F-4156-B47F-00870ED86429}" type="presParOf" srcId="{97407C53-B1C0-4609-9223-AE543916323D}" destId="{4D52884C-8868-4939-B044-EB01A30D9541}" srcOrd="0" destOrd="0" presId="urn:microsoft.com/office/officeart/2005/8/layout/vList5"/>
    <dgm:cxn modelId="{5F8A9B19-3045-4D3B-9B22-812A250621E6}" type="presParOf" srcId="{4D52884C-8868-4939-B044-EB01A30D9541}" destId="{C1C55C0B-7A8D-4006-9325-8F2B23B93869}" srcOrd="0" destOrd="0" presId="urn:microsoft.com/office/officeart/2005/8/layout/vList5"/>
    <dgm:cxn modelId="{666AC32E-EAF9-44BA-8293-D2FE41186F58}" type="presParOf" srcId="{4D52884C-8868-4939-B044-EB01A30D9541}" destId="{0EC62355-7D35-4415-97B3-B22F83BC20A3}" srcOrd="1" destOrd="0" presId="urn:microsoft.com/office/officeart/2005/8/layout/vList5"/>
    <dgm:cxn modelId="{52B1EBBE-A2A5-4DEA-B94C-B796B1966D7E}" type="presParOf" srcId="{97407C53-B1C0-4609-9223-AE543916323D}" destId="{48DBBA5F-2511-4F46-8DAF-3EA56C4915FE}" srcOrd="1" destOrd="0" presId="urn:microsoft.com/office/officeart/2005/8/layout/vList5"/>
    <dgm:cxn modelId="{E0208FBB-06BF-476F-B8AB-AAE8FD106172}" type="presParOf" srcId="{97407C53-B1C0-4609-9223-AE543916323D}" destId="{7D3EBF86-7F2A-40FB-8A23-73962E042B8C}" srcOrd="2" destOrd="0" presId="urn:microsoft.com/office/officeart/2005/8/layout/vList5"/>
    <dgm:cxn modelId="{FEF4B5D2-8471-479B-96F0-C7B4D5A173FB}" type="presParOf" srcId="{7D3EBF86-7F2A-40FB-8A23-73962E042B8C}" destId="{E52D4EF3-D0CD-4267-A4D3-9316F5BC5745}" srcOrd="0" destOrd="0" presId="urn:microsoft.com/office/officeart/2005/8/layout/vList5"/>
    <dgm:cxn modelId="{856CBA61-9EF6-4952-9AE8-2AAB5AD7D02E}" type="presParOf" srcId="{7D3EBF86-7F2A-40FB-8A23-73962E042B8C}" destId="{6549E521-AE71-424F-B576-53FC37A9FE64}" srcOrd="1" destOrd="0" presId="urn:microsoft.com/office/officeart/2005/8/layout/vList5"/>
    <dgm:cxn modelId="{407BAB2E-BFDA-4D00-97A5-D962B7C966ED}" type="presParOf" srcId="{97407C53-B1C0-4609-9223-AE543916323D}" destId="{62487D8C-6FF7-4F6E-8F58-F92982FD7EC5}" srcOrd="3" destOrd="0" presId="urn:microsoft.com/office/officeart/2005/8/layout/vList5"/>
    <dgm:cxn modelId="{2D04F46A-71C4-47D1-8CE9-EB6429221CB5}" type="presParOf" srcId="{97407C53-B1C0-4609-9223-AE543916323D}" destId="{EF40A18E-C338-46B0-9989-3DD524094434}" srcOrd="4" destOrd="0" presId="urn:microsoft.com/office/officeart/2005/8/layout/vList5"/>
    <dgm:cxn modelId="{01517216-9012-449A-8974-321BE4B317F8}" type="presParOf" srcId="{EF40A18E-C338-46B0-9989-3DD524094434}" destId="{BA83415D-B12B-4615-9114-961C4C7A8A2B}" srcOrd="0" destOrd="0" presId="urn:microsoft.com/office/officeart/2005/8/layout/vList5"/>
    <dgm:cxn modelId="{61BDCECB-2A0E-4973-9DE4-9B6915204005}"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t>A</a:t>
          </a:r>
          <a:endParaRPr lang="en-US"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p>
      </dgm:t>
    </dgm:pt>
    <dgm:pt modelId="{0181FE1F-FCE9-46A2-B624-095D3FE2C3DB}" type="sibTrans" cxnId="{E7146026-3BF4-4440-A43C-65B16E7B29B3}">
      <dgm:prSet/>
      <dgm:spPr/>
      <dgm:t>
        <a:bodyPr/>
        <a:lstStyle/>
        <a:p>
          <a:endParaRPr lang="en-US"/>
        </a:p>
      </dgm:t>
    </dgm:pt>
    <dgm:pt modelId="{C66512EE-59E3-4483-BCF1-B4469C4DCD06}">
      <dgm:prSet phldrT="[Text]" custT="1"/>
      <dgm:spPr>
        <a:solidFill>
          <a:schemeClr val="bg1">
            <a:alpha val="90000"/>
          </a:schemeClr>
        </a:solidFill>
      </dgm:spPr>
      <dgm:t>
        <a:bodyPr/>
        <a:lstStyle/>
        <a:p>
          <a:r>
            <a:rPr lang="en-US" sz="2000" dirty="0" smtClean="0"/>
            <a:t>Unlimited wants and unlimited resources.</a:t>
          </a:r>
          <a:endParaRPr lang="en-US" sz="2000" dirty="0"/>
        </a:p>
      </dgm:t>
    </dgm:pt>
    <dgm:pt modelId="{618F88A7-2451-43FA-B15E-1CC5A19497D0}" type="parTrans" cxnId="{529C8221-9077-4DF1-AA6A-F06945E5413F}">
      <dgm:prSet/>
      <dgm:spPr/>
      <dgm:t>
        <a:bodyPr/>
        <a:lstStyle/>
        <a:p>
          <a:endParaRPr lang="en-US"/>
        </a:p>
      </dgm:t>
    </dgm:pt>
    <dgm:pt modelId="{D9C28FE5-0190-4E4F-B425-64213F0FB4A4}" type="sibTrans" cxnId="{529C8221-9077-4DF1-AA6A-F06945E5413F}">
      <dgm:prSet/>
      <dgm:spPr/>
      <dgm:t>
        <a:bodyPr/>
        <a:lstStyle/>
        <a:p>
          <a:endParaRPr lang="en-US"/>
        </a:p>
      </dgm:t>
    </dgm:pt>
    <dgm:pt modelId="{03C30AA9-D6EA-4630-B3E6-34B1208B2269}">
      <dgm:prSet phldrT="[Text]"/>
      <dgm:spPr>
        <a:solidFill>
          <a:srgbClr val="F79646"/>
        </a:solidFill>
      </dgm:spPr>
      <dgm:t>
        <a:bodyPr/>
        <a:lstStyle/>
        <a:p>
          <a:r>
            <a:rPr lang="en-US" dirty="0" smtClean="0"/>
            <a:t>B</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p>
      </dgm:t>
    </dgm:pt>
    <dgm:pt modelId="{8B183231-0033-4CC0-A5EA-8109AD53C6A1}" type="sibTrans" cxnId="{66C46EEC-E72A-42BF-9DC3-139D513E4516}">
      <dgm:prSet/>
      <dgm:spPr/>
      <dgm:t>
        <a:bodyPr/>
        <a:lstStyle/>
        <a:p>
          <a:endParaRPr lang="en-US"/>
        </a:p>
      </dgm:t>
    </dgm:pt>
    <dgm:pt modelId="{0525B2B5-7EDB-4E3F-8C1C-ABA06AC32631}">
      <dgm:prSet phldrT="[Text]" custT="1"/>
      <dgm:spPr>
        <a:solidFill>
          <a:schemeClr val="bg1">
            <a:alpha val="90000"/>
          </a:schemeClr>
        </a:solidFill>
      </dgm:spPr>
      <dgm:t>
        <a:bodyPr/>
        <a:lstStyle/>
        <a:p>
          <a:r>
            <a:rPr lang="en-US" sz="2000" dirty="0" smtClean="0"/>
            <a:t>Limited wants and unlimited resources. </a:t>
          </a:r>
          <a:endParaRPr lang="en-US" sz="2000" dirty="0"/>
        </a:p>
      </dgm:t>
    </dgm:pt>
    <dgm:pt modelId="{A95C3923-F8BF-441D-858D-83F471457809}" type="parTrans" cxnId="{966CA1FE-719C-4C52-8FE5-A0727348F1D2}">
      <dgm:prSet/>
      <dgm:spPr/>
      <dgm:t>
        <a:bodyPr/>
        <a:lstStyle/>
        <a:p>
          <a:endParaRPr lang="en-US"/>
        </a:p>
      </dgm:t>
    </dgm:pt>
    <dgm:pt modelId="{29E99513-0BA9-4724-BB52-31475CBFEDD1}" type="sibTrans" cxnId="{966CA1FE-719C-4C52-8FE5-A0727348F1D2}">
      <dgm:prSet/>
      <dgm:spPr/>
      <dgm:t>
        <a:bodyPr/>
        <a:lstStyle/>
        <a:p>
          <a:endParaRPr lang="en-US"/>
        </a:p>
      </dgm:t>
    </dgm:pt>
    <dgm:pt modelId="{CB4B92F1-603A-4500-BEDA-502CDA5E8B1F}">
      <dgm:prSet phldrT="[Text]"/>
      <dgm:spPr>
        <a:solidFill>
          <a:srgbClr val="F79646"/>
        </a:solidFill>
      </dgm:spPr>
      <dgm:t>
        <a:bodyPr/>
        <a:lstStyle/>
        <a:p>
          <a:r>
            <a:rPr lang="en-US" dirty="0" smtClean="0"/>
            <a:t>C</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p>
      </dgm:t>
    </dgm:pt>
    <dgm:pt modelId="{A884F9C7-A7B1-4DB3-8ACB-725309D55FE7}" type="sibTrans" cxnId="{24454DE1-18C5-4B28-8255-F4CE754DD66C}">
      <dgm:prSet/>
      <dgm:spPr/>
      <dgm:t>
        <a:bodyPr/>
        <a:lstStyle/>
        <a:p>
          <a:endParaRPr lang="en-US"/>
        </a:p>
      </dgm:t>
    </dgm:pt>
    <dgm:pt modelId="{1BBFAE5C-FCE1-4691-AB4E-4B8BC739A29A}">
      <dgm:prSet phldrT="[Text]" custT="1"/>
      <dgm:spPr>
        <a:solidFill>
          <a:schemeClr val="bg1">
            <a:alpha val="90000"/>
          </a:schemeClr>
        </a:solidFill>
      </dgm:spPr>
      <dgm:t>
        <a:bodyPr/>
        <a:lstStyle/>
        <a:p>
          <a:r>
            <a:rPr lang="en-US" sz="2000" dirty="0" smtClean="0"/>
            <a:t>Unlimited wants and limited resources.</a:t>
          </a:r>
          <a:endParaRPr lang="en-US" sz="2000" dirty="0"/>
        </a:p>
      </dgm:t>
    </dgm:pt>
    <dgm:pt modelId="{00662E46-2731-4DE4-9FB4-CCF02B80D1B5}" type="parTrans" cxnId="{507FB632-99E7-4CD4-BFB1-F02350375029}">
      <dgm:prSet/>
      <dgm:spPr/>
      <dgm:t>
        <a:bodyPr/>
        <a:lstStyle/>
        <a:p>
          <a:endParaRPr lang="en-US"/>
        </a:p>
      </dgm:t>
    </dgm:pt>
    <dgm:pt modelId="{4854B361-B8A4-464E-B207-C992D50FFCC0}" type="sibTrans" cxnId="{507FB632-99E7-4CD4-BFB1-F02350375029}">
      <dgm:prSet/>
      <dgm:spPr/>
      <dgm:t>
        <a:bodyPr/>
        <a:lstStyle/>
        <a:p>
          <a:endParaRPr lang="en-US"/>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LinFactNeighborX="-2778" custLinFactNeighborY="-16603">
        <dgm:presLayoutVars>
          <dgm:bulletEnabled val="1"/>
        </dgm:presLayoutVars>
      </dgm:prSet>
      <dgm:spPr/>
      <dgm:t>
        <a:bodyPr/>
        <a:lstStyle/>
        <a:p>
          <a:endParaRPr lang="en-US"/>
        </a:p>
      </dgm:t>
    </dgm:pt>
  </dgm:ptLst>
  <dgm:cxnLst>
    <dgm:cxn modelId="{029BC68D-F341-44B0-BEA0-8C31791D70BE}" type="presOf" srcId="{D2DA7791-044D-4E74-B818-1A2781E015F5}" destId="{C1C55C0B-7A8D-4006-9325-8F2B23B93869}" srcOrd="0" destOrd="0" presId="urn:microsoft.com/office/officeart/2005/8/layout/vList5"/>
    <dgm:cxn modelId="{91D682E3-5285-44FB-B9EA-7ACF880F0B89}" type="presOf" srcId="{0525B2B5-7EDB-4E3F-8C1C-ABA06AC32631}" destId="{6549E521-AE71-424F-B576-53FC37A9FE64}" srcOrd="0" destOrd="0" presId="urn:microsoft.com/office/officeart/2005/8/layout/vList5"/>
    <dgm:cxn modelId="{36972B0B-108D-42AB-9AEF-BBED7421364D}" type="presOf" srcId="{03C30AA9-D6EA-4630-B3E6-34B1208B2269}" destId="{E52D4EF3-D0CD-4267-A4D3-9316F5BC5745}"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E96DEAEA-B5A2-4392-B15C-A39A9D70CF7B}" type="presOf" srcId="{91AFDB78-2283-43BC-B9E5-9B43727FBBB9}" destId="{97407C53-B1C0-4609-9223-AE543916323D}"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EFB59B98-D921-40C7-B1E2-01688CAA2039}" type="presOf" srcId="{CB4B92F1-603A-4500-BEDA-502CDA5E8B1F}" destId="{BA83415D-B12B-4615-9114-961C4C7A8A2B}" srcOrd="0" destOrd="0" presId="urn:microsoft.com/office/officeart/2005/8/layout/vList5"/>
    <dgm:cxn modelId="{31233965-985F-4366-98EF-D4034A7EFF73}" type="presOf" srcId="{C66512EE-59E3-4483-BCF1-B4469C4DCD06}" destId="{0EC62355-7D35-4415-97B3-B22F83BC20A3}" srcOrd="0" destOrd="0" presId="urn:microsoft.com/office/officeart/2005/8/layout/vList5"/>
    <dgm:cxn modelId="{06DD11B7-D9AA-4B56-B8ED-505A129B4EFA}" type="presOf" srcId="{1BBFAE5C-FCE1-4691-AB4E-4B8BC739A29A}" destId="{F60653BF-ACC5-48A4-94AC-76BBE9FDEE22}"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017BA9DE-49AD-499C-A186-172503A73932}" type="presParOf" srcId="{97407C53-B1C0-4609-9223-AE543916323D}" destId="{4D52884C-8868-4939-B044-EB01A30D9541}" srcOrd="0" destOrd="0" presId="urn:microsoft.com/office/officeart/2005/8/layout/vList5"/>
    <dgm:cxn modelId="{17781B4A-3C06-4D0C-B43A-38AF1E120419}" type="presParOf" srcId="{4D52884C-8868-4939-B044-EB01A30D9541}" destId="{C1C55C0B-7A8D-4006-9325-8F2B23B93869}" srcOrd="0" destOrd="0" presId="urn:microsoft.com/office/officeart/2005/8/layout/vList5"/>
    <dgm:cxn modelId="{CD6AFB8D-A13B-48AA-8281-4CE30ADDA20C}" type="presParOf" srcId="{4D52884C-8868-4939-B044-EB01A30D9541}" destId="{0EC62355-7D35-4415-97B3-B22F83BC20A3}" srcOrd="1" destOrd="0" presId="urn:microsoft.com/office/officeart/2005/8/layout/vList5"/>
    <dgm:cxn modelId="{D4D0178F-DD84-4B4C-B0A4-476389AF6DF6}" type="presParOf" srcId="{97407C53-B1C0-4609-9223-AE543916323D}" destId="{48DBBA5F-2511-4F46-8DAF-3EA56C4915FE}" srcOrd="1" destOrd="0" presId="urn:microsoft.com/office/officeart/2005/8/layout/vList5"/>
    <dgm:cxn modelId="{29DF1011-B429-42D9-8265-73C4E4D8FF64}" type="presParOf" srcId="{97407C53-B1C0-4609-9223-AE543916323D}" destId="{7D3EBF86-7F2A-40FB-8A23-73962E042B8C}" srcOrd="2" destOrd="0" presId="urn:microsoft.com/office/officeart/2005/8/layout/vList5"/>
    <dgm:cxn modelId="{3C8D7B42-9142-4762-BA43-5B244BD27D56}" type="presParOf" srcId="{7D3EBF86-7F2A-40FB-8A23-73962E042B8C}" destId="{E52D4EF3-D0CD-4267-A4D3-9316F5BC5745}" srcOrd="0" destOrd="0" presId="urn:microsoft.com/office/officeart/2005/8/layout/vList5"/>
    <dgm:cxn modelId="{A6F9C716-5D6F-4AB1-B1C7-7A7081FCF0C9}" type="presParOf" srcId="{7D3EBF86-7F2A-40FB-8A23-73962E042B8C}" destId="{6549E521-AE71-424F-B576-53FC37A9FE64}" srcOrd="1" destOrd="0" presId="urn:microsoft.com/office/officeart/2005/8/layout/vList5"/>
    <dgm:cxn modelId="{01E3FDF1-C375-4429-BAF2-6696404C26C6}" type="presParOf" srcId="{97407C53-B1C0-4609-9223-AE543916323D}" destId="{62487D8C-6FF7-4F6E-8F58-F92982FD7EC5}" srcOrd="3" destOrd="0" presId="urn:microsoft.com/office/officeart/2005/8/layout/vList5"/>
    <dgm:cxn modelId="{E81E86F4-93D0-4DAA-987E-D71BA43B1DAF}" type="presParOf" srcId="{97407C53-B1C0-4609-9223-AE543916323D}" destId="{EF40A18E-C338-46B0-9989-3DD524094434}" srcOrd="4" destOrd="0" presId="urn:microsoft.com/office/officeart/2005/8/layout/vList5"/>
    <dgm:cxn modelId="{5DBD7B57-B87A-44B0-835C-FFD614C76A6F}" type="presParOf" srcId="{EF40A18E-C338-46B0-9989-3DD524094434}" destId="{BA83415D-B12B-4615-9114-961C4C7A8A2B}" srcOrd="0" destOrd="0" presId="urn:microsoft.com/office/officeart/2005/8/layout/vList5"/>
    <dgm:cxn modelId="{3B795ABE-7C9D-4EE1-ADE0-BAF94CE84AA6}"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66F6A4-120B-4F78-9A40-43329545B906}">
      <dsp:nvSpPr>
        <dsp:cNvPr id="0" name=""/>
        <dsp:cNvSpPr/>
      </dsp:nvSpPr>
      <dsp:spPr>
        <a:xfrm>
          <a:off x="257174" y="0"/>
          <a:ext cx="2914650" cy="1600200"/>
        </a:xfrm>
        <a:prstGeom prst="rightArrow">
          <a:avLst/>
        </a:prstGeom>
        <a:solidFill>
          <a:srgbClr val="3E94C4"/>
        </a:solidFill>
        <a:ln w="19050">
          <a:solidFill>
            <a:schemeClr val="lt1">
              <a:hueOff val="0"/>
              <a:satOff val="0"/>
              <a:lumOff val="0"/>
            </a:schemeClr>
          </a:solidFill>
        </a:ln>
        <a:effectLst/>
      </dsp:spPr>
      <dsp:style>
        <a:lnRef idx="0">
          <a:scrgbClr r="0" g="0" b="0"/>
        </a:lnRef>
        <a:fillRef idx="1">
          <a:scrgbClr r="0" g="0" b="0"/>
        </a:fillRef>
        <a:effectRef idx="0">
          <a:scrgbClr r="0" g="0" b="0"/>
        </a:effectRef>
        <a:fontRef idx="minor"/>
      </dsp:style>
    </dsp:sp>
    <dsp:sp modelId="{CA61D58F-A608-43B0-99F1-F90CFFA4FFF6}">
      <dsp:nvSpPr>
        <dsp:cNvPr id="0" name=""/>
        <dsp:cNvSpPr/>
      </dsp:nvSpPr>
      <dsp:spPr>
        <a:xfrm>
          <a:off x="19924" y="480060"/>
          <a:ext cx="1028700" cy="640080"/>
        </a:xfrm>
        <a:prstGeom prst="round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A</a:t>
          </a:r>
          <a:endParaRPr lang="en-US" sz="2700" kern="1200" dirty="0">
            <a:latin typeface="Arial"/>
          </a:endParaRPr>
        </a:p>
      </dsp:txBody>
      <dsp:txXfrm>
        <a:off x="51170" y="511306"/>
        <a:ext cx="966208" cy="577588"/>
      </dsp:txXfrm>
    </dsp:sp>
    <dsp:sp modelId="{7F8A63BD-92C5-472E-9529-2FB55952F365}">
      <dsp:nvSpPr>
        <dsp:cNvPr id="0" name=""/>
        <dsp:cNvSpPr/>
      </dsp:nvSpPr>
      <dsp:spPr>
        <a:xfrm>
          <a:off x="1200150" y="480060"/>
          <a:ext cx="1028700" cy="64008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B</a:t>
          </a:r>
          <a:endParaRPr lang="en-US" sz="2700" kern="1200" dirty="0">
            <a:latin typeface="Arial"/>
          </a:endParaRPr>
        </a:p>
      </dsp:txBody>
      <dsp:txXfrm>
        <a:off x="1231396" y="511306"/>
        <a:ext cx="966208" cy="577588"/>
      </dsp:txXfrm>
    </dsp:sp>
    <dsp:sp modelId="{DD00F9FC-F8C8-4A41-8F92-7BC1C9BCA1A0}">
      <dsp:nvSpPr>
        <dsp:cNvPr id="0" name=""/>
        <dsp:cNvSpPr/>
      </dsp:nvSpPr>
      <dsp:spPr>
        <a:xfrm>
          <a:off x="2380375" y="480060"/>
          <a:ext cx="1028700" cy="64008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C</a:t>
          </a:r>
          <a:endParaRPr lang="en-US" sz="2700" kern="1200" dirty="0">
            <a:latin typeface="Arial"/>
          </a:endParaRPr>
        </a:p>
      </dsp:txBody>
      <dsp:txXfrm>
        <a:off x="2411621" y="511306"/>
        <a:ext cx="966208" cy="5775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965331" y="-1493150"/>
          <a:ext cx="952215" cy="4180178"/>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Every other alternative that is given up when a decision is made.</a:t>
          </a:r>
          <a:endParaRPr lang="en-US" sz="2000" kern="1200" dirty="0">
            <a:latin typeface="Arial"/>
          </a:endParaRPr>
        </a:p>
      </dsp:txBody>
      <dsp:txXfrm rot="-5400000">
        <a:off x="2351350" y="167314"/>
        <a:ext cx="4133695" cy="859249"/>
      </dsp:txXfrm>
    </dsp:sp>
    <dsp:sp modelId="{C1C55C0B-7A8D-4006-9325-8F2B23B93869}">
      <dsp:nvSpPr>
        <dsp:cNvPr id="0" name=""/>
        <dsp:cNvSpPr/>
      </dsp:nvSpPr>
      <dsp:spPr>
        <a:xfrm>
          <a:off x="0" y="0"/>
          <a:ext cx="2351350" cy="1190269"/>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114300" rIns="228600" bIns="114300" numCol="1" spcCol="1270" anchor="ctr" anchorCtr="0">
          <a:noAutofit/>
        </a:bodyPr>
        <a:lstStyle/>
        <a:p>
          <a:pPr lvl="0" algn="ctr" defTabSz="2667000">
            <a:lnSpc>
              <a:spcPct val="90000"/>
            </a:lnSpc>
            <a:spcBef>
              <a:spcPct val="0"/>
            </a:spcBef>
            <a:spcAft>
              <a:spcPct val="35000"/>
            </a:spcAft>
          </a:pPr>
          <a:r>
            <a:rPr lang="en-US" sz="6000" kern="1200" dirty="0" smtClean="0">
              <a:latin typeface="Arial"/>
            </a:rPr>
            <a:t>A</a:t>
          </a:r>
          <a:endParaRPr lang="en-US" sz="6000" kern="1200" dirty="0">
            <a:latin typeface="Arial"/>
          </a:endParaRPr>
        </a:p>
      </dsp:txBody>
      <dsp:txXfrm>
        <a:off x="58104" y="58104"/>
        <a:ext cx="2235142" cy="1074061"/>
      </dsp:txXfrm>
    </dsp:sp>
    <dsp:sp modelId="{6549E521-AE71-424F-B576-53FC37A9FE64}">
      <dsp:nvSpPr>
        <dsp:cNvPr id="0" name=""/>
        <dsp:cNvSpPr/>
      </dsp:nvSpPr>
      <dsp:spPr>
        <a:xfrm rot="5400000">
          <a:off x="3965331" y="-218676"/>
          <a:ext cx="952215" cy="4180178"/>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The alternative that is selected when a decision is made.</a:t>
          </a:r>
          <a:endParaRPr lang="en-US" sz="2000" kern="1200" dirty="0">
            <a:latin typeface="Arial"/>
          </a:endParaRPr>
        </a:p>
      </dsp:txBody>
      <dsp:txXfrm rot="-5400000">
        <a:off x="2351350" y="1441788"/>
        <a:ext cx="4133695" cy="859249"/>
      </dsp:txXfrm>
    </dsp:sp>
    <dsp:sp modelId="{E52D4EF3-D0CD-4267-A4D3-9316F5BC5745}">
      <dsp:nvSpPr>
        <dsp:cNvPr id="0" name=""/>
        <dsp:cNvSpPr/>
      </dsp:nvSpPr>
      <dsp:spPr>
        <a:xfrm>
          <a:off x="0" y="1231149"/>
          <a:ext cx="2351350" cy="1190269"/>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114300" rIns="228600" bIns="114300" numCol="1" spcCol="1270" anchor="ctr" anchorCtr="0">
          <a:noAutofit/>
        </a:bodyPr>
        <a:lstStyle/>
        <a:p>
          <a:pPr lvl="0" algn="ctr" defTabSz="2667000">
            <a:lnSpc>
              <a:spcPct val="90000"/>
            </a:lnSpc>
            <a:spcBef>
              <a:spcPct val="0"/>
            </a:spcBef>
            <a:spcAft>
              <a:spcPct val="35000"/>
            </a:spcAft>
          </a:pPr>
          <a:r>
            <a:rPr lang="en-US" sz="6000" kern="1200" dirty="0" smtClean="0"/>
            <a:t>B</a:t>
          </a:r>
          <a:endParaRPr lang="en-US" sz="6000" kern="1200" dirty="0"/>
        </a:p>
      </dsp:txBody>
      <dsp:txXfrm>
        <a:off x="58104" y="1289253"/>
        <a:ext cx="2235142" cy="1074061"/>
      </dsp:txXfrm>
    </dsp:sp>
    <dsp:sp modelId="{F60653BF-ACC5-48A4-94AC-76BBE9FDEE22}">
      <dsp:nvSpPr>
        <dsp:cNvPr id="0" name=""/>
        <dsp:cNvSpPr/>
      </dsp:nvSpPr>
      <dsp:spPr>
        <a:xfrm rot="5400000">
          <a:off x="3965331" y="1006415"/>
          <a:ext cx="952215" cy="4180178"/>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The highest-valued alternative that is given up when a decision is made</a:t>
          </a:r>
          <a:endParaRPr lang="en-US" sz="2000" kern="1200" dirty="0">
            <a:latin typeface="Arial"/>
          </a:endParaRPr>
        </a:p>
      </dsp:txBody>
      <dsp:txXfrm rot="-5400000">
        <a:off x="2351350" y="2666880"/>
        <a:ext cx="4133695" cy="859249"/>
      </dsp:txXfrm>
    </dsp:sp>
    <dsp:sp modelId="{BA83415D-B12B-4615-9114-961C4C7A8A2B}">
      <dsp:nvSpPr>
        <dsp:cNvPr id="0" name=""/>
        <dsp:cNvSpPr/>
      </dsp:nvSpPr>
      <dsp:spPr>
        <a:xfrm>
          <a:off x="0" y="2501369"/>
          <a:ext cx="2351350" cy="1190269"/>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114300" rIns="228600" bIns="114300" numCol="1" spcCol="1270" anchor="ctr" anchorCtr="0">
          <a:noAutofit/>
        </a:bodyPr>
        <a:lstStyle/>
        <a:p>
          <a:pPr lvl="0" algn="ctr" defTabSz="2667000">
            <a:lnSpc>
              <a:spcPct val="90000"/>
            </a:lnSpc>
            <a:spcBef>
              <a:spcPct val="0"/>
            </a:spcBef>
            <a:spcAft>
              <a:spcPct val="35000"/>
            </a:spcAft>
          </a:pPr>
          <a:r>
            <a:rPr lang="en-US" sz="6000" kern="1200" dirty="0" smtClean="0"/>
            <a:t>C</a:t>
          </a:r>
          <a:endParaRPr lang="en-US" sz="6000" kern="1200" dirty="0"/>
        </a:p>
      </dsp:txBody>
      <dsp:txXfrm>
        <a:off x="58104" y="2559473"/>
        <a:ext cx="2235142" cy="107406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924943" y="-1482297"/>
          <a:ext cx="931396" cy="4132368"/>
        </a:xfrm>
        <a:prstGeom prst="round2SameRect">
          <a:avLst/>
        </a:prstGeom>
        <a:solidFill>
          <a:srgbClr val="FFFF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Choosing the alternative with the least short-term costs.</a:t>
          </a:r>
          <a:endParaRPr lang="en-US" sz="2000" kern="1200" dirty="0">
            <a:latin typeface="Arial"/>
          </a:endParaRPr>
        </a:p>
      </dsp:txBody>
      <dsp:txXfrm rot="-5400000">
        <a:off x="2324458" y="163655"/>
        <a:ext cx="4086901" cy="840462"/>
      </dsp:txXfrm>
    </dsp:sp>
    <dsp:sp modelId="{C1C55C0B-7A8D-4006-9325-8F2B23B93869}">
      <dsp:nvSpPr>
        <dsp:cNvPr id="0" name=""/>
        <dsp:cNvSpPr/>
      </dsp:nvSpPr>
      <dsp:spPr>
        <a:xfrm>
          <a:off x="0" y="5"/>
          <a:ext cx="2324457" cy="1164246"/>
        </a:xfrm>
        <a:prstGeom prst="round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116205" rIns="232410" bIns="116205" numCol="1" spcCol="1270" anchor="ctr" anchorCtr="0">
          <a:noAutofit/>
        </a:bodyPr>
        <a:lstStyle/>
        <a:p>
          <a:pPr lvl="0" algn="ctr" defTabSz="2711450">
            <a:lnSpc>
              <a:spcPct val="90000"/>
            </a:lnSpc>
            <a:spcBef>
              <a:spcPct val="0"/>
            </a:spcBef>
            <a:spcAft>
              <a:spcPct val="35000"/>
            </a:spcAft>
          </a:pPr>
          <a:r>
            <a:rPr lang="en-US" sz="6100" kern="1200" dirty="0" smtClean="0">
              <a:latin typeface="Arial"/>
            </a:rPr>
            <a:t>A</a:t>
          </a:r>
          <a:endParaRPr lang="en-US" sz="6100" kern="1200" dirty="0">
            <a:latin typeface="Arial"/>
          </a:endParaRPr>
        </a:p>
      </dsp:txBody>
      <dsp:txXfrm>
        <a:off x="56834" y="56839"/>
        <a:ext cx="2210789" cy="1050578"/>
      </dsp:txXfrm>
    </dsp:sp>
    <dsp:sp modelId="{6549E521-AE71-424F-B576-53FC37A9FE64}">
      <dsp:nvSpPr>
        <dsp:cNvPr id="0" name=""/>
        <dsp:cNvSpPr/>
      </dsp:nvSpPr>
      <dsp:spPr>
        <a:xfrm rot="5400000">
          <a:off x="3924943" y="-315974"/>
          <a:ext cx="931396" cy="4132368"/>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Selecting the alternative for which they perceive the least benefits relative to the costs.</a:t>
          </a:r>
          <a:endParaRPr lang="en-US" sz="2000" kern="1200" dirty="0">
            <a:latin typeface="Arial"/>
          </a:endParaRPr>
        </a:p>
      </dsp:txBody>
      <dsp:txXfrm rot="-5400000">
        <a:off x="2324458" y="1329978"/>
        <a:ext cx="4086901" cy="840462"/>
      </dsp:txXfrm>
    </dsp:sp>
    <dsp:sp modelId="{E52D4EF3-D0CD-4267-A4D3-9316F5BC5745}">
      <dsp:nvSpPr>
        <dsp:cNvPr id="0" name=""/>
        <dsp:cNvSpPr/>
      </dsp:nvSpPr>
      <dsp:spPr>
        <a:xfrm>
          <a:off x="0" y="1224222"/>
          <a:ext cx="2324457" cy="1164246"/>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116205" rIns="232410" bIns="116205" numCol="1" spcCol="1270" anchor="ctr" anchorCtr="0">
          <a:noAutofit/>
        </a:bodyPr>
        <a:lstStyle/>
        <a:p>
          <a:pPr lvl="0" algn="ctr" defTabSz="2711450">
            <a:lnSpc>
              <a:spcPct val="90000"/>
            </a:lnSpc>
            <a:spcBef>
              <a:spcPct val="0"/>
            </a:spcBef>
            <a:spcAft>
              <a:spcPct val="35000"/>
            </a:spcAft>
          </a:pPr>
          <a:r>
            <a:rPr lang="en-US" sz="6100" kern="1200" dirty="0" smtClean="0">
              <a:latin typeface="Arial"/>
            </a:rPr>
            <a:t>B</a:t>
          </a:r>
          <a:endParaRPr lang="en-US" sz="6100" kern="1200" dirty="0">
            <a:latin typeface="Arial"/>
          </a:endParaRPr>
        </a:p>
      </dsp:txBody>
      <dsp:txXfrm>
        <a:off x="56834" y="1281056"/>
        <a:ext cx="2210789" cy="1050578"/>
      </dsp:txXfrm>
    </dsp:sp>
    <dsp:sp modelId="{F60653BF-ACC5-48A4-94AC-76BBE9FDEE22}">
      <dsp:nvSpPr>
        <dsp:cNvPr id="0" name=""/>
        <dsp:cNvSpPr/>
      </dsp:nvSpPr>
      <dsp:spPr>
        <a:xfrm rot="5400000">
          <a:off x="3924943" y="962619"/>
          <a:ext cx="931396" cy="4132368"/>
        </a:xfrm>
        <a:prstGeom prst="round2SameRect">
          <a:avLst/>
        </a:prstGeom>
        <a:solidFill>
          <a:srgbClr val="FFFF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latin typeface="Arial"/>
            </a:rPr>
            <a:t>Weighing the costs and benefits of alternatives.</a:t>
          </a:r>
          <a:endParaRPr lang="en-US" sz="2000" b="0" kern="1200" dirty="0">
            <a:latin typeface="Arial"/>
          </a:endParaRPr>
        </a:p>
      </dsp:txBody>
      <dsp:txXfrm rot="-5400000">
        <a:off x="2324458" y="2608572"/>
        <a:ext cx="4086901" cy="840462"/>
      </dsp:txXfrm>
    </dsp:sp>
    <dsp:sp modelId="{BA83415D-B12B-4615-9114-961C4C7A8A2B}">
      <dsp:nvSpPr>
        <dsp:cNvPr id="0" name=""/>
        <dsp:cNvSpPr/>
      </dsp:nvSpPr>
      <dsp:spPr>
        <a:xfrm>
          <a:off x="0" y="2446680"/>
          <a:ext cx="2324457" cy="1164246"/>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116205" rIns="232410" bIns="116205" numCol="1" spcCol="1270" anchor="ctr" anchorCtr="0">
          <a:noAutofit/>
        </a:bodyPr>
        <a:lstStyle/>
        <a:p>
          <a:pPr lvl="0" algn="ctr" defTabSz="2711450">
            <a:lnSpc>
              <a:spcPct val="90000"/>
            </a:lnSpc>
            <a:spcBef>
              <a:spcPct val="0"/>
            </a:spcBef>
            <a:spcAft>
              <a:spcPct val="35000"/>
            </a:spcAft>
          </a:pPr>
          <a:r>
            <a:rPr lang="en-US" sz="6100" kern="1200" dirty="0" smtClean="0">
              <a:latin typeface="Arial"/>
            </a:rPr>
            <a:t>C</a:t>
          </a:r>
          <a:endParaRPr lang="en-US" sz="6100" kern="1200" dirty="0">
            <a:latin typeface="Arial"/>
          </a:endParaRPr>
        </a:p>
      </dsp:txBody>
      <dsp:txXfrm>
        <a:off x="56834" y="2503514"/>
        <a:ext cx="2210789" cy="1050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872913" y="-1445277"/>
          <a:ext cx="963406" cy="4098462"/>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latin typeface="Arial"/>
            </a:rPr>
            <a:t>Are naturally occurring events that can cause severe threats to the public health.</a:t>
          </a:r>
          <a:endParaRPr lang="en-US" sz="2000" b="0" kern="1200" dirty="0">
            <a:latin typeface="Arial"/>
          </a:endParaRPr>
        </a:p>
      </dsp:txBody>
      <dsp:txXfrm rot="-5400000">
        <a:off x="2305385" y="169281"/>
        <a:ext cx="4051432" cy="869346"/>
      </dsp:txXfrm>
    </dsp:sp>
    <dsp:sp modelId="{C1C55C0B-7A8D-4006-9325-8F2B23B93869}">
      <dsp:nvSpPr>
        <dsp:cNvPr id="0" name=""/>
        <dsp:cNvSpPr/>
      </dsp:nvSpPr>
      <dsp:spPr>
        <a:xfrm>
          <a:off x="0" y="0"/>
          <a:ext cx="2305385" cy="1204257"/>
        </a:xfrm>
        <a:prstGeom prst="round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121920" rIns="243840" bIns="121920" numCol="1" spcCol="1270" anchor="ctr" anchorCtr="0">
          <a:noAutofit/>
        </a:bodyPr>
        <a:lstStyle/>
        <a:p>
          <a:pPr lvl="0" algn="ctr" defTabSz="2844800">
            <a:lnSpc>
              <a:spcPct val="90000"/>
            </a:lnSpc>
            <a:spcBef>
              <a:spcPct val="0"/>
            </a:spcBef>
            <a:spcAft>
              <a:spcPct val="35000"/>
            </a:spcAft>
          </a:pPr>
          <a:r>
            <a:rPr lang="en-US" sz="6400" b="0" u="none" kern="1200" dirty="0" smtClean="0">
              <a:ln>
                <a:noFill/>
              </a:ln>
              <a:solidFill>
                <a:schemeClr val="bg1"/>
              </a:solidFill>
              <a:latin typeface="Arial"/>
            </a:rPr>
            <a:t>A</a:t>
          </a:r>
          <a:endParaRPr lang="en-US" sz="6400" b="0" u="none" kern="1200" dirty="0">
            <a:ln>
              <a:noFill/>
            </a:ln>
            <a:solidFill>
              <a:schemeClr val="bg1"/>
            </a:solidFill>
            <a:latin typeface="Arial"/>
          </a:endParaRPr>
        </a:p>
      </dsp:txBody>
      <dsp:txXfrm>
        <a:off x="58787" y="58787"/>
        <a:ext cx="2187811" cy="1086683"/>
      </dsp:txXfrm>
    </dsp:sp>
    <dsp:sp modelId="{6549E521-AE71-424F-B576-53FC37A9FE64}">
      <dsp:nvSpPr>
        <dsp:cNvPr id="0" name=""/>
        <dsp:cNvSpPr/>
      </dsp:nvSpPr>
      <dsp:spPr>
        <a:xfrm rot="5400000">
          <a:off x="3872913" y="-238871"/>
          <a:ext cx="963406" cy="4098462"/>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latin typeface="Arial"/>
            </a:rPr>
            <a:t>Only occur in coastal regions and cause severe threats.</a:t>
          </a:r>
          <a:endParaRPr lang="en-US" sz="2000" b="0" kern="1200" dirty="0">
            <a:latin typeface="Arial"/>
          </a:endParaRPr>
        </a:p>
      </dsp:txBody>
      <dsp:txXfrm rot="-5400000">
        <a:off x="2305385" y="1375687"/>
        <a:ext cx="4051432" cy="869346"/>
      </dsp:txXfrm>
    </dsp:sp>
    <dsp:sp modelId="{E52D4EF3-D0CD-4267-A4D3-9316F5BC5745}">
      <dsp:nvSpPr>
        <dsp:cNvPr id="0" name=""/>
        <dsp:cNvSpPr/>
      </dsp:nvSpPr>
      <dsp:spPr>
        <a:xfrm>
          <a:off x="0" y="1266295"/>
          <a:ext cx="2305385" cy="1204257"/>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121920" rIns="243840" bIns="121920" numCol="1" spcCol="1270" anchor="ctr" anchorCtr="0">
          <a:noAutofit/>
        </a:bodyPr>
        <a:lstStyle/>
        <a:p>
          <a:pPr lvl="0" algn="ctr" defTabSz="2844800">
            <a:lnSpc>
              <a:spcPct val="90000"/>
            </a:lnSpc>
            <a:spcBef>
              <a:spcPct val="0"/>
            </a:spcBef>
            <a:spcAft>
              <a:spcPct val="35000"/>
            </a:spcAft>
          </a:pPr>
          <a:r>
            <a:rPr lang="en-US" sz="6400" b="0" i="0" u="none" kern="1200" dirty="0" smtClean="0">
              <a:ln>
                <a:solidFill>
                  <a:schemeClr val="lt1">
                    <a:hueOff val="0"/>
                    <a:satOff val="0"/>
                    <a:lumOff val="0"/>
                  </a:schemeClr>
                </a:solidFill>
              </a:ln>
              <a:latin typeface="Arial"/>
            </a:rPr>
            <a:t>B</a:t>
          </a:r>
          <a:endParaRPr lang="en-US" sz="6400" b="0" i="0" u="none" kern="1200" dirty="0">
            <a:ln>
              <a:solidFill>
                <a:schemeClr val="lt1">
                  <a:hueOff val="0"/>
                  <a:satOff val="0"/>
                  <a:lumOff val="0"/>
                </a:schemeClr>
              </a:solidFill>
            </a:ln>
            <a:latin typeface="Arial"/>
          </a:endParaRPr>
        </a:p>
      </dsp:txBody>
      <dsp:txXfrm>
        <a:off x="58787" y="1325082"/>
        <a:ext cx="2187811" cy="1086683"/>
      </dsp:txXfrm>
    </dsp:sp>
    <dsp:sp modelId="{F60653BF-ACC5-48A4-94AC-76BBE9FDEE22}">
      <dsp:nvSpPr>
        <dsp:cNvPr id="0" name=""/>
        <dsp:cNvSpPr/>
      </dsp:nvSpPr>
      <dsp:spPr>
        <a:xfrm rot="5400000">
          <a:off x="3872913" y="1083663"/>
          <a:ext cx="963406" cy="4098462"/>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latin typeface="Arial"/>
            </a:rPr>
            <a:t>Are known mainly for intense winds, significant rain, and dangerous conditions.</a:t>
          </a:r>
          <a:endParaRPr lang="en-US" sz="2000" b="0" kern="1200" dirty="0">
            <a:latin typeface="Arial"/>
          </a:endParaRPr>
        </a:p>
      </dsp:txBody>
      <dsp:txXfrm rot="-5400000">
        <a:off x="2305385" y="2698221"/>
        <a:ext cx="4051432" cy="869346"/>
      </dsp:txXfrm>
    </dsp:sp>
    <dsp:sp modelId="{BA83415D-B12B-4615-9114-961C4C7A8A2B}">
      <dsp:nvSpPr>
        <dsp:cNvPr id="0" name=""/>
        <dsp:cNvSpPr/>
      </dsp:nvSpPr>
      <dsp:spPr>
        <a:xfrm>
          <a:off x="0" y="2530765"/>
          <a:ext cx="2305385" cy="1204257"/>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121920" rIns="243840" bIns="121920" numCol="1" spcCol="1270" anchor="ctr" anchorCtr="0">
          <a:noAutofit/>
        </a:bodyPr>
        <a:lstStyle/>
        <a:p>
          <a:pPr lvl="0" algn="ctr" defTabSz="2844800">
            <a:lnSpc>
              <a:spcPct val="90000"/>
            </a:lnSpc>
            <a:spcBef>
              <a:spcPct val="0"/>
            </a:spcBef>
            <a:spcAft>
              <a:spcPct val="35000"/>
            </a:spcAft>
          </a:pPr>
          <a:r>
            <a:rPr lang="en-US" sz="6400" b="0" i="0" u="none" kern="1200" dirty="0" smtClean="0">
              <a:ln>
                <a:solidFill>
                  <a:schemeClr val="lt1">
                    <a:hueOff val="0"/>
                    <a:satOff val="0"/>
                    <a:lumOff val="0"/>
                  </a:schemeClr>
                </a:solidFill>
              </a:ln>
              <a:solidFill>
                <a:schemeClr val="bg1"/>
              </a:solidFill>
              <a:latin typeface="Arial"/>
            </a:rPr>
            <a:t>C</a:t>
          </a:r>
          <a:endParaRPr lang="en-US" sz="6400" b="0" i="0" u="none" kern="1200" dirty="0">
            <a:ln>
              <a:solidFill>
                <a:schemeClr val="lt1">
                  <a:hueOff val="0"/>
                  <a:satOff val="0"/>
                  <a:lumOff val="0"/>
                </a:schemeClr>
              </a:solidFill>
            </a:ln>
            <a:solidFill>
              <a:schemeClr val="bg1"/>
            </a:solidFill>
            <a:latin typeface="Arial"/>
          </a:endParaRPr>
        </a:p>
      </dsp:txBody>
      <dsp:txXfrm>
        <a:off x="58787" y="2589552"/>
        <a:ext cx="2187811" cy="10866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618391" y="-1462885"/>
          <a:ext cx="916606" cy="4037143"/>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Plan, prepare, and predict the risk.</a:t>
          </a:r>
          <a:endParaRPr lang="en-US" sz="2000" kern="1200" dirty="0">
            <a:latin typeface="Arial"/>
          </a:endParaRPr>
        </a:p>
      </dsp:txBody>
      <dsp:txXfrm rot="-5400000">
        <a:off x="2058123" y="142128"/>
        <a:ext cx="3992398" cy="827116"/>
      </dsp:txXfrm>
    </dsp:sp>
    <dsp:sp modelId="{C1C55C0B-7A8D-4006-9325-8F2B23B93869}">
      <dsp:nvSpPr>
        <dsp:cNvPr id="0" name=""/>
        <dsp:cNvSpPr/>
      </dsp:nvSpPr>
      <dsp:spPr>
        <a:xfrm>
          <a:off x="732" y="0"/>
          <a:ext cx="2057390" cy="1110203"/>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b="0" u="none" kern="1200" dirty="0" smtClean="0">
              <a:ln>
                <a:noFill/>
              </a:ln>
              <a:solidFill>
                <a:schemeClr val="bg1"/>
              </a:solidFill>
              <a:latin typeface="Arial"/>
            </a:rPr>
            <a:t>A</a:t>
          </a:r>
          <a:endParaRPr lang="en-US" sz="5800" b="0" u="none" kern="1200" dirty="0">
            <a:ln>
              <a:noFill/>
            </a:ln>
            <a:solidFill>
              <a:schemeClr val="bg1"/>
            </a:solidFill>
            <a:latin typeface="Arial"/>
          </a:endParaRPr>
        </a:p>
      </dsp:txBody>
      <dsp:txXfrm>
        <a:off x="54928" y="54196"/>
        <a:ext cx="1948998" cy="1001811"/>
      </dsp:txXfrm>
    </dsp:sp>
    <dsp:sp modelId="{6549E521-AE71-424F-B576-53FC37A9FE64}">
      <dsp:nvSpPr>
        <dsp:cNvPr id="0" name=""/>
        <dsp:cNvSpPr/>
      </dsp:nvSpPr>
      <dsp:spPr>
        <a:xfrm rot="5400000">
          <a:off x="3615868" y="-339259"/>
          <a:ext cx="920204" cy="4037131"/>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90513" marR="0" lvl="1" indent="-290513" algn="l" defTabSz="914400" eaLnBrk="1" fontAlgn="auto" latinLnBrk="0" hangingPunct="1">
            <a:lnSpc>
              <a:spcPct val="100000"/>
            </a:lnSpc>
            <a:spcBef>
              <a:spcPct val="0"/>
            </a:spcBef>
            <a:spcAft>
              <a:spcPts val="0"/>
            </a:spcAft>
            <a:buClrTx/>
            <a:buSzTx/>
            <a:buFontTx/>
            <a:buChar char="••"/>
            <a:tabLst/>
            <a:defRPr/>
          </a:pPr>
          <a:r>
            <a:rPr lang="en-US" sz="2000" kern="1200" dirty="0" smtClean="0">
              <a:latin typeface="Arial"/>
            </a:rPr>
            <a:t>Accept, reduce, avoid, or transfer the risk.</a:t>
          </a:r>
        </a:p>
      </dsp:txBody>
      <dsp:txXfrm rot="-5400000">
        <a:off x="2057405" y="1264125"/>
        <a:ext cx="3992210" cy="830362"/>
      </dsp:txXfrm>
    </dsp:sp>
    <dsp:sp modelId="{E52D4EF3-D0CD-4267-A4D3-9316F5BC5745}">
      <dsp:nvSpPr>
        <dsp:cNvPr id="0" name=""/>
        <dsp:cNvSpPr/>
      </dsp:nvSpPr>
      <dsp:spPr>
        <a:xfrm>
          <a:off x="0" y="1148643"/>
          <a:ext cx="2057401" cy="1105326"/>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u="none" kern="1200" dirty="0" smtClean="0">
              <a:latin typeface="Arial"/>
            </a:rPr>
            <a:t>B</a:t>
          </a:r>
          <a:endParaRPr lang="en-US" sz="5800" u="none" kern="1200" dirty="0">
            <a:latin typeface="Arial"/>
          </a:endParaRPr>
        </a:p>
      </dsp:txBody>
      <dsp:txXfrm>
        <a:off x="53958" y="1202601"/>
        <a:ext cx="1949485" cy="997410"/>
      </dsp:txXfrm>
    </dsp:sp>
    <dsp:sp modelId="{F60653BF-ACC5-48A4-94AC-76BBE9FDEE22}">
      <dsp:nvSpPr>
        <dsp:cNvPr id="0" name=""/>
        <dsp:cNvSpPr/>
      </dsp:nvSpPr>
      <dsp:spPr>
        <a:xfrm rot="5400000">
          <a:off x="3615416" y="862389"/>
          <a:ext cx="920204" cy="403477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90513" marR="0" lvl="1" indent="-290513" algn="l" defTabSz="914400" eaLnBrk="1" fontAlgn="auto" latinLnBrk="0" hangingPunct="1">
            <a:lnSpc>
              <a:spcPct val="100000"/>
            </a:lnSpc>
            <a:spcBef>
              <a:spcPct val="0"/>
            </a:spcBef>
            <a:spcAft>
              <a:spcPts val="0"/>
            </a:spcAft>
            <a:buClrTx/>
            <a:buSzTx/>
            <a:buFontTx/>
            <a:buChar char="••"/>
            <a:tabLst/>
            <a:defRPr/>
          </a:pPr>
          <a:r>
            <a:rPr lang="en-US" sz="2000" kern="1200" dirty="0" smtClean="0">
              <a:latin typeface="Arial"/>
            </a:rPr>
            <a:t>Implement, review, revise, or repeat the risk. </a:t>
          </a:r>
        </a:p>
      </dsp:txBody>
      <dsp:txXfrm rot="-5400000">
        <a:off x="2058131" y="2464596"/>
        <a:ext cx="3989855" cy="830362"/>
      </dsp:txXfrm>
    </dsp:sp>
    <dsp:sp modelId="{BA83415D-B12B-4615-9114-961C4C7A8A2B}">
      <dsp:nvSpPr>
        <dsp:cNvPr id="0" name=""/>
        <dsp:cNvSpPr/>
      </dsp:nvSpPr>
      <dsp:spPr>
        <a:xfrm>
          <a:off x="732" y="2293377"/>
          <a:ext cx="2057397" cy="1097274"/>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u="none" kern="1200" dirty="0" smtClean="0">
              <a:latin typeface="Arial"/>
            </a:rPr>
            <a:t>C</a:t>
          </a:r>
          <a:endParaRPr lang="en-US" sz="5800" u="none" kern="1200" dirty="0">
            <a:latin typeface="Arial"/>
          </a:endParaRPr>
        </a:p>
      </dsp:txBody>
      <dsp:txXfrm>
        <a:off x="54297" y="2346942"/>
        <a:ext cx="1950267" cy="9901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1-2 months of living expenses</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3-6 months of living expenses</a:t>
          </a:r>
          <a:endParaRPr lang="en-US" sz="2000" kern="1200" dirty="0">
            <a:latin typeface="Arial"/>
          </a:endParaRPr>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1591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9-12 months of living expenses</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2276"/>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6220"/>
        <a:ext cx="2086672" cy="997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Limited and unlimited.</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0"/>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4"/>
        <a:ext cx="2086672" cy="997160"/>
      </dsp:txXfrm>
    </dsp:sp>
    <dsp:sp modelId="{6549E521-AE71-424F-B576-53FC37A9FE64}">
      <dsp:nvSpPr>
        <dsp:cNvPr id="0" name=""/>
        <dsp:cNvSpPr/>
      </dsp:nvSpPr>
      <dsp:spPr>
        <a:xfrm rot="5400000">
          <a:off x="3703260" y="-2663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Short-, intermediate-, and long-term.</a:t>
          </a:r>
          <a:endParaRPr lang="en-US" sz="2000" kern="1200" dirty="0">
            <a:latin typeface="Arial"/>
          </a:endParaRPr>
        </a:p>
      </dsp:txBody>
      <dsp:txXfrm rot="-5400000">
        <a:off x="2194560" y="1285534"/>
        <a:ext cx="3858285" cy="797729"/>
      </dsp:txXfrm>
    </dsp:sp>
    <dsp:sp modelId="{E52D4EF3-D0CD-4267-A4D3-9316F5BC5745}">
      <dsp:nvSpPr>
        <dsp:cNvPr id="0" name=""/>
        <dsp:cNvSpPr/>
      </dsp:nvSpPr>
      <dsp:spPr>
        <a:xfrm>
          <a:off x="0" y="116618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2012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Costs and benefits.</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2276"/>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6220"/>
        <a:ext cx="2086672" cy="997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Specific, Measurable, Attainable, Realistic, Time Bound.</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Specific, Manageable, Attainable, Realistic, Time Bound.</a:t>
          </a:r>
          <a:endParaRPr lang="en-US" sz="2000" kern="1200" dirty="0">
            <a:latin typeface="Arial"/>
          </a:endParaRPr>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1591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9144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Specific, Mentionable, Attainable, Realistic, Time Bound.</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3951"/>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7895"/>
        <a:ext cx="2086672" cy="9971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Plan, prepare, predict.</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Hold steady, be rigid, keep the course.</a:t>
          </a:r>
          <a:endParaRPr lang="en-US" sz="2000" kern="1200" dirty="0">
            <a:latin typeface="Arial"/>
          </a:endParaRPr>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1591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Implement, review, revise, repeat.</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2276"/>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6220"/>
        <a:ext cx="2086672" cy="9971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67208" y="-1395534"/>
          <a:ext cx="963406" cy="399897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Basic needs are necessary to live, and wants are things that we would like or desire.</a:t>
          </a:r>
          <a:endParaRPr lang="en-US" sz="2000" kern="1200" dirty="0">
            <a:latin typeface="Arial"/>
          </a:endParaRPr>
        </a:p>
      </dsp:txBody>
      <dsp:txXfrm rot="-5400000">
        <a:off x="2249423" y="169281"/>
        <a:ext cx="3951946" cy="869346"/>
      </dsp:txXfrm>
    </dsp:sp>
    <dsp:sp modelId="{C1C55C0B-7A8D-4006-9325-8F2B23B93869}">
      <dsp:nvSpPr>
        <dsp:cNvPr id="0" name=""/>
        <dsp:cNvSpPr/>
      </dsp:nvSpPr>
      <dsp:spPr>
        <a:xfrm>
          <a:off x="0" y="6"/>
          <a:ext cx="2249424" cy="1204257"/>
        </a:xfrm>
        <a:prstGeom prst="round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121920" rIns="243840" bIns="121920" numCol="1" spcCol="1270" anchor="ctr" anchorCtr="0">
          <a:noAutofit/>
        </a:bodyPr>
        <a:lstStyle/>
        <a:p>
          <a:pPr lvl="0" algn="ctr" defTabSz="2844800">
            <a:lnSpc>
              <a:spcPct val="90000"/>
            </a:lnSpc>
            <a:spcBef>
              <a:spcPct val="0"/>
            </a:spcBef>
            <a:spcAft>
              <a:spcPct val="35000"/>
            </a:spcAft>
          </a:pPr>
          <a:r>
            <a:rPr lang="en-US" sz="6400" kern="1200" dirty="0" smtClean="0">
              <a:latin typeface="Arial"/>
            </a:rPr>
            <a:t>A</a:t>
          </a:r>
          <a:endParaRPr lang="en-US" sz="6400" kern="1200" dirty="0">
            <a:latin typeface="Arial"/>
          </a:endParaRPr>
        </a:p>
      </dsp:txBody>
      <dsp:txXfrm>
        <a:off x="58787" y="58793"/>
        <a:ext cx="2131850" cy="1086683"/>
      </dsp:txXfrm>
    </dsp:sp>
    <dsp:sp modelId="{6549E521-AE71-424F-B576-53FC37A9FE64}">
      <dsp:nvSpPr>
        <dsp:cNvPr id="0" name=""/>
        <dsp:cNvSpPr/>
      </dsp:nvSpPr>
      <dsp:spPr>
        <a:xfrm rot="5400000">
          <a:off x="3767208" y="-189128"/>
          <a:ext cx="963406" cy="399897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All needs and wants must be met in order to live productive lives.</a:t>
          </a:r>
          <a:endParaRPr lang="en-US" sz="2000" kern="1200" dirty="0">
            <a:latin typeface="Arial"/>
          </a:endParaRPr>
        </a:p>
      </dsp:txBody>
      <dsp:txXfrm rot="-5400000">
        <a:off x="2249423" y="1375687"/>
        <a:ext cx="3951946" cy="869346"/>
      </dsp:txXfrm>
    </dsp:sp>
    <dsp:sp modelId="{E52D4EF3-D0CD-4267-A4D3-9316F5BC5745}">
      <dsp:nvSpPr>
        <dsp:cNvPr id="0" name=""/>
        <dsp:cNvSpPr/>
      </dsp:nvSpPr>
      <dsp:spPr>
        <a:xfrm>
          <a:off x="0" y="1266295"/>
          <a:ext cx="2249424" cy="1204257"/>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121920" rIns="243840" bIns="121920" numCol="1" spcCol="1270" anchor="ctr" anchorCtr="0">
          <a:noAutofit/>
        </a:bodyPr>
        <a:lstStyle/>
        <a:p>
          <a:pPr lvl="0" algn="ctr" defTabSz="2844800">
            <a:lnSpc>
              <a:spcPct val="90000"/>
            </a:lnSpc>
            <a:spcBef>
              <a:spcPct val="0"/>
            </a:spcBef>
            <a:spcAft>
              <a:spcPct val="35000"/>
            </a:spcAft>
          </a:pPr>
          <a:r>
            <a:rPr lang="en-US" sz="6400" kern="1200" dirty="0" smtClean="0">
              <a:latin typeface="Arial"/>
            </a:rPr>
            <a:t>B</a:t>
          </a:r>
          <a:endParaRPr lang="en-US" sz="6400" kern="1200" dirty="0">
            <a:latin typeface="Arial"/>
          </a:endParaRPr>
        </a:p>
      </dsp:txBody>
      <dsp:txXfrm>
        <a:off x="58787" y="1325082"/>
        <a:ext cx="2131850" cy="1086683"/>
      </dsp:txXfrm>
    </dsp:sp>
    <dsp:sp modelId="{F60653BF-ACC5-48A4-94AC-76BBE9FDEE22}">
      <dsp:nvSpPr>
        <dsp:cNvPr id="0" name=""/>
        <dsp:cNvSpPr/>
      </dsp:nvSpPr>
      <dsp:spPr>
        <a:xfrm rot="5400000">
          <a:off x="3767208" y="1133406"/>
          <a:ext cx="963406" cy="399897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It is more important to meet our wants than our needs.</a:t>
          </a:r>
          <a:endParaRPr lang="en-US" sz="2000" kern="1200" dirty="0">
            <a:latin typeface="Arial"/>
          </a:endParaRPr>
        </a:p>
      </dsp:txBody>
      <dsp:txXfrm rot="-5400000">
        <a:off x="2249423" y="2698221"/>
        <a:ext cx="3951946" cy="869346"/>
      </dsp:txXfrm>
    </dsp:sp>
    <dsp:sp modelId="{BA83415D-B12B-4615-9114-961C4C7A8A2B}">
      <dsp:nvSpPr>
        <dsp:cNvPr id="0" name=""/>
        <dsp:cNvSpPr/>
      </dsp:nvSpPr>
      <dsp:spPr>
        <a:xfrm>
          <a:off x="0" y="2532590"/>
          <a:ext cx="2249424" cy="1204257"/>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121920" rIns="243840" bIns="121920" numCol="1" spcCol="1270" anchor="ctr" anchorCtr="0">
          <a:noAutofit/>
        </a:bodyPr>
        <a:lstStyle/>
        <a:p>
          <a:pPr lvl="0" algn="ctr" defTabSz="2844800">
            <a:lnSpc>
              <a:spcPct val="90000"/>
            </a:lnSpc>
            <a:spcBef>
              <a:spcPct val="0"/>
            </a:spcBef>
            <a:spcAft>
              <a:spcPct val="35000"/>
            </a:spcAft>
          </a:pPr>
          <a:r>
            <a:rPr lang="en-US" sz="6400" kern="1200" dirty="0" smtClean="0">
              <a:latin typeface="Arial"/>
            </a:rPr>
            <a:t>C</a:t>
          </a:r>
          <a:endParaRPr lang="en-US" sz="6400" kern="1200" dirty="0">
            <a:latin typeface="Arial"/>
          </a:endParaRPr>
        </a:p>
      </dsp:txBody>
      <dsp:txXfrm>
        <a:off x="58787" y="2591377"/>
        <a:ext cx="2131850" cy="108668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Unlimited wants and unlimited resources.</a:t>
          </a:r>
          <a:endParaRPr lang="en-US" sz="2000" kern="1200" dirty="0"/>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A</a:t>
          </a:r>
          <a:endParaRPr lang="en-US" sz="5600" kern="1200" dirty="0"/>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Limited wants and unlimited resources. </a:t>
          </a:r>
          <a:endParaRPr lang="en-US" sz="2000" kern="1200" dirty="0"/>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B</a:t>
          </a:r>
          <a:endParaRPr lang="en-US" sz="5600" kern="1200" dirty="0"/>
        </a:p>
      </dsp:txBody>
      <dsp:txXfrm>
        <a:off x="53944" y="1215919"/>
        <a:ext cx="2086672" cy="997160"/>
      </dsp:txXfrm>
    </dsp:sp>
    <dsp:sp modelId="{F60653BF-ACC5-48A4-94AC-76BBE9FDEE22}">
      <dsp:nvSpPr>
        <dsp:cNvPr id="0" name=""/>
        <dsp:cNvSpPr/>
      </dsp:nvSpPr>
      <dsp:spPr>
        <a:xfrm rot="5400000">
          <a:off x="3642295" y="777304"/>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Unlimited wants and limited resources.</a:t>
          </a:r>
          <a:endParaRPr lang="en-US" sz="2000" kern="1200" dirty="0"/>
        </a:p>
      </dsp:txBody>
      <dsp:txXfrm rot="-5400000">
        <a:off x="2133595" y="2329160"/>
        <a:ext cx="3858285" cy="797729"/>
      </dsp:txXfrm>
    </dsp:sp>
    <dsp:sp modelId="{BA83415D-B12B-4615-9114-961C4C7A8A2B}">
      <dsp:nvSpPr>
        <dsp:cNvPr id="0" name=""/>
        <dsp:cNvSpPr/>
      </dsp:nvSpPr>
      <dsp:spPr>
        <a:xfrm>
          <a:off x="0" y="2322276"/>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C</a:t>
          </a:r>
          <a:endParaRPr lang="en-US" sz="5600" kern="1200" dirty="0"/>
        </a:p>
      </dsp:txBody>
      <dsp:txXfrm>
        <a:off x="53944" y="2376220"/>
        <a:ext cx="2086672" cy="99716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BD8DFF-DFAD-4B2A-981C-AB2D8FDAA499}" type="datetimeFigureOut">
              <a:rPr lang="en-US" smtClean="0"/>
              <a:pPr/>
              <a:t>7/25/2014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3509A8-FC7E-4317-99BF-4FDD52916CA5}" type="slidenum">
              <a:rPr lang="en-US" smtClean="0"/>
              <a:pPr/>
              <a:t>‹#›</a:t>
            </a:fld>
            <a:endParaRPr lang="en-US"/>
          </a:p>
        </p:txBody>
      </p:sp>
    </p:spTree>
    <p:extLst>
      <p:ext uri="{BB962C8B-B14F-4D97-AF65-F5344CB8AC3E}">
        <p14:creationId xmlns:p14="http://schemas.microsoft.com/office/powerpoint/2010/main" val="4247474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7A9713-E8E8-4A24-8A6D-121CF929CCE8}" type="datetimeFigureOut">
              <a:rPr lang="en-US" smtClean="0"/>
              <a:pPr/>
              <a:t>7/25/2014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C24BD8-897F-4D72-9C9D-1306468554CA}" type="slidenum">
              <a:rPr lang="en-US" smtClean="0"/>
              <a:pPr/>
              <a:t>‹#›</a:t>
            </a:fld>
            <a:endParaRPr lang="en-US"/>
          </a:p>
        </p:txBody>
      </p:sp>
    </p:spTree>
    <p:extLst>
      <p:ext uri="{BB962C8B-B14F-4D97-AF65-F5344CB8AC3E}">
        <p14:creationId xmlns:p14="http://schemas.microsoft.com/office/powerpoint/2010/main" val="3647097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C24BD8-897F-4D72-9C9D-1306468554C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C24BD8-897F-4D72-9C9D-1306468554C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slideMaster" Target="../slideMasters/slideMaster1.xml"/><Relationship Id="rId4" Type="http://schemas.openxmlformats.org/officeDocument/2006/relationships/tags" Target="../tags/tag5.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Wellcom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6"/>
            <a:ext cx="7772400" cy="2362185"/>
          </a:xfrm>
        </p:spPr>
        <p:txBody>
          <a:bodyPr>
            <a:spAutoFit/>
          </a:bodyPr>
          <a:lstStyle>
            <a:lvl1pPr algn="ctr">
              <a:defRPr sz="7100"/>
            </a:lvl1pPr>
          </a:lstStyle>
          <a:p>
            <a:r>
              <a:rPr lang="en-US" smtClean="0"/>
              <a:t>Click to edit Master title style</a:t>
            </a:r>
            <a:endParaRPr lang="en-US"/>
          </a:p>
        </p:txBody>
      </p:sp>
      <p:sp>
        <p:nvSpPr>
          <p:cNvPr id="3" name="Subtitle 2"/>
          <p:cNvSpPr>
            <a:spLocks noGrp="1"/>
          </p:cNvSpPr>
          <p:nvPr>
            <p:ph type="subTitle" idx="1"/>
          </p:nvPr>
        </p:nvSpPr>
        <p:spPr>
          <a:xfrm>
            <a:off x="1371600" y="4366800"/>
            <a:ext cx="6400800" cy="553998"/>
          </a:xfrm>
        </p:spPr>
        <p:txBody>
          <a:bodyPr>
            <a:spAutoFit/>
          </a:bodyPr>
          <a:lstStyle>
            <a:lvl1pPr marL="0" indent="0" algn="ctr">
              <a:lnSpc>
                <a:spcPts val="1800"/>
              </a:lnSpc>
              <a:buNone/>
              <a:defRPr sz="1500" b="0" spc="-30" baseline="0">
                <a:solidFill>
                  <a:schemeClr val="tx1"/>
                </a:solidFill>
                <a:latin typeface="Calibri" pitchFamily="34" charset="0"/>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Text Placeholder 9"/>
          <p:cNvSpPr>
            <a:spLocks noGrp="1"/>
          </p:cNvSpPr>
          <p:nvPr>
            <p:ph type="body" sz="quarter" idx="11"/>
          </p:nvPr>
        </p:nvSpPr>
        <p:spPr>
          <a:xfrm>
            <a:off x="1799866" y="1396800"/>
            <a:ext cx="5544269" cy="359928"/>
          </a:xfrm>
        </p:spPr>
        <p:txBody>
          <a:bodyPr>
            <a:spAutoFit/>
          </a:bodyPr>
          <a:lstStyle>
            <a:lvl1pPr algn="ctr">
              <a:lnSpc>
                <a:spcPts val="2000"/>
              </a:lnSpc>
              <a:defRPr sz="2100" spc="-50" baseline="0">
                <a:solidFill>
                  <a:schemeClr val="tx1"/>
                </a:solidFill>
                <a:latin typeface="Arial" pitchFamily="34" charset="0"/>
              </a:defRPr>
            </a:lvl1pPr>
          </a:lstStyle>
          <a:p>
            <a:pPr lvl="0"/>
            <a:r>
              <a:rPr lang="en-US" smtClean="0"/>
              <a:t>Click to edit Master text styles</a:t>
            </a:r>
          </a:p>
        </p:txBody>
      </p:sp>
      <p:pic>
        <p:nvPicPr>
          <p:cNvPr id="4" name="Picture 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spTree>
    <p:extLst>
      <p:ext uri="{BB962C8B-B14F-4D97-AF65-F5344CB8AC3E}">
        <p14:creationId xmlns:p14="http://schemas.microsoft.com/office/powerpoint/2010/main" val="35357056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 Columns">
    <p:spTree>
      <p:nvGrpSpPr>
        <p:cNvPr id="1" name=""/>
        <p:cNvGrpSpPr/>
        <p:nvPr/>
      </p:nvGrpSpPr>
      <p:grpSpPr>
        <a:xfrm>
          <a:off x="0" y="0"/>
          <a:ext cx="0" cy="0"/>
          <a:chOff x="0" y="0"/>
          <a:chExt cx="0" cy="0"/>
        </a:xfrm>
      </p:grpSpPr>
      <p:sp>
        <p:nvSpPr>
          <p:cNvPr id="7"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0"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3"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9</a:t>
            </a:r>
            <a:endParaRPr lang="en-US"/>
          </a:p>
        </p:txBody>
      </p:sp>
      <p:sp>
        <p:nvSpPr>
          <p:cNvPr id="8"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14" name="Text Placeholder 13"/>
          <p:cNvSpPr>
            <a:spLocks noGrp="1"/>
          </p:cNvSpPr>
          <p:nvPr>
            <p:ph type="body" sz="quarter" idx="12"/>
          </p:nvPr>
        </p:nvSpPr>
        <p:spPr>
          <a:xfrm>
            <a:off x="651600" y="2962800"/>
            <a:ext cx="7833600" cy="2842464"/>
          </a:xfrm>
        </p:spPr>
        <p:txBody>
          <a:bodyPr wrap="square" numCol="2" spcCol="540000">
            <a:no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6" name="Picture 15">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44297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7"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8"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10"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1"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4"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10</a:t>
            </a:r>
            <a:endParaRPr lang="en-US"/>
          </a:p>
        </p:txBody>
      </p:sp>
      <p:sp>
        <p:nvSpPr>
          <p:cNvPr id="9" name="Text Placeholder 13"/>
          <p:cNvSpPr>
            <a:spLocks noGrp="1"/>
          </p:cNvSpPr>
          <p:nvPr>
            <p:ph type="body" sz="quarter" idx="12"/>
          </p:nvPr>
        </p:nvSpPr>
        <p:spPr>
          <a:xfrm>
            <a:off x="651600" y="2962800"/>
            <a:ext cx="7833600" cy="2842464"/>
          </a:xfrm>
        </p:spPr>
        <p:txBody>
          <a:bodyPr wrap="square" numCol="3" spcCol="468000">
            <a:no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6" name="Picture 15">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855029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umeric List">
    <p:spTree>
      <p:nvGrpSpPr>
        <p:cNvPr id="1" name=""/>
        <p:cNvGrpSpPr/>
        <p:nvPr/>
      </p:nvGrpSpPr>
      <p:grpSpPr>
        <a:xfrm>
          <a:off x="0" y="0"/>
          <a:ext cx="0" cy="0"/>
          <a:chOff x="0" y="0"/>
          <a:chExt cx="0" cy="0"/>
        </a:xfrm>
      </p:grpSpPr>
      <p:sp>
        <p:nvSpPr>
          <p:cNvPr id="3"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4"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5"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6"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11</a:t>
            </a:r>
            <a:endParaRPr lang="en-US"/>
          </a:p>
        </p:txBody>
      </p:sp>
      <p:sp>
        <p:nvSpPr>
          <p:cNvPr id="10" name="Text Placeholder 13"/>
          <p:cNvSpPr>
            <a:spLocks noGrp="1"/>
          </p:cNvSpPr>
          <p:nvPr>
            <p:ph type="body" sz="quarter" idx="12"/>
          </p:nvPr>
        </p:nvSpPr>
        <p:spPr>
          <a:xfrm>
            <a:off x="651600" y="2962800"/>
            <a:ext cx="7833600" cy="2842464"/>
          </a:xfrm>
        </p:spPr>
        <p:txBody>
          <a:bodyPr wrap="square" numCol="2" spcCol="540000">
            <a:noAutofit/>
          </a:bodyPr>
          <a:lstStyle>
            <a:lvl1pPr marL="342900" indent="-342900" algn="just">
              <a:lnSpc>
                <a:spcPts val="1500"/>
              </a:lnSpc>
              <a:spcBef>
                <a:spcPts val="1200"/>
              </a:spcBef>
              <a:buClr>
                <a:srgbClr val="009AE1"/>
              </a:buClr>
              <a:buFont typeface="+mj-lt"/>
              <a:buAutoNum type="arabicPeriod"/>
              <a:defRPr sz="1300" cap="none" spc="-20" baseline="0">
                <a:solidFill>
                  <a:srgbClr val="333333"/>
                </a:solidFill>
              </a:defRPr>
            </a:lvl1pPr>
          </a:lstStyle>
          <a:p>
            <a:pPr lvl="0"/>
            <a:r>
              <a:rPr lang="en-US" smtClean="0"/>
              <a:t>Click to edit Master text styles</a:t>
            </a:r>
          </a:p>
        </p:txBody>
      </p:sp>
      <p:pic>
        <p:nvPicPr>
          <p:cNvPr id="11" name="Picture 10">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2" name="Picture 11">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937292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act">
    <p:spTree>
      <p:nvGrpSpPr>
        <p:cNvPr id="1" name=""/>
        <p:cNvGrpSpPr/>
        <p:nvPr/>
      </p:nvGrpSpPr>
      <p:grpSpPr>
        <a:xfrm>
          <a:off x="0" y="0"/>
          <a:ext cx="0" cy="0"/>
          <a:chOff x="0" y="0"/>
          <a:chExt cx="0" cy="0"/>
        </a:xfrm>
      </p:grpSpPr>
      <p:sp>
        <p:nvSpPr>
          <p:cNvPr id="3"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4"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5"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6"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12</a:t>
            </a:r>
            <a:endParaRPr lang="en-US"/>
          </a:p>
        </p:txBody>
      </p:sp>
      <p:sp>
        <p:nvSpPr>
          <p:cNvPr id="10" name="Text Placeholder 13"/>
          <p:cNvSpPr>
            <a:spLocks noGrp="1"/>
          </p:cNvSpPr>
          <p:nvPr>
            <p:ph type="body" sz="quarter" idx="12"/>
          </p:nvPr>
        </p:nvSpPr>
        <p:spPr>
          <a:xfrm>
            <a:off x="651600" y="2019600"/>
            <a:ext cx="7833600" cy="284693"/>
          </a:xfrm>
        </p:spPr>
        <p:txBody>
          <a:bodyPr wrap="square" numCol="1" spcCol="540000">
            <a:sp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sp>
        <p:nvSpPr>
          <p:cNvPr id="15" name="Text Placeholder 13"/>
          <p:cNvSpPr>
            <a:spLocks noGrp="1"/>
          </p:cNvSpPr>
          <p:nvPr>
            <p:ph type="body" sz="quarter" idx="28"/>
          </p:nvPr>
        </p:nvSpPr>
        <p:spPr>
          <a:xfrm>
            <a:off x="651600" y="34335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6" name="Text Placeholder 13"/>
          <p:cNvSpPr>
            <a:spLocks noGrp="1"/>
          </p:cNvSpPr>
          <p:nvPr>
            <p:ph type="body" sz="quarter" idx="29"/>
          </p:nvPr>
        </p:nvSpPr>
        <p:spPr>
          <a:xfrm>
            <a:off x="651600" y="2880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1" name="Text Placeholder 13"/>
          <p:cNvSpPr>
            <a:spLocks noGrp="1"/>
          </p:cNvSpPr>
          <p:nvPr>
            <p:ph type="body" sz="quarter" idx="17"/>
          </p:nvPr>
        </p:nvSpPr>
        <p:spPr>
          <a:xfrm>
            <a:off x="651600" y="5094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3" name="Text Placeholder 13"/>
          <p:cNvSpPr>
            <a:spLocks noGrp="1"/>
          </p:cNvSpPr>
          <p:nvPr>
            <p:ph type="body" sz="quarter" idx="26"/>
          </p:nvPr>
        </p:nvSpPr>
        <p:spPr>
          <a:xfrm>
            <a:off x="651600" y="45405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4" name="Text Placeholder 13"/>
          <p:cNvSpPr>
            <a:spLocks noGrp="1"/>
          </p:cNvSpPr>
          <p:nvPr>
            <p:ph type="body" sz="quarter" idx="27"/>
          </p:nvPr>
        </p:nvSpPr>
        <p:spPr>
          <a:xfrm>
            <a:off x="651600" y="3987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Picture Placeholder 6"/>
          <p:cNvSpPr>
            <a:spLocks noGrp="1"/>
          </p:cNvSpPr>
          <p:nvPr>
            <p:ph type="pic" sz="quarter" idx="42" hasCustomPrompt="1"/>
          </p:nvPr>
        </p:nvSpPr>
        <p:spPr>
          <a:xfrm>
            <a:off x="3636000" y="2970000"/>
            <a:ext cx="4744800" cy="2520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17" name="Picture 16">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8" name="Picture 17">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63299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10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s">
    <p:spTree>
      <p:nvGrpSpPr>
        <p:cNvPr id="1" name=""/>
        <p:cNvGrpSpPr/>
        <p:nvPr/>
      </p:nvGrpSpPr>
      <p:grpSpPr>
        <a:xfrm>
          <a:off x="0" y="0"/>
          <a:ext cx="0" cy="0"/>
          <a:chOff x="0" y="0"/>
          <a:chExt cx="0" cy="0"/>
        </a:xfrm>
      </p:grpSpPr>
      <p:sp>
        <p:nvSpPr>
          <p:cNvPr id="3" name="Title 1"/>
          <p:cNvSpPr>
            <a:spLocks noGrp="1"/>
          </p:cNvSpPr>
          <p:nvPr>
            <p:ph type="ctrTitle"/>
          </p:nvPr>
        </p:nvSpPr>
        <p:spPr>
          <a:xfrm>
            <a:off x="685800" y="2556000"/>
            <a:ext cx="7772400" cy="2362185"/>
          </a:xfrm>
        </p:spPr>
        <p:txBody>
          <a:bodyPr>
            <a:spAutoFit/>
          </a:bodyPr>
          <a:lstStyle>
            <a:lvl1pPr algn="ctr">
              <a:defRPr sz="7100"/>
            </a:lvl1pPr>
          </a:lstStyle>
          <a:p>
            <a:r>
              <a:rPr lang="en-US" smtClean="0"/>
              <a:t>Click to edit Master title style</a:t>
            </a:r>
            <a:endParaRPr lang="en-US"/>
          </a:p>
        </p:txBody>
      </p:sp>
      <p:sp>
        <p:nvSpPr>
          <p:cNvPr id="7"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8"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9"/>
          <p:cNvSpPr>
            <a:spLocks noGrp="1"/>
          </p:cNvSpPr>
          <p:nvPr>
            <p:ph type="body" sz="quarter" idx="11"/>
          </p:nvPr>
        </p:nvSpPr>
        <p:spPr>
          <a:xfrm>
            <a:off x="685800" y="3225600"/>
            <a:ext cx="7772400" cy="457818"/>
          </a:xfrm>
        </p:spPr>
        <p:txBody>
          <a:bodyPr wrap="square">
            <a:spAutoFit/>
          </a:bodyPr>
          <a:lstStyle>
            <a:lvl1pPr algn="ctr">
              <a:lnSpc>
                <a:spcPts val="2700"/>
              </a:lnSpc>
              <a:defRPr sz="3000" spc="-50" baseline="0">
                <a:solidFill>
                  <a:srgbClr val="000000"/>
                </a:solidFill>
                <a:latin typeface="Arial" pitchFamily="34" charset="0"/>
              </a:defRPr>
            </a:lvl1pPr>
          </a:lstStyle>
          <a:p>
            <a:pPr lvl="0"/>
            <a:r>
              <a:rPr lang="en-US" smtClean="0"/>
              <a:t>Click to edit Master text styles</a:t>
            </a:r>
          </a:p>
        </p:txBody>
      </p:sp>
      <p:pic>
        <p:nvPicPr>
          <p:cNvPr id="12" name="Picture 11">
            <a:hlinkClick r:id="" action="ppaction://hlinkshowjump?jump=endshow"/>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7998" y="6357600"/>
            <a:ext cx="103623" cy="109719"/>
          </a:xfrm>
          <a:prstGeom prst="rect">
            <a:avLst/>
          </a:prstGeom>
        </p:spPr>
      </p:pic>
      <p:pic>
        <p:nvPicPr>
          <p:cNvPr id="11" name="Picture 10">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pic>
        <p:nvPicPr>
          <p:cNvPr id="2" name="Picture 1">
            <a:hlinkClick r:id="" action="ppaction://hlinkshowjump?jump=firs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11600" y="6350400"/>
            <a:ext cx="134101" cy="128005"/>
          </a:xfrm>
          <a:prstGeom prst="rect">
            <a:avLst/>
          </a:prstGeom>
        </p:spPr>
      </p:pic>
    </p:spTree>
    <p:extLst>
      <p:ext uri="{BB962C8B-B14F-4D97-AF65-F5344CB8AC3E}">
        <p14:creationId xmlns:p14="http://schemas.microsoft.com/office/powerpoint/2010/main" val="2712910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custDataLst>
              <p:tags r:id="rId2"/>
            </p:custDataLst>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custDataLst>
              <p:tags r:id="rId3"/>
            </p:custDataLst>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custDataLst>
              <p:tags r:id="rId4"/>
            </p:custDataLst>
          </p:nvPr>
        </p:nvSpPr>
        <p:spPr>
          <a:xfrm>
            <a:off x="6553200" y="6356350"/>
            <a:ext cx="2133600" cy="365125"/>
          </a:xfrm>
          <a:prstGeom prst="rect">
            <a:avLst/>
          </a:prstGeom>
        </p:spPr>
        <p:txBody>
          <a:bodyPr/>
          <a:lstStyle/>
          <a:p>
            <a:fld id="{56FC99F3-8CFD-4634-840A-BA431A46407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3" name="Content Placeholder 2"/>
          <p:cNvSpPr>
            <a:spLocks noGrp="1"/>
          </p:cNvSpPr>
          <p:nvPr>
            <p:ph idx="1"/>
            <p:custDataLst>
              <p:tags r:id="rId2"/>
            </p:custDataLst>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a:xfrm>
            <a:off x="457200" y="6356350"/>
            <a:ext cx="2133600" cy="365125"/>
          </a:xfrm>
          <a:prstGeom prst="rect">
            <a:avLst/>
          </a:prstGeom>
        </p:spPr>
        <p:txBody>
          <a:bodyPr/>
          <a:lstStyle/>
          <a:p>
            <a:fld id="{B0B7C573-9C3B-4C8B-9BE4-2074F927BA9A}" type="datetimeFigureOut">
              <a:rPr lang="en-US" smtClean="0"/>
              <a:pPr/>
              <a:t>7/25/2014</a:t>
            </a:fld>
            <a:endParaRPr lang="en-US"/>
          </a:p>
        </p:txBody>
      </p:sp>
      <p:sp>
        <p:nvSpPr>
          <p:cNvPr id="5" name="Footer Placeholder 4"/>
          <p:cNvSpPr>
            <a:spLocks noGrp="1"/>
          </p:cNvSpPr>
          <p:nvPr>
            <p:ph type="ftr" sz="quarter" idx="11"/>
            <p:custDataLst>
              <p:tags r:id="rId4"/>
            </p:custDataLst>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custDataLst>
              <p:tags r:id="rId5"/>
            </p:custDataLst>
          </p:nvPr>
        </p:nvSpPr>
        <p:spPr>
          <a:xfrm>
            <a:off x="6553200" y="6356350"/>
            <a:ext cx="2133600" cy="365125"/>
          </a:xfrm>
          <a:prstGeom prst="rect">
            <a:avLst/>
          </a:prstGeom>
        </p:spPr>
        <p:txBody>
          <a:bodyPr/>
          <a:lstStyle/>
          <a:p>
            <a:fld id="{56FC99F3-8CFD-4634-840A-BA431A46407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bout">
    <p:spTree>
      <p:nvGrpSpPr>
        <p:cNvPr id="1" name=""/>
        <p:cNvGrpSpPr/>
        <p:nvPr/>
      </p:nvGrpSpPr>
      <p:grpSpPr>
        <a:xfrm>
          <a:off x="0" y="0"/>
          <a:ext cx="0" cy="0"/>
          <a:chOff x="0" y="0"/>
          <a:chExt cx="0" cy="0"/>
        </a:xfrm>
      </p:grpSpPr>
      <p:sp>
        <p:nvSpPr>
          <p:cNvPr id="2" name="Title 1"/>
          <p:cNvSpPr>
            <a:spLocks noGrp="1"/>
          </p:cNvSpPr>
          <p:nvPr>
            <p:ph type="title"/>
          </p:nvPr>
        </p:nvSpPr>
        <p:spPr>
          <a:xfrm>
            <a:off x="612000" y="979936"/>
            <a:ext cx="7920000" cy="1296936"/>
          </a:xfrm>
        </p:spPr>
        <p:txBody>
          <a:bodyPr/>
          <a:lstStyle>
            <a:lvl1pPr>
              <a:lnSpc>
                <a:spcPts val="4600"/>
              </a:lnSpc>
              <a:defRPr/>
            </a:lvl1pPr>
          </a:lstStyle>
          <a:p>
            <a:r>
              <a:rPr lang="en-US" smtClean="0"/>
              <a:t>Click to edit Master title style</a:t>
            </a:r>
            <a:endParaRPr lang="en-US" dirty="0"/>
          </a:p>
        </p:txBody>
      </p:sp>
      <p:sp>
        <p:nvSpPr>
          <p:cNvPr id="10" name="Text Placeholder 9"/>
          <p:cNvSpPr>
            <a:spLocks noGrp="1"/>
          </p:cNvSpPr>
          <p:nvPr>
            <p:ph type="body" sz="quarter" idx="10"/>
          </p:nvPr>
        </p:nvSpPr>
        <p:spPr>
          <a:xfrm>
            <a:off x="648000" y="2620800"/>
            <a:ext cx="7885964"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14" name="Text Placeholder 13"/>
          <p:cNvSpPr>
            <a:spLocks noGrp="1"/>
          </p:cNvSpPr>
          <p:nvPr>
            <p:ph type="body" sz="quarter" idx="12"/>
          </p:nvPr>
        </p:nvSpPr>
        <p:spPr>
          <a:xfrm>
            <a:off x="651600" y="3000291"/>
            <a:ext cx="3888000" cy="284693"/>
          </a:xfrm>
        </p:spPr>
        <p:txBody>
          <a:bodyPr>
            <a:sp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sp>
        <p:nvSpPr>
          <p:cNvPr id="13" name="Text Placeholder 12"/>
          <p:cNvSpPr>
            <a:spLocks noGrp="1"/>
          </p:cNvSpPr>
          <p:nvPr>
            <p:ph type="body" sz="quarter" idx="1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a:t>
            </a:r>
            <a:endParaRPr lang="en-US"/>
          </a:p>
        </p:txBody>
      </p:sp>
      <p:sp>
        <p:nvSpPr>
          <p:cNvPr id="41" name="Text Placeholder 13"/>
          <p:cNvSpPr>
            <a:spLocks noGrp="1"/>
          </p:cNvSpPr>
          <p:nvPr>
            <p:ph type="body" sz="quarter" idx="14"/>
          </p:nvPr>
        </p:nvSpPr>
        <p:spPr>
          <a:xfrm>
            <a:off x="4755600" y="5050800"/>
            <a:ext cx="3675632" cy="284693"/>
          </a:xfrm>
        </p:spPr>
        <p:txBody>
          <a:bodyPr wrap="square">
            <a:spAutoFit/>
          </a:bodyPr>
          <a:lstStyle>
            <a:lvl1pPr>
              <a:lnSpc>
                <a:spcPts val="1500"/>
              </a:lnSpc>
              <a:defRPr sz="1300" b="1" cap="none" spc="-20" baseline="0">
                <a:solidFill>
                  <a:schemeClr val="tx1"/>
                </a:solidFill>
              </a:defRPr>
            </a:lvl1pPr>
          </a:lstStyle>
          <a:p>
            <a:pPr lvl="0"/>
            <a:r>
              <a:rPr lang="en-US" smtClean="0"/>
              <a:t>Click to edit Master text styles</a:t>
            </a:r>
          </a:p>
        </p:txBody>
      </p:sp>
      <p:sp>
        <p:nvSpPr>
          <p:cNvPr id="42" name="Text Placeholder 9"/>
          <p:cNvSpPr>
            <a:spLocks noGrp="1"/>
          </p:cNvSpPr>
          <p:nvPr>
            <p:ph type="body" sz="quarter" idx="15"/>
          </p:nvPr>
        </p:nvSpPr>
        <p:spPr>
          <a:xfrm>
            <a:off x="4752000" y="5302800"/>
            <a:ext cx="3675600" cy="259045"/>
          </a:xfrm>
        </p:spPr>
        <p:txBody>
          <a:bodyPr wrap="square">
            <a:spAutoFit/>
          </a:bodyPr>
          <a:lstStyle>
            <a:lvl1pPr>
              <a:defRPr>
                <a:solidFill>
                  <a:srgbClr val="009AE1"/>
                </a:solidFill>
              </a:defRPr>
            </a:lvl1pPr>
          </a:lstStyle>
          <a:p>
            <a:pPr lvl="0"/>
            <a:r>
              <a:rPr lang="en-US" smtClean="0"/>
              <a:t>Click to edit Master text styles</a:t>
            </a:r>
          </a:p>
        </p:txBody>
      </p:sp>
      <p:sp>
        <p:nvSpPr>
          <p:cNvPr id="7" name="Picture Placeholder 6"/>
          <p:cNvSpPr>
            <a:spLocks noGrp="1"/>
          </p:cNvSpPr>
          <p:nvPr>
            <p:ph type="pic" sz="quarter" idx="35" hasCustomPrompt="1"/>
          </p:nvPr>
        </p:nvSpPr>
        <p:spPr>
          <a:xfrm>
            <a:off x="4860000" y="3085200"/>
            <a:ext cx="3567600" cy="194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4" name="Picture 3">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07937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9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eam">
    <p:spTree>
      <p:nvGrpSpPr>
        <p:cNvPr id="1" name=""/>
        <p:cNvGrpSpPr/>
        <p:nvPr/>
      </p:nvGrpSpPr>
      <p:grpSpPr>
        <a:xfrm>
          <a:off x="0" y="0"/>
          <a:ext cx="0" cy="0"/>
          <a:chOff x="0" y="0"/>
          <a:chExt cx="0" cy="0"/>
        </a:xfrm>
      </p:grpSpPr>
      <p:sp>
        <p:nvSpPr>
          <p:cNvPr id="12"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12"/>
          <p:cNvSpPr>
            <a:spLocks noGrp="1"/>
          </p:cNvSpPr>
          <p:nvPr>
            <p:ph type="body" sz="quarter" idx="13" hasCustomPrompt="1"/>
          </p:nvPr>
        </p:nvSpPr>
        <p:spPr>
          <a:xfrm>
            <a:off x="8107200" y="6285600"/>
            <a:ext cx="349640" cy="259045"/>
          </a:xfrm>
        </p:spPr>
        <p:txBody>
          <a:bodyPr wrap="square" anchor="ctr">
            <a:spAutoFit/>
          </a:bodyPr>
          <a:lstStyle>
            <a:lvl1pPr algn="ctr">
              <a:spcBef>
                <a:spcPts val="0"/>
              </a:spcBef>
              <a:defRPr sz="1000" b="0" spc="-10" baseline="0">
                <a:solidFill>
                  <a:srgbClr val="595959"/>
                </a:solidFill>
                <a:latin typeface="Arial" pitchFamily="34" charset="0"/>
                <a:cs typeface="Arial" pitchFamily="34" charset="0"/>
              </a:defRPr>
            </a:lvl1pPr>
          </a:lstStyle>
          <a:p>
            <a:pPr lvl="0"/>
            <a:r>
              <a:rPr lang="es-ES" smtClean="0"/>
              <a:t>2</a:t>
            </a:r>
            <a:endParaRPr lang="en-US"/>
          </a:p>
        </p:txBody>
      </p:sp>
      <p:sp>
        <p:nvSpPr>
          <p:cNvPr id="16" name="Text Placeholder 9"/>
          <p:cNvSpPr>
            <a:spLocks noGrp="1"/>
          </p:cNvSpPr>
          <p:nvPr>
            <p:ph type="body" sz="quarter" idx="10"/>
          </p:nvPr>
        </p:nvSpPr>
        <p:spPr>
          <a:xfrm>
            <a:off x="648000" y="1515600"/>
            <a:ext cx="7885964" cy="298800"/>
          </a:xfrm>
        </p:spPr>
        <p:txBody>
          <a:bodyPr wrap="square">
            <a:spAutoFit/>
          </a:bodyPr>
          <a:lstStyle>
            <a:lvl1pPr>
              <a:lnSpc>
                <a:spcPts val="1500"/>
              </a:lnSpc>
              <a:spcBef>
                <a:spcPts val="0"/>
              </a:spcBef>
              <a:defRPr>
                <a:solidFill>
                  <a:schemeClr val="tx1"/>
                </a:solidFill>
              </a:defRPr>
            </a:lvl1pPr>
          </a:lstStyle>
          <a:p>
            <a:pPr lvl="0"/>
            <a:r>
              <a:rPr lang="en-US" smtClean="0"/>
              <a:t>Click to edit Master text styles</a:t>
            </a:r>
          </a:p>
        </p:txBody>
      </p:sp>
      <p:sp>
        <p:nvSpPr>
          <p:cNvPr id="39" name="Text Placeholder 13"/>
          <p:cNvSpPr>
            <a:spLocks noGrp="1"/>
          </p:cNvSpPr>
          <p:nvPr>
            <p:ph type="body" sz="quarter" idx="12"/>
          </p:nvPr>
        </p:nvSpPr>
        <p:spPr>
          <a:xfrm>
            <a:off x="658800"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6" name="Text Placeholder 13"/>
          <p:cNvSpPr>
            <a:spLocks noGrp="1"/>
          </p:cNvSpPr>
          <p:nvPr>
            <p:ph type="body" sz="quarter" idx="23"/>
          </p:nvPr>
        </p:nvSpPr>
        <p:spPr>
          <a:xfrm>
            <a:off x="658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8" name="Text Placeholder 13"/>
          <p:cNvSpPr>
            <a:spLocks noGrp="1"/>
          </p:cNvSpPr>
          <p:nvPr>
            <p:ph type="body" sz="quarter" idx="25"/>
          </p:nvPr>
        </p:nvSpPr>
        <p:spPr>
          <a:xfrm>
            <a:off x="3250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50" name="Text Placeholder 13"/>
          <p:cNvSpPr>
            <a:spLocks noGrp="1"/>
          </p:cNvSpPr>
          <p:nvPr>
            <p:ph type="body" sz="quarter" idx="27"/>
          </p:nvPr>
        </p:nvSpPr>
        <p:spPr>
          <a:xfrm>
            <a:off x="5842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1" name="Text Placeholder 13"/>
          <p:cNvSpPr>
            <a:spLocks noGrp="1"/>
          </p:cNvSpPr>
          <p:nvPr>
            <p:ph type="body" sz="quarter" idx="19"/>
          </p:nvPr>
        </p:nvSpPr>
        <p:spPr>
          <a:xfrm>
            <a:off x="3251088"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4" name="Text Placeholder 13"/>
          <p:cNvSpPr>
            <a:spLocks noGrp="1"/>
          </p:cNvSpPr>
          <p:nvPr>
            <p:ph type="body" sz="quarter" idx="21"/>
          </p:nvPr>
        </p:nvSpPr>
        <p:spPr>
          <a:xfrm>
            <a:off x="5842800"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57" name="Text Placeholder 9"/>
          <p:cNvSpPr>
            <a:spLocks noGrp="1"/>
          </p:cNvSpPr>
          <p:nvPr>
            <p:ph type="body" sz="quarter" idx="11"/>
          </p:nvPr>
        </p:nvSpPr>
        <p:spPr>
          <a:xfrm>
            <a:off x="755576"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58" name="Text Placeholder 9"/>
          <p:cNvSpPr>
            <a:spLocks noGrp="1"/>
          </p:cNvSpPr>
          <p:nvPr>
            <p:ph type="body" sz="quarter" idx="35"/>
          </p:nvPr>
        </p:nvSpPr>
        <p:spPr>
          <a:xfrm>
            <a:off x="3349030"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59" name="Text Placeholder 9"/>
          <p:cNvSpPr>
            <a:spLocks noGrp="1"/>
          </p:cNvSpPr>
          <p:nvPr>
            <p:ph type="body" sz="quarter" idx="36"/>
          </p:nvPr>
        </p:nvSpPr>
        <p:spPr>
          <a:xfrm>
            <a:off x="5940152"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0" name="Text Placeholder 9"/>
          <p:cNvSpPr>
            <a:spLocks noGrp="1"/>
          </p:cNvSpPr>
          <p:nvPr>
            <p:ph type="body" sz="quarter" idx="37"/>
          </p:nvPr>
        </p:nvSpPr>
        <p:spPr>
          <a:xfrm>
            <a:off x="754410" y="5114401"/>
            <a:ext cx="2449166"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1" name="Text Placeholder 9"/>
          <p:cNvSpPr>
            <a:spLocks noGrp="1"/>
          </p:cNvSpPr>
          <p:nvPr>
            <p:ph type="body" sz="quarter" idx="38"/>
          </p:nvPr>
        </p:nvSpPr>
        <p:spPr>
          <a:xfrm>
            <a:off x="3347864" y="5114401"/>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2" name="Text Placeholder 9"/>
          <p:cNvSpPr>
            <a:spLocks noGrp="1"/>
          </p:cNvSpPr>
          <p:nvPr>
            <p:ph type="body" sz="quarter" idx="39"/>
          </p:nvPr>
        </p:nvSpPr>
        <p:spPr>
          <a:xfrm>
            <a:off x="5938986" y="5114401"/>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45" name="Picture Placeholder 6"/>
          <p:cNvSpPr>
            <a:spLocks noGrp="1"/>
          </p:cNvSpPr>
          <p:nvPr>
            <p:ph type="pic" sz="quarter" idx="40" hasCustomPrompt="1"/>
          </p:nvPr>
        </p:nvSpPr>
        <p:spPr>
          <a:xfrm>
            <a:off x="756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7" name="Picture Placeholder 6"/>
          <p:cNvSpPr>
            <a:spLocks noGrp="1"/>
          </p:cNvSpPr>
          <p:nvPr>
            <p:ph type="pic" sz="quarter" idx="41" hasCustomPrompt="1"/>
          </p:nvPr>
        </p:nvSpPr>
        <p:spPr>
          <a:xfrm>
            <a:off x="3348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9" name="Picture Placeholder 6"/>
          <p:cNvSpPr>
            <a:spLocks noGrp="1"/>
          </p:cNvSpPr>
          <p:nvPr>
            <p:ph type="pic" sz="quarter" idx="42" hasCustomPrompt="1"/>
          </p:nvPr>
        </p:nvSpPr>
        <p:spPr>
          <a:xfrm>
            <a:off x="5940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51" name="Picture Placeholder 6"/>
          <p:cNvSpPr>
            <a:spLocks noGrp="1"/>
          </p:cNvSpPr>
          <p:nvPr>
            <p:ph type="pic" sz="quarter" idx="43" hasCustomPrompt="1"/>
          </p:nvPr>
        </p:nvSpPr>
        <p:spPr>
          <a:xfrm>
            <a:off x="756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63" name="Picture Placeholder 6"/>
          <p:cNvSpPr>
            <a:spLocks noGrp="1"/>
          </p:cNvSpPr>
          <p:nvPr>
            <p:ph type="pic" sz="quarter" idx="44" hasCustomPrompt="1"/>
          </p:nvPr>
        </p:nvSpPr>
        <p:spPr>
          <a:xfrm>
            <a:off x="3348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64" name="Picture Placeholder 6"/>
          <p:cNvSpPr>
            <a:spLocks noGrp="1"/>
          </p:cNvSpPr>
          <p:nvPr>
            <p:ph type="pic" sz="quarter" idx="45" hasCustomPrompt="1"/>
          </p:nvPr>
        </p:nvSpPr>
        <p:spPr>
          <a:xfrm>
            <a:off x="5940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27" name="Picture 26">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8" name="Picture 27">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72137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20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par>
                                <p:cTn id="8" presetID="10" presetClass="entr" presetSubtype="0" fill="hold" grpId="0" nodeType="withEffect">
                                  <p:stCondLst>
                                    <p:cond delay="170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par>
                                <p:cTn id="11" presetID="10" presetClass="entr" presetSubtype="0" fill="hold" grpId="0" nodeType="withEffect">
                                  <p:stCondLst>
                                    <p:cond delay="2200"/>
                                  </p:stCondLst>
                                  <p:childTnLst>
                                    <p:set>
                                      <p:cBhvr>
                                        <p:cTn id="12" dur="1" fill="hold">
                                          <p:stCondLst>
                                            <p:cond delay="0"/>
                                          </p:stCondLst>
                                        </p:cTn>
                                        <p:tgtEl>
                                          <p:spTgt spid="49"/>
                                        </p:tgtEl>
                                        <p:attrNameLst>
                                          <p:attrName>style.visibility</p:attrName>
                                        </p:attrNameLst>
                                      </p:cBhvr>
                                      <p:to>
                                        <p:strVal val="visible"/>
                                      </p:to>
                                    </p:set>
                                    <p:animEffect transition="in" filter="fade">
                                      <p:cBhvr>
                                        <p:cTn id="13" dur="500"/>
                                        <p:tgtEl>
                                          <p:spTgt spid="49"/>
                                        </p:tgtEl>
                                      </p:cBhvr>
                                    </p:animEffect>
                                  </p:childTnLst>
                                </p:cTn>
                              </p:par>
                              <p:par>
                                <p:cTn id="14" presetID="10" presetClass="entr" presetSubtype="0" fill="hold" grpId="0" nodeType="withEffect">
                                  <p:stCondLst>
                                    <p:cond delay="2700"/>
                                  </p:stCondLst>
                                  <p:childTnLst>
                                    <p:set>
                                      <p:cBhvr>
                                        <p:cTn id="15" dur="1" fill="hold">
                                          <p:stCondLst>
                                            <p:cond delay="0"/>
                                          </p:stCondLst>
                                        </p:cTn>
                                        <p:tgtEl>
                                          <p:spTgt spid="51"/>
                                        </p:tgtEl>
                                        <p:attrNameLst>
                                          <p:attrName>style.visibility</p:attrName>
                                        </p:attrNameLst>
                                      </p:cBhvr>
                                      <p:to>
                                        <p:strVal val="visible"/>
                                      </p:to>
                                    </p:set>
                                    <p:animEffect transition="in" filter="fade">
                                      <p:cBhvr>
                                        <p:cTn id="16" dur="500"/>
                                        <p:tgtEl>
                                          <p:spTgt spid="51"/>
                                        </p:tgtEl>
                                      </p:cBhvr>
                                    </p:animEffect>
                                  </p:childTnLst>
                                </p:cTn>
                              </p:par>
                              <p:par>
                                <p:cTn id="17" presetID="10" presetClass="entr" presetSubtype="0" fill="hold" grpId="0" nodeType="withEffect">
                                  <p:stCondLst>
                                    <p:cond delay="3200"/>
                                  </p:stCondLst>
                                  <p:childTnLst>
                                    <p:set>
                                      <p:cBhvr>
                                        <p:cTn id="18" dur="1" fill="hold">
                                          <p:stCondLst>
                                            <p:cond delay="0"/>
                                          </p:stCondLst>
                                        </p:cTn>
                                        <p:tgtEl>
                                          <p:spTgt spid="63"/>
                                        </p:tgtEl>
                                        <p:attrNameLst>
                                          <p:attrName>style.visibility</p:attrName>
                                        </p:attrNameLst>
                                      </p:cBhvr>
                                      <p:to>
                                        <p:strVal val="visible"/>
                                      </p:to>
                                    </p:set>
                                    <p:animEffect transition="in" filter="fade">
                                      <p:cBhvr>
                                        <p:cTn id="19" dur="500"/>
                                        <p:tgtEl>
                                          <p:spTgt spid="63"/>
                                        </p:tgtEl>
                                      </p:cBhvr>
                                    </p:animEffect>
                                  </p:childTnLst>
                                </p:cTn>
                              </p:par>
                              <p:par>
                                <p:cTn id="20" presetID="10" presetClass="entr" presetSubtype="0" fill="hold" grpId="0" nodeType="withEffect">
                                  <p:stCondLst>
                                    <p:cond delay="370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7" grpId="0" animBg="1"/>
      <p:bldP spid="49" grpId="0" animBg="1"/>
      <p:bldP spid="51" grpId="0" animBg="1"/>
      <p:bldP spid="63" grpId="0" animBg="1"/>
      <p:bldP spid="64" grpId="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We Do">
    <p:spTree>
      <p:nvGrpSpPr>
        <p:cNvPr id="1" name=""/>
        <p:cNvGrpSpPr/>
        <p:nvPr/>
      </p:nvGrpSpPr>
      <p:grpSpPr>
        <a:xfrm>
          <a:off x="0" y="0"/>
          <a:ext cx="0" cy="0"/>
          <a:chOff x="0" y="0"/>
          <a:chExt cx="0" cy="0"/>
        </a:xfrm>
      </p:grpSpPr>
      <p:sp>
        <p:nvSpPr>
          <p:cNvPr id="8"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7" name="Text Placeholder 9"/>
          <p:cNvSpPr>
            <a:spLocks noGrp="1"/>
          </p:cNvSpPr>
          <p:nvPr>
            <p:ph type="body" sz="quarter" idx="11"/>
          </p:nvPr>
        </p:nvSpPr>
        <p:spPr>
          <a:xfrm>
            <a:off x="7092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5" name="Text Placeholder 9"/>
          <p:cNvSpPr>
            <a:spLocks noGrp="1"/>
          </p:cNvSpPr>
          <p:nvPr>
            <p:ph type="body" sz="quarter" idx="12"/>
          </p:nvPr>
        </p:nvSpPr>
        <p:spPr>
          <a:xfrm>
            <a:off x="33678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6" name="Text Placeholder 9"/>
          <p:cNvSpPr>
            <a:spLocks noGrp="1"/>
          </p:cNvSpPr>
          <p:nvPr>
            <p:ph type="body" sz="quarter" idx="13"/>
          </p:nvPr>
        </p:nvSpPr>
        <p:spPr>
          <a:xfrm>
            <a:off x="60264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0" name="Text Placeholder 9"/>
          <p:cNvSpPr>
            <a:spLocks noGrp="1"/>
          </p:cNvSpPr>
          <p:nvPr>
            <p:ph type="body" sz="quarter" idx="14"/>
          </p:nvPr>
        </p:nvSpPr>
        <p:spPr>
          <a:xfrm>
            <a:off x="7092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1" name="Text Placeholder 9"/>
          <p:cNvSpPr>
            <a:spLocks noGrp="1"/>
          </p:cNvSpPr>
          <p:nvPr>
            <p:ph type="body" sz="quarter" idx="15"/>
          </p:nvPr>
        </p:nvSpPr>
        <p:spPr>
          <a:xfrm>
            <a:off x="33696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2" name="Text Placeholder 9"/>
          <p:cNvSpPr>
            <a:spLocks noGrp="1"/>
          </p:cNvSpPr>
          <p:nvPr>
            <p:ph type="body" sz="quarter" idx="16"/>
          </p:nvPr>
        </p:nvSpPr>
        <p:spPr>
          <a:xfrm>
            <a:off x="60264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3" name="Text Placeholder 13"/>
          <p:cNvSpPr>
            <a:spLocks noGrp="1"/>
          </p:cNvSpPr>
          <p:nvPr>
            <p:ph type="body" sz="quarter" idx="17"/>
          </p:nvPr>
        </p:nvSpPr>
        <p:spPr>
          <a:xfrm>
            <a:off x="61156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4" name="Text Placeholder 13"/>
          <p:cNvSpPr>
            <a:spLocks noGrp="1"/>
          </p:cNvSpPr>
          <p:nvPr>
            <p:ph type="body" sz="quarter" idx="18"/>
          </p:nvPr>
        </p:nvSpPr>
        <p:spPr>
          <a:xfrm>
            <a:off x="326880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5" name="Text Placeholder 13"/>
          <p:cNvSpPr>
            <a:spLocks noGrp="1"/>
          </p:cNvSpPr>
          <p:nvPr>
            <p:ph type="body" sz="quarter" idx="19"/>
          </p:nvPr>
        </p:nvSpPr>
        <p:spPr>
          <a:xfrm>
            <a:off x="592920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6" name="Text Placeholder 13"/>
          <p:cNvSpPr>
            <a:spLocks noGrp="1"/>
          </p:cNvSpPr>
          <p:nvPr>
            <p:ph type="body" sz="quarter" idx="20"/>
          </p:nvPr>
        </p:nvSpPr>
        <p:spPr>
          <a:xfrm>
            <a:off x="61156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7" name="Text Placeholder 13"/>
          <p:cNvSpPr>
            <a:spLocks noGrp="1"/>
          </p:cNvSpPr>
          <p:nvPr>
            <p:ph type="body" sz="quarter" idx="21"/>
          </p:nvPr>
        </p:nvSpPr>
        <p:spPr>
          <a:xfrm>
            <a:off x="326880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8" name="Text Placeholder 13"/>
          <p:cNvSpPr>
            <a:spLocks noGrp="1"/>
          </p:cNvSpPr>
          <p:nvPr>
            <p:ph type="body" sz="quarter" idx="22"/>
          </p:nvPr>
        </p:nvSpPr>
        <p:spPr>
          <a:xfrm>
            <a:off x="592920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3</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6114798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Work">
    <p:spTree>
      <p:nvGrpSpPr>
        <p:cNvPr id="1" name=""/>
        <p:cNvGrpSpPr/>
        <p:nvPr/>
      </p:nvGrpSpPr>
      <p:grpSpPr>
        <a:xfrm>
          <a:off x="0" y="0"/>
          <a:ext cx="0" cy="0"/>
          <a:chOff x="0" y="0"/>
          <a:chExt cx="0" cy="0"/>
        </a:xfrm>
      </p:grpSpPr>
      <p:sp>
        <p:nvSpPr>
          <p:cNvPr id="14"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15"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20"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4</a:t>
            </a:r>
            <a:endParaRPr lang="en-US"/>
          </a:p>
        </p:txBody>
      </p:sp>
      <p:sp>
        <p:nvSpPr>
          <p:cNvPr id="32" name="Picture Placeholder 6"/>
          <p:cNvSpPr>
            <a:spLocks noGrp="1"/>
          </p:cNvSpPr>
          <p:nvPr>
            <p:ph type="pic" sz="quarter" idx="42" hasCustomPrompt="1"/>
          </p:nvPr>
        </p:nvSpPr>
        <p:spPr>
          <a:xfrm>
            <a:off x="5670000" y="21096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4" name="Picture Placeholder 6"/>
          <p:cNvSpPr>
            <a:spLocks noGrp="1"/>
          </p:cNvSpPr>
          <p:nvPr>
            <p:ph type="pic" sz="quarter" idx="43" hasCustomPrompt="1"/>
          </p:nvPr>
        </p:nvSpPr>
        <p:spPr>
          <a:xfrm>
            <a:off x="3492000" y="21096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5" name="Picture Placeholder 6"/>
          <p:cNvSpPr>
            <a:spLocks noGrp="1"/>
          </p:cNvSpPr>
          <p:nvPr>
            <p:ph type="pic" sz="quarter" idx="44" hasCustomPrompt="1"/>
          </p:nvPr>
        </p:nvSpPr>
        <p:spPr>
          <a:xfrm>
            <a:off x="5670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4" name="Picture Placeholder 6"/>
          <p:cNvSpPr>
            <a:spLocks noGrp="1"/>
          </p:cNvSpPr>
          <p:nvPr>
            <p:ph type="pic" sz="quarter" idx="45" hasCustomPrompt="1"/>
          </p:nvPr>
        </p:nvSpPr>
        <p:spPr>
          <a:xfrm>
            <a:off x="3492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7" name="Picture Placeholder 6"/>
          <p:cNvSpPr>
            <a:spLocks noGrp="1"/>
          </p:cNvSpPr>
          <p:nvPr>
            <p:ph type="pic" sz="quarter" idx="46" hasCustomPrompt="1"/>
          </p:nvPr>
        </p:nvSpPr>
        <p:spPr>
          <a:xfrm>
            <a:off x="1314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 name="Text Placeholder 2"/>
          <p:cNvSpPr>
            <a:spLocks noGrp="1"/>
          </p:cNvSpPr>
          <p:nvPr>
            <p:ph type="body" sz="quarter" idx="47"/>
          </p:nvPr>
        </p:nvSpPr>
        <p:spPr>
          <a:xfrm>
            <a:off x="1314000" y="2109600"/>
            <a:ext cx="2156400" cy="1764000"/>
          </a:xfrm>
          <a:solidFill>
            <a:srgbClr val="009AE1"/>
          </a:solidFill>
        </p:spPr>
        <p:txBody>
          <a:bodyPr lIns="198000" tIns="234000" rIns="198000" bIns="234000">
            <a:noAutofit/>
          </a:bodyPr>
          <a:lstStyle>
            <a:lvl1pPr algn="just">
              <a:lnSpc>
                <a:spcPts val="1400"/>
              </a:lnSpc>
              <a:spcBef>
                <a:spcPts val="600"/>
              </a:spcBef>
              <a:defRPr sz="1200" spc="-10" baseline="0">
                <a:solidFill>
                  <a:schemeClr val="bg1"/>
                </a:solidFill>
              </a:defRPr>
            </a:lvl1pPr>
          </a:lstStyle>
          <a:p>
            <a:pPr lvl="0"/>
            <a:r>
              <a:rPr lang="en-US" smtClean="0"/>
              <a:t>Click to edit Master text styles</a:t>
            </a:r>
          </a:p>
        </p:txBody>
      </p:sp>
      <p:pic>
        <p:nvPicPr>
          <p:cNvPr id="21" name="Picture 20">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2" name="Picture 21">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293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110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120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500"/>
                                        <p:tgtEl>
                                          <p:spTgt spid="47"/>
                                        </p:tgtEl>
                                      </p:cBhvr>
                                    </p:animEffect>
                                  </p:childTnLst>
                                </p:cTn>
                              </p:par>
                              <p:par>
                                <p:cTn id="14" presetID="10" presetClass="entr" presetSubtype="0" fill="hold" grpId="0" nodeType="withEffect">
                                  <p:stCondLst>
                                    <p:cond delay="1300"/>
                                  </p:stCondLst>
                                  <p:childTnLst>
                                    <p:set>
                                      <p:cBhvr>
                                        <p:cTn id="15" dur="1" fill="hold">
                                          <p:stCondLst>
                                            <p:cond delay="0"/>
                                          </p:stCondLst>
                                        </p:cTn>
                                        <p:tgtEl>
                                          <p:spTgt spid="44"/>
                                        </p:tgtEl>
                                        <p:attrNameLst>
                                          <p:attrName>style.visibility</p:attrName>
                                        </p:attrNameLst>
                                      </p:cBhvr>
                                      <p:to>
                                        <p:strVal val="visible"/>
                                      </p:to>
                                    </p:set>
                                    <p:animEffect transition="in" filter="fade">
                                      <p:cBhvr>
                                        <p:cTn id="16" dur="500"/>
                                        <p:tgtEl>
                                          <p:spTgt spid="44"/>
                                        </p:tgtEl>
                                      </p:cBhvr>
                                    </p:animEffect>
                                  </p:childTnLst>
                                </p:cTn>
                              </p:par>
                              <p:par>
                                <p:cTn id="17" presetID="10" presetClass="entr" presetSubtype="0" fill="hold" grpId="0" nodeType="withEffect">
                                  <p:stCondLst>
                                    <p:cond delay="140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5" grpId="0" animBg="1"/>
      <p:bldP spid="44" grpId="0" animBg="1"/>
      <p:bldP spid="47"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sp>
        <p:nvSpPr>
          <p:cNvPr id="6"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7" name="Text Placeholder 9"/>
          <p:cNvSpPr>
            <a:spLocks noGrp="1"/>
          </p:cNvSpPr>
          <p:nvPr>
            <p:ph type="body" sz="quarter" idx="10"/>
          </p:nvPr>
        </p:nvSpPr>
        <p:spPr>
          <a:xfrm>
            <a:off x="648000" y="1515600"/>
            <a:ext cx="7884440" cy="284693"/>
          </a:xfrm>
        </p:spPr>
        <p:txBody>
          <a:bodyPr wrap="square">
            <a:spAutoFit/>
          </a:bodyPr>
          <a:lstStyle>
            <a:lvl1pPr>
              <a:lnSpc>
                <a:spcPts val="1500"/>
              </a:lnSpc>
              <a:defRPr/>
            </a:lvl1pPr>
          </a:lstStyle>
          <a:p>
            <a:pPr lvl="0"/>
            <a:r>
              <a:rPr lang="en-US" smtClean="0"/>
              <a:t>Click to edit Master text styles</a:t>
            </a:r>
          </a:p>
        </p:txBody>
      </p:sp>
      <p:sp>
        <p:nvSpPr>
          <p:cNvPr id="12"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5</a:t>
            </a:r>
            <a:endParaRPr lang="en-US"/>
          </a:p>
        </p:txBody>
      </p:sp>
      <p:sp>
        <p:nvSpPr>
          <p:cNvPr id="4" name="Media Placeholder 3"/>
          <p:cNvSpPr>
            <a:spLocks noGrp="1"/>
          </p:cNvSpPr>
          <p:nvPr>
            <p:ph type="media" sz="quarter" idx="39" hasCustomPrompt="1"/>
          </p:nvPr>
        </p:nvSpPr>
        <p:spPr>
          <a:xfrm>
            <a:off x="1990800" y="2304000"/>
            <a:ext cx="5166000" cy="2905200"/>
          </a:xfrm>
          <a:solidFill>
            <a:srgbClr val="333333"/>
          </a:solidFill>
          <a:effectLst>
            <a:outerShdw blurRad="292100" dist="25400" dir="5400000" algn="ctr" rotWithShape="0">
              <a:srgbClr val="000000">
                <a:alpha val="40000"/>
              </a:srgbClr>
            </a:outerShdw>
          </a:effectLst>
        </p:spPr>
        <p:txBody>
          <a:bodyPr anchor="ctr"/>
          <a:lstStyle>
            <a:lvl1pPr algn="ctr">
              <a:defRPr sz="1400">
                <a:solidFill>
                  <a:schemeClr val="bg1">
                    <a:lumMod val="75000"/>
                  </a:schemeClr>
                </a:solidFill>
              </a:defRPr>
            </a:lvl1pPr>
          </a:lstStyle>
          <a:p>
            <a:r>
              <a:rPr lang="es-ES" smtClean="0"/>
              <a:t>video</a:t>
            </a:r>
            <a:endParaRPr lang="en-US"/>
          </a:p>
        </p:txBody>
      </p:sp>
      <p:sp>
        <p:nvSpPr>
          <p:cNvPr id="13" name="Text Placeholder 9"/>
          <p:cNvSpPr>
            <a:spLocks noGrp="1"/>
          </p:cNvSpPr>
          <p:nvPr>
            <p:ph type="body" sz="quarter" idx="37"/>
          </p:nvPr>
        </p:nvSpPr>
        <p:spPr>
          <a:xfrm>
            <a:off x="1989000" y="5207616"/>
            <a:ext cx="5166000" cy="165600"/>
          </a:xfrm>
          <a:solidFill>
            <a:srgbClr val="3D88C8"/>
          </a:solidFill>
          <a:effectLst>
            <a:reflection blurRad="12700" stA="25000" endPos="75000" dir="5400000" sy="-100000" algn="bl" rotWithShape="0"/>
          </a:effectLst>
        </p:spPr>
        <p:txBody>
          <a:bodyPr wrap="square" lIns="43200" tIns="0" rIns="43200" bIns="0" anchor="ctr">
            <a:noAutofit/>
          </a:bodyPr>
          <a:lstStyle>
            <a:lvl1pPr>
              <a:defRPr sz="1200" b="0" cap="none" spc="-10" baseline="0">
                <a:solidFill>
                  <a:schemeClr val="bg1"/>
                </a:solidFill>
              </a:defRPr>
            </a:lvl1pPr>
          </a:lstStyle>
          <a:p>
            <a:pPr lvl="0"/>
            <a:r>
              <a:rPr lang="en-US" smtClean="0"/>
              <a:t>Click to edit Master text styles</a:t>
            </a:r>
          </a:p>
        </p:txBody>
      </p:sp>
      <p:pic>
        <p:nvPicPr>
          <p:cNvPr id="14" name="Picture 1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5" name="Picture 1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62617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ase">
    <p:spTree>
      <p:nvGrpSpPr>
        <p:cNvPr id="1" name=""/>
        <p:cNvGrpSpPr/>
        <p:nvPr/>
      </p:nvGrpSpPr>
      <p:grpSpPr>
        <a:xfrm>
          <a:off x="0" y="0"/>
          <a:ext cx="0" cy="0"/>
          <a:chOff x="0" y="0"/>
          <a:chExt cx="0" cy="0"/>
        </a:xfrm>
      </p:grpSpPr>
      <p:sp>
        <p:nvSpPr>
          <p:cNvPr id="5"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6"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6</a:t>
            </a:r>
            <a:endParaRPr lang="en-US"/>
          </a:p>
        </p:txBody>
      </p:sp>
      <p:sp>
        <p:nvSpPr>
          <p:cNvPr id="16" name="Text Placeholder 13"/>
          <p:cNvSpPr>
            <a:spLocks noGrp="1"/>
          </p:cNvSpPr>
          <p:nvPr>
            <p:ph type="body" sz="quarter" idx="17"/>
          </p:nvPr>
        </p:nvSpPr>
        <p:spPr>
          <a:xfrm>
            <a:off x="658800" y="4820400"/>
            <a:ext cx="7826400" cy="984864"/>
          </a:xfrm>
        </p:spPr>
        <p:txBody>
          <a:bodyPr wrap="square" numCol="2" spcCol="360000">
            <a:no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7" name="Picture Placeholder 6"/>
          <p:cNvSpPr>
            <a:spLocks noGrp="1"/>
          </p:cNvSpPr>
          <p:nvPr>
            <p:ph type="pic" sz="quarter" idx="42" hasCustomPrompt="1"/>
          </p:nvPr>
        </p:nvSpPr>
        <p:spPr>
          <a:xfrm>
            <a:off x="756000" y="2098800"/>
            <a:ext cx="7632000" cy="248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12" name="Text Placeholder 9"/>
          <p:cNvSpPr>
            <a:spLocks noGrp="1"/>
          </p:cNvSpPr>
          <p:nvPr>
            <p:ph type="body" sz="quarter" idx="11"/>
          </p:nvPr>
        </p:nvSpPr>
        <p:spPr>
          <a:xfrm>
            <a:off x="756000" y="4569596"/>
            <a:ext cx="7632000" cy="203064"/>
          </a:xfrm>
          <a:solidFill>
            <a:srgbClr val="009AE1"/>
          </a:solidFill>
        </p:spPr>
        <p:txBody>
          <a:bodyPr wrap="square" lIns="43200" tIns="36000" rIns="43200" bIns="0" anchor="ctr">
            <a:noAutofit/>
          </a:bodyPr>
          <a:lstStyle>
            <a:lvl1pPr>
              <a:defRPr sz="1400" spc="-20" baseline="0">
                <a:solidFill>
                  <a:schemeClr val="bg1"/>
                </a:solidFill>
              </a:defRPr>
            </a:lvl1pPr>
          </a:lstStyle>
          <a:p>
            <a:pPr lvl="0"/>
            <a:r>
              <a:rPr lang="en-US" smtClean="0"/>
              <a:t>Click to edit Master text styles</a:t>
            </a:r>
          </a:p>
        </p:txBody>
      </p:sp>
      <p:pic>
        <p:nvPicPr>
          <p:cNvPr id="13" name="Picture 12">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4" name="Picture 13">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24241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2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hart 1">
    <p:spTree>
      <p:nvGrpSpPr>
        <p:cNvPr id="1" name=""/>
        <p:cNvGrpSpPr/>
        <p:nvPr/>
      </p:nvGrpSpPr>
      <p:grpSpPr>
        <a:xfrm>
          <a:off x="0" y="0"/>
          <a:ext cx="0" cy="0"/>
          <a:chOff x="0" y="0"/>
          <a:chExt cx="0" cy="0"/>
        </a:xfrm>
      </p:grpSpPr>
      <p:sp>
        <p:nvSpPr>
          <p:cNvPr id="2"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3"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6"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7</a:t>
            </a:r>
            <a:endParaRPr lang="en-US"/>
          </a:p>
        </p:txBody>
      </p:sp>
      <p:sp>
        <p:nvSpPr>
          <p:cNvPr id="7"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8"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5" name="Text Placeholder 9"/>
          <p:cNvSpPr>
            <a:spLocks noGrp="1"/>
          </p:cNvSpPr>
          <p:nvPr>
            <p:ph type="body" sz="quarter" idx="11"/>
          </p:nvPr>
        </p:nvSpPr>
        <p:spPr>
          <a:xfrm>
            <a:off x="5724128" y="4816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6" name="Text Placeholder 13"/>
          <p:cNvSpPr>
            <a:spLocks noGrp="1"/>
          </p:cNvSpPr>
          <p:nvPr>
            <p:ph type="body" sz="quarter" idx="17"/>
          </p:nvPr>
        </p:nvSpPr>
        <p:spPr>
          <a:xfrm>
            <a:off x="5724000" y="4986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8" name="Text Placeholder 9"/>
          <p:cNvSpPr>
            <a:spLocks noGrp="1"/>
          </p:cNvSpPr>
          <p:nvPr>
            <p:ph type="body" sz="quarter" idx="26"/>
          </p:nvPr>
        </p:nvSpPr>
        <p:spPr>
          <a:xfrm>
            <a:off x="5724256" y="39240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9" name="Text Placeholder 13"/>
          <p:cNvSpPr>
            <a:spLocks noGrp="1"/>
          </p:cNvSpPr>
          <p:nvPr>
            <p:ph type="body" sz="quarter" idx="27"/>
          </p:nvPr>
        </p:nvSpPr>
        <p:spPr>
          <a:xfrm>
            <a:off x="5724128" y="4093235"/>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0" name="Text Placeholder 9"/>
          <p:cNvSpPr>
            <a:spLocks noGrp="1"/>
          </p:cNvSpPr>
          <p:nvPr>
            <p:ph type="body" sz="quarter" idx="28"/>
          </p:nvPr>
        </p:nvSpPr>
        <p:spPr>
          <a:xfrm>
            <a:off x="5724256" y="30312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1" name="Text Placeholder 13"/>
          <p:cNvSpPr>
            <a:spLocks noGrp="1"/>
          </p:cNvSpPr>
          <p:nvPr>
            <p:ph type="body" sz="quarter" idx="29"/>
          </p:nvPr>
        </p:nvSpPr>
        <p:spPr>
          <a:xfrm>
            <a:off x="5724128" y="32004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2" name="Text Placeholder 9"/>
          <p:cNvSpPr>
            <a:spLocks noGrp="1"/>
          </p:cNvSpPr>
          <p:nvPr>
            <p:ph type="body" sz="quarter" idx="30"/>
          </p:nvPr>
        </p:nvSpPr>
        <p:spPr>
          <a:xfrm>
            <a:off x="5724256" y="21384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3" name="Text Placeholder 13"/>
          <p:cNvSpPr>
            <a:spLocks noGrp="1"/>
          </p:cNvSpPr>
          <p:nvPr>
            <p:ph type="body" sz="quarter" idx="31"/>
          </p:nvPr>
        </p:nvSpPr>
        <p:spPr>
          <a:xfrm>
            <a:off x="5724128" y="23076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0" name="Chart Placeholder 9"/>
          <p:cNvSpPr>
            <a:spLocks noGrp="1"/>
          </p:cNvSpPr>
          <p:nvPr>
            <p:ph type="chart" sz="quarter" idx="32"/>
          </p:nvPr>
        </p:nvSpPr>
        <p:spPr>
          <a:xfrm>
            <a:off x="468000" y="2206800"/>
            <a:ext cx="5076000" cy="3384000"/>
          </a:xfrm>
        </p:spPr>
        <p:txBody>
          <a:bodyPr anchor="ctr"/>
          <a:lstStyle>
            <a:lvl1pPr algn="ctr">
              <a:defRPr sz="1400">
                <a:solidFill>
                  <a:schemeClr val="tx1">
                    <a:lumMod val="75000"/>
                    <a:lumOff val="25000"/>
                  </a:schemeClr>
                </a:solidFill>
              </a:defRPr>
            </a:lvl1pPr>
          </a:lstStyle>
          <a:p>
            <a:r>
              <a:rPr lang="en-US" smtClean="0"/>
              <a:t>Click icon to add chart</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3098013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hart 2">
    <p:spTree>
      <p:nvGrpSpPr>
        <p:cNvPr id="1" name=""/>
        <p:cNvGrpSpPr/>
        <p:nvPr/>
      </p:nvGrpSpPr>
      <p:grpSpPr>
        <a:xfrm>
          <a:off x="0" y="0"/>
          <a:ext cx="0" cy="0"/>
          <a:chOff x="0" y="0"/>
          <a:chExt cx="0" cy="0"/>
        </a:xfrm>
      </p:grpSpPr>
      <p:sp>
        <p:nvSpPr>
          <p:cNvPr id="8"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9"/>
          <p:cNvSpPr>
            <a:spLocks noGrp="1"/>
          </p:cNvSpPr>
          <p:nvPr>
            <p:ph type="body" sz="quarter" idx="10"/>
          </p:nvPr>
        </p:nvSpPr>
        <p:spPr>
          <a:xfrm>
            <a:off x="648000" y="1515600"/>
            <a:ext cx="7884440" cy="284693"/>
          </a:xfrm>
        </p:spPr>
        <p:txBody>
          <a:bodyPr wrap="square">
            <a:spAutoFit/>
          </a:bodyPr>
          <a:lstStyle>
            <a:lvl1pPr>
              <a:lnSpc>
                <a:spcPts val="1500"/>
              </a:lnSpc>
              <a:defRPr/>
            </a:lvl1pPr>
          </a:lstStyle>
          <a:p>
            <a:pPr lvl="0"/>
            <a:r>
              <a:rPr lang="en-US" smtClean="0"/>
              <a:t>Click to edit Master text styles</a:t>
            </a:r>
          </a:p>
        </p:txBody>
      </p:sp>
      <p:sp>
        <p:nvSpPr>
          <p:cNvPr id="12"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3"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6"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8</a:t>
            </a:r>
            <a:endParaRPr lang="en-US"/>
          </a:p>
        </p:txBody>
      </p:sp>
      <p:sp>
        <p:nvSpPr>
          <p:cNvPr id="17" name="Text Placeholder 9"/>
          <p:cNvSpPr>
            <a:spLocks noGrp="1"/>
          </p:cNvSpPr>
          <p:nvPr>
            <p:ph type="body" sz="quarter" idx="11"/>
          </p:nvPr>
        </p:nvSpPr>
        <p:spPr>
          <a:xfrm>
            <a:off x="5724128" y="4402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8" name="Text Placeholder 13"/>
          <p:cNvSpPr>
            <a:spLocks noGrp="1"/>
          </p:cNvSpPr>
          <p:nvPr>
            <p:ph type="body" sz="quarter" idx="17"/>
          </p:nvPr>
        </p:nvSpPr>
        <p:spPr>
          <a:xfrm>
            <a:off x="5724000" y="4572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9" name="Text Placeholder 9"/>
          <p:cNvSpPr>
            <a:spLocks noGrp="1"/>
          </p:cNvSpPr>
          <p:nvPr>
            <p:ph type="body" sz="quarter" idx="26"/>
          </p:nvPr>
        </p:nvSpPr>
        <p:spPr>
          <a:xfrm>
            <a:off x="5724256" y="3250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0" name="Text Placeholder 13"/>
          <p:cNvSpPr>
            <a:spLocks noGrp="1"/>
          </p:cNvSpPr>
          <p:nvPr>
            <p:ph type="body" sz="quarter" idx="27"/>
          </p:nvPr>
        </p:nvSpPr>
        <p:spPr>
          <a:xfrm>
            <a:off x="5724128" y="3420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Text Placeholder 9"/>
          <p:cNvSpPr>
            <a:spLocks noGrp="1"/>
          </p:cNvSpPr>
          <p:nvPr>
            <p:ph type="body" sz="quarter" idx="28"/>
          </p:nvPr>
        </p:nvSpPr>
        <p:spPr>
          <a:xfrm>
            <a:off x="5724256" y="2098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2" name="Text Placeholder 13"/>
          <p:cNvSpPr>
            <a:spLocks noGrp="1"/>
          </p:cNvSpPr>
          <p:nvPr>
            <p:ph type="body" sz="quarter" idx="29"/>
          </p:nvPr>
        </p:nvSpPr>
        <p:spPr>
          <a:xfrm>
            <a:off x="5724128" y="2268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3" name="Chart Placeholder 9"/>
          <p:cNvSpPr>
            <a:spLocks noGrp="1"/>
          </p:cNvSpPr>
          <p:nvPr>
            <p:ph type="chart" sz="quarter" idx="32"/>
          </p:nvPr>
        </p:nvSpPr>
        <p:spPr>
          <a:xfrm>
            <a:off x="612000" y="1990800"/>
            <a:ext cx="5004000" cy="3974400"/>
          </a:xfrm>
        </p:spPr>
        <p:txBody>
          <a:bodyPr anchor="ctr"/>
          <a:lstStyle>
            <a:lvl1pPr algn="ctr">
              <a:defRPr sz="1400">
                <a:solidFill>
                  <a:schemeClr val="tx1">
                    <a:lumMod val="75000"/>
                    <a:lumOff val="25000"/>
                  </a:schemeClr>
                </a:solidFill>
              </a:defRPr>
            </a:lvl1pPr>
          </a:lstStyle>
          <a:p>
            <a:r>
              <a:rPr lang="en-US" smtClean="0"/>
              <a:t>Click icon to add chart</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2805967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000" y="836712"/>
            <a:ext cx="7920000" cy="2359193"/>
          </a:xfrm>
          <a:prstGeom prst="rect">
            <a:avLst/>
          </a:prstGeom>
        </p:spPr>
        <p:txBody>
          <a:bodyPr vert="horz" lIns="91440" tIns="45720" rIns="91440" bIns="45720" rtlCol="0" anchor="t">
            <a:spAutoFit/>
          </a:bodyPr>
          <a:lstStyle/>
          <a:p>
            <a:r>
              <a:rPr lang="en-US" dirty="0" smtClean="0"/>
              <a:t>Click to edit Master title</a:t>
            </a:r>
            <a:br>
              <a:rPr lang="en-US" dirty="0" smtClean="0"/>
            </a:br>
            <a:r>
              <a:rPr lang="en-US" dirty="0" smtClean="0"/>
              <a:t>style</a:t>
            </a:r>
            <a:endParaRPr lang="en-US" dirty="0"/>
          </a:p>
        </p:txBody>
      </p:sp>
      <p:sp>
        <p:nvSpPr>
          <p:cNvPr id="3" name="Text Placeholder 2"/>
          <p:cNvSpPr>
            <a:spLocks noGrp="1"/>
          </p:cNvSpPr>
          <p:nvPr>
            <p:ph type="body" idx="1"/>
          </p:nvPr>
        </p:nvSpPr>
        <p:spPr>
          <a:xfrm>
            <a:off x="612000" y="3356991"/>
            <a:ext cx="7920000" cy="997709"/>
          </a:xfrm>
          <a:prstGeom prst="rect">
            <a:avLst/>
          </a:prstGeom>
        </p:spPr>
        <p:txBody>
          <a:bodyPr vert="horz" lIns="91440" tIns="45720" rIns="91440" bIns="45720" rtlCol="0">
            <a:spAutoFit/>
          </a:bodyPr>
          <a:lstStyle/>
          <a:p>
            <a:pPr lvl="0"/>
            <a:r>
              <a:rPr lang="en-US" dirty="0" smtClean="0"/>
              <a:t>Click</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6021288"/>
            <a:ext cx="9144000" cy="166760"/>
          </a:xfrm>
          <a:prstGeom prst="rect">
            <a:avLst/>
          </a:prstGeom>
        </p:spPr>
      </p:pic>
      <p:pic>
        <p:nvPicPr>
          <p:cNvPr id="6" name="Picture 5"/>
          <p:cNvPicPr>
            <a:picLocks noChangeAspect="1"/>
          </p:cNvPicPr>
          <p:nvPr/>
        </p:nvPicPr>
        <p:blipFill>
          <a:blip r:embed="rId19"/>
          <a:stretch>
            <a:fillRect/>
          </a:stretch>
        </p:blipFill>
        <p:spPr>
          <a:xfrm>
            <a:off x="576897" y="6237312"/>
            <a:ext cx="1004675" cy="596663"/>
          </a:xfrm>
          <a:prstGeom prst="rect">
            <a:avLst/>
          </a:prstGeom>
        </p:spPr>
      </p:pic>
      <p:sp>
        <p:nvSpPr>
          <p:cNvPr id="9" name="Rectangle 8"/>
          <p:cNvSpPr/>
          <p:nvPr/>
        </p:nvSpPr>
        <p:spPr>
          <a:xfrm>
            <a:off x="0" y="6257911"/>
            <a:ext cx="323528" cy="432048"/>
          </a:xfrm>
          <a:prstGeom prst="rect">
            <a:avLst/>
          </a:prstGeom>
          <a:solidFill>
            <a:srgbClr val="F38A3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972B"/>
              </a:solidFill>
            </a:endParaRPr>
          </a:p>
        </p:txBody>
      </p:sp>
      <p:sp>
        <p:nvSpPr>
          <p:cNvPr id="7" name="Rectangle 6"/>
          <p:cNvSpPr/>
          <p:nvPr/>
        </p:nvSpPr>
        <p:spPr>
          <a:xfrm>
            <a:off x="369640" y="6257911"/>
            <a:ext cx="119112" cy="432048"/>
          </a:xfrm>
          <a:prstGeom prst="rect">
            <a:avLst/>
          </a:prstGeom>
          <a:solidFill>
            <a:srgbClr val="77972B"/>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64263881"/>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iming>
    <p:tnLst>
      <p:par>
        <p:cTn id="1" dur="indefinite" restart="never" nodeType="tmRoot"/>
      </p:par>
    </p:tnLst>
  </p:timing>
  <p:txStyles>
    <p:title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p:titleStyle>
    <p:bodyStyle>
      <a:lvl1pPr marL="0" indent="0" algn="l" defTabSz="914400" rtl="0" eaLnBrk="1" latinLnBrk="0" hangingPunct="1">
        <a:lnSpc>
          <a:spcPts val="1300"/>
        </a:lnSpc>
        <a:spcBef>
          <a:spcPts val="0"/>
        </a:spcBef>
        <a:buFontTx/>
        <a:buNone/>
        <a:defRPr sz="1800" b="0" i="0" kern="1200" cap="all" spc="-40" baseline="0">
          <a:solidFill>
            <a:srgbClr val="4B4B4B"/>
          </a:solidFill>
          <a:latin typeface="Calibri" pitchFamily="34" charset="0"/>
          <a:ea typeface="+mn-ea"/>
          <a:cs typeface="Calibri" pitchFamily="34" charset="0"/>
        </a:defRPr>
      </a:lvl1pPr>
      <a:lvl2pPr marL="6286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2pPr>
      <a:lvl3pPr marL="10858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3pPr>
      <a:lvl4pPr marL="15430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4pPr>
      <a:lvl5pPr marL="20002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tags" Target="../tags/tag13.xml"/><Relationship Id="rId7" Type="http://schemas.openxmlformats.org/officeDocument/2006/relationships/diagramLayout" Target="../diagrams/layout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diagramData" Target="../diagrams/data1.xml"/><Relationship Id="rId5" Type="http://schemas.openxmlformats.org/officeDocument/2006/relationships/notesSlide" Target="../notesSlides/notesSlide1.xml"/><Relationship Id="rId10" Type="http://schemas.microsoft.com/office/2007/relationships/diagramDrawing" Target="../diagrams/drawing1.xml"/><Relationship Id="rId4" Type="http://schemas.openxmlformats.org/officeDocument/2006/relationships/slideLayout" Target="../slideLayouts/slideLayout15.xml"/><Relationship Id="rId9" Type="http://schemas.openxmlformats.org/officeDocument/2006/relationships/diagramColors" Target="../diagrams/colors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tags" Target="../tags/tag41.xml"/><Relationship Id="rId7" Type="http://schemas.openxmlformats.org/officeDocument/2006/relationships/diagramLayout" Target="../diagrams/layout4.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diagramData" Target="../diagrams/data4.xml"/><Relationship Id="rId5" Type="http://schemas.openxmlformats.org/officeDocument/2006/relationships/notesSlide" Target="../notesSlides/notesSlide10.xml"/><Relationship Id="rId10" Type="http://schemas.microsoft.com/office/2007/relationships/diagramDrawing" Target="../diagrams/drawing4.xml"/><Relationship Id="rId4" Type="http://schemas.openxmlformats.org/officeDocument/2006/relationships/slideLayout" Target="../slideLayouts/slideLayout16.xml"/><Relationship Id="rId9" Type="http://schemas.openxmlformats.org/officeDocument/2006/relationships/diagramColors" Target="../diagrams/colors4.xml"/></Relationships>
</file>

<file path=ppt/slides/_rels/slide11.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slide" Target="slide10.xml"/><Relationship Id="rId5" Type="http://schemas.openxmlformats.org/officeDocument/2006/relationships/notesSlide" Target="../notesSlides/notesSlide11.xml"/><Relationship Id="rId4"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slide" Target="slide14.xml"/><Relationship Id="rId5" Type="http://schemas.openxmlformats.org/officeDocument/2006/relationships/notesSlide" Target="../notesSlides/notesSlide12.xml"/><Relationship Id="rId4"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slide" Target="slide10.xml"/><Relationship Id="rId5" Type="http://schemas.openxmlformats.org/officeDocument/2006/relationships/notesSlide" Target="../notesSlides/notesSlide13.xml"/><Relationship Id="rId4"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tags" Target="../tags/tag53.xml"/><Relationship Id="rId7" Type="http://schemas.openxmlformats.org/officeDocument/2006/relationships/diagramLayout" Target="../diagrams/layout5.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diagramData" Target="../diagrams/data5.xml"/><Relationship Id="rId5" Type="http://schemas.openxmlformats.org/officeDocument/2006/relationships/notesSlide" Target="../notesSlides/notesSlide14.xml"/><Relationship Id="rId10" Type="http://schemas.microsoft.com/office/2007/relationships/diagramDrawing" Target="../diagrams/drawing5.xml"/><Relationship Id="rId4" Type="http://schemas.openxmlformats.org/officeDocument/2006/relationships/slideLayout" Target="../slideLayouts/slideLayout16.xml"/><Relationship Id="rId9" Type="http://schemas.openxmlformats.org/officeDocument/2006/relationships/diagramColors" Target="../diagrams/colors5.xml"/></Relationships>
</file>

<file path=ppt/slides/_rels/slide15.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slide" Target="slide14.xml"/><Relationship Id="rId5" Type="http://schemas.openxmlformats.org/officeDocument/2006/relationships/notesSlide" Target="../notesSlides/notesSlide15.xml"/><Relationship Id="rId4"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slide" Target="slide18.xml"/><Relationship Id="rId5" Type="http://schemas.openxmlformats.org/officeDocument/2006/relationships/notesSlide" Target="../notesSlides/notesSlide16.xml"/><Relationship Id="rId4"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slide" Target="slide14.xml"/><Relationship Id="rId5" Type="http://schemas.openxmlformats.org/officeDocument/2006/relationships/notesSlide" Target="../notesSlides/notesSlide17.xml"/><Relationship Id="rId4"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tags" Target="../tags/tag65.xml"/><Relationship Id="rId7" Type="http://schemas.openxmlformats.org/officeDocument/2006/relationships/diagramLayout" Target="../diagrams/layout6.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diagramData" Target="../diagrams/data6.xml"/><Relationship Id="rId5" Type="http://schemas.openxmlformats.org/officeDocument/2006/relationships/notesSlide" Target="../notesSlides/notesSlide18.xml"/><Relationship Id="rId10" Type="http://schemas.microsoft.com/office/2007/relationships/diagramDrawing" Target="../diagrams/drawing6.xml"/><Relationship Id="rId4" Type="http://schemas.openxmlformats.org/officeDocument/2006/relationships/slideLayout" Target="../slideLayouts/slideLayout16.xml"/><Relationship Id="rId9" Type="http://schemas.openxmlformats.org/officeDocument/2006/relationships/diagramColors" Target="../diagrams/colors6.xml"/></Relationships>
</file>

<file path=ppt/slides/_rels/slide19.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slide" Target="slide22.xml"/><Relationship Id="rId5" Type="http://schemas.openxmlformats.org/officeDocument/2006/relationships/notesSlide" Target="../notesSlides/notesSlide19.xml"/><Relationship Id="rId4"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tags" Target="../tags/tag16.xml"/><Relationship Id="rId7" Type="http://schemas.openxmlformats.org/officeDocument/2006/relationships/diagramLayout" Target="../diagrams/layout2.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diagramData" Target="../diagrams/data2.xml"/><Relationship Id="rId5" Type="http://schemas.openxmlformats.org/officeDocument/2006/relationships/notesSlide" Target="../notesSlides/notesSlide2.xml"/><Relationship Id="rId10" Type="http://schemas.microsoft.com/office/2007/relationships/diagramDrawing" Target="../diagrams/drawing2.xml"/><Relationship Id="rId4" Type="http://schemas.openxmlformats.org/officeDocument/2006/relationships/slideLayout" Target="../slideLayouts/slideLayout16.xml"/><Relationship Id="rId9" Type="http://schemas.openxmlformats.org/officeDocument/2006/relationships/diagramColors" Target="../diagrams/colors2.xml"/></Relationships>
</file>

<file path=ppt/slides/_rels/slide20.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slide" Target="slide18.xml"/><Relationship Id="rId5" Type="http://schemas.openxmlformats.org/officeDocument/2006/relationships/notesSlide" Target="../notesSlides/notesSlide20.xml"/><Relationship Id="rId4"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 Id="rId6" Type="http://schemas.openxmlformats.org/officeDocument/2006/relationships/slide" Target="slide18.xml"/><Relationship Id="rId5" Type="http://schemas.openxmlformats.org/officeDocument/2006/relationships/notesSlide" Target="../notesSlides/notesSlide21.xml"/><Relationship Id="rId4"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8" Type="http://schemas.openxmlformats.org/officeDocument/2006/relationships/diagramQuickStyle" Target="../diagrams/quickStyle7.xml"/><Relationship Id="rId3" Type="http://schemas.openxmlformats.org/officeDocument/2006/relationships/tags" Target="../tags/tag77.xml"/><Relationship Id="rId7" Type="http://schemas.openxmlformats.org/officeDocument/2006/relationships/diagramLayout" Target="../diagrams/layout7.xml"/><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diagramData" Target="../diagrams/data7.xml"/><Relationship Id="rId5" Type="http://schemas.openxmlformats.org/officeDocument/2006/relationships/notesSlide" Target="../notesSlides/notesSlide22.xml"/><Relationship Id="rId10" Type="http://schemas.microsoft.com/office/2007/relationships/diagramDrawing" Target="../diagrams/drawing7.xml"/><Relationship Id="rId4" Type="http://schemas.openxmlformats.org/officeDocument/2006/relationships/slideLayout" Target="../slideLayouts/slideLayout16.xml"/><Relationship Id="rId9" Type="http://schemas.openxmlformats.org/officeDocument/2006/relationships/diagramColors" Target="../diagrams/colors7.xml"/></Relationships>
</file>

<file path=ppt/slides/_rels/slide23.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slide" Target="slide22.xml"/><Relationship Id="rId5" Type="http://schemas.openxmlformats.org/officeDocument/2006/relationships/notesSlide" Target="../notesSlides/notesSlide23.xml"/><Relationship Id="rId4"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slide" Target="slide22.xml"/><Relationship Id="rId5" Type="http://schemas.openxmlformats.org/officeDocument/2006/relationships/notesSlide" Target="../notesSlides/notesSlide24.xml"/><Relationship Id="rId4"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slide" Target="slide26.xml"/><Relationship Id="rId5" Type="http://schemas.openxmlformats.org/officeDocument/2006/relationships/notesSlide" Target="../notesSlides/notesSlide25.xml"/><Relationship Id="rId4"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8" Type="http://schemas.openxmlformats.org/officeDocument/2006/relationships/diagramQuickStyle" Target="../diagrams/quickStyle8.xml"/><Relationship Id="rId3" Type="http://schemas.openxmlformats.org/officeDocument/2006/relationships/tags" Target="../tags/tag89.xml"/><Relationship Id="rId7" Type="http://schemas.openxmlformats.org/officeDocument/2006/relationships/diagramLayout" Target="../diagrams/layout8.xml"/><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diagramData" Target="../diagrams/data8.xml"/><Relationship Id="rId5" Type="http://schemas.openxmlformats.org/officeDocument/2006/relationships/notesSlide" Target="../notesSlides/notesSlide26.xml"/><Relationship Id="rId10" Type="http://schemas.microsoft.com/office/2007/relationships/diagramDrawing" Target="../diagrams/drawing8.xml"/><Relationship Id="rId4" Type="http://schemas.openxmlformats.org/officeDocument/2006/relationships/slideLayout" Target="../slideLayouts/slideLayout16.xml"/><Relationship Id="rId9" Type="http://schemas.openxmlformats.org/officeDocument/2006/relationships/diagramColors" Target="../diagrams/colors8.xml"/></Relationships>
</file>

<file path=ppt/slides/_rels/slide27.xml.rels><?xml version="1.0" encoding="UTF-8" standalone="yes"?>
<Relationships xmlns="http://schemas.openxmlformats.org/package/2006/relationships"><Relationship Id="rId3" Type="http://schemas.openxmlformats.org/officeDocument/2006/relationships/tags" Target="../tags/tag92.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slide" Target="slide30.xml"/><Relationship Id="rId5" Type="http://schemas.openxmlformats.org/officeDocument/2006/relationships/notesSlide" Target="../notesSlides/notesSlide27.xml"/><Relationship Id="rId4"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3" Type="http://schemas.openxmlformats.org/officeDocument/2006/relationships/tags" Target="../tags/tag95.xml"/><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slide" Target="slide26.xml"/><Relationship Id="rId5" Type="http://schemas.openxmlformats.org/officeDocument/2006/relationships/notesSlide" Target="../notesSlides/notesSlide28.xml"/><Relationship Id="rId4"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 Id="rId6" Type="http://schemas.openxmlformats.org/officeDocument/2006/relationships/slide" Target="slide26.xml"/><Relationship Id="rId5" Type="http://schemas.openxmlformats.org/officeDocument/2006/relationships/notesSlide" Target="../notesSlides/notesSlide29.xml"/><Relationship Id="rId4"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 Target="slide6.xml"/><Relationship Id="rId5" Type="http://schemas.openxmlformats.org/officeDocument/2006/relationships/notesSlide" Target="../notesSlides/notesSlide3.xml"/><Relationship Id="rId4"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openxmlformats.org/officeDocument/2006/relationships/tags" Target="../tags/tag101.xml"/><Relationship Id="rId7" Type="http://schemas.openxmlformats.org/officeDocument/2006/relationships/diagramLayout" Target="../diagrams/layout9.xml"/><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diagramData" Target="../diagrams/data9.xml"/><Relationship Id="rId5" Type="http://schemas.openxmlformats.org/officeDocument/2006/relationships/notesSlide" Target="../notesSlides/notesSlide30.xml"/><Relationship Id="rId10" Type="http://schemas.microsoft.com/office/2007/relationships/diagramDrawing" Target="../diagrams/drawing9.xml"/><Relationship Id="rId4" Type="http://schemas.openxmlformats.org/officeDocument/2006/relationships/slideLayout" Target="../slideLayouts/slideLayout16.xml"/><Relationship Id="rId9" Type="http://schemas.openxmlformats.org/officeDocument/2006/relationships/diagramColors" Target="../diagrams/colors9.xml"/></Relationships>
</file>

<file path=ppt/slides/_rels/slide31.xml.rels><?xml version="1.0" encoding="UTF-8" standalone="yes"?>
<Relationships xmlns="http://schemas.openxmlformats.org/package/2006/relationships"><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slide" Target="slide30.xml"/><Relationship Id="rId5" Type="http://schemas.openxmlformats.org/officeDocument/2006/relationships/notesSlide" Target="../notesSlides/notesSlide31.xml"/><Relationship Id="rId4"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slide" Target="slide30.xml"/><Relationship Id="rId5" Type="http://schemas.openxmlformats.org/officeDocument/2006/relationships/notesSlide" Target="../notesSlides/notesSlide32.xml"/><Relationship Id="rId4"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slide" Target="slide34.xml"/><Relationship Id="rId5" Type="http://schemas.openxmlformats.org/officeDocument/2006/relationships/notesSlide" Target="../notesSlides/notesSlide33.xml"/><Relationship Id="rId4"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8" Type="http://schemas.openxmlformats.org/officeDocument/2006/relationships/diagramQuickStyle" Target="../diagrams/quickStyle10.xml"/><Relationship Id="rId3" Type="http://schemas.openxmlformats.org/officeDocument/2006/relationships/tags" Target="../tags/tag113.xml"/><Relationship Id="rId7" Type="http://schemas.openxmlformats.org/officeDocument/2006/relationships/diagramLayout" Target="../diagrams/layout10.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diagramData" Target="../diagrams/data10.xml"/><Relationship Id="rId5" Type="http://schemas.openxmlformats.org/officeDocument/2006/relationships/notesSlide" Target="../notesSlides/notesSlide34.xml"/><Relationship Id="rId10" Type="http://schemas.microsoft.com/office/2007/relationships/diagramDrawing" Target="../diagrams/drawing10.xml"/><Relationship Id="rId4" Type="http://schemas.openxmlformats.org/officeDocument/2006/relationships/slideLayout" Target="../slideLayouts/slideLayout16.xml"/><Relationship Id="rId9" Type="http://schemas.openxmlformats.org/officeDocument/2006/relationships/diagramColors" Target="../diagrams/colors10.xml"/></Relationships>
</file>

<file path=ppt/slides/_rels/slide35.xml.rels><?xml version="1.0" encoding="UTF-8" standalone="yes"?>
<Relationships xmlns="http://schemas.openxmlformats.org/package/2006/relationships"><Relationship Id="rId3" Type="http://schemas.openxmlformats.org/officeDocument/2006/relationships/tags" Target="../tags/tag116.xml"/><Relationship Id="rId2" Type="http://schemas.openxmlformats.org/officeDocument/2006/relationships/tags" Target="../tags/tag115.xml"/><Relationship Id="rId1" Type="http://schemas.openxmlformats.org/officeDocument/2006/relationships/tags" Target="../tags/tag114.xml"/><Relationship Id="rId6" Type="http://schemas.openxmlformats.org/officeDocument/2006/relationships/slide" Target="slide34.xml"/><Relationship Id="rId5" Type="http://schemas.openxmlformats.org/officeDocument/2006/relationships/notesSlide" Target="../notesSlides/notesSlide35.xml"/><Relationship Id="rId4"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slide" Target="slide34.xml"/><Relationship Id="rId5" Type="http://schemas.openxmlformats.org/officeDocument/2006/relationships/notesSlide" Target="../notesSlides/notesSlide36.xml"/><Relationship Id="rId4"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tags" Target="../tags/tag120.xml"/><Relationship Id="rId6" Type="http://schemas.openxmlformats.org/officeDocument/2006/relationships/slide" Target="slide38.xml"/><Relationship Id="rId5" Type="http://schemas.openxmlformats.org/officeDocument/2006/relationships/notesSlide" Target="../notesSlides/notesSlide37.xml"/><Relationship Id="rId4"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tags" Target="../tags/tag125.xml"/><Relationship Id="rId7" Type="http://schemas.openxmlformats.org/officeDocument/2006/relationships/diagramLayout" Target="../diagrams/layout11.xml"/><Relationship Id="rId2" Type="http://schemas.openxmlformats.org/officeDocument/2006/relationships/tags" Target="../tags/tag124.xml"/><Relationship Id="rId1" Type="http://schemas.openxmlformats.org/officeDocument/2006/relationships/tags" Target="../tags/tag123.xml"/><Relationship Id="rId6" Type="http://schemas.openxmlformats.org/officeDocument/2006/relationships/diagramData" Target="../diagrams/data11.xml"/><Relationship Id="rId5" Type="http://schemas.openxmlformats.org/officeDocument/2006/relationships/notesSlide" Target="../notesSlides/notesSlide38.xml"/><Relationship Id="rId10" Type="http://schemas.microsoft.com/office/2007/relationships/diagramDrawing" Target="../diagrams/drawing11.xml"/><Relationship Id="rId4" Type="http://schemas.openxmlformats.org/officeDocument/2006/relationships/slideLayout" Target="../slideLayouts/slideLayout16.xml"/><Relationship Id="rId9" Type="http://schemas.openxmlformats.org/officeDocument/2006/relationships/diagramColors" Target="../diagrams/colors11.xml"/></Relationships>
</file>

<file path=ppt/slides/_rels/slide39.xml.rels><?xml version="1.0" encoding="UTF-8" standalone="yes"?>
<Relationships xmlns="http://schemas.openxmlformats.org/package/2006/relationships"><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slide" Target="slide38.xml"/><Relationship Id="rId5" Type="http://schemas.openxmlformats.org/officeDocument/2006/relationships/notesSlide" Target="../notesSlides/notesSlide39.xml"/><Relationship Id="rId4"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slide" Target="slide2.xml"/><Relationship Id="rId5" Type="http://schemas.openxmlformats.org/officeDocument/2006/relationships/notesSlide" Target="../notesSlides/notesSlide4.xml"/><Relationship Id="rId4"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tags" Target="../tags/tag129.xml"/><Relationship Id="rId6" Type="http://schemas.openxmlformats.org/officeDocument/2006/relationships/slide" Target="slide38.xml"/><Relationship Id="rId5" Type="http://schemas.openxmlformats.org/officeDocument/2006/relationships/notesSlide" Target="../notesSlides/notesSlide40.xml"/><Relationship Id="rId4"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slide" Target="slide42.xml"/><Relationship Id="rId5" Type="http://schemas.openxmlformats.org/officeDocument/2006/relationships/notesSlide" Target="../notesSlides/notesSlide41.xml"/><Relationship Id="rId4"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5.xml"/><Relationship Id="rId1" Type="http://schemas.openxmlformats.org/officeDocument/2006/relationships/tags" Target="../tags/tag135.xml"/></Relationships>
</file>

<file path=ppt/slides/_rels/slide5.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 Target="slide2.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notesSlide" Target="../notesSlides/notesSlide5.xml"/><Relationship Id="rId5" Type="http://schemas.openxmlformats.org/officeDocument/2006/relationships/slideLayout" Target="../slideLayouts/slideLayout16.xml"/><Relationship Id="rId4" Type="http://schemas.openxmlformats.org/officeDocument/2006/relationships/tags" Target="../tags/tag26.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tags" Target="../tags/tag29.xml"/><Relationship Id="rId7" Type="http://schemas.openxmlformats.org/officeDocument/2006/relationships/diagramLayout" Target="../diagrams/layout3.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diagramData" Target="../diagrams/data3.xml"/><Relationship Id="rId5" Type="http://schemas.openxmlformats.org/officeDocument/2006/relationships/notesSlide" Target="../notesSlides/notesSlide6.xml"/><Relationship Id="rId10" Type="http://schemas.microsoft.com/office/2007/relationships/diagramDrawing" Target="../diagrams/drawing3.xml"/><Relationship Id="rId4" Type="http://schemas.openxmlformats.org/officeDocument/2006/relationships/slideLayout" Target="../slideLayouts/slideLayout16.xml"/><Relationship Id="rId9" Type="http://schemas.openxmlformats.org/officeDocument/2006/relationships/diagramColors" Target="../diagrams/colors3.xml"/></Relationships>
</file>

<file path=ppt/slides/_rels/slide7.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slide" Target="slide6.xml"/><Relationship Id="rId5" Type="http://schemas.openxmlformats.org/officeDocument/2006/relationships/notesSlide" Target="../notesSlides/notesSlide7.xml"/><Relationship Id="rId4"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slide" Target="slide10.xml"/><Relationship Id="rId5" Type="http://schemas.openxmlformats.org/officeDocument/2006/relationships/notesSlide" Target="../notesSlides/notesSlide8.xml"/><Relationship Id="rId4"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 Target="slide6.xml"/><Relationship Id="rId5" Type="http://schemas.openxmlformats.org/officeDocument/2006/relationships/notesSlide" Target="../notesSlides/notesSlide9.xml"/><Relationship Id="rId4"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custDataLst>
              <p:tags r:id="rId1"/>
            </p:custDataLst>
          </p:nvPr>
        </p:nvSpPr>
        <p:spPr>
          <a:xfrm>
            <a:off x="762000" y="990600"/>
            <a:ext cx="7772400" cy="1470025"/>
          </a:xfrm>
        </p:spPr>
        <p:txBody>
          <a:bodyPr>
            <a:noAutofit/>
          </a:bodyPr>
          <a:lstStyle/>
          <a:p>
            <a:pPr algn="ctr">
              <a:lnSpc>
                <a:spcPct val="90000"/>
              </a:lnSpc>
            </a:pPr>
            <a:r>
              <a:rPr lang="en-US" sz="4000" dirty="0"/>
              <a:t>Test Your Knowledge</a:t>
            </a:r>
            <a:br>
              <a:rPr lang="en-US" sz="4000" dirty="0"/>
            </a:br>
            <a:r>
              <a:rPr lang="en-US" sz="4000" dirty="0">
                <a:solidFill>
                  <a:srgbClr val="009AE1"/>
                </a:solidFill>
              </a:rPr>
              <a:t>Lesson 1: Katrina Strikes</a:t>
            </a:r>
          </a:p>
        </p:txBody>
      </p:sp>
      <p:sp>
        <p:nvSpPr>
          <p:cNvPr id="5" name="Subtitle 4"/>
          <p:cNvSpPr>
            <a:spLocks noGrp="1"/>
          </p:cNvSpPr>
          <p:nvPr>
            <p:ph type="subTitle" idx="1"/>
            <p:custDataLst>
              <p:tags r:id="rId2"/>
            </p:custDataLst>
          </p:nvPr>
        </p:nvSpPr>
        <p:spPr>
          <a:xfrm>
            <a:off x="1447800" y="2438400"/>
            <a:ext cx="6400800" cy="1066800"/>
          </a:xfrm>
        </p:spPr>
        <p:txBody>
          <a:bodyPr/>
          <a:lstStyle/>
          <a:p>
            <a:pPr>
              <a:lnSpc>
                <a:spcPct val="90000"/>
              </a:lnSpc>
            </a:pPr>
            <a:r>
              <a:rPr lang="en-US" sz="3200" b="1" cap="none" dirty="0" smtClean="0">
                <a:ln>
                  <a:solidFill>
                    <a:schemeClr val="bg1"/>
                  </a:solidFill>
                </a:ln>
                <a:solidFill>
                  <a:schemeClr val="tx1">
                    <a:lumMod val="75000"/>
                    <a:lumOff val="25000"/>
                  </a:schemeClr>
                </a:solidFill>
                <a:latin typeface="Calibri"/>
              </a:rPr>
              <a:t>Click on the letter of your choice to test your understanding.</a:t>
            </a:r>
          </a:p>
          <a:p>
            <a:pPr algn="l">
              <a:lnSpc>
                <a:spcPct val="90000"/>
              </a:lnSpc>
            </a:pPr>
            <a:endParaRPr lang="en-US" sz="2400" dirty="0">
              <a:solidFill>
                <a:schemeClr val="tx1">
                  <a:lumMod val="75000"/>
                  <a:lumOff val="25000"/>
                </a:schemeClr>
              </a:solidFill>
            </a:endParaRPr>
          </a:p>
        </p:txBody>
      </p:sp>
      <p:graphicFrame>
        <p:nvGraphicFramePr>
          <p:cNvPr id="9" name="Diagram 8"/>
          <p:cNvGraphicFramePr/>
          <p:nvPr>
            <p:custDataLst>
              <p:tags r:id="rId3"/>
            </p:custDataLst>
            <p:extLst>
              <p:ext uri="{D42A27DB-BD31-4B8C-83A1-F6EECF244321}">
                <p14:modId xmlns:p14="http://schemas.microsoft.com/office/powerpoint/2010/main" val="1111681012"/>
              </p:ext>
            </p:extLst>
          </p:nvPr>
        </p:nvGraphicFramePr>
        <p:xfrm>
          <a:off x="2971800" y="3886200"/>
          <a:ext cx="3429000" cy="16002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25616" y="1447800"/>
            <a:ext cx="8686800" cy="685800"/>
          </a:xfrm>
        </p:spPr>
        <p:txBody>
          <a:bodyPr>
            <a:normAutofit/>
          </a:bodyPr>
          <a:lstStyle/>
          <a:p>
            <a:pPr marL="0" indent="0">
              <a:buNone/>
            </a:pPr>
            <a:r>
              <a:rPr lang="en-US" sz="2800" dirty="0">
                <a:solidFill>
                  <a:srgbClr val="009AE1"/>
                </a:solidFill>
                <a:latin typeface="Calibri"/>
              </a:rPr>
              <a:t>An emergency fund should be a minimum of:</a:t>
            </a:r>
          </a:p>
        </p:txBody>
      </p:sp>
      <p:graphicFrame>
        <p:nvGraphicFramePr>
          <p:cNvPr id="16" name="Diagram 15"/>
          <p:cNvGraphicFramePr/>
          <p:nvPr>
            <p:custDataLst>
              <p:tags r:id="rId2"/>
            </p:custDataLst>
            <p:extLst>
              <p:ext uri="{D42A27DB-BD31-4B8C-83A1-F6EECF244321}">
                <p14:modId xmlns:p14="http://schemas.microsoft.com/office/powerpoint/2010/main" val="179370679"/>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6" name="Title 1"/>
          <p:cNvSpPr>
            <a:spLocks noGrp="1"/>
          </p:cNvSpPr>
          <p:nvPr>
            <p:ph type="title"/>
            <p:custDataLst>
              <p:tags r:id="rId3"/>
            </p:custDataLst>
          </p:nvPr>
        </p:nvSpPr>
        <p:spPr>
          <a:xfrm>
            <a:off x="304800" y="457200"/>
            <a:ext cx="9144000" cy="548640"/>
          </a:xfrm>
          <a:ln>
            <a:noFill/>
          </a:ln>
        </p:spPr>
        <p:txBody>
          <a:bodyPr>
            <a:noAutofit/>
          </a:bodyPr>
          <a:lstStyle/>
          <a:p>
            <a:r>
              <a:rPr lang="en-US" sz="4400" dirty="0" smtClean="0">
                <a:solidFill>
                  <a:srgbClr val="404040"/>
                </a:solidFill>
                <a:latin typeface="Arial"/>
              </a:rPr>
              <a:t>Question 3</a:t>
            </a:r>
            <a:endParaRPr lang="en-US" sz="4400" dirty="0">
              <a:solidFill>
                <a:srgbClr val="404040"/>
              </a:solidFill>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533400" y="1676401"/>
            <a:ext cx="8153400" cy="3352800"/>
          </a:xfrm>
        </p:spPr>
        <p:txBody>
          <a:bodyPr>
            <a:normAutofit/>
          </a:bodyPr>
          <a:lstStyle/>
          <a:p>
            <a:pPr marL="0" indent="0">
              <a:lnSpc>
                <a:spcPct val="100000"/>
              </a:lnSpc>
              <a:buNone/>
            </a:pPr>
            <a:r>
              <a:rPr lang="en-US" sz="3200" cap="none" dirty="0" smtClean="0">
                <a:solidFill>
                  <a:srgbClr val="404040"/>
                </a:solidFill>
                <a:latin typeface="Calibri"/>
              </a:rPr>
              <a:t>While having enough money to cover two months of living expenses is a good start to an emergency fund, the recommended amount is actually higher.</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429000"/>
          </a:xfrm>
        </p:spPr>
        <p:txBody>
          <a:bodyPr>
            <a:normAutofit/>
          </a:bodyPr>
          <a:lstStyle/>
          <a:p>
            <a:pPr marL="0" indent="0">
              <a:lnSpc>
                <a:spcPct val="100000"/>
              </a:lnSpc>
              <a:buNone/>
            </a:pPr>
            <a:r>
              <a:rPr lang="en-US" sz="3200" cap="none" dirty="0" smtClean="0">
                <a:solidFill>
                  <a:srgbClr val="404040"/>
                </a:solidFill>
                <a:latin typeface="Calibri"/>
              </a:rPr>
              <a:t>Having an emergency fund can be vital not only when you are dealing with natural disasters, but also when you are dealing with unexpected life situations such as a job loss. Most people should have an emergency fund equal to three to six months of their living expenses. </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9" name="Title 1"/>
          <p:cNvSpPr txBox="1">
            <a:spLocks/>
          </p:cNvSpPr>
          <p:nvPr>
            <p:custDataLst>
              <p:tags r:id="rId3"/>
            </p:custDataLst>
          </p:nvPr>
        </p:nvSpPr>
        <p:spPr>
          <a:xfrm>
            <a:off x="609600" y="838200"/>
            <a:ext cx="7543800" cy="685800"/>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533400" y="1905000"/>
            <a:ext cx="8077200" cy="2062103"/>
          </a:xfrm>
        </p:spPr>
        <p:txBody>
          <a:bodyPr/>
          <a:lstStyle/>
          <a:p>
            <a:pPr marL="0" indent="0">
              <a:lnSpc>
                <a:spcPct val="100000"/>
              </a:lnSpc>
              <a:buNone/>
            </a:pPr>
            <a:r>
              <a:rPr lang="en-US" sz="3200" cap="none" dirty="0" smtClean="0">
                <a:solidFill>
                  <a:srgbClr val="404040"/>
                </a:solidFill>
                <a:latin typeface="Calibri"/>
              </a:rPr>
              <a:t>Having nine to twelve months of living expenses would certainly be a positive accomplishment; it is above the recommended level for an emergency fund.</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27474" y="1371600"/>
            <a:ext cx="8686800" cy="1143000"/>
          </a:xfrm>
        </p:spPr>
        <p:txBody>
          <a:bodyPr>
            <a:normAutofit/>
          </a:bodyPr>
          <a:lstStyle/>
          <a:p>
            <a:pPr marL="0" indent="0">
              <a:buNone/>
            </a:pPr>
            <a:r>
              <a:rPr lang="en-US" sz="2800" dirty="0">
                <a:solidFill>
                  <a:srgbClr val="009AE1"/>
                </a:solidFill>
                <a:latin typeface="Calibri"/>
              </a:rPr>
              <a:t>Goals are categorized as:</a:t>
            </a:r>
          </a:p>
        </p:txBody>
      </p:sp>
      <p:graphicFrame>
        <p:nvGraphicFramePr>
          <p:cNvPr id="16" name="Diagram 15"/>
          <p:cNvGraphicFramePr/>
          <p:nvPr>
            <p:custDataLst>
              <p:tags r:id="rId2"/>
            </p:custDataLst>
            <p:extLst>
              <p:ext uri="{D42A27DB-BD31-4B8C-83A1-F6EECF244321}">
                <p14:modId xmlns:p14="http://schemas.microsoft.com/office/powerpoint/2010/main" val="2655151644"/>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8" name="Title 1"/>
          <p:cNvSpPr>
            <a:spLocks noGrp="1"/>
          </p:cNvSpPr>
          <p:nvPr>
            <p:ph type="title"/>
            <p:custDataLst>
              <p:tags r:id="rId3"/>
            </p:custDataLst>
          </p:nvPr>
        </p:nvSpPr>
        <p:spPr>
          <a:xfrm>
            <a:off x="304800" y="457200"/>
            <a:ext cx="9144000" cy="548640"/>
          </a:xfrm>
          <a:ln>
            <a:noFill/>
          </a:ln>
        </p:spPr>
        <p:txBody>
          <a:bodyPr>
            <a:noAutofit/>
          </a:bodyPr>
          <a:lstStyle/>
          <a:p>
            <a:r>
              <a:rPr lang="en-US" sz="4400" dirty="0" smtClean="0">
                <a:solidFill>
                  <a:srgbClr val="404040"/>
                </a:solidFill>
                <a:latin typeface="Arial"/>
              </a:rPr>
              <a:t>Question 4</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533400" y="1676400"/>
            <a:ext cx="8077200" cy="3200400"/>
          </a:xfrm>
        </p:spPr>
        <p:txBody>
          <a:bodyPr>
            <a:normAutofit/>
          </a:bodyPr>
          <a:lstStyle/>
          <a:p>
            <a:pPr marL="0" indent="0">
              <a:lnSpc>
                <a:spcPct val="100000"/>
              </a:lnSpc>
              <a:buNone/>
            </a:pPr>
            <a:r>
              <a:rPr lang="en-US" sz="3200" i="1" cap="none" dirty="0" smtClean="0">
                <a:solidFill>
                  <a:srgbClr val="404040"/>
                </a:solidFill>
                <a:latin typeface="Calibri"/>
              </a:rPr>
              <a:t>Scarcity</a:t>
            </a:r>
            <a:r>
              <a:rPr lang="en-US" sz="3200" cap="none" dirty="0" smtClean="0">
                <a:solidFill>
                  <a:srgbClr val="404040"/>
                </a:solidFill>
                <a:latin typeface="Calibri"/>
              </a:rPr>
              <a:t> involves the concepts of unlimited wants and limited resources, but goals are categorized in a different way.</a:t>
            </a: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77200" cy="4525963"/>
          </a:xfrm>
        </p:spPr>
        <p:txBody>
          <a:bodyPr>
            <a:normAutofit/>
          </a:bodyPr>
          <a:lstStyle/>
          <a:p>
            <a:pPr marL="0" indent="0">
              <a:lnSpc>
                <a:spcPct val="100000"/>
              </a:lnSpc>
              <a:spcAft>
                <a:spcPts val="1200"/>
              </a:spcAft>
              <a:buNone/>
            </a:pPr>
            <a:r>
              <a:rPr lang="en-US" sz="2800" cap="none" dirty="0" smtClean="0">
                <a:solidFill>
                  <a:srgbClr val="404040"/>
                </a:solidFill>
                <a:latin typeface="Calibri"/>
              </a:rPr>
              <a:t>Goals are generally classified into three categories: short term (less than one year), intermediate term (one to five years), and long term (five years or more).</a:t>
            </a:r>
            <a:endParaRPr lang="en-US" sz="28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609600" y="838200"/>
            <a:ext cx="7543800" cy="685800"/>
          </a:xfrm>
        </p:spPr>
        <p:txBody>
          <a:bodyPr>
            <a:noAutofit/>
          </a:bodyPr>
          <a:lstStyle/>
          <a:p>
            <a:r>
              <a:rPr lang="en-US" sz="4400" spc="-183" dirty="0">
                <a:solidFill>
                  <a:srgbClr val="009AE1"/>
                </a:solidFill>
              </a:rPr>
              <a:t>Correct!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85800" y="1828800"/>
            <a:ext cx="8001000" cy="1569660"/>
          </a:xfrm>
        </p:spPr>
        <p:txBody>
          <a:bodyPr/>
          <a:lstStyle/>
          <a:p>
            <a:pPr marL="0" indent="0">
              <a:lnSpc>
                <a:spcPct val="100000"/>
              </a:lnSpc>
              <a:buNone/>
            </a:pPr>
            <a:r>
              <a:rPr lang="en-US" sz="3200" cap="none" dirty="0" smtClean="0">
                <a:solidFill>
                  <a:srgbClr val="404040"/>
                </a:solidFill>
                <a:latin typeface="Calibri"/>
              </a:rPr>
              <a:t>In making decisions, people must weigh the costs and benefits. Goals are categorized in a different way.</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28837" y="1371600"/>
            <a:ext cx="8686800" cy="1371600"/>
          </a:xfrm>
        </p:spPr>
        <p:txBody>
          <a:bodyPr>
            <a:normAutofit/>
          </a:bodyPr>
          <a:lstStyle/>
          <a:p>
            <a:pPr marL="0" indent="0">
              <a:buNone/>
            </a:pPr>
            <a:r>
              <a:rPr lang="en-US" sz="2800" dirty="0">
                <a:solidFill>
                  <a:srgbClr val="009AE1"/>
                </a:solidFill>
                <a:latin typeface="Calibri"/>
              </a:rPr>
              <a:t>SMART Goals are:</a:t>
            </a:r>
            <a:endParaRPr lang="en-US" sz="2800" dirty="0" smtClean="0">
              <a:solidFill>
                <a:srgbClr val="009AE1"/>
              </a:solidFill>
              <a:latin typeface="Calibri"/>
            </a:endParaRPr>
          </a:p>
          <a:p>
            <a:pPr>
              <a:buNone/>
            </a:pPr>
            <a:endParaRPr lang="en-US" dirty="0">
              <a:solidFill>
                <a:srgbClr val="009AE1"/>
              </a:solidFill>
            </a:endParaRPr>
          </a:p>
        </p:txBody>
      </p:sp>
      <p:graphicFrame>
        <p:nvGraphicFramePr>
          <p:cNvPr id="16" name="Diagram 15"/>
          <p:cNvGraphicFramePr/>
          <p:nvPr>
            <p:custDataLst>
              <p:tags r:id="rId2"/>
            </p:custDataLst>
            <p:extLst>
              <p:ext uri="{D42A27DB-BD31-4B8C-83A1-F6EECF244321}">
                <p14:modId xmlns:p14="http://schemas.microsoft.com/office/powerpoint/2010/main" val="727135394"/>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04800" y="457200"/>
            <a:ext cx="9144000" cy="548640"/>
          </a:xfrm>
          <a:prstGeom prst="rect">
            <a:avLst/>
          </a:prstGeom>
          <a:ln>
            <a:noFill/>
          </a:ln>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dirty="0" smtClean="0">
                <a:solidFill>
                  <a:srgbClr val="404040"/>
                </a:solidFill>
                <a:latin typeface="Arial"/>
              </a:rPr>
              <a:t>Question 5</a:t>
            </a:r>
            <a:endParaRPr lang="en-US" sz="4400" dirty="0">
              <a:solidFill>
                <a:srgbClr val="404040"/>
              </a:solidFill>
              <a:latin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85800" y="1752601"/>
            <a:ext cx="7924800" cy="4191000"/>
          </a:xfrm>
        </p:spPr>
        <p:txBody>
          <a:bodyPr>
            <a:normAutofit/>
          </a:bodyPr>
          <a:lstStyle/>
          <a:p>
            <a:pPr marL="0" indent="0">
              <a:lnSpc>
                <a:spcPct val="100000"/>
              </a:lnSpc>
              <a:buNone/>
            </a:pPr>
            <a:r>
              <a:rPr lang="en-US" sz="2600" b="1" u="sng" cap="none" dirty="0" smtClean="0">
                <a:solidFill>
                  <a:srgbClr val="404040"/>
                </a:solidFill>
                <a:latin typeface="Calibri"/>
              </a:rPr>
              <a:t>S</a:t>
            </a:r>
            <a:r>
              <a:rPr lang="en-US" sz="2600" cap="none" dirty="0" smtClean="0">
                <a:solidFill>
                  <a:srgbClr val="404040"/>
                </a:solidFill>
                <a:latin typeface="Calibri"/>
              </a:rPr>
              <a:t>pecific: Goals are clear, unambiguous, and tell exactly who, what, why, and when.</a:t>
            </a:r>
          </a:p>
          <a:p>
            <a:pPr marL="0" indent="0">
              <a:lnSpc>
                <a:spcPct val="100000"/>
              </a:lnSpc>
              <a:buNone/>
            </a:pPr>
            <a:r>
              <a:rPr lang="en-US" sz="2600" b="1" u="sng" cap="none" dirty="0" smtClean="0">
                <a:solidFill>
                  <a:srgbClr val="404040"/>
                </a:solidFill>
                <a:latin typeface="Calibri"/>
              </a:rPr>
              <a:t>M</a:t>
            </a:r>
            <a:r>
              <a:rPr lang="en-US" sz="2600" cap="none" dirty="0" smtClean="0">
                <a:solidFill>
                  <a:srgbClr val="404040"/>
                </a:solidFill>
                <a:latin typeface="Calibri"/>
              </a:rPr>
              <a:t>easurable: They provide concrete criteria for determining whether they have been accomplished.</a:t>
            </a:r>
          </a:p>
          <a:p>
            <a:pPr marL="0" indent="0">
              <a:lnSpc>
                <a:spcPct val="100000"/>
              </a:lnSpc>
              <a:buNone/>
            </a:pPr>
            <a:r>
              <a:rPr lang="en-US" sz="2600" b="1" u="sng" cap="none" dirty="0" smtClean="0">
                <a:solidFill>
                  <a:srgbClr val="404040"/>
                </a:solidFill>
                <a:latin typeface="Calibri"/>
              </a:rPr>
              <a:t>A</a:t>
            </a:r>
            <a:r>
              <a:rPr lang="en-US" sz="2600" cap="none" dirty="0" smtClean="0">
                <a:solidFill>
                  <a:srgbClr val="404040"/>
                </a:solidFill>
                <a:latin typeface="Calibri"/>
              </a:rPr>
              <a:t>ttainable: They are achievable, though achieving them may be a stretch.</a:t>
            </a:r>
          </a:p>
          <a:p>
            <a:pPr marL="0" indent="0">
              <a:lnSpc>
                <a:spcPct val="100000"/>
              </a:lnSpc>
              <a:buNone/>
            </a:pPr>
            <a:r>
              <a:rPr lang="en-US" sz="2600" b="1" u="sng" cap="none" dirty="0" smtClean="0">
                <a:solidFill>
                  <a:srgbClr val="404040"/>
                </a:solidFill>
                <a:latin typeface="Calibri"/>
              </a:rPr>
              <a:t>R</a:t>
            </a:r>
            <a:r>
              <a:rPr lang="en-US" sz="2600" cap="none" dirty="0" smtClean="0">
                <a:solidFill>
                  <a:srgbClr val="404040"/>
                </a:solidFill>
                <a:latin typeface="Calibri"/>
              </a:rPr>
              <a:t>ealistic: You are willing and able to work toward achieving the goals.</a:t>
            </a:r>
          </a:p>
          <a:p>
            <a:pPr marL="0" indent="0">
              <a:lnSpc>
                <a:spcPct val="100000"/>
              </a:lnSpc>
              <a:buNone/>
            </a:pPr>
            <a:r>
              <a:rPr lang="en-US" sz="2600" b="1" u="sng" cap="none" dirty="0" smtClean="0">
                <a:solidFill>
                  <a:srgbClr val="404040"/>
                </a:solidFill>
                <a:latin typeface="Calibri"/>
              </a:rPr>
              <a:t>T</a:t>
            </a:r>
            <a:r>
              <a:rPr lang="en-US" sz="2600" cap="none" dirty="0" smtClean="0">
                <a:solidFill>
                  <a:srgbClr val="404040"/>
                </a:solidFill>
                <a:latin typeface="Calibri"/>
              </a:rPr>
              <a:t>ime bound: They are grounded in a time frame.</a:t>
            </a:r>
            <a:endParaRPr lang="en-US" sz="26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91400" y="51816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609600" y="838200"/>
            <a:ext cx="7543800" cy="685800"/>
          </a:xfrm>
        </p:spPr>
        <p:txBody>
          <a:bodyPr>
            <a:noAutofit/>
          </a:bodyPr>
          <a:lstStyle/>
          <a:p>
            <a:r>
              <a:rPr lang="en-US" sz="4400" spc="-183" dirty="0">
                <a:solidFill>
                  <a:srgbClr val="009AE1"/>
                </a:solidFill>
              </a:rPr>
              <a:t>Correct!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04800" y="457200"/>
            <a:ext cx="9144000" cy="548640"/>
          </a:xfrm>
          <a:ln>
            <a:noFill/>
          </a:ln>
        </p:spPr>
        <p:txBody>
          <a:bodyPr>
            <a:noAutofit/>
          </a:bodyPr>
          <a:lstStyle/>
          <a:p>
            <a:r>
              <a:rPr lang="en-US" sz="4400" dirty="0" smtClean="0">
                <a:solidFill>
                  <a:srgbClr val="404040"/>
                </a:solidFill>
                <a:latin typeface="Arial"/>
              </a:rPr>
              <a:t>Question 1</a:t>
            </a:r>
            <a:endParaRPr lang="en-US" sz="4400" dirty="0">
              <a:solidFill>
                <a:srgbClr val="404040"/>
              </a:solidFill>
              <a:latin typeface="Arial"/>
            </a:endParaRPr>
          </a:p>
        </p:txBody>
      </p:sp>
      <p:sp>
        <p:nvSpPr>
          <p:cNvPr id="3" name="Content Placeholder 2"/>
          <p:cNvSpPr>
            <a:spLocks noGrp="1"/>
          </p:cNvSpPr>
          <p:nvPr>
            <p:ph idx="1"/>
            <p:custDataLst>
              <p:tags r:id="rId2"/>
            </p:custDataLst>
          </p:nvPr>
        </p:nvSpPr>
        <p:spPr>
          <a:xfrm>
            <a:off x="434898" y="1295400"/>
            <a:ext cx="8686800" cy="444139"/>
          </a:xfrm>
        </p:spPr>
        <p:txBody>
          <a:bodyPr/>
          <a:lstStyle/>
          <a:p>
            <a:pPr marL="0" indent="0">
              <a:buNone/>
            </a:pPr>
            <a:r>
              <a:rPr lang="en-US" sz="2800" dirty="0" smtClean="0">
                <a:solidFill>
                  <a:srgbClr val="009AE1"/>
                </a:solidFill>
                <a:latin typeface="Calibri"/>
              </a:rPr>
              <a:t>Natural disasters:</a:t>
            </a:r>
          </a:p>
          <a:p>
            <a:pPr>
              <a:buNone/>
            </a:pPr>
            <a:endParaRPr lang="en-US" dirty="0">
              <a:solidFill>
                <a:srgbClr val="009AE1"/>
              </a:solidFill>
            </a:endParaRPr>
          </a:p>
        </p:txBody>
      </p:sp>
      <p:graphicFrame>
        <p:nvGraphicFramePr>
          <p:cNvPr id="16" name="Diagram 15"/>
          <p:cNvGraphicFramePr/>
          <p:nvPr>
            <p:custDataLst>
              <p:tags r:id="rId3"/>
            </p:custDataLst>
            <p:extLst>
              <p:ext uri="{D42A27DB-BD31-4B8C-83A1-F6EECF244321}">
                <p14:modId xmlns:p14="http://schemas.microsoft.com/office/powerpoint/2010/main" val="457804400"/>
              </p:ext>
            </p:extLst>
          </p:nvPr>
        </p:nvGraphicFramePr>
        <p:xfrm>
          <a:off x="1295400" y="1905000"/>
          <a:ext cx="6403848" cy="373684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85800" y="1752600"/>
            <a:ext cx="8001000" cy="1569660"/>
          </a:xfrm>
        </p:spPr>
        <p:txBody>
          <a:bodyPr/>
          <a:lstStyle/>
          <a:p>
            <a:pPr marL="0" indent="0">
              <a:lnSpc>
                <a:spcPct val="100000"/>
              </a:lnSpc>
              <a:buNone/>
            </a:pPr>
            <a:r>
              <a:rPr lang="en-US" sz="3200" cap="none" dirty="0" smtClean="0">
                <a:solidFill>
                  <a:srgbClr val="404040"/>
                </a:solidFill>
                <a:latin typeface="Calibri"/>
              </a:rPr>
              <a:t>SMART goals are </a:t>
            </a:r>
            <a:r>
              <a:rPr lang="en-US" sz="3200" u="sng" cap="none" dirty="0" smtClean="0">
                <a:solidFill>
                  <a:srgbClr val="404040"/>
                </a:solidFill>
                <a:latin typeface="Calibri"/>
              </a:rPr>
              <a:t>S</a:t>
            </a:r>
            <a:r>
              <a:rPr lang="en-US" sz="3200" cap="none" dirty="0" smtClean="0">
                <a:solidFill>
                  <a:srgbClr val="404040"/>
                </a:solidFill>
                <a:latin typeface="Calibri"/>
              </a:rPr>
              <a:t>pecific, </a:t>
            </a:r>
            <a:r>
              <a:rPr lang="en-US" sz="3200" u="sng" cap="none" dirty="0" smtClean="0">
                <a:solidFill>
                  <a:srgbClr val="404040"/>
                </a:solidFill>
                <a:latin typeface="Calibri"/>
              </a:rPr>
              <a:t>A</a:t>
            </a:r>
            <a:r>
              <a:rPr lang="en-US" sz="3200" cap="none" dirty="0" smtClean="0">
                <a:solidFill>
                  <a:srgbClr val="404040"/>
                </a:solidFill>
                <a:latin typeface="Calibri"/>
              </a:rPr>
              <a:t>ttainable, </a:t>
            </a:r>
            <a:r>
              <a:rPr lang="en-US" sz="3200" u="sng" cap="none" dirty="0">
                <a:solidFill>
                  <a:srgbClr val="404040"/>
                </a:solidFill>
                <a:latin typeface="Calibri"/>
              </a:rPr>
              <a:t>R</a:t>
            </a:r>
            <a:r>
              <a:rPr lang="en-US" sz="3200" cap="none" dirty="0" smtClean="0">
                <a:solidFill>
                  <a:srgbClr val="404040"/>
                </a:solidFill>
                <a:latin typeface="Calibri"/>
              </a:rPr>
              <a:t>ealistic, </a:t>
            </a:r>
            <a:r>
              <a:rPr lang="en-US" sz="3200" u="sng" cap="none" dirty="0" smtClean="0">
                <a:solidFill>
                  <a:srgbClr val="404040"/>
                </a:solidFill>
                <a:latin typeface="Calibri"/>
              </a:rPr>
              <a:t>T</a:t>
            </a:r>
            <a:r>
              <a:rPr lang="en-US" sz="3200" cap="none" dirty="0" smtClean="0">
                <a:solidFill>
                  <a:srgbClr val="404040"/>
                </a:solidFill>
                <a:latin typeface="Calibri"/>
              </a:rPr>
              <a:t>ime bound, but the M stands for something else.</a:t>
            </a:r>
            <a:endParaRPr lang="en-US" sz="32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533400" y="838200"/>
            <a:ext cx="7239000" cy="685800"/>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85800" y="1752600"/>
            <a:ext cx="7848600" cy="1569660"/>
          </a:xfrm>
        </p:spPr>
        <p:txBody>
          <a:bodyPr/>
          <a:lstStyle/>
          <a:p>
            <a:pPr marL="0" indent="0">
              <a:lnSpc>
                <a:spcPct val="100000"/>
              </a:lnSpc>
              <a:buNone/>
            </a:pPr>
            <a:r>
              <a:rPr lang="en-US" sz="3200" cap="none" dirty="0" smtClean="0">
                <a:solidFill>
                  <a:srgbClr val="404040"/>
                </a:solidFill>
                <a:latin typeface="Calibri"/>
              </a:rPr>
              <a:t>SMART goals are </a:t>
            </a:r>
            <a:r>
              <a:rPr lang="en-US" sz="3200" u="sng" cap="none" dirty="0" smtClean="0">
                <a:solidFill>
                  <a:srgbClr val="404040"/>
                </a:solidFill>
                <a:latin typeface="Calibri"/>
              </a:rPr>
              <a:t>S</a:t>
            </a:r>
            <a:r>
              <a:rPr lang="en-US" sz="3200" cap="none" dirty="0" smtClean="0">
                <a:solidFill>
                  <a:srgbClr val="404040"/>
                </a:solidFill>
                <a:latin typeface="Calibri"/>
              </a:rPr>
              <a:t>pecific, </a:t>
            </a:r>
            <a:r>
              <a:rPr lang="en-US" sz="3200" u="sng" cap="none" dirty="0" smtClean="0">
                <a:solidFill>
                  <a:srgbClr val="404040"/>
                </a:solidFill>
                <a:latin typeface="Calibri"/>
              </a:rPr>
              <a:t>A</a:t>
            </a:r>
            <a:r>
              <a:rPr lang="en-US" sz="3200" cap="none" dirty="0" smtClean="0">
                <a:solidFill>
                  <a:srgbClr val="404040"/>
                </a:solidFill>
                <a:latin typeface="Calibri"/>
              </a:rPr>
              <a:t>ttainable, </a:t>
            </a:r>
            <a:r>
              <a:rPr lang="en-US" sz="3200" u="sng" cap="none" dirty="0" smtClean="0">
                <a:solidFill>
                  <a:srgbClr val="404040"/>
                </a:solidFill>
                <a:latin typeface="Calibri"/>
              </a:rPr>
              <a:t>R</a:t>
            </a:r>
            <a:r>
              <a:rPr lang="en-US" sz="3200" cap="none" dirty="0" smtClean="0">
                <a:solidFill>
                  <a:srgbClr val="404040"/>
                </a:solidFill>
                <a:latin typeface="Calibri"/>
              </a:rPr>
              <a:t>ealistic, </a:t>
            </a:r>
            <a:r>
              <a:rPr lang="en-US" sz="3200" u="sng" cap="none" dirty="0" smtClean="0">
                <a:solidFill>
                  <a:srgbClr val="404040"/>
                </a:solidFill>
                <a:latin typeface="Calibri"/>
              </a:rPr>
              <a:t>T</a:t>
            </a:r>
            <a:r>
              <a:rPr lang="en-US" sz="3200" cap="none" dirty="0" smtClean="0">
                <a:solidFill>
                  <a:srgbClr val="404040"/>
                </a:solidFill>
                <a:latin typeface="Calibri"/>
              </a:rPr>
              <a:t>ime bound, but the M stands for something else.</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57200" y="1371600"/>
            <a:ext cx="8686800" cy="914400"/>
          </a:xfrm>
        </p:spPr>
        <p:txBody>
          <a:bodyPr>
            <a:normAutofit/>
          </a:bodyPr>
          <a:lstStyle/>
          <a:p>
            <a:pPr marL="0" indent="0">
              <a:buNone/>
            </a:pPr>
            <a:r>
              <a:rPr lang="en-US" sz="2800" dirty="0">
                <a:solidFill>
                  <a:srgbClr val="009AE1"/>
                </a:solidFill>
                <a:latin typeface="Calibri"/>
              </a:rPr>
              <a:t>With goals, it is important to:</a:t>
            </a:r>
          </a:p>
        </p:txBody>
      </p:sp>
      <p:graphicFrame>
        <p:nvGraphicFramePr>
          <p:cNvPr id="16" name="Diagram 15"/>
          <p:cNvGraphicFramePr/>
          <p:nvPr>
            <p:custDataLst>
              <p:tags r:id="rId2"/>
            </p:custDataLst>
            <p:extLst>
              <p:ext uri="{D42A27DB-BD31-4B8C-83A1-F6EECF244321}">
                <p14:modId xmlns:p14="http://schemas.microsoft.com/office/powerpoint/2010/main" val="3053066792"/>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304800" y="457200"/>
            <a:ext cx="9144000" cy="548640"/>
          </a:xfrm>
          <a:ln>
            <a:noFill/>
          </a:ln>
        </p:spPr>
        <p:txBody>
          <a:bodyPr>
            <a:noAutofit/>
          </a:bodyPr>
          <a:lstStyle/>
          <a:p>
            <a:r>
              <a:rPr lang="en-US" sz="4400" dirty="0" smtClean="0">
                <a:solidFill>
                  <a:srgbClr val="404040"/>
                </a:solidFill>
                <a:latin typeface="Arial"/>
              </a:rPr>
              <a:t>Question 6</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85800" y="1752600"/>
            <a:ext cx="7848600" cy="1569660"/>
          </a:xfrm>
        </p:spPr>
        <p:txBody>
          <a:bodyPr/>
          <a:lstStyle/>
          <a:p>
            <a:pPr marL="0" indent="0">
              <a:lnSpc>
                <a:spcPct val="100000"/>
              </a:lnSpc>
              <a:buNone/>
            </a:pPr>
            <a:r>
              <a:rPr lang="en-US" sz="3200" cap="none" dirty="0" smtClean="0">
                <a:solidFill>
                  <a:srgbClr val="404040"/>
                </a:solidFill>
                <a:latin typeface="Calibri"/>
              </a:rPr>
              <a:t>While it may be important to plan, prepare, and predict, there is an even more important set of steps related to implementing a goal.</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85800" y="1752600"/>
            <a:ext cx="7848600" cy="2554545"/>
          </a:xfrm>
        </p:spPr>
        <p:txBody>
          <a:bodyPr/>
          <a:lstStyle/>
          <a:p>
            <a:pPr marL="0" indent="0">
              <a:lnSpc>
                <a:spcPct val="100000"/>
              </a:lnSpc>
              <a:buNone/>
            </a:pPr>
            <a:r>
              <a:rPr lang="en-US" sz="3200" cap="none" dirty="0" smtClean="0">
                <a:solidFill>
                  <a:srgbClr val="404040"/>
                </a:solidFill>
                <a:latin typeface="Calibri"/>
              </a:rPr>
              <a:t>Goals are not meant to be rigid and inflexible. While it may be important to stay the course and work toward a goal, there is an even more important set of steps related to implementing a goal.</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762000" y="1676400"/>
            <a:ext cx="7620000" cy="3323987"/>
          </a:xfrm>
        </p:spPr>
        <p:txBody>
          <a:bodyPr/>
          <a:lstStyle/>
          <a:p>
            <a:pPr marL="0" indent="0">
              <a:lnSpc>
                <a:spcPct val="100000"/>
              </a:lnSpc>
              <a:buNone/>
            </a:pPr>
            <a:r>
              <a:rPr lang="en-US" sz="3000" cap="none" dirty="0" smtClean="0">
                <a:solidFill>
                  <a:srgbClr val="404040"/>
                </a:solidFill>
                <a:latin typeface="Calibri"/>
              </a:rPr>
              <a:t>Implement, review, revise, repeat!</a:t>
            </a:r>
          </a:p>
          <a:p>
            <a:pPr marL="0" indent="0">
              <a:lnSpc>
                <a:spcPct val="100000"/>
              </a:lnSpc>
              <a:buNone/>
            </a:pPr>
            <a:r>
              <a:rPr lang="en-US" sz="3000" cap="none" dirty="0" smtClean="0">
                <a:solidFill>
                  <a:srgbClr val="404040"/>
                </a:solidFill>
                <a:latin typeface="Calibri"/>
              </a:rPr>
              <a:t>Goals are not meant to be rigid and inflexible. As you implement your plan, review the plan as necessary to be sure it is working. Revise the plan as needed to accommodate the current situation. Repeat the process: implement the new plan, then review, revise, repeat.</a:t>
            </a:r>
            <a:endParaRPr lang="en-US" sz="30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609600" y="838200"/>
            <a:ext cx="7543800" cy="685800"/>
          </a:xfrm>
        </p:spPr>
        <p:txBody>
          <a:bodyPr>
            <a:noAutofit/>
          </a:bodyPr>
          <a:lstStyle/>
          <a:p>
            <a:r>
              <a:rPr lang="en-US" sz="4400" spc="-183" dirty="0">
                <a:solidFill>
                  <a:srgbClr val="009AE1"/>
                </a:solidFill>
              </a:rPr>
              <a:t>Correct!</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219200"/>
            <a:ext cx="8686800" cy="1371600"/>
          </a:xfrm>
        </p:spPr>
        <p:txBody>
          <a:bodyPr>
            <a:normAutofit/>
          </a:bodyPr>
          <a:lstStyle/>
          <a:p>
            <a:pPr marL="0" indent="0">
              <a:lnSpc>
                <a:spcPct val="90000"/>
              </a:lnSpc>
              <a:buNone/>
            </a:pPr>
            <a:r>
              <a:rPr lang="en-US" sz="2800" dirty="0">
                <a:solidFill>
                  <a:srgbClr val="009AE1"/>
                </a:solidFill>
                <a:latin typeface="Calibri"/>
              </a:rPr>
              <a:t>In differentiating between wants and needs, we commonly say that:</a:t>
            </a:r>
          </a:p>
        </p:txBody>
      </p:sp>
      <p:graphicFrame>
        <p:nvGraphicFramePr>
          <p:cNvPr id="16" name="Diagram 15"/>
          <p:cNvGraphicFramePr/>
          <p:nvPr>
            <p:custDataLst>
              <p:tags r:id="rId2"/>
            </p:custDataLst>
            <p:extLst>
              <p:ext uri="{D42A27DB-BD31-4B8C-83A1-F6EECF244321}">
                <p14:modId xmlns:p14="http://schemas.microsoft.com/office/powerpoint/2010/main" val="48632560"/>
              </p:ext>
            </p:extLst>
          </p:nvPr>
        </p:nvGraphicFramePr>
        <p:xfrm>
          <a:off x="1752600" y="2209800"/>
          <a:ext cx="6248400" cy="373684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04800" y="457200"/>
            <a:ext cx="9144000" cy="548640"/>
          </a:xfrm>
          <a:prstGeom prst="rect">
            <a:avLst/>
          </a:prstGeom>
          <a:ln>
            <a:noFill/>
          </a:ln>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dirty="0" smtClean="0">
                <a:solidFill>
                  <a:srgbClr val="404040"/>
                </a:solidFill>
                <a:latin typeface="Arial"/>
              </a:rPr>
              <a:t>Question 7</a:t>
            </a:r>
            <a:endParaRPr lang="en-US" sz="4400" dirty="0">
              <a:solidFill>
                <a:srgbClr val="404040"/>
              </a:solidFill>
              <a:latin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762000" y="1676400"/>
            <a:ext cx="7848600" cy="3046988"/>
          </a:xfrm>
        </p:spPr>
        <p:txBody>
          <a:bodyPr/>
          <a:lstStyle/>
          <a:p>
            <a:pPr marL="0" indent="0">
              <a:lnSpc>
                <a:spcPct val="100000"/>
              </a:lnSpc>
              <a:buNone/>
            </a:pPr>
            <a:r>
              <a:rPr lang="en-US" sz="3200" cap="none" dirty="0" smtClean="0">
                <a:solidFill>
                  <a:srgbClr val="404040"/>
                </a:solidFill>
                <a:latin typeface="Calibri"/>
              </a:rPr>
              <a:t>Basic needs are necessary in order to live, and wants are things that we would like or desire. Our needs include air, food, water, shelter, and clothing. Wants vary by individual but may include items such as video games, phones, and </a:t>
            </a:r>
            <a:r>
              <a:rPr lang="en-US" sz="3200" cap="none" dirty="0" err="1" smtClean="0">
                <a:solidFill>
                  <a:srgbClr val="404040"/>
                </a:solidFill>
                <a:latin typeface="Calibri"/>
              </a:rPr>
              <a:t>ipads</a:t>
            </a:r>
            <a:r>
              <a:rPr lang="en-US" sz="3200" cap="none" dirty="0" smtClean="0">
                <a:solidFill>
                  <a:srgbClr val="404040"/>
                </a:solidFill>
                <a:latin typeface="Calibri"/>
              </a:rPr>
              <a:t>. </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09600" y="838200"/>
            <a:ext cx="7543800" cy="685800"/>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85800" y="1676400"/>
            <a:ext cx="7848600" cy="1569660"/>
          </a:xfrm>
        </p:spPr>
        <p:txBody>
          <a:bodyPr/>
          <a:lstStyle/>
          <a:p>
            <a:pPr marL="0" indent="0">
              <a:lnSpc>
                <a:spcPct val="100000"/>
              </a:lnSpc>
              <a:buNone/>
            </a:pPr>
            <a:r>
              <a:rPr lang="en-US" sz="3200" cap="none" dirty="0" smtClean="0">
                <a:solidFill>
                  <a:srgbClr val="404040"/>
                </a:solidFill>
                <a:latin typeface="Calibri"/>
              </a:rPr>
              <a:t>It may be necessary to have our basic needs met in order to live productive lives, but we may be able to do without the wants. </a:t>
            </a:r>
            <a:endParaRPr lang="en-US" sz="32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85800" y="1752600"/>
            <a:ext cx="7848600" cy="1815882"/>
          </a:xfrm>
        </p:spPr>
        <p:txBody>
          <a:bodyPr/>
          <a:lstStyle/>
          <a:p>
            <a:pPr marL="0" indent="0">
              <a:lnSpc>
                <a:spcPct val="100000"/>
              </a:lnSpc>
              <a:buNone/>
            </a:pPr>
            <a:r>
              <a:rPr lang="en-US" sz="2800" cap="none" dirty="0" smtClean="0">
                <a:solidFill>
                  <a:srgbClr val="404040"/>
                </a:solidFill>
                <a:latin typeface="Calibri"/>
              </a:rPr>
              <a:t>While we may really want certain items, such as video games, phones, and </a:t>
            </a:r>
            <a:r>
              <a:rPr lang="en-US" sz="2800" cap="none" dirty="0" err="1" smtClean="0">
                <a:solidFill>
                  <a:srgbClr val="404040"/>
                </a:solidFill>
                <a:latin typeface="Calibri"/>
              </a:rPr>
              <a:t>iPads</a:t>
            </a:r>
            <a:r>
              <a:rPr lang="en-US" sz="2800" cap="none" dirty="0" smtClean="0">
                <a:solidFill>
                  <a:srgbClr val="404040"/>
                </a:solidFill>
                <a:latin typeface="Calibri"/>
              </a:rPr>
              <a:t>, they are not essential to our everyday survival. </a:t>
            </a:r>
          </a:p>
          <a:p>
            <a:pPr indent="0">
              <a:lnSpc>
                <a:spcPct val="100000"/>
              </a:lnSpc>
              <a:buNone/>
            </a:pPr>
            <a:endParaRPr lang="en-US" sz="28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09600" y="838200"/>
            <a:ext cx="7543800" cy="685800"/>
          </a:xfrm>
        </p:spPr>
        <p:txBody>
          <a:bodyPr>
            <a:noAutofit/>
          </a:bodyPr>
          <a:lstStyle/>
          <a:p>
            <a:r>
              <a:rPr lang="en-US" sz="4400" spc="-183" dirty="0">
                <a:solidFill>
                  <a:srgbClr val="009AE1"/>
                </a:solidFill>
              </a:rPr>
              <a:t>Correct!</a:t>
            </a:r>
          </a:p>
        </p:txBody>
      </p:sp>
      <p:sp>
        <p:nvSpPr>
          <p:cNvPr id="3" name="Content Placeholder 2"/>
          <p:cNvSpPr>
            <a:spLocks noGrp="1"/>
          </p:cNvSpPr>
          <p:nvPr>
            <p:ph idx="1"/>
            <p:custDataLst>
              <p:tags r:id="rId2"/>
            </p:custDataLst>
          </p:nvPr>
        </p:nvSpPr>
        <p:spPr>
          <a:xfrm>
            <a:off x="762000" y="1905000"/>
            <a:ext cx="7620000" cy="2971800"/>
          </a:xfrm>
        </p:spPr>
        <p:txBody>
          <a:bodyPr>
            <a:noAutofit/>
          </a:bodyPr>
          <a:lstStyle/>
          <a:p>
            <a:pPr marL="0" indent="0">
              <a:lnSpc>
                <a:spcPct val="100000"/>
              </a:lnSpc>
              <a:buNone/>
            </a:pPr>
            <a:r>
              <a:rPr lang="en-US" sz="3200" cap="none" dirty="0" smtClean="0">
                <a:solidFill>
                  <a:schemeClr val="tx1">
                    <a:lumMod val="75000"/>
                    <a:lumOff val="25000"/>
                  </a:schemeClr>
                </a:solidFill>
                <a:latin typeface="Calibri"/>
              </a:rPr>
              <a:t>The U.S. Department of health and human services defines natural disasters as naturally occurring events that can cause severe threats to the public health. Tornadoes, hurricanes, volcanoes, and earthquakes are all examples of natural disasters. </a:t>
            </a:r>
            <a:endParaRPr lang="en-US" sz="3200" cap="none" dirty="0">
              <a:solidFill>
                <a:schemeClr val="tx1">
                  <a:lumMod val="75000"/>
                  <a:lumOff val="25000"/>
                </a:schemeClr>
              </a:solidFill>
              <a:latin typeface="Calibri"/>
            </a:endParaRPr>
          </a:p>
        </p:txBody>
      </p:sp>
      <p:sp>
        <p:nvSpPr>
          <p:cNvPr id="4" name="Right Arrow 3">
            <a:hlinkClick r:id="rId6" action="ppaction://hlinksldjump"/>
          </p:cNvPr>
          <p:cNvSpPr/>
          <p:nvPr>
            <p:custDataLst>
              <p:tags r:id="rId3"/>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Next</a:t>
            </a:r>
            <a:endParaRPr lang="en-US" dirty="0"/>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57200" y="1371600"/>
            <a:ext cx="8686800" cy="914400"/>
          </a:xfrm>
        </p:spPr>
        <p:txBody>
          <a:bodyPr>
            <a:normAutofit/>
          </a:bodyPr>
          <a:lstStyle/>
          <a:p>
            <a:pPr marL="0" indent="0">
              <a:buNone/>
            </a:pPr>
            <a:r>
              <a:rPr lang="en-US" sz="2800" dirty="0">
                <a:solidFill>
                  <a:srgbClr val="009AE1"/>
                </a:solidFill>
                <a:latin typeface="Calibri"/>
              </a:rPr>
              <a:t>Scarcity involves:</a:t>
            </a:r>
            <a:endParaRPr lang="en-US" sz="2800" dirty="0" smtClean="0">
              <a:solidFill>
                <a:srgbClr val="009AE1"/>
              </a:solidFill>
              <a:latin typeface="Calibri"/>
            </a:endParaRPr>
          </a:p>
          <a:p>
            <a:pPr>
              <a:buNone/>
            </a:pPr>
            <a:endParaRPr lang="en-US" dirty="0">
              <a:solidFill>
                <a:srgbClr val="009AE1"/>
              </a:solidFill>
            </a:endParaRPr>
          </a:p>
        </p:txBody>
      </p:sp>
      <p:graphicFrame>
        <p:nvGraphicFramePr>
          <p:cNvPr id="16" name="Diagram 15"/>
          <p:cNvGraphicFramePr/>
          <p:nvPr>
            <p:custDataLst>
              <p:tags r:id="rId2"/>
            </p:custDataLst>
            <p:extLst>
              <p:ext uri="{D42A27DB-BD31-4B8C-83A1-F6EECF244321}">
                <p14:modId xmlns:p14="http://schemas.microsoft.com/office/powerpoint/2010/main" val="3184641269"/>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04800" y="457200"/>
            <a:ext cx="9144000" cy="548640"/>
          </a:xfrm>
          <a:prstGeom prst="rect">
            <a:avLst/>
          </a:prstGeom>
          <a:ln>
            <a:noFill/>
          </a:ln>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dirty="0" smtClean="0">
                <a:solidFill>
                  <a:srgbClr val="404040"/>
                </a:solidFill>
                <a:latin typeface="Arial"/>
              </a:rPr>
              <a:t>Question 8</a:t>
            </a:r>
            <a:endParaRPr lang="en-US" sz="4400" dirty="0">
              <a:solidFill>
                <a:srgbClr val="404040"/>
              </a:solidFill>
              <a:latin typeface="Aria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752600"/>
            <a:ext cx="8077200" cy="1569660"/>
          </a:xfrm>
        </p:spPr>
        <p:txBody>
          <a:bodyPr/>
          <a:lstStyle/>
          <a:p>
            <a:pPr marL="0" indent="0">
              <a:lnSpc>
                <a:spcPct val="100000"/>
              </a:lnSpc>
              <a:buNone/>
            </a:pPr>
            <a:r>
              <a:rPr lang="en-US" sz="3200" cap="none" dirty="0" smtClean="0">
                <a:solidFill>
                  <a:schemeClr val="tx1">
                    <a:lumMod val="75000"/>
                    <a:lumOff val="25000"/>
                  </a:schemeClr>
                </a:solidFill>
                <a:latin typeface="Calibri"/>
              </a:rPr>
              <a:t>While we may have unlimited wants, that is only part of scarcity, and unfortunately there are not unlimited resources.</a:t>
            </a:r>
            <a:endParaRPr lang="en-US" sz="3200" cap="none" dirty="0">
              <a:solidFill>
                <a:schemeClr val="tx1">
                  <a:lumMod val="75000"/>
                  <a:lumOff val="25000"/>
                </a:schemeClr>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828800"/>
            <a:ext cx="7848600" cy="1569660"/>
          </a:xfrm>
        </p:spPr>
        <p:txBody>
          <a:bodyPr/>
          <a:lstStyle/>
          <a:p>
            <a:pPr marL="0" indent="0">
              <a:lnSpc>
                <a:spcPct val="100000"/>
              </a:lnSpc>
              <a:buNone/>
            </a:pPr>
            <a:r>
              <a:rPr lang="en-US" sz="3200" cap="none" dirty="0" smtClean="0">
                <a:solidFill>
                  <a:srgbClr val="404040"/>
                </a:solidFill>
                <a:latin typeface="Calibri"/>
              </a:rPr>
              <a:t>Most people do not have limits to their wants. In fact, wants can be unlimited. Resources, on the other hand, are not unlimited. </a:t>
            </a: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762000" y="1905000"/>
            <a:ext cx="7696200" cy="3046988"/>
          </a:xfrm>
        </p:spPr>
        <p:txBody>
          <a:bodyPr/>
          <a:lstStyle/>
          <a:p>
            <a:pPr marL="0" indent="0">
              <a:lnSpc>
                <a:spcPct val="100000"/>
              </a:lnSpc>
              <a:buNone/>
            </a:pPr>
            <a:r>
              <a:rPr lang="en-US" sz="3200" cap="none" dirty="0" smtClean="0">
                <a:solidFill>
                  <a:srgbClr val="404040"/>
                </a:solidFill>
                <a:latin typeface="Calibri"/>
              </a:rPr>
              <a:t>Scarcity occurs because human wants are greater than the capacity of available resources to provide for those wants. To put it simply, we have unlimited wants and limited resources. As a result, we must prioritize and make decisions.</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609600" y="838200"/>
            <a:ext cx="7543800" cy="685800"/>
          </a:xfrm>
        </p:spPr>
        <p:txBody>
          <a:bodyPr>
            <a:noAutofit/>
          </a:bodyPr>
          <a:lstStyle/>
          <a:p>
            <a:r>
              <a:rPr lang="en-US" sz="4400" spc="-183" dirty="0">
                <a:solidFill>
                  <a:srgbClr val="009AE1"/>
                </a:solidFill>
              </a:rPr>
              <a:t>Correct!</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23746" y="1371600"/>
            <a:ext cx="8686800" cy="609600"/>
          </a:xfrm>
        </p:spPr>
        <p:txBody>
          <a:bodyPr>
            <a:normAutofit/>
          </a:bodyPr>
          <a:lstStyle/>
          <a:p>
            <a:pPr marL="0" indent="-1588">
              <a:buNone/>
            </a:pPr>
            <a:r>
              <a:rPr lang="en-US" sz="2800" dirty="0" smtClean="0">
                <a:solidFill>
                  <a:srgbClr val="009AE1"/>
                </a:solidFill>
                <a:latin typeface="Calibri"/>
              </a:rPr>
              <a:t>An opportunity cost is:</a:t>
            </a:r>
            <a:endParaRPr lang="en-US" sz="28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627814446"/>
              </p:ext>
            </p:extLst>
          </p:nvPr>
        </p:nvGraphicFramePr>
        <p:xfrm>
          <a:off x="1371600" y="1945356"/>
          <a:ext cx="6531529" cy="369344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04800" y="457200"/>
            <a:ext cx="9144000" cy="548640"/>
          </a:xfrm>
          <a:prstGeom prst="rect">
            <a:avLst/>
          </a:prstGeom>
          <a:ln>
            <a:noFill/>
          </a:ln>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dirty="0" smtClean="0">
                <a:solidFill>
                  <a:srgbClr val="404040"/>
                </a:solidFill>
                <a:latin typeface="Arial"/>
              </a:rPr>
              <a:t>Question 9</a:t>
            </a:r>
            <a:endParaRPr lang="en-US" sz="4400" dirty="0">
              <a:solidFill>
                <a:srgbClr val="404040"/>
              </a:solidFill>
              <a:latin typeface="Aria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828800"/>
            <a:ext cx="7924800" cy="1077218"/>
          </a:xfrm>
        </p:spPr>
        <p:txBody>
          <a:bodyPr/>
          <a:lstStyle/>
          <a:p>
            <a:pPr marL="0" indent="0">
              <a:lnSpc>
                <a:spcPct val="100000"/>
              </a:lnSpc>
              <a:buNone/>
              <a:defRPr/>
            </a:pPr>
            <a:r>
              <a:rPr lang="en-US" sz="3200" cap="none" dirty="0" smtClean="0">
                <a:solidFill>
                  <a:srgbClr val="404040"/>
                </a:solidFill>
                <a:latin typeface="Calibri"/>
                <a:cs typeface="Arial" charset="0"/>
              </a:rPr>
              <a:t>Remember, opportunity cost involves a single alternative, not all alternatives given up. </a:t>
            </a:r>
            <a:endParaRPr lang="en-US" sz="3200" cap="none" dirty="0">
              <a:solidFill>
                <a:srgbClr val="404040"/>
              </a:solidFill>
              <a:latin typeface="Calibri"/>
              <a:cs typeface="Arial" charset="0"/>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828800"/>
            <a:ext cx="7848600" cy="1569660"/>
          </a:xfrm>
        </p:spPr>
        <p:txBody>
          <a:bodyPr/>
          <a:lstStyle/>
          <a:p>
            <a:pPr marL="0" indent="0">
              <a:lnSpc>
                <a:spcPct val="100000"/>
              </a:lnSpc>
              <a:buNone/>
              <a:defRPr/>
            </a:pPr>
            <a:r>
              <a:rPr lang="en-US" sz="3200" cap="none" dirty="0" smtClean="0">
                <a:solidFill>
                  <a:srgbClr val="404040"/>
                </a:solidFill>
                <a:latin typeface="Calibri"/>
                <a:cs typeface="Arial" charset="0"/>
              </a:rPr>
              <a:t>The alternative that is selected is called the decision or the choice, not the opportunity cost.</a:t>
            </a:r>
            <a:endParaRPr lang="en-US" sz="3200" cap="none" dirty="0">
              <a:solidFill>
                <a:srgbClr val="404040"/>
              </a:solidFill>
              <a:latin typeface="Calibri"/>
              <a:cs typeface="Arial" charset="0"/>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762000" y="1828800"/>
            <a:ext cx="7772400" cy="3046988"/>
          </a:xfrm>
        </p:spPr>
        <p:txBody>
          <a:bodyPr/>
          <a:lstStyle/>
          <a:p>
            <a:pPr marL="0" indent="0">
              <a:lnSpc>
                <a:spcPct val="100000"/>
              </a:lnSpc>
              <a:buNone/>
            </a:pPr>
            <a:r>
              <a:rPr lang="en-US" sz="3200" cap="none" dirty="0" smtClean="0">
                <a:solidFill>
                  <a:srgbClr val="404040"/>
                </a:solidFill>
                <a:latin typeface="Calibri"/>
              </a:rPr>
              <a:t>An opportunity cost is the highest-valued alternative that is given up when a decision is made. For example, when a student graduates, he may make the decision to get a job. In that case, his opportunity cost may be not going to college.</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612000" y="836713"/>
            <a:ext cx="7770000" cy="915888"/>
          </a:xfrm>
        </p:spPr>
        <p:txBody>
          <a:bodyPr>
            <a:noAutofit/>
          </a:bodyPr>
          <a:lstStyle/>
          <a:p>
            <a:r>
              <a:rPr lang="en-US" sz="4400" spc="-183" dirty="0">
                <a:solidFill>
                  <a:srgbClr val="009AE1"/>
                </a:solidFill>
              </a:rPr>
              <a:t>Correct!</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81372" y="1447800"/>
            <a:ext cx="8610600" cy="457200"/>
          </a:xfrm>
        </p:spPr>
        <p:txBody>
          <a:bodyPr>
            <a:noAutofit/>
          </a:bodyPr>
          <a:lstStyle/>
          <a:p>
            <a:pPr marL="0" indent="0">
              <a:buNone/>
            </a:pPr>
            <a:r>
              <a:rPr lang="en-US" sz="2800" dirty="0">
                <a:solidFill>
                  <a:srgbClr val="009AE1"/>
                </a:solidFill>
                <a:latin typeface="Calibri"/>
              </a:rPr>
              <a:t>People make decisions </a:t>
            </a:r>
            <a:r>
              <a:rPr lang="en-US" sz="2800" dirty="0" smtClean="0">
                <a:solidFill>
                  <a:srgbClr val="009AE1"/>
                </a:solidFill>
                <a:latin typeface="Calibri"/>
              </a:rPr>
              <a:t>by:</a:t>
            </a:r>
            <a:endParaRPr lang="en-US" sz="28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256995382"/>
              </p:ext>
            </p:extLst>
          </p:nvPr>
        </p:nvGraphicFramePr>
        <p:xfrm>
          <a:off x="1544174" y="2026108"/>
          <a:ext cx="6456826" cy="361269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04800" y="457200"/>
            <a:ext cx="9144000" cy="548640"/>
          </a:xfrm>
          <a:prstGeom prst="rect">
            <a:avLst/>
          </a:prstGeom>
          <a:ln>
            <a:noFill/>
          </a:ln>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dirty="0" smtClean="0">
                <a:solidFill>
                  <a:srgbClr val="404040"/>
                </a:solidFill>
                <a:latin typeface="Arial"/>
              </a:rPr>
              <a:t>Question 10</a:t>
            </a:r>
            <a:endParaRPr lang="en-US" sz="4400" dirty="0">
              <a:solidFill>
                <a:srgbClr val="404040"/>
              </a:solidFill>
              <a:latin typeface="Aria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905000"/>
            <a:ext cx="7772400" cy="1524000"/>
          </a:xfrm>
        </p:spPr>
        <p:txBody>
          <a:bodyPr/>
          <a:lstStyle/>
          <a:p>
            <a:pPr marL="0" indent="-55563">
              <a:lnSpc>
                <a:spcPct val="100000"/>
              </a:lnSpc>
              <a:buNone/>
            </a:pPr>
            <a:r>
              <a:rPr lang="en-US" sz="3200" cap="none" dirty="0" smtClean="0">
                <a:solidFill>
                  <a:srgbClr val="404040"/>
                </a:solidFill>
                <a:latin typeface="Calibri"/>
              </a:rPr>
              <a:t>When making a decision, people consider the short-, intermediate-, and long-term costs and benefits.</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
        <p:nvSpPr>
          <p:cNvPr id="3" name="Content Placeholder 2"/>
          <p:cNvSpPr>
            <a:spLocks noGrp="1"/>
          </p:cNvSpPr>
          <p:nvPr>
            <p:ph idx="1"/>
            <p:custDataLst>
              <p:tags r:id="rId2"/>
            </p:custDataLst>
          </p:nvPr>
        </p:nvSpPr>
        <p:spPr>
          <a:xfrm>
            <a:off x="609600" y="1905000"/>
            <a:ext cx="8305800" cy="3048000"/>
          </a:xfrm>
        </p:spPr>
        <p:txBody>
          <a:bodyPr>
            <a:normAutofit/>
          </a:bodyPr>
          <a:lstStyle/>
          <a:p>
            <a:pPr marL="0" indent="0">
              <a:lnSpc>
                <a:spcPct val="100000"/>
              </a:lnSpc>
              <a:buNone/>
            </a:pPr>
            <a:r>
              <a:rPr lang="en-US" sz="3200" cap="none" dirty="0">
                <a:solidFill>
                  <a:schemeClr val="tx1">
                    <a:lumMod val="75000"/>
                    <a:lumOff val="25000"/>
                  </a:schemeClr>
                </a:solidFill>
                <a:latin typeface="Calibri"/>
              </a:rPr>
              <a:t>Although natural disasters do cause severe threats, they occur in areas other than just coastal regions.</a:t>
            </a:r>
          </a:p>
        </p:txBody>
      </p:sp>
      <p:sp>
        <p:nvSpPr>
          <p:cNvPr id="4" name="Left Arrow 3">
            <a:hlinkClick r:id="rId6" action="ppaction://hlinksldjump"/>
          </p:cNvPr>
          <p:cNvSpPr/>
          <p:nvPr>
            <p:custDataLst>
              <p:tags r:id="rId3"/>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solidFill>
                  <a:schemeClr val="bg1"/>
                </a:solidFill>
                <a:latin typeface="Arial"/>
                <a:cs typeface="Arabic Typesetting" pitchFamily="66" charset="-78"/>
              </a:rPr>
              <a:t>Back</a:t>
            </a:r>
            <a:endParaRPr lang="en-US" dirty="0">
              <a:solidFill>
                <a:schemeClr val="bg1"/>
              </a:solidFill>
              <a:latin typeface="Arial"/>
              <a:cs typeface="Arabic Typesetting" pitchFamily="66" charset="-78"/>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533400" y="1905000"/>
            <a:ext cx="8001000" cy="4525963"/>
          </a:xfrm>
        </p:spPr>
        <p:txBody>
          <a:bodyPr>
            <a:normAutofit/>
          </a:bodyPr>
          <a:lstStyle/>
          <a:p>
            <a:pPr marL="0" indent="0">
              <a:lnSpc>
                <a:spcPct val="100000"/>
              </a:lnSpc>
              <a:buNone/>
            </a:pPr>
            <a:r>
              <a:rPr lang="en-US" sz="3200" cap="none" dirty="0" smtClean="0">
                <a:solidFill>
                  <a:srgbClr val="404040"/>
                </a:solidFill>
                <a:latin typeface="Calibri"/>
              </a:rPr>
              <a:t>When making a decision, people select the alternative for which they perceive the most (rather than least) benefits relative to the costs. </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533400" y="1752600"/>
            <a:ext cx="8229600" cy="4221163"/>
          </a:xfrm>
        </p:spPr>
        <p:txBody>
          <a:bodyPr>
            <a:normAutofit/>
          </a:bodyPr>
          <a:lstStyle/>
          <a:p>
            <a:pPr marL="0" indent="0">
              <a:lnSpc>
                <a:spcPct val="100000"/>
              </a:lnSpc>
              <a:buNone/>
            </a:pPr>
            <a:r>
              <a:rPr lang="en-US" sz="3200" cap="none" dirty="0" smtClean="0">
                <a:solidFill>
                  <a:srgbClr val="404040"/>
                </a:solidFill>
                <a:latin typeface="Calibri"/>
              </a:rPr>
              <a:t>People make decisions by weighing the costs (negative outcomes) and benefits (positive outcomes) of alternatives. People select the alternative for which they perceive the most benefits relative to the costs. </a:t>
            </a:r>
          </a:p>
          <a:p>
            <a:pPr>
              <a:lnSpc>
                <a:spcPct val="100000"/>
              </a:lnSpc>
              <a:buNone/>
            </a:pPr>
            <a:r>
              <a:rPr lang="en-US" sz="3200" cap="none" dirty="0" smtClean="0">
                <a:solidFill>
                  <a:srgbClr val="404040"/>
                </a:solidFill>
              </a:rPr>
              <a:t> </a:t>
            </a: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8" name="Title 1"/>
          <p:cNvSpPr>
            <a:spLocks noGrp="1"/>
          </p:cNvSpPr>
          <p:nvPr>
            <p:ph type="title"/>
            <p:custDataLst>
              <p:tags r:id="rId3"/>
            </p:custDataLst>
          </p:nvPr>
        </p:nvSpPr>
        <p:spPr>
          <a:xfrm>
            <a:off x="609600" y="838200"/>
            <a:ext cx="7543800" cy="685800"/>
          </a:xfrm>
        </p:spPr>
        <p:txBody>
          <a:bodyPr>
            <a:noAutofit/>
          </a:bodyPr>
          <a:lstStyle/>
          <a:p>
            <a:r>
              <a:rPr lang="en-US" sz="4400" spc="-183" dirty="0">
                <a:solidFill>
                  <a:srgbClr val="009AE1"/>
                </a:solidFill>
              </a:rPr>
              <a:t>Correct!</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custDataLst>
              <p:tags r:id="rId1"/>
            </p:custDataLst>
          </p:nvPr>
        </p:nvSpPr>
        <p:spPr>
          <a:xfrm>
            <a:off x="685800" y="2130425"/>
            <a:ext cx="7772400" cy="2359193"/>
          </a:xfrm>
        </p:spPr>
        <p:txBody>
          <a:bodyPr/>
          <a:lstStyle/>
          <a:p>
            <a:pPr algn="ctr"/>
            <a:r>
              <a:rPr lang="en-US" dirty="0" smtClean="0">
                <a:solidFill>
                  <a:schemeClr val="tx1">
                    <a:lumMod val="75000"/>
                    <a:lumOff val="25000"/>
                  </a:schemeClr>
                </a:solidFill>
                <a:latin typeface="Arial"/>
              </a:rPr>
              <a:t>Thank you for participating </a:t>
            </a:r>
            <a:r>
              <a:rPr lang="en-US" dirty="0" smtClean="0">
                <a:solidFill>
                  <a:srgbClr val="009AE1"/>
                </a:solidFill>
                <a:latin typeface="Arial"/>
              </a:rPr>
              <a:t>in “Test Your Knowledge”</a:t>
            </a:r>
            <a:endParaRPr lang="en-US" dirty="0">
              <a:solidFill>
                <a:srgbClr val="009AE1"/>
              </a:solidFill>
              <a:latin typeface="Arial"/>
            </a:endParaRPr>
          </a:p>
        </p:txBody>
      </p:sp>
      <p:sp>
        <p:nvSpPr>
          <p:cNvPr id="3"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0" y="320040"/>
            <a:ext cx="9144000" cy="685800"/>
          </a:xfrm>
        </p:spPr>
        <p:txBody>
          <a:bodyPr>
            <a:normAutofit fontScale="90000"/>
          </a:bodyPr>
          <a:lstStyle/>
          <a:p>
            <a:r>
              <a:rPr lang="en-US" dirty="0" smtClean="0">
                <a:solidFill>
                  <a:schemeClr val="bg1"/>
                </a:solidFill>
                <a:latin typeface="Arial"/>
              </a:rPr>
              <a:t/>
            </a:r>
            <a:br>
              <a:rPr lang="en-US" dirty="0" smtClean="0">
                <a:solidFill>
                  <a:schemeClr val="bg1"/>
                </a:solidFill>
                <a:latin typeface="Arial"/>
              </a:rPr>
            </a:br>
            <a:endParaRPr lang="en-US" dirty="0">
              <a:solidFill>
                <a:schemeClr val="bg1"/>
              </a:solidFill>
              <a:latin typeface="Arial"/>
            </a:endParaRPr>
          </a:p>
        </p:txBody>
      </p:sp>
      <p:sp>
        <p:nvSpPr>
          <p:cNvPr id="3" name="Content Placeholder 2"/>
          <p:cNvSpPr>
            <a:spLocks noGrp="1"/>
          </p:cNvSpPr>
          <p:nvPr>
            <p:ph idx="1"/>
            <p:custDataLst>
              <p:tags r:id="rId2"/>
            </p:custDataLst>
          </p:nvPr>
        </p:nvSpPr>
        <p:spPr>
          <a:xfrm>
            <a:off x="533400" y="1828800"/>
            <a:ext cx="8077200" cy="2590800"/>
          </a:xfrm>
        </p:spPr>
        <p:txBody>
          <a:bodyPr/>
          <a:lstStyle/>
          <a:p>
            <a:pPr marL="0" indent="0">
              <a:lnSpc>
                <a:spcPct val="100000"/>
              </a:lnSpc>
              <a:buNone/>
            </a:pPr>
            <a:r>
              <a:rPr lang="en-US" sz="3200" cap="none" dirty="0">
                <a:solidFill>
                  <a:schemeClr val="tx1">
                    <a:lumMod val="75000"/>
                    <a:lumOff val="25000"/>
                  </a:schemeClr>
                </a:solidFill>
                <a:latin typeface="Calibri"/>
              </a:rPr>
              <a:t>Some natural disasters create dangerous conditions and do involve rain and wind, but the definition applies more broadly to naturally occurring events.</a:t>
            </a:r>
          </a:p>
          <a:p>
            <a:pPr marL="0" indent="0">
              <a:lnSpc>
                <a:spcPct val="100000"/>
              </a:lnSpc>
              <a:buNone/>
            </a:pPr>
            <a:endParaRPr lang="en-US" sz="3200" cap="none" dirty="0">
              <a:solidFill>
                <a:schemeClr val="tx1">
                  <a:lumMod val="75000"/>
                  <a:lumOff val="25000"/>
                </a:schemeClr>
              </a:solidFill>
              <a:latin typeface="Calibri"/>
            </a:endParaRPr>
          </a:p>
          <a:p>
            <a:pPr indent="0">
              <a:lnSpc>
                <a:spcPct val="100000"/>
              </a:lnSpc>
              <a:buNone/>
            </a:pPr>
            <a:endParaRPr lang="en-US" sz="3200" cap="none" dirty="0">
              <a:solidFill>
                <a:schemeClr val="tx1">
                  <a:lumMod val="75000"/>
                  <a:lumOff val="25000"/>
                </a:schemeClr>
              </a:solidFill>
              <a:latin typeface="Calibri"/>
            </a:endParaRPr>
          </a:p>
        </p:txBody>
      </p:sp>
      <p:sp>
        <p:nvSpPr>
          <p:cNvPr id="5" name="Left Arrow 4">
            <a:hlinkClick r:id="rId7" action="ppaction://hlinksldjump"/>
          </p:cNvPr>
          <p:cNvSpPr/>
          <p:nvPr>
            <p:custDataLst>
              <p:tags r:id="rId3"/>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7" name="Title 1"/>
          <p:cNvSpPr txBox="1">
            <a:spLocks/>
          </p:cNvSpPr>
          <p:nvPr>
            <p:custDataLst>
              <p:tags r:id="rId4"/>
            </p:custDataLst>
          </p:nvPr>
        </p:nvSpPr>
        <p:spPr>
          <a:xfrm>
            <a:off x="533400" y="838200"/>
            <a:ext cx="7239000" cy="685800"/>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mtClean="0">
                <a:solidFill>
                  <a:srgbClr val="404040"/>
                </a:solidFill>
                <a:latin typeface="Arial"/>
              </a:rPr>
              <a:t>Try again!</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57200" y="1447800"/>
            <a:ext cx="8534400" cy="609600"/>
          </a:xfrm>
        </p:spPr>
        <p:txBody>
          <a:bodyPr>
            <a:normAutofit/>
          </a:bodyPr>
          <a:lstStyle/>
          <a:p>
            <a:pPr marL="0" lvl="0" indent="0">
              <a:buNone/>
            </a:pPr>
            <a:r>
              <a:rPr lang="en-US" sz="2800" dirty="0">
                <a:solidFill>
                  <a:srgbClr val="009AE1"/>
                </a:solidFill>
                <a:latin typeface="Calibri"/>
              </a:rPr>
              <a:t>In managing risk, you must choose </a:t>
            </a:r>
            <a:r>
              <a:rPr lang="en-US" sz="2800" dirty="0" smtClean="0">
                <a:solidFill>
                  <a:srgbClr val="009AE1"/>
                </a:solidFill>
                <a:latin typeface="Calibri"/>
              </a:rPr>
              <a:t>to:</a:t>
            </a:r>
            <a:endParaRPr lang="en-US" sz="28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3268325940"/>
              </p:ext>
            </p:extLst>
          </p:nvPr>
        </p:nvGraphicFramePr>
        <p:xfrm>
          <a:off x="1600200" y="2209800"/>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
        <p:nvSpPr>
          <p:cNvPr id="8" name="Title 1"/>
          <p:cNvSpPr>
            <a:spLocks noGrp="1"/>
          </p:cNvSpPr>
          <p:nvPr>
            <p:ph type="title"/>
            <p:custDataLst>
              <p:tags r:id="rId3"/>
            </p:custDataLst>
          </p:nvPr>
        </p:nvSpPr>
        <p:spPr>
          <a:xfrm>
            <a:off x="304800" y="457200"/>
            <a:ext cx="9144000" cy="548640"/>
          </a:xfrm>
          <a:ln>
            <a:noFill/>
          </a:ln>
        </p:spPr>
        <p:txBody>
          <a:bodyPr>
            <a:noAutofit/>
          </a:bodyPr>
          <a:lstStyle/>
          <a:p>
            <a:r>
              <a:rPr lang="en-US" sz="4400" dirty="0" smtClean="0">
                <a:solidFill>
                  <a:srgbClr val="404040"/>
                </a:solidFill>
                <a:latin typeface="Arial"/>
              </a:rPr>
              <a:t>Question 2</a:t>
            </a:r>
            <a:endParaRPr lang="en-US" sz="4400" dirty="0">
              <a:solidFill>
                <a:srgbClr val="404040"/>
              </a:solidFill>
              <a:latin typeface="Aria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04800" y="685800"/>
            <a:ext cx="9144000" cy="685800"/>
          </a:xfrm>
          <a:ln>
            <a:noFill/>
          </a:ln>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
        <p:nvSpPr>
          <p:cNvPr id="3" name="Content Placeholder 2"/>
          <p:cNvSpPr>
            <a:spLocks noGrp="1"/>
          </p:cNvSpPr>
          <p:nvPr>
            <p:ph idx="1"/>
            <p:custDataLst>
              <p:tags r:id="rId2"/>
            </p:custDataLst>
          </p:nvPr>
        </p:nvSpPr>
        <p:spPr>
          <a:xfrm>
            <a:off x="304800" y="1752600"/>
            <a:ext cx="8382000" cy="2062103"/>
          </a:xfrm>
          <a:ln>
            <a:noFill/>
          </a:ln>
        </p:spPr>
        <p:txBody>
          <a:bodyPr vert="horz" wrap="square" lIns="91440" tIns="45720" rIns="91440" bIns="45720" rtlCol="0">
            <a:spAutoFit/>
          </a:bodyPr>
          <a:lstStyle/>
          <a:p>
            <a:pPr>
              <a:lnSpc>
                <a:spcPct val="100000"/>
              </a:lnSpc>
            </a:pPr>
            <a:r>
              <a:rPr lang="en-US" sz="3200" cap="none" dirty="0" smtClean="0">
                <a:solidFill>
                  <a:srgbClr val="404040"/>
                </a:solidFill>
                <a:latin typeface="Calibri"/>
              </a:rPr>
              <a:t>While it may be important to plan, prepare, and predict, there is an even more important set of options related to risk management.</a:t>
            </a:r>
          </a:p>
          <a:p>
            <a:pPr>
              <a:lnSpc>
                <a:spcPct val="100000"/>
              </a:lnSpc>
            </a:pPr>
            <a:endParaRPr lang="en-US" sz="3200" cap="none" dirty="0">
              <a:solidFill>
                <a:srgbClr val="404040"/>
              </a:solidFill>
              <a:latin typeface="Calibri"/>
            </a:endParaRPr>
          </a:p>
        </p:txBody>
      </p:sp>
      <p:sp>
        <p:nvSpPr>
          <p:cNvPr id="5" name="Left Arrow 4">
            <a:hlinkClick r:id="rId6" action="ppaction://hlinksldjump"/>
          </p:cNvPr>
          <p:cNvSpPr/>
          <p:nvPr>
            <p:custDataLst>
              <p:tags r:id="rId3"/>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solidFill>
                  <a:schemeClr val="bg1">
                    <a:lumMod val="95000"/>
                  </a:schemeClr>
                </a:solidFill>
                <a:latin typeface="Arial"/>
              </a:rPr>
              <a:t>Back</a:t>
            </a:r>
            <a:endParaRPr lang="en-US" dirty="0">
              <a:solidFill>
                <a:schemeClr val="bg1">
                  <a:lumMod val="95000"/>
                </a:schemeClr>
              </a:solidFill>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429000"/>
          </a:xfrm>
          <a:ln>
            <a:noFill/>
          </a:ln>
        </p:spPr>
        <p:txBody>
          <a:bodyPr>
            <a:noAutofit/>
          </a:bodyPr>
          <a:lstStyle/>
          <a:p>
            <a:pPr marL="0" indent="0">
              <a:lnSpc>
                <a:spcPct val="100000"/>
              </a:lnSpc>
              <a:buNone/>
            </a:pPr>
            <a:r>
              <a:rPr lang="en-US" sz="3200" cap="none" dirty="0" smtClean="0">
                <a:solidFill>
                  <a:srgbClr val="404040"/>
                </a:solidFill>
                <a:latin typeface="Calibri"/>
              </a:rPr>
              <a:t>To manage risk, you must choose to accept, avoid, reduce, or transfer the risk. When you live in an area that is prone to natural disasters, you are accepting the risk. You can avoid the risk by moving from the area. Settling farther inland could help reduce your risk of experiencing a hurricane, for instance. Purchasing property insurance helps to transfer the risk.</a:t>
            </a:r>
            <a:endParaRPr lang="en-US" sz="3200" cap="none" dirty="0">
              <a:ln>
                <a:solidFill>
                  <a:schemeClr val="tx1"/>
                </a:solidFill>
              </a:ln>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solidFill>
                  <a:schemeClr val="bg1"/>
                </a:solidFill>
                <a:latin typeface="Arial"/>
              </a:rPr>
              <a:t>Next</a:t>
            </a:r>
            <a:endParaRPr lang="en-US" dirty="0">
              <a:solidFill>
                <a:schemeClr val="bg1"/>
              </a:solidFill>
              <a:latin typeface="Arial"/>
            </a:endParaRPr>
          </a:p>
        </p:txBody>
      </p:sp>
      <p:sp>
        <p:nvSpPr>
          <p:cNvPr id="7" name="Title 1"/>
          <p:cNvSpPr>
            <a:spLocks noGrp="1"/>
          </p:cNvSpPr>
          <p:nvPr>
            <p:ph type="title"/>
            <p:custDataLst>
              <p:tags r:id="rId3"/>
            </p:custDataLst>
          </p:nvPr>
        </p:nvSpPr>
        <p:spPr>
          <a:xfrm>
            <a:off x="609600" y="838200"/>
            <a:ext cx="7543800" cy="685800"/>
          </a:xfrm>
        </p:spPr>
        <p:txBody>
          <a:bodyPr>
            <a:noAutofit/>
          </a:bodyPr>
          <a:lstStyle/>
          <a:p>
            <a:r>
              <a:rPr lang="en-US" sz="4400" spc="-183" dirty="0">
                <a:solidFill>
                  <a:srgbClr val="009AE1"/>
                </a:solidFill>
              </a:rPr>
              <a:t>Correct!</a:t>
            </a:r>
          </a:p>
        </p:txBody>
      </p:sp>
      <p:sp>
        <p:nvSpPr>
          <p:cNvPr id="8"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533400" y="1752600"/>
            <a:ext cx="8153400" cy="2062103"/>
          </a:xfrm>
        </p:spPr>
        <p:txBody>
          <a:bodyPr/>
          <a:lstStyle/>
          <a:p>
            <a:pPr marL="0" indent="0">
              <a:lnSpc>
                <a:spcPct val="100000"/>
              </a:lnSpc>
              <a:buNone/>
            </a:pPr>
            <a:r>
              <a:rPr lang="en-US" sz="3200" cap="none" dirty="0" smtClean="0">
                <a:solidFill>
                  <a:srgbClr val="404040"/>
                </a:solidFill>
                <a:latin typeface="Calibri"/>
              </a:rPr>
              <a:t>Although implementing, reviewing, revising, and repeating are important steps related to goals, there is another set of options related to risk management. </a:t>
            </a:r>
            <a:endParaRPr lang="en-US" sz="3200" cap="none" dirty="0">
              <a:solidFill>
                <a:srgbClr val="404040"/>
              </a:solidFill>
              <a:latin typeface="Calibri"/>
            </a:endParaRPr>
          </a:p>
        </p:txBody>
      </p:sp>
      <p:sp>
        <p:nvSpPr>
          <p:cNvPr id="7" name="Left Arrow 6">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itle 1"/>
          <p:cNvSpPr>
            <a:spLocks noGrp="1"/>
          </p:cNvSpPr>
          <p:nvPr>
            <p:ph type="title"/>
            <p:custDataLst>
              <p:tags r:id="rId3"/>
            </p:custDataLst>
          </p:nvPr>
        </p:nvSpPr>
        <p:spPr>
          <a:xfrm>
            <a:off x="533400" y="838200"/>
            <a:ext cx="7239000" cy="685800"/>
          </a:xfrm>
        </p:spPr>
        <p:txBody>
          <a:bodyPr>
            <a:noAutofit/>
          </a:bodyPr>
          <a:lstStyle/>
          <a:p>
            <a:r>
              <a:rPr lang="en-US" sz="4400" dirty="0" smtClean="0">
                <a:solidFill>
                  <a:srgbClr val="404040"/>
                </a:solidFill>
                <a:latin typeface="Arial"/>
              </a:rPr>
              <a:t>Try again!</a:t>
            </a:r>
            <a:endParaRPr lang="en-US" sz="4400" dirty="0">
              <a:solidFill>
                <a:srgbClr val="404040"/>
              </a:solidFill>
              <a:latin typeface="Arial"/>
            </a:endParaRPr>
          </a:p>
        </p:txBody>
      </p:sp>
      <p:sp>
        <p:nvSpPr>
          <p:cNvPr id="8"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1</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Katrina Strikes</a:t>
            </a:r>
            <a:endParaRPr lang="en-US" sz="1200" dirty="0">
              <a:solidFill>
                <a:schemeClr val="bg1">
                  <a:lumMod val="50000"/>
                </a:schemeClr>
              </a:solidFill>
              <a:latin typeface="Arial"/>
              <a:cs typeface="Arial"/>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THEME_BG_IMAGE" val=""/>
  <p:tag name="MMPROD_TAG_VCONFIG" val="PD94bWwgdmVyc2lvbj0iMS4wIiBlbmNvZGluZz0idXRm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2MDk3NzM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8dWlzaG93IG5hbWU9InByZXNlbnRlcnBob3RvIiB2YWx1ZT0idHJ1ZSIvPjx1aXNob3cgbmFtZT0icHJlc2VudGVybmFtZSIgdmFsdWU9InRydWUiLz48dWlzaG93IG5hbWU9InByZXNlbnRlcnRpdGxlIiB2YWx1ZT0idHJ1ZSIvPjx1aXNob3cgbmFtZT0icHJlc2VudGVyZW1haWwiIHZhbHVlPSJ0cnVlIi8+PHVpc2hvdyBuYW1lPSJwcmVzZW50ZXJiaW8iIHZhbHVlPSJ0cnVlIi8+PHVpc2hvdyBuYW1lPSJjb21wYW55bG9nbyIgdmFsdWU9InRydWUiLz48dWlzaG93IG5hbWU9InNpZGViYXIiIHZhbHVlPSJ0cnVlIi8+PHVpc2hvdyBuYW1lPSJvdXRsaW5lIiB2YWx1ZT0idHJ1ZSIvPjx1aXNob3cgbmFtZT0idGh1bWJuYWlsIiB2YWx1ZT0idHJ1ZSIvPg0KCQk8dWlzaG93IG5hbWU9Im5vdGVzIiB2YWx1ZT0idHJ1ZSIvPjx1aXNob3cgbmFtZT0ic2VhcmNoIiB2YWx1ZT0idHJ1ZSIvPjx1aXNob3cgbmFtZT0icXVpeiIgdmFsdWU9InRydWUiLz48dWlzaG93IG5hbWU9ImF0dGFjaG1lbnRzIiB2YWx1ZT0idHJ1ZSIvPjx1aXNob3cgbmFtZT0idXRpbHMiIHZhbHVlPSJ0cnVlIi8+PHVpc2hvdyBuYW1lPSJ2b2x1bWUiIHZhbHVlPSJ0cnVlIi8+PHVpc2hvdyBuYW1lPSJwbGF5YmFyIiB2YWx1ZT0idHJ1ZSIvPjx1aXNob3cgbmFtZT0idGFsa2luZ2hlYWQiIHZhbHVlPSJ0cnVlIi8+PHVpc2hvdyBuYW1lPSJzaWRlYmFyb25yaWdodCIgdmFsdWU9InRydWUiLz48dWlzaG93IG5hbWU9InZpZXdjaGFuZ2UiIHZhbHVlPSJ0cnVlIi8+PHVpc2hvdyBuYW1lPSJhbHdheXNTY3J1bmNoIiB2YWx1ZT0iZmFsc2UiLz48dWlzaG93IG5hbWU9ImluaXRpYWxkaXNwbGF5bW9kZWlzbm9ybWFsIiB2YWx1ZT0idHJ1ZSIvPjx1aXJlcGxhY2UgbmFtZT0ibG9nbyIgdmFsdWU9IiIvPjx1aXJlcGxhY2UgbmFtZT0iYmdpbWFnZSIgdmFsdWU9IiIvPjx1aXJlcGxhY2UgbmFtZT0iaW5pdGlhbHRhYiIgdmFsdWU9Im91dGxpbmUiLz48L2xheW91dD4NCgk8cHJlbG9hZGVyPjxzZXRCb29sIG5hbWU9ImRpc2FibGVBc3NldFByZWxvYWRlciIgdmFsdWU9InRydWUiLz48L3ByZWxvYWRlcj4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DATA" val="&lt;object type=&quot;10002&quot; unique_id=&quot;901&quot;&gt;&lt;property id=&quot;10007&quot; value=&quot;Next&quot;/&gt;&lt;property id=&quot;10008&quot; value=&quot;Back&quot;/&gt;&lt;property id=&quot;10009&quot; value=&quot;Submit&quot;/&gt;&lt;property id=&quot;10012&quot; value=&quot;0&quot;/&gt;&lt;property id=&quot;10022&quot; value=&quot;Try again&quot;/&gt;&lt;property id=&quot;10068&quot; value=&quot;Correct - Click anywhere to continue&quot;/&gt;&lt;property id=&quot;10069&quot; value=&quot;Incorrect - Click anywhere to continue&quot;/&gt;&lt;property id=&quot;10124&quot; value=&quot;Click to continue&quot;/&gt;&lt;property id=&quot;10125&quot; value=&quot;Click to submit answer&quot;/&gt;&lt;property id=&quot;10126&quot; value=&quot;Click to go back&quot;/&gt;&lt;property id=&quot;10127&quot; value=&quot;Clea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1&quot;/&gt;&lt;property id=&quot;10183&quot; value=&quot;You must answer the question before continuing&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0&quot; value=&quot;&amp;lt;Format Name=&amp;quot;Current Profile&amp;quot;&amp;gt;&amp;lt;Question FontName=&amp;quot;Franklin Gothic Book&amp;quot; IsBold=&amp;quot;0&amp;quot; IsItalic=&amp;quot;0&amp;quot; IsUnderline=&amp;quot;0&amp;quot; FontSize=&amp;quot;36&amp;quot; UseDefFont=&amp;quot;0&amp;quot;/&amp;gt;&amp;lt;Answer FontName=&amp;quot;Century&amp;quot; IsBold=&amp;quot;0&amp;quot; IsItalic=&amp;quot;0&amp;quot; IsUnderline=&amp;quot;0&amp;quot; FontSize=&amp;quot;28&amp;quot;/&amp;gt;&amp;lt;Button FontName=&amp;quot;Century&amp;quot; IsBold=&amp;quot;0&amp;quot; IsItalic=&amp;quot;0&amp;quot; IsUnderline=&amp;quot;0&amp;quot; FontSize=&amp;quot;14&amp;quot;/&amp;gt;&amp;lt;Message FontName=&amp;quot;Century&amp;quot; IsBold=&amp;quot;0&amp;quot; IsItalic=&amp;quot;0&amp;quot; IsUnderline=&amp;quot;0&amp;quot; FontSize=&amp;quot;18&amp;quot;/&amp;gt;&amp;lt;ButtonPlacement Orientation=&amp;quot;Horizontal&amp;quot; Position=&amp;quot;0&amp;quot;/&amp;gt;&amp;lt;/Format&amp;gt;&quot;/&gt;&lt;property id=&quot;10221&quot; value=&quot;&amp;lt;Format Name=&amp;quot;Presentation Default&amp;quot;&amp;gt;&amp;lt;Question FontName=&amp;quot;Calibri&amp;quot; IsBold=&amp;quot;0&amp;quot; IsItalic=&amp;quot;0&amp;quot; IsUnderline=&amp;quot;0&amp;quot; FontSize=&amp;quot;44&amp;quot;/&amp;gt;&amp;lt;Answer FontName=&amp;quot;Calibri&amp;quot; IsBold=&amp;quot;0&amp;quot; IsItalic=&amp;quot;0&amp;quot; IsUnderline=&amp;quot;0&amp;quot; FontSize=&amp;quot;28&amp;quot;/&amp;gt;&amp;lt;Button FontName=&amp;quot;Calibri&amp;quot; IsBold=&amp;quot;0&amp;quot; IsItalic=&amp;quot;0&amp;quot; IsUnderline=&amp;quot;0&amp;quot; FontSize=&amp;quot;14&amp;quot;/&amp;gt;&amp;lt;Message FontName=&amp;quot;Calibri&amp;quot; IsBold=&amp;quot;0&amp;quot; IsItalic=&amp;quot;0&amp;quot; IsUnderline=&amp;quot;0&amp;quot; FontSize=&amp;quot;18&amp;quot;/&amp;gt;&amp;lt;ButtonPlacement Orientation=&amp;quot;Horizontal&amp;quot; Position=&amp;quot;0&amp;quot;/&amp;gt;&amp;lt;/Format&amp;gt; &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1&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Passed&quot;/&gt;&lt;property id=&quot;10166&quot; value=&quot;Failed&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0&quot;/&gt;&lt;object type=&quot;10062&quot; unique_id=&quot;10006&quot;&gt;&lt;object type=&quot;10050&quot; unique_id=&quot;10007&quot;&gt;&lt;property id=&quot;10020&quot; value=&quot;2&quot;/&gt;&lt;property id=&quot;10102&quot; value=&quot;1&quot;/&gt;&lt;property id=&quot;10191&quot; value=&quot;-1&quot;/&gt;&lt;/object&gt;&lt;object type=&quot;10051&quot; unique_id=&quot;10008&quot;&gt;&lt;property id=&quot;10020&quot; value=&quot;2&quot;/&gt;&lt;property id=&quot;10102&quot; value=&quot;1&quot;/&gt;&lt;property id=&quot;10191&quot; value=&quot;-1&quot;/&gt;&lt;/object&gt;&lt;/object&gt;&lt;object type=&quot;10061&quot; unique_id=&quot;20000&quot;/&gt;&lt;/object&gt;&lt;object type=&quot;10003&quot; unique_id=&quot;1001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3&quot;/&gt;&lt;property id=&quot;10015&quot; value=&quot;1&quot;/&gt;&lt;property id=&quot;10016&quot; value=&quot;1&quot;/&gt;&lt;property id=&quot;10017&quot; value=&quot;1&quot;/&gt;&lt;property id=&quot;10018&quot; value=&quot;1&quot;/&gt;&lt;property id=&quot;10029&quot; value=&quot;2&quot;/&gt;&lt;property id=&quot;10072&quot; value=&quot;Quiz1001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1&quot;/&gt;&lt;property id=&quot;10165&quot; value=&quot;Congratulations! Your knowledge of the Fed is excellent!&quot;/&gt;&lt;property id=&quot;10166&quot; value=&quot;Try again!&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0&quot;/&gt;&lt;object type=&quot;10062&quot; unique_id=&quot;10016&quot;&gt;&lt;object type=&quot;10050&quot; unique_id=&quot;10017&quot;&gt;&lt;property id=&quot;10020&quot; value=&quot;2&quot;/&gt;&lt;property id=&quot;10102&quot; value=&quot;1&quot;/&gt;&lt;property id=&quot;10191&quot; value=&quot;-1&quot;/&gt;&lt;/object&gt;&lt;object type=&quot;10051&quot; unique_id=&quot;10018&quot;&gt;&lt;property id=&quot;10020&quot; value=&quot;2&quot;/&gt;&lt;property id=&quot;10102&quot; value=&quot;1&quot;/&gt;&lt;property id=&quot;10191&quot; value=&quot;-1&quot;/&gt;&lt;/object&gt;&lt;/object&gt;&lt;object type=&quot;10061&quot; unique_id=&quot;10015&quot;/&gt;&lt;/object&gt;&lt;/object&gt;&lt;/object&gt;"/>
  <p:tag name="MMPROD_NEXTUNIQUEID" val="10020"/>
  <p:tag name="MMPROD_UIDATA" val="&lt;database version=&quot;8.0&quot;&gt;&lt;object type=&quot;1&quot; unique_id=&quot;10001&quot;&gt;&lt;property id=&quot;20141&quot; value=&quot;ClassEcon Q42012-Test Your Knowledge-new template&quot;/&gt;&lt;property id=&quot;20148&quot; value=&quot;5&quot;/&gt;&lt;property id=&quot;20224&quot; value=&quot;C:\Users\f1nlc02\Documents\My Adobe Presentations\ClassEcon Q42012-Test Your Knowledge-new template&quot;/&gt;&lt;property id=&quot;20250&quot; value=&quot;0&quot;/&gt;&lt;property id=&quot;20251&quot; value=&quot;0&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 - &amp;quot;Test Your Knowledge Lesson 1: Katrina Strikes&amp;quot;&quot;/&gt;&lt;property id=&quot;20307&quot; value=&quot;256&quot;/&gt;&lt;property id=&quot;20309&quot; value=&quot;-1&quot;/&gt;&lt;/object&gt;&lt;object type=&quot;3&quot; unique_id=&quot;10005&quot;&gt;&lt;property id=&quot;20148&quot; value=&quot;5&quot;/&gt;&lt;property id=&quot;20300&quot; value=&quot;Slide 2 - &amp;quot;Question 1&amp;quot;&quot;/&gt;&lt;property id=&quot;20307&quot; value=&quot;257&quot;/&gt;&lt;property id=&quot;20309&quot; value=&quot;-1&quot;/&gt;&lt;/object&gt;&lt;object type=&quot;3&quot; unique_id=&quot;10006&quot;&gt;&lt;property id=&quot;20148&quot; value=&quot;5&quot;/&gt;&lt;property id=&quot;20300&quot; value=&quot;Slide 3 - &amp;quot;Correct!&amp;quot;&quot;/&gt;&lt;property id=&quot;20307&quot; value=&quot;268&quot;/&gt;&lt;property id=&quot;20309&quot; value=&quot;-1&quot;/&gt;&lt;/object&gt;&lt;object type=&quot;3&quot; unique_id=&quot;10007&quot;&gt;&lt;property id=&quot;20148&quot; value=&quot;5&quot;/&gt;&lt;property id=&quot;20300&quot; value=&quot;Slide 4 - &amp;quot;Try again!&amp;quot;&quot;/&gt;&lt;property id=&quot;20307&quot; value=&quot;267&quot;/&gt;&lt;property id=&quot;20309&quot; value=&quot;-1&quot;/&gt;&lt;/object&gt;&lt;object type=&quot;3&quot; unique_id=&quot;10008&quot;&gt;&lt;property id=&quot;20148&quot; value=&quot;5&quot;/&gt;&lt;property id=&quot;20300&quot; value=&quot;Slide 5 - &amp;quot;Try again! &amp;quot;&quot;/&gt;&lt;property id=&quot;20307&quot; value=&quot;269&quot;/&gt;&lt;property id=&quot;20309&quot; value=&quot;-1&quot;/&gt;&lt;/object&gt;&lt;object type=&quot;3&quot; unique_id=&quot;10009&quot;&gt;&lt;property id=&quot;20148&quot; value=&quot;5&quot;/&gt;&lt;property id=&quot;20300&quot; value=&quot;Slide 6 - &amp;quot;Question  2&amp;quot;&quot;/&gt;&lt;property id=&quot;20307&quot; value=&quot;258&quot;/&gt;&lt;property id=&quot;20309&quot; value=&quot;-1&quot;/&gt;&lt;/object&gt;&lt;object type=&quot;3&quot; unique_id=&quot;10010&quot;&gt;&lt;property id=&quot;20148&quot; value=&quot;5&quot;/&gt;&lt;property id=&quot;20300&quot; value=&quot;Slide 7 - &amp;quot;Try again!&amp;quot;&quot;/&gt;&lt;property id=&quot;20307&quot; value=&quot;270&quot;/&gt;&lt;property id=&quot;20309&quot; value=&quot;-1&quot;/&gt;&lt;/object&gt;&lt;object type=&quot;3&quot; unique_id=&quot;10011&quot;&gt;&lt;property id=&quot;20148&quot; value=&quot;5&quot;/&gt;&lt;property id=&quot;20300&quot; value=&quot;Slide 8 - &amp;quot;Correct!&amp;quot;&quot;/&gt;&lt;property id=&quot;20307&quot; value=&quot;272&quot;/&gt;&lt;property id=&quot;20309&quot; value=&quot;-1&quot;/&gt;&lt;/object&gt;&lt;object type=&quot;3&quot; unique_id=&quot;10012&quot;&gt;&lt;property id=&quot;20148&quot; value=&quot;5&quot;/&gt;&lt;property id=&quot;20300&quot; value=&quot;Slide 9 - &amp;quot;Try again!&amp;quot;&quot;/&gt;&lt;property id=&quot;20307&quot; value=&quot;271&quot;/&gt;&lt;property id=&quot;20309&quot; value=&quot;-1&quot;/&gt;&lt;/object&gt;&lt;object type=&quot;3&quot; unique_id=&quot;10013&quot;&gt;&lt;property id=&quot;20148&quot; value=&quot;5&quot;/&gt;&lt;property id=&quot;20300&quot; value=&quot;Slide 10 - &amp;quot;Question  3&amp;quot;&quot;/&gt;&lt;property id=&quot;20307&quot; value=&quot;264&quot;/&gt;&lt;property id=&quot;20309&quot; value=&quot;-1&quot;/&gt;&lt;/object&gt;&lt;object type=&quot;3&quot; unique_id=&quot;10014&quot;&gt;&lt;property id=&quot;20148&quot; value=&quot;5&quot;/&gt;&lt;property id=&quot;20300&quot; value=&quot;Slide 11 - &amp;quot;Try again!&amp;quot;&quot;/&gt;&lt;property id=&quot;20307&quot; value=&quot;274&quot;/&gt;&lt;property id=&quot;20309&quot; value=&quot;-1&quot;/&gt;&lt;/object&gt;&lt;object type=&quot;3&quot; unique_id=&quot;10015&quot;&gt;&lt;property id=&quot;20148&quot; value=&quot;5&quot;/&gt;&lt;property id=&quot;20300&quot; value=&quot;Slide 12 - &amp;quot;Correct!&amp;quot;&quot;/&gt;&lt;property id=&quot;20307&quot; value=&quot;273&quot;/&gt;&lt;property id=&quot;20309&quot; value=&quot;-1&quot;/&gt;&lt;/object&gt;&lt;object type=&quot;3&quot; unique_id=&quot;10016&quot;&gt;&lt;property id=&quot;20148&quot; value=&quot;5&quot;/&gt;&lt;property id=&quot;20300&quot; value=&quot;Slide 13 - &amp;quot;Try again!&amp;quot;&quot;/&gt;&lt;property id=&quot;20307&quot; value=&quot;275&quot;/&gt;&lt;property id=&quot;20309&quot; value=&quot;-1&quot;/&gt;&lt;/object&gt;&lt;object type=&quot;3&quot; unique_id=&quot;10017&quot;&gt;&lt;property id=&quot;20148&quot; value=&quot;5&quot;/&gt;&lt;property id=&quot;20300&quot; value=&quot;Slide 14 - &amp;quot;Question  4&amp;quot;&quot;/&gt;&lt;property id=&quot;20307&quot; value=&quot;265&quot;/&gt;&lt;property id=&quot;20309&quot; value=&quot;-1&quot;/&gt;&lt;/object&gt;&lt;object type=&quot;3&quot; unique_id=&quot;10018&quot;&gt;&lt;property id=&quot;20148&quot; value=&quot;5&quot;/&gt;&lt;property id=&quot;20300&quot; value=&quot;Slide 15 - &amp;quot;Try again!&amp;quot;&quot;/&gt;&lt;property id=&quot;20307&quot; value=&quot;276&quot;/&gt;&lt;property id=&quot;20309&quot; value=&quot;-1&quot;/&gt;&lt;/object&gt;&lt;object type=&quot;3&quot; unique_id=&quot;10019&quot;&gt;&lt;property id=&quot;20148&quot; value=&quot;5&quot;/&gt;&lt;property id=&quot;20300&quot; value=&quot;Slide 16 - &amp;quot;Correct!&amp;quot;&quot;/&gt;&lt;property id=&quot;20307&quot; value=&quot;279&quot;/&gt;&lt;property id=&quot;20309&quot; value=&quot;-1&quot;/&gt;&lt;/object&gt;&lt;object type=&quot;3&quot; unique_id=&quot;10020&quot;&gt;&lt;property id=&quot;20148&quot; value=&quot;5&quot;/&gt;&lt;property id=&quot;20300&quot; value=&quot;Slide 17 - &amp;quot;Try again!&amp;quot;&quot;/&gt;&lt;property id=&quot;20307&quot; value=&quot;280&quot;/&gt;&lt;property id=&quot;20309&quot; value=&quot;-1&quot;/&gt;&lt;/object&gt;&lt;object type=&quot;3&quot; unique_id=&quot;10021&quot;&gt;&lt;property id=&quot;20148&quot; value=&quot;5&quot;/&gt;&lt;property id=&quot;20300&quot; value=&quot;Slide 18 - &amp;quot;Question 5&amp;quot;&quot;/&gt;&lt;property id=&quot;20307&quot; value=&quot;259&quot;/&gt;&lt;property id=&quot;20309&quot; value=&quot;-1&quot;/&gt;&lt;/object&gt;&lt;object type=&quot;3&quot; unique_id=&quot;10022&quot;&gt;&lt;property id=&quot;20148&quot; value=&quot;5&quot;/&gt;&lt;property id=&quot;20300&quot; value=&quot;Slide 19 - &amp;quot;Correct!&amp;quot;&quot;/&gt;&lt;property id=&quot;20307&quot; value=&quot;277&quot;/&gt;&lt;property id=&quot;20309&quot; value=&quot;-1&quot;/&gt;&lt;/object&gt;&lt;object type=&quot;3&quot; unique_id=&quot;10023&quot;&gt;&lt;property id=&quot;20148&quot; value=&quot;5&quot;/&gt;&lt;property id=&quot;20300&quot; value=&quot;Slide 20 - &amp;quot;Try again! &amp;quot;&quot;/&gt;&lt;property id=&quot;20307&quot; value=&quot;278&quot;/&gt;&lt;property id=&quot;20309&quot; value=&quot;-1&quot;/&gt;&lt;/object&gt;&lt;object type=&quot;3&quot; unique_id=&quot;10024&quot;&gt;&lt;property id=&quot;20148&quot; value=&quot;5&quot;/&gt;&lt;property id=&quot;20300&quot; value=&quot;Slide 21 - &amp;quot;Try again! &amp;quot;&quot;/&gt;&lt;property id=&quot;20307&quot; value=&quot;281&quot;/&gt;&lt;property id=&quot;20309&quot; value=&quot;-1&quot;/&gt;&lt;/object&gt;&lt;object type=&quot;3&quot; unique_id=&quot;10025&quot;&gt;&lt;property id=&quot;20148&quot; value=&quot;5&quot;/&gt;&lt;property id=&quot;20300&quot; value=&quot;Slide 22 - &amp;quot;Question 6&amp;quot;&quot;/&gt;&lt;property id=&quot;20307&quot; value=&quot;260&quot;/&gt;&lt;property id=&quot;20309&quot; value=&quot;-1&quot;/&gt;&lt;/object&gt;&lt;object type=&quot;3&quot; unique_id=&quot;10026&quot;&gt;&lt;property id=&quot;20148&quot; value=&quot;5&quot;/&gt;&lt;property id=&quot;20300&quot; value=&quot;Slide 23 - &amp;quot;Try again!&amp;quot;&quot;/&gt;&lt;property id=&quot;20307&quot; value=&quot;282&quot;/&gt;&lt;property id=&quot;20309&quot; value=&quot;-1&quot;/&gt;&lt;/object&gt;&lt;object type=&quot;3&quot; unique_id=&quot;10027&quot;&gt;&lt;property id=&quot;20148&quot; value=&quot;5&quot;/&gt;&lt;property id=&quot;20300&quot; value=&quot;Slide 24 - &amp;quot;Try again!&amp;quot;&quot;/&gt;&lt;property id=&quot;20307&quot; value=&quot;283&quot;/&gt;&lt;property id=&quot;20309&quot; value=&quot;-1&quot;/&gt;&lt;/object&gt;&lt;object type=&quot;3&quot; unique_id=&quot;10028&quot;&gt;&lt;property id=&quot;20148&quot; value=&quot;5&quot;/&gt;&lt;property id=&quot;20300&quot; value=&quot;Slide 25 - &amp;quot;Correct!&amp;quot;&quot;/&gt;&lt;property id=&quot;20307&quot; value=&quot;284&quot;/&gt;&lt;property id=&quot;20309&quot; value=&quot;-1&quot;/&gt;&lt;/object&gt;&lt;object type=&quot;3&quot; unique_id=&quot;10029&quot;&gt;&lt;property id=&quot;20148&quot; value=&quot;5&quot;/&gt;&lt;property id=&quot;20300&quot; value=&quot;Slide 26 - &amp;quot;Question 7&amp;quot;&quot;/&gt;&lt;property id=&quot;20307&quot; value=&quot;261&quot;/&gt;&lt;property id=&quot;20309&quot; value=&quot;-1&quot;/&gt;&lt;/object&gt;&lt;object type=&quot;3&quot; unique_id=&quot;10030&quot;&gt;&lt;property id=&quot;20148&quot; value=&quot;5&quot;/&gt;&lt;property id=&quot;20300&quot; value=&quot;Slide 27 - &amp;quot;Correct!&amp;quot;&quot;/&gt;&lt;property id=&quot;20307&quot; value=&quot;285&quot;/&gt;&lt;property id=&quot;20309&quot; value=&quot;-1&quot;/&gt;&lt;/object&gt;&lt;object type=&quot;3&quot; unique_id=&quot;10031&quot;&gt;&lt;property id=&quot;20148&quot; value=&quot;5&quot;/&gt;&lt;property id=&quot;20300&quot; value=&quot;Slide 28 - &amp;quot;Try again!&amp;quot;&quot;/&gt;&lt;property id=&quot;20307&quot; value=&quot;286&quot;/&gt;&lt;property id=&quot;20309&quot; value=&quot;-1&quot;/&gt;&lt;/object&gt;&lt;object type=&quot;3&quot; unique_id=&quot;10032&quot;&gt;&lt;property id=&quot;20148&quot; value=&quot;5&quot;/&gt;&lt;property id=&quot;20300&quot; value=&quot;Slide 29 - &amp;quot;Try again!&amp;quot;&quot;/&gt;&lt;property id=&quot;20307&quot; value=&quot;287&quot;/&gt;&lt;property id=&quot;20309&quot; value=&quot;-1&quot;/&gt;&lt;/object&gt;&lt;object type=&quot;3&quot; unique_id=&quot;10033&quot;&gt;&lt;property id=&quot;20148&quot; value=&quot;5&quot;/&gt;&lt;property id=&quot;20300&quot; value=&quot;Slide 30 - &amp;quot;Question 8&amp;quot;&quot;/&gt;&lt;property id=&quot;20307&quot; value=&quot;266&quot;/&gt;&lt;property id=&quot;20309&quot; value=&quot;-1&quot;/&gt;&lt;/object&gt;&lt;object type=&quot;3&quot; unique_id=&quot;10034&quot;&gt;&lt;property id=&quot;20148&quot; value=&quot;5&quot;/&gt;&lt;property id=&quot;20300&quot; value=&quot;Slide 31 - &amp;quot;Try again!&amp;quot;&quot;/&gt;&lt;property id=&quot;20307&quot; value=&quot;288&quot;/&gt;&lt;property id=&quot;20309&quot; value=&quot;-1&quot;/&gt;&lt;/object&gt;&lt;object type=&quot;3&quot; unique_id=&quot;10035&quot;&gt;&lt;property id=&quot;20148&quot; value=&quot;5&quot;/&gt;&lt;property id=&quot;20300&quot; value=&quot;Slide 32 - &amp;quot;Try again!&amp;quot;&quot;/&gt;&lt;property id=&quot;20307&quot; value=&quot;289&quot;/&gt;&lt;property id=&quot;20309&quot; value=&quot;-1&quot;/&gt;&lt;/object&gt;&lt;object type=&quot;3&quot; unique_id=&quot;10036&quot;&gt;&lt;property id=&quot;20148&quot; value=&quot;5&quot;/&gt;&lt;property id=&quot;20300&quot; value=&quot;Slide 33 - &amp;quot;Correct!&amp;quot;&quot;/&gt;&lt;property id=&quot;20307&quot; value=&quot;290&quot;/&gt;&lt;property id=&quot;20309&quot; value=&quot;-1&quot;/&gt;&lt;/object&gt;&lt;object type=&quot;3&quot; unique_id=&quot;10037&quot;&gt;&lt;property id=&quot;20148&quot; value=&quot;5&quot;/&gt;&lt;property id=&quot;20300&quot; value=&quot;Slide 34 - &amp;quot;Question 9&amp;quot;&quot;/&gt;&lt;property id=&quot;20307&quot; value=&quot;262&quot;/&gt;&lt;property id=&quot;20309&quot; value=&quot;-1&quot;/&gt;&lt;/object&gt;&lt;object type=&quot;3&quot; unique_id=&quot;10038&quot;&gt;&lt;property id=&quot;20148&quot; value=&quot;5&quot;/&gt;&lt;property id=&quot;20300&quot; value=&quot;Slide 35 - &amp;quot;Try again!&amp;quot;&quot;/&gt;&lt;property id=&quot;20307&quot; value=&quot;293&quot;/&gt;&lt;property id=&quot;20309&quot; value=&quot;-1&quot;/&gt;&lt;/object&gt;&lt;object type=&quot;3&quot; unique_id=&quot;10039&quot;&gt;&lt;property id=&quot;20148&quot; value=&quot;5&quot;/&gt;&lt;property id=&quot;20300&quot; value=&quot;Slide 36 - &amp;quot;Try again!&amp;quot;&quot;/&gt;&lt;property id=&quot;20307&quot; value=&quot;291&quot;/&gt;&lt;property id=&quot;20309&quot; value=&quot;-1&quot;/&gt;&lt;/object&gt;&lt;object type=&quot;3&quot; unique_id=&quot;10040&quot;&gt;&lt;property id=&quot;20148&quot; value=&quot;5&quot;/&gt;&lt;property id=&quot;20300&quot; value=&quot;Slide 37 - &amp;quot;Correct!&amp;quot;&quot;/&gt;&lt;property id=&quot;20307&quot; value=&quot;292&quot;/&gt;&lt;property id=&quot;20309&quot; value=&quot;-1&quot;/&gt;&lt;/object&gt;&lt;object type=&quot;3&quot; unique_id=&quot;10041&quot;&gt;&lt;property id=&quot;20148&quot; value=&quot;5&quot;/&gt;&lt;property id=&quot;20300&quot; value=&quot;Slide 38 - &amp;quot;Question 10&amp;quot;&quot;/&gt;&lt;property id=&quot;20307&quot; value=&quot;263&quot;/&gt;&lt;property id=&quot;20309&quot; value=&quot;-1&quot;/&gt;&lt;/object&gt;&lt;object type=&quot;3&quot; unique_id=&quot;10042&quot;&gt;&lt;property id=&quot;20148&quot; value=&quot;5&quot;/&gt;&lt;property id=&quot;20300&quot; value=&quot;Slide 39 - &amp;quot;Try again!&amp;quot;&quot;/&gt;&lt;property id=&quot;20307&quot; value=&quot;294&quot;/&gt;&lt;property id=&quot;20309&quot; value=&quot;-1&quot;/&gt;&lt;/object&gt;&lt;object type=&quot;3&quot; unique_id=&quot;10043&quot;&gt;&lt;property id=&quot;20148&quot; value=&quot;5&quot;/&gt;&lt;property id=&quot;20300&quot; value=&quot;Slide 40 - &amp;quot;Try again!&amp;quot;&quot;/&gt;&lt;property id=&quot;20307&quot; value=&quot;295&quot;/&gt;&lt;property id=&quot;20309&quot; value=&quot;-1&quot;/&gt;&lt;/object&gt;&lt;object type=&quot;3&quot; unique_id=&quot;10044&quot;&gt;&lt;property id=&quot;20148&quot; value=&quot;5&quot;/&gt;&lt;property id=&quot;20300&quot; value=&quot;Slide 41 - &amp;quot;Correct!&amp;quot;&quot;/&gt;&lt;property id=&quot;20307&quot; value=&quot;296&quot;/&gt;&lt;property id=&quot;20309&quot; value=&quot;-1&quot;/&gt;&lt;/object&gt;&lt;object type=&quot;3&quot; unique_id=&quot;10045&quot;&gt;&lt;property id=&quot;20148&quot; value=&quot;5&quot;/&gt;&lt;property id=&quot;20300&quot; value=&quot;Slide 42 - &amp;quot;Thank you for participating in “Test Your Knowledge”&amp;quot;&quot;/&gt;&lt;property id=&quot;20307&quot; value=&quot;297&quot;/&gt;&lt;property id=&quot;20309&quot; value=&quot;-1&quot;/&gt;&lt;/object&gt;&lt;/object&gt;&lt;object type=&quot;10&quot; unique_id=&quot;11023&quot;&gt;&lt;object type=&quot;11&quot; unique_id=&quot;11024&quot;&gt;&lt;/object&gt;&lt;/object&gt;&lt;object type=&quot;4&quot; unique_id=&quot;11025&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00.xml><?xml version="1.0" encoding="utf-8"?>
<p:tagLst xmlns:a="http://schemas.openxmlformats.org/drawingml/2006/main" xmlns:r="http://schemas.openxmlformats.org/officeDocument/2006/relationships" xmlns:p="http://schemas.openxmlformats.org/presentationml/2006/main">
  <p:tag name="PRESENTER_SHAPEINFO" val="&lt;ThreeDShapeInfo&gt;&lt;uuid val=&quot;{44F15C26-B880-4F70-A175-C18CC4E5CF00}&quot;/&gt;&lt;isInvalidForFieldText val=&quot;0&quot;/&gt;&lt;Image&gt;&lt;filename val=&quot;C:\Users\f1nlc02\AppData\Local\Temp\~CaC19A\data\asimages\{44F15C26-B880-4F70-A175-C18CC4E5CF00}_30.png&quot;/&gt;&lt;left val=&quot;125&quot;/&gt;&lt;top val=&quot;163&quot;/&gt;&lt;width val=&quot;483&quot;/&gt;&lt;height val=&quot;303&quot;/&gt;&lt;hasText val=&quot;1&quot;/&gt;&lt;/Image&gt;&lt;/ThreeDShapeInfo&gt;"/>
</p:tagLst>
</file>

<file path=ppt/tags/tag10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0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5&quot;/&gt;&lt;lineCharCount val=&quot;40&quot;/&gt;&lt;lineCharCount val=&quot;44&quot;/&gt;&lt;lineCharCount val=&quot;38&quot;/&gt;&lt;lineCharCount val=&quot;8&quot;/&gt;&lt;/TableIndex&gt;&lt;/ShapeTextInfo&gt;"/>
</p:tagLst>
</file>

<file path=ppt/tags/tag10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0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0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1&quot;/&gt;&lt;lineCharCount val=&quot;46&quot;/&gt;&lt;lineCharCount val=&quot;43&quot;/&gt;&lt;lineCharCount val=&quot;42&quot;/&gt;&lt;lineCharCount val=&quot;44&quot;/&gt;&lt;lineCharCount val=&quot;38&quot;/&gt;&lt;lineCharCount val=&quot;37&quot;/&gt;&lt;lineCharCount val=&quot;14&quot;/&gt;&lt;/TableIndex&gt;&lt;/ShapeTextInfo&gt;"/>
</p:tagLst>
</file>

<file path=ppt/tags/tag10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0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0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9&quot;/&gt;&lt;lineCharCount val=&quot;45&quot;/&gt;&lt;lineCharCount val=&quot;45&quot;/&gt;&lt;lineCharCount val=&quot;46&quot;/&gt;&lt;lineCharCount val=&quot;40&quot;/&gt;&lt;lineCharCount val=&quot;36&quot;/&gt;&lt;lineCharCount val=&quot;43&quot;/&gt;&lt;lineCharCount val=&quot;16&quot;/&gt;&lt;/TableIndex&gt;&lt;/ShapeTextInfo&gt;"/>
</p:tagLst>
</file>

<file path=ppt/tags/tag10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20&quot;/&gt;&lt;lineCharCount val=&quot;31&quot;/&gt;&lt;lineCharCount val=&quot;16&quot;/&gt;&lt;/TableIndex&gt;&lt;/ShapeTextInfo&gt;"/>
  <p:tag name="PRESENTER_SHAPEINFO" val="&lt;ThreeDShapeInfo&gt;&lt;uuid val=&quot;{9858C9B1-0DFE-4930-842D-88F371EF9B7B}&quot;/&gt;&lt;isInvalidForFieldText val=&quot;0&quot;/&gt;&lt;Image&gt;&lt;filename val=&quot;C:\Users\f1nlc02\AppData\Local\Temp\~CaC19A\data\asimages\{9858C9B1-0DFE-4930-842D-88F371EF9B7B}_1.png&quot;/&gt;&lt;left val=&quot;60&quot;/&gt;&lt;top val=&quot;28&quot;/&gt;&lt;width val=&quot;613&quot;/&gt;&lt;height val=&quot;181&quot;/&gt;&lt;hasText val=&quot;1&quot;/&gt;&lt;/Image&gt;&lt;/ThreeDShapeInfo&gt;"/>
</p:tagLst>
</file>

<file path=ppt/tags/tag1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50&quot;/&gt;&lt;lineCharCount val=&quot;33&quot;/&gt;&lt;/TableIndex&gt;&lt;/ShapeTextInfo&gt;"/>
</p:tagLst>
</file>

<file path=ppt/tags/tag112.xml><?xml version="1.0" encoding="utf-8"?>
<p:tagLst xmlns:a="http://schemas.openxmlformats.org/drawingml/2006/main" xmlns:r="http://schemas.openxmlformats.org/officeDocument/2006/relationships" xmlns:p="http://schemas.openxmlformats.org/presentationml/2006/main">
  <p:tag name="PRESENTER_SHAPEINFO" val="&lt;ThreeDShapeInfo&gt;&lt;uuid val=&quot;{1F98EC5A-A15C-4EDD-9477-6B2F1EFFBACA}&quot;/&gt;&lt;isInvalidForFieldText val=&quot;0&quot;/&gt;&lt;Image&gt;&lt;filename val=&quot;C:\Users\f1nlc02\AppData\Local\Temp\~CaC19A\data\asimages\{1F98EC5A-A15C-4EDD-9477-6B2F1EFFBACA}_34.png&quot;/&gt;&lt;left val=&quot;125&quot;/&gt;&lt;top val=&quot;166&quot;/&gt;&lt;width val=&quot;483&quot;/&gt;&lt;height val=&quot;300&quot;/&gt;&lt;hasText val=&quot;1&quot;/&gt;&lt;/Image&gt;&lt;/ThreeDShapeInfo&gt;"/>
</p:tagLst>
</file>

<file path=ppt/tags/tag1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2&quot;/&gt;&lt;lineCharCount val=&quot;45&quot;/&gt;&lt;lineCharCount val=&quot;39&quot;/&gt;&lt;lineCharCount val=&quot;41&quot;/&gt;&lt;lineCharCount val=&quot;41&quot;/&gt;&lt;lineCharCount val=&quot;35&quot;/&gt;&lt;lineCharCount val=&quot;41&quot;/&gt;&lt;lineCharCount val=&quot;35&quot;/&gt;&lt;/TableIndex&gt;&lt;/ShapeTextInfo&gt;"/>
</p:tagLst>
</file>

<file path=ppt/tags/tag1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7&quot;/&gt;&lt;lineCharCount val=&quot;34&quot;/&gt;&lt;/TableIndex&gt;&lt;/ShapeTextInfo&gt;"/>
</p:tagLst>
</file>

<file path=ppt/tags/tag1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5&quot;/&gt;&lt;lineCharCount val=&quot;28&quot;/&gt;&lt;/TableIndex&gt;&lt;/ShapeTextInfo&gt;"/>
  <p:tag name="PRESENTER_SHAPEINFO" val="&lt;ThreeDShapeInfo&gt;&lt;uuid val=&quot;{B6F484B1-A8EA-4FA0-A214-0376FC6592D0}&quot;/&gt;&lt;isInvalidForFieldText val=&quot;0&quot;/&gt;&lt;Image&gt;&lt;filename val=&quot;C:\Users\f1nlc02\AppData\Local\Temp\~CaC19A\data\asimages\{B6F484B1-A8EA-4FA0-A214-0376FC6592D0}_1.png&quot;/&gt;&lt;left val=&quot;111&quot;/&gt;&lt;top val=&quot;202&quot;/&gt;&lt;width val=&quot;528&quot;/&gt;&lt;height val=&quot;110&quot;/&gt;&lt;hasText val=&quot;1&quot;/&gt;&lt;/Image&gt;&lt;/ThreeDShapeInfo&gt;"/>
</p:tagLst>
</file>

<file path=ppt/tags/tag1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3&quot;/&gt;&lt;lineCharCount val=&quot;40&quot;/&gt;&lt;lineCharCount val=&quot;37&quot;/&gt;&lt;lineCharCount val=&quot;37&quot;/&gt;&lt;lineCharCount val=&quot;44&quot;/&gt;&lt;lineCharCount val=&quot;42&quot;/&gt;&lt;/TableIndex&gt;&lt;/ShapeTextInfo&gt;"/>
</p:tagLst>
</file>

<file path=ppt/tags/tag1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58&quot;/&gt;&lt;lineCharCount val=&quot;54&quot;/&gt;&lt;lineCharCount val=&quot;36&quot;/&gt;&lt;/TableIndex&gt;&lt;/ShapeTextInfo&gt;"/>
</p:tagLst>
</file>

<file path=ppt/tags/tag124.xml><?xml version="1.0" encoding="utf-8"?>
<p:tagLst xmlns:a="http://schemas.openxmlformats.org/drawingml/2006/main" xmlns:r="http://schemas.openxmlformats.org/officeDocument/2006/relationships" xmlns:p="http://schemas.openxmlformats.org/presentationml/2006/main">
  <p:tag name="PRESENTER_SHAPEINFO" val="&lt;ThreeDShapeInfo&gt;&lt;uuid val=&quot;{2AFA8822-426A-4AF6-9652-F11B7E27DA36}&quot;/&gt;&lt;isInvalidForFieldText val=&quot;0&quot;/&gt;&lt;Image&gt;&lt;filename val=&quot;C:\Users\f1nlc02\AppData\Local\Temp\~CaC19A\data\asimages\{2AFA8822-426A-4AF6-9652-F11B7E27DA36}_38.png&quot;/&gt;&lt;left val=&quot;125&quot;/&gt;&lt;top val=&quot;164&quot;/&gt;&lt;width val=&quot;483&quot;/&gt;&lt;height val=&quot;300&quot;/&gt;&lt;hasText val=&quot;1&quot;/&gt;&lt;/Image&gt;&lt;/ThreeDShapeInfo&gt;"/>
</p:tagLst>
</file>

<file path=ppt/tags/tag1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5&quot;/&gt;&lt;lineCharCount val=&quot;44&quot;/&gt;&lt;lineCharCount val=&quot;44&quot;/&gt;&lt;lineCharCount val=&quot;34&quot;/&gt;&lt;/TableIndex&gt;&lt;/ShapeTextInfo&gt;"/>
</p:tagLst>
</file>

<file path=ppt/tags/tag1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5&quot;/&gt;&lt;lineCharCount val=&quot;53&quot;/&gt;&lt;lineCharCount val=&quot;41&quot;/&gt;&lt;lineCharCount val=&quot;50&quot;/&gt;&lt;lineCharCount val=&quot;46&quot;/&gt;&lt;lineCharCount val=&quot;45&quot;/&gt;&lt;lineCharCount val=&quot;52&quot;/&gt;&lt;lineCharCount val=&quot;34&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INFO" val="&lt;ThreeDShapeInfo&gt;&lt;uuid val=&quot;{F2E90B98-CA72-4980-A6E1-18ECAD0C212A}&quot;/&gt;&lt;isInvalidForFieldText val=&quot;0&quot;/&gt;&lt;Image&gt;&lt;filename val=&quot;C:\Users\f1nlc02\AppData\Local\Temp\~CaC19A\data\asimages\{F2E90B98-CA72-4980-A6E1-18ECAD0C212A}_1.png&quot;/&gt;&lt;left val=&quot;233&quot;/&gt;&lt;top val=&quot;315&quot;/&gt;&lt;width val=&quot;273&quot;/&gt;&lt;height val=&quot;119&quot;/&gt;&lt;hasText val=&quot;1&quot;/&gt;&lt;/Image&gt;&lt;/ThreeDShapeInfo&gt;"/>
</p:tagLst>
</file>

<file path=ppt/tags/tag1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48&quot;/&gt;&lt;lineCharCount val=&quot;48&quot;/&gt;&lt;lineCharCount val=&quot;51&quot;/&gt;&lt;lineCharCount val=&quot;56&quot;/&gt;&lt;lineCharCount val=&quot;49&quot;/&gt;&lt;lineCharCount val=&quot;54&quot;/&gt;&lt;lineCharCount val=&quot;54&quot;/&gt;&lt;lineCharCount val=&quot;47&quot;/&gt;&lt;lineCharCount val=&quot;49&quot;/&gt;&lt;lineCharCount val=&quot;50&quot;/&gt;&lt;lineCharCount val=&quot;18&quot;/&gt;&lt;lineCharCount val=&quot;1&quot;/&gt;&lt;/TableIndex&gt;&lt;/ShapeTextInfo&gt;"/>
</p:tagLst>
</file>

<file path=ppt/tags/tag1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1&quot;/&gt;&lt;lineCharCount val=&quot;21&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8&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INFO" val="&lt;ThreeDShapeInfo&gt;&lt;uuid val=&quot;{8E0BC6FC-5CAB-4E21-8D5D-42845D2221ED}&quot;/&gt;&lt;isInvalidForFieldText val=&quot;0&quot;/&gt;&lt;Image&gt;&lt;filename val=&quot;C:\Users\f1nlc02\AppData\Local\Temp\~CaC19A\data\asimages\{8E0BC6FC-5CAB-4E21-8D5D-42845D2221ED}_2.png&quot;/&gt;&lt;left val=&quot;125&quot;/&gt;&lt;top val=&quot;164&quot;/&gt;&lt;width val=&quot;483&quot;/&gt;&lt;height val=&quot;300&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4&quot;/&gt;&lt;lineCharCount val=&quot;45&quot;/&gt;&lt;lineCharCount val=&quot;42&quot;/&gt;&lt;lineCharCount val=&quot;39&quot;/&gt;&lt;lineCharCount val=&quot;18&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4&quot;/&gt;&lt;lineCharCount val=&quot;43&quot;/&gt;&lt;lineCharCount val=&quot;43&quot;/&gt;&lt;lineCharCount val=&quot;2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1&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8&quot;/&gt;&lt;lineCharCount val=&quot;39&quot;/&gt;&lt;lineCharCount val=&quot;41&quot;/&gt;&lt;lineCharCount val=&quot;42&quot;/&gt;&lt;lineCharCount val=&quot;19&quot;/&gt;&lt;lineCharCount val=&quot;1&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8&quot;/&gt;&lt;lineCharCount val=&quot;50&quot;/&gt;&lt;lineCharCount val=&quot;14&quot;/&gt;&lt;/TableIndex&gt;&lt;/ShapeTextInfo&gt;"/>
  <p:tag name="PRESENTER_SHAPEINFO" val="&lt;ThreeDShapeInfo&gt;&lt;uuid val=&quot;{A20F935F-A229-4599-85CE-C344504CD16F}&quot;/&gt;&lt;isInvalidForFieldText val=&quot;0&quot;/&gt;&lt;Image&gt;&lt;filename val=&quot;C:\Users\f1nlc02\AppData\Local\Temp\~CaC19A\data\asimages\{A20F935F-A229-4599-85CE-C344504CD16F}_6.png&quot;/&gt;&lt;left val=&quot;8&quot;/&gt;&lt;top val=&quot;49&quot;/&gt;&lt;width val=&quot;698&quot;/&gt;&lt;height val=&quot;131&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INFO" val="&lt;ThreeDShapeInfo&gt;&lt;uuid val=&quot;{84C00FC5-28D5-46D6-866B-6A39594077AD}&quot;/&gt;&lt;isInvalidForFieldText val=&quot;0&quot;/&gt;&lt;Image&gt;&lt;filename val=&quot;C:\Users\f1nlc02\AppData\Local\Temp\~CaC19A\data\asimages\{84C00FC5-28D5-46D6-866B-6A39594077AD}_6.png&quot;/&gt;&lt;left val=&quot;125&quot;/&gt;&lt;top val=&quot;164&quot;/&gt;&lt;width val=&quot;483&quot;/&gt;&lt;height val=&quot;298&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2&quot;/&gt;&lt;lineCharCount val=&quot;38&quot;/&gt;&lt;lineCharCount val=&quot;35&quot;/&gt;&lt;lineCharCount val=&quot;45&quot;/&gt;&lt;lineCharCount val=&quot;37&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7&quot;/&gt;&lt;lineCharCount val=&quot;34&quot;/&gt;&lt;lineCharCount val=&quot;32&quot;/&gt;&lt;lineCharCount val=&quot;40&quot;/&gt;&lt;lineCharCount val=&quot;43&quot;/&gt;&lt;lineCharCount val=&quot;40&quot;/&gt;&lt;lineCharCount val=&quot;41&quot;/&gt;&lt;lineCharCount val=&quot;6&quot;/&gt;&lt;/TableIndex&gt;&lt;/ShapeTextInfo&gt;"/>
  <p:tag name="PRESENTER_SHAPEINFO" val="&lt;ThreeDShapeInfo&gt;&lt;uuid val=&quot;{73DE125C-7A4E-432B-B744-BCF0A155CC88}&quot;/&gt;&lt;isInvalidForFieldText val=&quot;0&quot;/&gt;&lt;Image&gt;&lt;filename val=&quot;C:\Users\f1nlc02\AppData\Local\Temp\~CaC19A\data\asimages\{73DE125C-7A4E-432B-B744-BCF0A155CC88}_8.png&quot;/&gt;&lt;left val=&quot;5&quot;/&gt;&lt;top val=&quot;82&quot;/&gt;&lt;width val=&quot;697&quot;/&gt;&lt;height val=&quot;364&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8&quot;/&gt;&lt;lineCharCount val=&quot;44&quot;/&gt;&lt;lineCharCount val=&quot;40&quot;/&gt;&lt;lineCharCount val=&quot;41&quot;/&gt;&lt;lineCharCount val=&quot;41&quot;/&gt;&lt;lineCharCount val=&quot;45&quot;/&gt;&lt;lineCharCount val=&quot;40&quot;/&gt;&lt;lineCharCount val=&quot;7&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INFO" val="&lt;ThreeDShapeInfo&gt;&lt;uuid val=&quot;{781B464C-F87C-4FBF-8643-615D5C3183F5}&quot;/&gt;&lt;isInvalidForFieldText val=&quot;0&quot;/&gt;&lt;Image&gt;&lt;filename val=&quot;C:\Users\f1nlc02\AppData\Local\Temp\~CaC19A\data\asimages\{781B464C-F87C-4FBF-8643-615D5C3183F5}_10.png&quot;/&gt;&lt;left val=&quot;125&quot;/&gt;&lt;top val=&quot;164&quot;/&gt;&lt;width val=&quot;483&quot;/&gt;&lt;height val=&quot;300&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4&quot;/&gt;&lt;lineCharCount val=&quot;38&quot;/&gt;&lt;lineCharCount val=&quot;46&quot;/&gt;&lt;lineCharCount val=&quot;15&quot;/&gt;&lt;/TableIndex&gt;&lt;/ShapeTextInfo&gt;"/>
  <p:tag name="PRESENTER_SHAPEINFO" val="&lt;ThreeDShapeInfo&gt;&lt;uuid val=&quot;{DC5B35E0-E459-45B8-BA8E-D7BB1F7BAD0B}&quot;/&gt;&lt;isInvalidForFieldText val=&quot;0&quot;/&gt;&lt;Image&gt;&lt;filename val=&quot;C:\Users\f1nlc02\AppData\Local\Temp\~CaC19A\data\asimages\{DC5B35E0-E459-45B8-BA8E-D7BB1F7BAD0B}_11.png&quot;/&gt;&lt;left val=&quot;5&quot;/&gt;&lt;top val=&quot;82&quot;/&gt;&lt;width val=&quot;706&quot;/&gt;&lt;height val=&quot;364&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4&quot;/&gt;&lt;lineCharCount val=&quot;40&quot;/&gt;&lt;lineCharCount val=&quot;43&quot;/&gt;&lt;lineCharCount val=&quot;42&quot;/&gt;&lt;lineCharCount val=&quot;17&quot;/&gt;&lt;/TableIndex&gt;&lt;/ShapeTextInfo&gt;"/>
  <p:tag name="PRESENTER_SHAPEINFO" val="&lt;ThreeDShapeInfo&gt;&lt;uuid val=&quot;{4CA99877-24E3-451C-B55C-EEF109BEFE26}&quot;/&gt;&lt;isInvalidForFieldText val=&quot;0&quot;/&gt;&lt;Image&gt;&lt;filename val=&quot;C:\Users\f1nlc02\AppData\Local\Temp\~CaC19A\data\asimages\{4CA99877-24E3-451C-B55C-EEF109BEFE26}_12.png&quot;/&gt;&lt;left val=&quot;5&quot;/&gt;&lt;top val=&quot;82&quot;/&gt;&lt;width val=&quot;703&quot;/&gt;&lt;height val=&quot;364&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36&quot;/&gt;&lt;lineCharCount val=&quot;49&quot;/&gt;&lt;lineCharCount val=&quot;46&quot;/&gt;&lt;lineCharCount val=&quot;20&quot;/&gt;&lt;/TableIndex&gt;&lt;/ShapeText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3&quot;/&gt;&lt;lineCharCount val=&quot;12&quot;/&gt;&lt;/TableIndex&gt;&lt;/ShapeTextInfo&gt;"/>
</p:tagLst>
</file>

<file path=ppt/tags/tag52.xml><?xml version="1.0" encoding="utf-8"?>
<p:tagLst xmlns:a="http://schemas.openxmlformats.org/drawingml/2006/main" xmlns:r="http://schemas.openxmlformats.org/officeDocument/2006/relationships" xmlns:p="http://schemas.openxmlformats.org/presentationml/2006/main">
  <p:tag name="PRESENTER_SHAPEINFO" val="&lt;ThreeDShapeInfo&gt;&lt;uuid val=&quot;{895858B9-85AA-4C5A-B6C6-3ACA8649CEF6}&quot;/&gt;&lt;isInvalidForFieldText val=&quot;0&quot;/&gt;&lt;Image&gt;&lt;filename val=&quot;C:\Users\f1nlc02\AppData\Local\Temp\~CaC19A\data\asimages\{895858B9-85AA-4C5A-B6C6-3ACA8649CEF6}_14.png&quot;/&gt;&lt;left val=&quot;125&quot;/&gt;&lt;top val=&quot;164&quot;/&gt;&lt;width val=&quot;495&quot;/&gt;&lt;height val=&quot;300&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1&quot;/&gt;&lt;lineCharCount val=&quot;42&quot;/&gt;&lt;lineCharCount val=&quot;42&quot;/&gt;&lt;lineCharCount val=&quot;42&quot;/&gt;&lt;lineCharCount val=&quot;30&quot;/&gt;&lt;/TableIndex&gt;&lt;/ShapeText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44&quot;/&gt;&lt;lineCharCount val=&quot;46&quot;/&gt;&lt;lineCharCount val=&quot;18&quot;/&gt;&lt;lineCharCount val=&quot;49&quot;/&gt;&lt;lineCharCount val=&quot;50&quot;/&gt;&lt;lineCharCount val=&quot;42&quot;/&gt;&lt;lineCharCount val=&quot;49&quot;/&gt;&lt;lineCharCount val=&quot;47&quot;/&gt;&lt;lineCharCount val=&quot;48&quot;/&gt;&lt;lineCharCount val=&quot;20&quot;/&gt;&lt;/TableIndex&gt;&lt;/ShapeTextInfo&gt;"/>
</p:tagLst>
</file>

<file path=ppt/tags/tag5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6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4&quot;/&gt;&lt;lineCharCount val=&quot;43&quot;/&gt;&lt;lineCharCount val=&quot;33&quot;/&gt;&lt;/TableIndex&gt;&lt;/ShapeTextInfo&gt;"/>
</p:tagLst>
</file>

<file path=ppt/tags/tag6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6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2&quot;/&gt;&lt;lineCharCount val=&quot;52&quot;/&gt;&lt;lineCharCount val=&quot;8&quot;/&gt;&lt;/TableIndex&gt;&lt;/ShapeTextInfo&gt;"/>
</p:tagLst>
</file>

<file path=ppt/tags/tag64.xml><?xml version="1.0" encoding="utf-8"?>
<p:tagLst xmlns:a="http://schemas.openxmlformats.org/drawingml/2006/main" xmlns:r="http://schemas.openxmlformats.org/officeDocument/2006/relationships" xmlns:p="http://schemas.openxmlformats.org/presentationml/2006/main">
  <p:tag name="PRESENTER_SHAPEINFO" val="&lt;ThreeDShapeInfo&gt;&lt;uuid val=&quot;{296B6E09-C938-4F6C-ADE7-9350D20CC04D}&quot;/&gt;&lt;isInvalidForFieldText val=&quot;0&quot;/&gt;&lt;Image&gt;&lt;filename val=&quot;C:\Users\f1nlc02\AppData\Local\Temp\~CaC19A\data\asimages\{296B6E09-C938-4F6C-ADE7-9350D20CC04D}_18.png&quot;/&gt;&lt;left val=&quot;125&quot;/&gt;&lt;top val=&quot;164&quot;/&gt;&lt;width val=&quot;483&quot;/&gt;&lt;height val=&quot;301&quot;/&gt;&lt;hasText val=&quot;1&quot;/&gt;&lt;/Image&gt;&lt;/ThreeDShapeInfo&gt;"/>
</p:tagLst>
</file>

<file path=ppt/tags/tag6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6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3&quot;/&gt;&lt;lineCharCount val=&quot;43&quot;/&gt;&lt;lineCharCount val=&quot;44&quot;/&gt;&lt;lineCharCount val=&quot;40&quot;/&gt;&lt;lineCharCount val=&quot;38&quot;/&gt;&lt;lineCharCount val=&quot;43&quot;/&gt;&lt;lineCharCount val=&quot;45&quot;/&gt;&lt;lineCharCount val=&quot;27&quot;/&gt;&lt;/TableIndex&gt;&lt;/ShapeTextInfo&gt;"/>
</p:tagLst>
</file>

<file path=ppt/tags/tag6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6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6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1&quot;/&gt;&lt;lineCharCount val=&quot;46&quot;/&gt;&lt;lineCharCount val=&quot;44&quot;/&gt;&lt;lineCharCount val=&quot;43&quot;/&gt;&lt;lineCharCount val=&quot;45&quot;/&gt;&lt;lineCharCount val=&quot;41&quot;/&gt;&lt;lineCharCount val=&quot;44&quot;/&gt;&lt;lineCharCount val=&quot;1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7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7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41&quot;/&gt;&lt;lineCharCount val=&quot;46&quot;/&gt;&lt;lineCharCount val=&quot;43&quot;/&gt;&lt;lineCharCount val=&quot;46&quot;/&gt;&lt;lineCharCount val=&quot;45&quot;/&gt;&lt;lineCharCount val=&quot;43&quot;/&gt;&lt;lineCharCount val=&quot;36&quot;/&gt;&lt;/TableIndex&gt;&lt;/ShapeTextInfo&gt;"/>
</p:tagLst>
</file>

<file path=ppt/tags/tag7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7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1&quot;/&gt;&lt;/TableIndex&gt;&lt;/ShapeTextInfo&gt;"/>
</p:tagLst>
</file>

<file path=ppt/tags/tag76.xml><?xml version="1.0" encoding="utf-8"?>
<p:tagLst xmlns:a="http://schemas.openxmlformats.org/drawingml/2006/main" xmlns:r="http://schemas.openxmlformats.org/officeDocument/2006/relationships" xmlns:p="http://schemas.openxmlformats.org/presentationml/2006/main">
  <p:tag name="PRESENTER_SHAPEINFO" val="&lt;ThreeDShapeInfo&gt;&lt;uuid val=&quot;{8AD4A542-A490-4F79-B18E-DFAF70F76620}&quot;/&gt;&lt;isInvalidForFieldText val=&quot;0&quot;/&gt;&lt;Image&gt;&lt;filename val=&quot;C:\Users\f1nlc02\AppData\Local\Temp\~CaC19A\data\asimages\{8AD4A542-A490-4F79-B18E-DFAF70F76620}_22.png&quot;/&gt;&lt;left val=&quot;125&quot;/&gt;&lt;top val=&quot;164&quot;/&gt;&lt;width val=&quot;483&quot;/&gt;&lt;height val=&quot;300&quot;/&gt;&lt;hasText val=&quot;1&quot;/&gt;&lt;/Image&gt;&lt;/ThreeDShapeInfo&gt;"/>
</p:tagLst>
</file>

<file path=ppt/tags/tag7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7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2&quot;/&gt;&lt;lineCharCount val=&quot;41&quot;/&gt;&lt;lineCharCount val=&quot;44&quot;/&gt;&lt;lineCharCount val=&quot;42&quot;/&gt;&lt;lineCharCount val=&quot;41&quot;/&gt;&lt;lineCharCount val=&quot;11&quot;/&gt;&lt;/TableIndex&gt;&lt;/ShapeTextInfo&gt;"/>
</p:tagLst>
</file>

<file path=ppt/tags/tag7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8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8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9&quot;/&gt;&lt;lineCharCount val=&quot;38&quot;/&gt;&lt;lineCharCount val=&quot;45&quot;/&gt;&lt;lineCharCount val=&quot;45&quot;/&gt;&lt;lineCharCount val=&quot;36&quot;/&gt;&lt;lineCharCount val=&quot;10&quot;/&gt;&lt;/TableIndex&gt;&lt;/ShapeTextInfo&gt;"/>
</p:tagLst>
</file>

<file path=ppt/tags/tag8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8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8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40&quot;/&gt;&lt;lineCharCount val=&quot;35&quot;/&gt;&lt;lineCharCount val=&quot;42&quot;/&gt;&lt;lineCharCount val=&quot;40&quot;/&gt;&lt;lineCharCount val=&quot;45&quot;/&gt;&lt;lineCharCount val=&quot;44&quot;/&gt;&lt;lineCharCount val=&quot;36&quot;/&gt;&lt;/TableIndex&gt;&lt;/ShapeTextInfo&gt;"/>
</p:tagLst>
</file>

<file path=ppt/tags/tag8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8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3&quot;/&gt;&lt;/TableIndex&gt;&lt;/ShapeTextInfo&gt;"/>
</p:tagLst>
</file>

<file path=ppt/tags/tag88.xml><?xml version="1.0" encoding="utf-8"?>
<p:tagLst xmlns:a="http://schemas.openxmlformats.org/drawingml/2006/main" xmlns:r="http://schemas.openxmlformats.org/officeDocument/2006/relationships" xmlns:p="http://schemas.openxmlformats.org/presentationml/2006/main">
  <p:tag name="PRESENTER_SHAPEINFO" val="&lt;ThreeDShapeInfo&gt;&lt;uuid val=&quot;{DA72C636-E92B-4E63-8D6F-8AECA4CEE7E7}&quot;/&gt;&lt;isInvalidForFieldText val=&quot;0&quot;/&gt;&lt;Image&gt;&lt;filename val=&quot;C:\Users\f1nlc02\AppData\Local\Temp\~CaC19A\data\asimages\{DA72C636-E92B-4E63-8D6F-8AECA4CEE7E7}_26.png&quot;/&gt;&lt;left val=&quot;125&quot;/&gt;&lt;top val=&quot;164&quot;/&gt;&lt;width val=&quot;483&quot;/&gt;&lt;height val=&quot;301&quot;/&gt;&lt;hasText val=&quot;1&quot;/&gt;&lt;/Image&gt;&lt;/ThreeDShapeInfo&gt;"/>
</p:tagLst>
</file>

<file path=ppt/tags/tag8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0&quot;/&gt;&lt;lineCharCount val=&quot;43&quot;/&gt;&lt;lineCharCount val=&quot;44&quot;/&gt;&lt;lineCharCount val=&quot;38&quot;/&gt;&lt;lineCharCount val=&quot;45&quot;/&gt;&lt;lineCharCount val=&quot;43&quot;/&gt;&lt;/TableIndex&gt;&lt;/ShapeTextInfo&gt;"/>
</p:tagLst>
</file>

<file path=ppt/tags/tag9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9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5&quot;/&gt;&lt;lineCharCount val=&quot;43&quot;/&gt;&lt;lineCharCount val=&quot;41&quot;/&gt;&lt;/TableIndex&gt;&lt;/ShapeTextInfo&gt;"/>
</p:tagLst>
</file>

<file path=ppt/tags/tag9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9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5&quot;/&gt;&lt;lineCharCount val=&quot;45&quot;/&gt;&lt;lineCharCount val=&quot;43&quot;/&gt;&lt;lineCharCount val=&quot;41&quot;/&gt;&lt;lineCharCount val=&quot;44&quot;/&gt;&lt;lineCharCount val=&quot;42&quot;/&gt;&lt;/TableIndex&gt;&lt;/ShapeTextInfo&gt;"/>
</p:tagLst>
</file>

<file path=ppt/tags/tag9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9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8&quot;/&gt;&lt;lineCharCount val=&quot;20&quot;/&gt;&lt;/TableIndex&gt;&lt;/ShapeTextInfo&gt;"/>
</p:tagLst>
</file>

<file path=ppt/theme/theme1.xml><?xml version="1.0" encoding="utf-8"?>
<a:theme xmlns:a="http://schemas.openxmlformats.org/drawingml/2006/main" name="Katrina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3333"/>
        </a:solidFill>
        <a:ln w="0">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Katrina11.thmx</Template>
  <TotalTime>4124</TotalTime>
  <Words>1779</Words>
  <Application>Microsoft Office PowerPoint</Application>
  <PresentationFormat>On-screen Show (4:3)</PresentationFormat>
  <Paragraphs>266</Paragraphs>
  <Slides>42</Slides>
  <Notes>42</Notes>
  <HiddenSlides>30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Katrina11</vt:lpstr>
      <vt:lpstr>Test Your Knowledge Lesson 1: Katrina Strikes</vt:lpstr>
      <vt:lpstr>Question 1</vt:lpstr>
      <vt:lpstr>Correct!</vt:lpstr>
      <vt:lpstr>Try again!</vt:lpstr>
      <vt:lpstr> </vt:lpstr>
      <vt:lpstr>Question 2</vt:lpstr>
      <vt:lpstr>Try again!</vt:lpstr>
      <vt:lpstr>Correct!</vt:lpstr>
      <vt:lpstr>Try again!</vt:lpstr>
      <vt:lpstr>Question 3</vt:lpstr>
      <vt:lpstr>Try again!</vt:lpstr>
      <vt:lpstr>PowerPoint Presentation</vt:lpstr>
      <vt:lpstr>Try again!</vt:lpstr>
      <vt:lpstr>Question 4</vt:lpstr>
      <vt:lpstr>Try again!</vt:lpstr>
      <vt:lpstr>Correct!</vt:lpstr>
      <vt:lpstr>Try again!</vt:lpstr>
      <vt:lpstr>PowerPoint Presentation</vt:lpstr>
      <vt:lpstr>Correct!</vt:lpstr>
      <vt:lpstr>PowerPoint Presentation</vt:lpstr>
      <vt:lpstr>Try again!</vt:lpstr>
      <vt:lpstr>Question 6</vt:lpstr>
      <vt:lpstr>Try again!</vt:lpstr>
      <vt:lpstr>Try again!</vt:lpstr>
      <vt:lpstr>Correct!</vt:lpstr>
      <vt:lpstr>PowerPoint Presentation</vt:lpstr>
      <vt:lpstr>PowerPoint Presentation</vt:lpstr>
      <vt:lpstr>Try again!</vt:lpstr>
      <vt:lpstr>Try again!</vt:lpstr>
      <vt:lpstr>PowerPoint Presentation</vt:lpstr>
      <vt:lpstr>Try again!</vt:lpstr>
      <vt:lpstr>Try again!</vt:lpstr>
      <vt:lpstr>Correct!</vt:lpstr>
      <vt:lpstr>PowerPoint Presentation</vt:lpstr>
      <vt:lpstr>Try again!</vt:lpstr>
      <vt:lpstr>Try again!</vt:lpstr>
      <vt:lpstr>Correct!</vt:lpstr>
      <vt:lpstr>PowerPoint Presentation</vt:lpstr>
      <vt:lpstr>Try again!</vt:lpstr>
      <vt:lpstr>Try again!</vt:lpstr>
      <vt:lpstr>Correct!</vt:lpstr>
      <vt:lpstr>Thank you for participating in “Test Your Knowledge”</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Your Knowledge</dc:title>
  <dc:creator>Lesley Mace</dc:creator>
  <cp:lastModifiedBy>f1abh01</cp:lastModifiedBy>
  <cp:revision>229</cp:revision>
  <cp:lastPrinted>2013-02-04T14:54:46Z</cp:lastPrinted>
  <dcterms:created xsi:type="dcterms:W3CDTF">2010-11-02T17:27:31Z</dcterms:created>
  <dcterms:modified xsi:type="dcterms:W3CDTF">2014-07-25T18:54:43Z</dcterms:modified>
</cp:coreProperties>
</file>