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0" r:id="rId4"/>
  </p:sldMasterIdLst>
  <p:notesMasterIdLst>
    <p:notesMasterId r:id="rId14"/>
  </p:notesMasterIdLst>
  <p:handoutMasterIdLst>
    <p:handoutMasterId r:id="rId15"/>
  </p:handoutMasterIdLst>
  <p:sldIdLst>
    <p:sldId id="276" r:id="rId5"/>
    <p:sldId id="282" r:id="rId6"/>
    <p:sldId id="281" r:id="rId7"/>
    <p:sldId id="259" r:id="rId8"/>
    <p:sldId id="260" r:id="rId9"/>
    <p:sldId id="261" r:id="rId10"/>
    <p:sldId id="262" r:id="rId11"/>
    <p:sldId id="284" r:id="rId12"/>
    <p:sldId id="283"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Lst>
  <p:custDataLst>
    <p:tags r:id="rId24"/>
  </p:custDataLst>
  <p:defaultTex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Black"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9824" autoAdjust="0"/>
  </p:normalViewPr>
  <p:slideViewPr>
    <p:cSldViewPr>
      <p:cViewPr varScale="1">
        <p:scale>
          <a:sx n="132" d="100"/>
          <a:sy n="132" d="100"/>
        </p:scale>
        <p:origin x="1026"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D5D2D4-ED92-6045-93F6-C164CB28FB67}" type="datetime1">
              <a:rPr lang="en-US" smtClean="0"/>
              <a:t>2/22/2016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2F455A-AE34-430C-A32B-E564A9DCBB44}" type="slidenum">
              <a:rPr lang="en-US" smtClean="0"/>
              <a:t>‹#›</a:t>
            </a:fld>
            <a:endParaRPr lang="en-US"/>
          </a:p>
        </p:txBody>
      </p:sp>
    </p:spTree>
    <p:extLst>
      <p:ext uri="{BB962C8B-B14F-4D97-AF65-F5344CB8AC3E}">
        <p14:creationId xmlns:p14="http://schemas.microsoft.com/office/powerpoint/2010/main" val="2379192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7B4A7-2475-0241-BAC4-F5A95CC58EC4}" type="datetime1">
              <a:rPr lang="en-US" smtClean="0"/>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01BCC-0EDD-4389-A653-289EF9CEE6BD}" type="slidenum">
              <a:rPr lang="en-US" smtClean="0"/>
              <a:t>‹#›</a:t>
            </a:fld>
            <a:endParaRPr lang="en-US"/>
          </a:p>
        </p:txBody>
      </p:sp>
    </p:spTree>
    <p:extLst>
      <p:ext uri="{BB962C8B-B14F-4D97-AF65-F5344CB8AC3E}">
        <p14:creationId xmlns:p14="http://schemas.microsoft.com/office/powerpoint/2010/main" val="898413684"/>
      </p:ext>
    </p:extLst>
  </p:cSld>
  <p:clrMap bg1="lt1" tx1="dk1" bg2="lt2" tx2="dk2" accent1="accent1" accent2="accent2" accent3="accent3" accent4="accent4" accent5="accent5" accent6="accent6" hlink="hlink" folHlink="folHlink"/>
  <p:hf hdr="0" ftr="0" dt="0"/>
  <p:notesStyle>
    <a:lvl1pPr marL="0" algn="l" defTabSz="749918" rtl="0" eaLnBrk="1" latinLnBrk="0" hangingPunct="1">
      <a:defRPr sz="1000" kern="1200">
        <a:solidFill>
          <a:schemeClr val="tx1"/>
        </a:solidFill>
        <a:latin typeface="+mn-lt"/>
        <a:ea typeface="+mn-ea"/>
        <a:cs typeface="+mn-cs"/>
      </a:defRPr>
    </a:lvl1pPr>
    <a:lvl2pPr marL="374960" algn="l" defTabSz="749918" rtl="0" eaLnBrk="1" latinLnBrk="0" hangingPunct="1">
      <a:defRPr sz="1000" kern="1200">
        <a:solidFill>
          <a:schemeClr val="tx1"/>
        </a:solidFill>
        <a:latin typeface="+mn-lt"/>
        <a:ea typeface="+mn-ea"/>
        <a:cs typeface="+mn-cs"/>
      </a:defRPr>
    </a:lvl2pPr>
    <a:lvl3pPr marL="749918" algn="l" defTabSz="749918" rtl="0" eaLnBrk="1" latinLnBrk="0" hangingPunct="1">
      <a:defRPr sz="1000" kern="1200">
        <a:solidFill>
          <a:schemeClr val="tx1"/>
        </a:solidFill>
        <a:latin typeface="+mn-lt"/>
        <a:ea typeface="+mn-ea"/>
        <a:cs typeface="+mn-cs"/>
      </a:defRPr>
    </a:lvl3pPr>
    <a:lvl4pPr marL="1124879" algn="l" defTabSz="749918" rtl="0" eaLnBrk="1" latinLnBrk="0" hangingPunct="1">
      <a:defRPr sz="1000" kern="1200">
        <a:solidFill>
          <a:schemeClr val="tx1"/>
        </a:solidFill>
        <a:latin typeface="+mn-lt"/>
        <a:ea typeface="+mn-ea"/>
        <a:cs typeface="+mn-cs"/>
      </a:defRPr>
    </a:lvl4pPr>
    <a:lvl5pPr marL="1499837" algn="l" defTabSz="749918" rtl="0" eaLnBrk="1" latinLnBrk="0" hangingPunct="1">
      <a:defRPr sz="1000" kern="1200">
        <a:solidFill>
          <a:schemeClr val="tx1"/>
        </a:solidFill>
        <a:latin typeface="+mn-lt"/>
        <a:ea typeface="+mn-ea"/>
        <a:cs typeface="+mn-cs"/>
      </a:defRPr>
    </a:lvl5pPr>
    <a:lvl6pPr marL="1874798" algn="l" defTabSz="749918" rtl="0" eaLnBrk="1" latinLnBrk="0" hangingPunct="1">
      <a:defRPr sz="1000" kern="1200">
        <a:solidFill>
          <a:schemeClr val="tx1"/>
        </a:solidFill>
        <a:latin typeface="+mn-lt"/>
        <a:ea typeface="+mn-ea"/>
        <a:cs typeface="+mn-cs"/>
      </a:defRPr>
    </a:lvl6pPr>
    <a:lvl7pPr marL="2249759" algn="l" defTabSz="749918" rtl="0" eaLnBrk="1" latinLnBrk="0" hangingPunct="1">
      <a:defRPr sz="1000" kern="1200">
        <a:solidFill>
          <a:schemeClr val="tx1"/>
        </a:solidFill>
        <a:latin typeface="+mn-lt"/>
        <a:ea typeface="+mn-ea"/>
        <a:cs typeface="+mn-cs"/>
      </a:defRPr>
    </a:lvl7pPr>
    <a:lvl8pPr marL="2624719" algn="l" defTabSz="749918" rtl="0" eaLnBrk="1" latinLnBrk="0" hangingPunct="1">
      <a:defRPr sz="1000" kern="1200">
        <a:solidFill>
          <a:schemeClr val="tx1"/>
        </a:solidFill>
        <a:latin typeface="+mn-lt"/>
        <a:ea typeface="+mn-ea"/>
        <a:cs typeface="+mn-cs"/>
      </a:defRPr>
    </a:lvl8pPr>
    <a:lvl9pPr marL="2999677" algn="l" defTabSz="74991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01BCC-0EDD-4389-A653-289EF9CEE6BD}" type="slidenum">
              <a:rPr lang="en-US" smtClean="0"/>
              <a:t>4</a:t>
            </a:fld>
            <a:endParaRPr lang="en-US"/>
          </a:p>
        </p:txBody>
      </p:sp>
    </p:spTree>
    <p:extLst>
      <p:ext uri="{BB962C8B-B14F-4D97-AF65-F5344CB8AC3E}">
        <p14:creationId xmlns:p14="http://schemas.microsoft.com/office/powerpoint/2010/main" val="43608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ellco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2418179"/>
          </a:xfrm>
        </p:spPr>
        <p:txBody>
          <a:bodyPr>
            <a:spAutoFit/>
          </a:bodyPr>
          <a:lstStyle>
            <a:lvl1pPr algn="ctr">
              <a:defRPr sz="7100"/>
            </a:lvl1pPr>
          </a:lstStyle>
          <a:p>
            <a:r>
              <a:rPr lang="en-US" smtClean="0"/>
              <a:t>Click to edit Master title style</a:t>
            </a:r>
            <a:endParaRPr lang="en-US"/>
          </a:p>
        </p:txBody>
      </p:sp>
      <p:sp>
        <p:nvSpPr>
          <p:cNvPr id="3" name="Subtitle 2"/>
          <p:cNvSpPr>
            <a:spLocks noGrp="1"/>
          </p:cNvSpPr>
          <p:nvPr>
            <p:ph type="subTitle" idx="1"/>
          </p:nvPr>
        </p:nvSpPr>
        <p:spPr>
          <a:xfrm>
            <a:off x="1371600" y="4366800"/>
            <a:ext cx="6400800" cy="323161"/>
          </a:xfrm>
        </p:spPr>
        <p:txBody>
          <a:bodyPr>
            <a:spAutoFit/>
          </a:bodyPr>
          <a:lstStyle>
            <a:lvl1pPr marL="0" indent="0" algn="ctr">
              <a:lnSpc>
                <a:spcPts val="1800"/>
              </a:lnSpc>
              <a:buNone/>
              <a:defRPr sz="1500" b="0" spc="-30" baseline="0">
                <a:solidFill>
                  <a:schemeClr val="tx1"/>
                </a:solidFill>
                <a:latin typeface="Calibri" pitchFamily="34" charset="0"/>
                <a:cs typeface="Calibri" pitchFamily="34" charset="0"/>
              </a:defRPr>
            </a:lvl1pPr>
            <a:lvl2pPr marL="457175" indent="0" algn="ctr">
              <a:buNone/>
              <a:defRPr>
                <a:solidFill>
                  <a:schemeClr val="tx1">
                    <a:tint val="75000"/>
                  </a:schemeClr>
                </a:solidFill>
              </a:defRPr>
            </a:lvl2pPr>
            <a:lvl3pPr marL="914351" indent="0" algn="ctr">
              <a:buNone/>
              <a:defRPr>
                <a:solidFill>
                  <a:schemeClr val="tx1">
                    <a:tint val="75000"/>
                  </a:schemeClr>
                </a:solidFill>
              </a:defRPr>
            </a:lvl3pPr>
            <a:lvl4pPr marL="1371525" indent="0" algn="ctr">
              <a:buNone/>
              <a:defRPr>
                <a:solidFill>
                  <a:schemeClr val="tx1">
                    <a:tint val="75000"/>
                  </a:schemeClr>
                </a:solidFill>
              </a:defRPr>
            </a:lvl4pPr>
            <a:lvl5pPr marL="1828701" indent="0" algn="ctr">
              <a:buNone/>
              <a:defRPr>
                <a:solidFill>
                  <a:schemeClr val="tx1">
                    <a:tint val="75000"/>
                  </a:schemeClr>
                </a:solidFill>
              </a:defRPr>
            </a:lvl5pPr>
            <a:lvl6pPr marL="2285876" indent="0" algn="ctr">
              <a:buNone/>
              <a:defRPr>
                <a:solidFill>
                  <a:schemeClr val="tx1">
                    <a:tint val="75000"/>
                  </a:schemeClr>
                </a:solidFill>
              </a:defRPr>
            </a:lvl6pPr>
            <a:lvl7pPr marL="2743051" indent="0" algn="ctr">
              <a:buNone/>
              <a:defRPr>
                <a:solidFill>
                  <a:schemeClr val="tx1">
                    <a:tint val="75000"/>
                  </a:schemeClr>
                </a:solidFill>
              </a:defRPr>
            </a:lvl7pPr>
            <a:lvl8pPr marL="3200227" indent="0" algn="ctr">
              <a:buNone/>
              <a:defRPr>
                <a:solidFill>
                  <a:schemeClr val="tx1">
                    <a:tint val="75000"/>
                  </a:schemeClr>
                </a:solidFill>
              </a:defRPr>
            </a:lvl8pPr>
            <a:lvl9pPr marL="3657401"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1"/>
          </p:nvPr>
        </p:nvSpPr>
        <p:spPr>
          <a:xfrm>
            <a:off x="1799867" y="1396800"/>
            <a:ext cx="5544269" cy="359924"/>
          </a:xfrm>
        </p:spPr>
        <p:txBody>
          <a:bodyPr>
            <a:spAutoFit/>
          </a:bodyPr>
          <a:lstStyle>
            <a:lvl1pPr algn="ctr">
              <a:lnSpc>
                <a:spcPts val="2000"/>
              </a:lnSpc>
              <a:defRPr sz="2100" spc="-50" baseline="0">
                <a:solidFill>
                  <a:schemeClr val="tx1"/>
                </a:solidFill>
                <a:latin typeface="Arial" pitchFamily="34" charset="0"/>
              </a:defRPr>
            </a:lvl1pPr>
          </a:lstStyle>
          <a:p>
            <a:pPr lvl="0"/>
            <a:r>
              <a:rPr lang="en-US" smtClean="0"/>
              <a:t>Click to edit Master text styles</a:t>
            </a:r>
          </a:p>
        </p:txBody>
      </p:sp>
      <p:pic>
        <p:nvPicPr>
          <p:cNvPr id="4" name="Picture 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spTree>
    <p:extLst>
      <p:ext uri="{BB962C8B-B14F-4D97-AF65-F5344CB8AC3E}">
        <p14:creationId xmlns:p14="http://schemas.microsoft.com/office/powerpoint/2010/main" val="35357056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7"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9"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10"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13"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9</a:t>
            </a:r>
            <a:endParaRPr lang="en-US"/>
          </a:p>
        </p:txBody>
      </p:sp>
      <p:sp>
        <p:nvSpPr>
          <p:cNvPr id="8" name="Text Placeholder 9"/>
          <p:cNvSpPr>
            <a:spLocks noGrp="1"/>
          </p:cNvSpPr>
          <p:nvPr>
            <p:ph type="body" sz="quarter" idx="10"/>
          </p:nvPr>
        </p:nvSpPr>
        <p:spPr>
          <a:xfrm>
            <a:off x="648001" y="2620801"/>
            <a:ext cx="7884440" cy="298796"/>
          </a:xfrm>
        </p:spPr>
        <p:txBody>
          <a:bodyPr wrap="square">
            <a:spAutoFit/>
          </a:bodyPr>
          <a:lstStyle>
            <a:lvl1pPr>
              <a:lnSpc>
                <a:spcPts val="1500"/>
              </a:lnSpc>
              <a:defRPr>
                <a:solidFill>
                  <a:srgbClr val="000000"/>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651600" y="2962801"/>
            <a:ext cx="7833600" cy="2842464"/>
          </a:xfrm>
        </p:spPr>
        <p:txBody>
          <a:bodyPr wrap="square" numCol="2" spcCol="539971">
            <a:noAutofit/>
          </a:bodyPr>
          <a:lstStyle>
            <a:lvl1pPr algn="just">
              <a:lnSpc>
                <a:spcPts val="1500"/>
              </a:lnSpc>
              <a:spcBef>
                <a:spcPts val="0"/>
              </a:spcBef>
              <a:defRPr sz="1300" cap="none" spc="-20" baseline="0">
                <a:solidFill>
                  <a:srgbClr val="333333"/>
                </a:solidFill>
              </a:defRPr>
            </a:lvl1pPr>
          </a:lstStyle>
          <a:p>
            <a:pPr lvl="0"/>
            <a:r>
              <a:rPr lang="en-US" smtClean="0"/>
              <a:t>Click to edit Master text styles</a:t>
            </a:r>
          </a:p>
        </p:txBody>
      </p:sp>
      <p:pic>
        <p:nvPicPr>
          <p:cNvPr id="15"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4429793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7"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8" name="Text Placeholder 9"/>
          <p:cNvSpPr>
            <a:spLocks noGrp="1"/>
          </p:cNvSpPr>
          <p:nvPr>
            <p:ph type="body" sz="quarter" idx="10"/>
          </p:nvPr>
        </p:nvSpPr>
        <p:spPr>
          <a:xfrm>
            <a:off x="648001" y="2620801"/>
            <a:ext cx="7884440" cy="298796"/>
          </a:xfrm>
        </p:spPr>
        <p:txBody>
          <a:bodyPr wrap="square">
            <a:spAutoFit/>
          </a:bodyPr>
          <a:lstStyle>
            <a:lvl1pPr>
              <a:lnSpc>
                <a:spcPts val="1500"/>
              </a:lnSpc>
              <a:defRPr>
                <a:solidFill>
                  <a:srgbClr val="000000"/>
                </a:solidFill>
              </a:defRPr>
            </a:lvl1pPr>
          </a:lstStyle>
          <a:p>
            <a:pPr lvl="0"/>
            <a:r>
              <a:rPr lang="en-US" smtClean="0"/>
              <a:t>Click to edit Master text styles</a:t>
            </a:r>
          </a:p>
        </p:txBody>
      </p:sp>
      <p:sp>
        <p:nvSpPr>
          <p:cNvPr id="10"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11"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14"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10</a:t>
            </a:r>
            <a:endParaRPr lang="en-US"/>
          </a:p>
        </p:txBody>
      </p:sp>
      <p:sp>
        <p:nvSpPr>
          <p:cNvPr id="9" name="Text Placeholder 13"/>
          <p:cNvSpPr>
            <a:spLocks noGrp="1"/>
          </p:cNvSpPr>
          <p:nvPr>
            <p:ph type="body" sz="quarter" idx="12"/>
          </p:nvPr>
        </p:nvSpPr>
        <p:spPr>
          <a:xfrm>
            <a:off x="651600" y="2962801"/>
            <a:ext cx="7833600" cy="2842464"/>
          </a:xfrm>
        </p:spPr>
        <p:txBody>
          <a:bodyPr wrap="square" numCol="3" spcCol="467975">
            <a:noAutofit/>
          </a:bodyPr>
          <a:lstStyle>
            <a:lvl1pPr algn="just">
              <a:lnSpc>
                <a:spcPts val="1500"/>
              </a:lnSpc>
              <a:spcBef>
                <a:spcPts val="0"/>
              </a:spcBef>
              <a:defRPr sz="1300" cap="none" spc="-20" baseline="0">
                <a:solidFill>
                  <a:srgbClr val="333333"/>
                </a:solidFill>
              </a:defRPr>
            </a:lvl1pPr>
          </a:lstStyle>
          <a:p>
            <a:pPr lvl="0"/>
            <a:r>
              <a:rPr lang="en-US" smtClean="0"/>
              <a:t>Click to edit Master text styles</a:t>
            </a:r>
          </a:p>
        </p:txBody>
      </p:sp>
      <p:pic>
        <p:nvPicPr>
          <p:cNvPr id="15"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38550298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umeric List">
    <p:spTree>
      <p:nvGrpSpPr>
        <p:cNvPr id="1" name=""/>
        <p:cNvGrpSpPr/>
        <p:nvPr/>
      </p:nvGrpSpPr>
      <p:grpSpPr>
        <a:xfrm>
          <a:off x="0" y="0"/>
          <a:ext cx="0" cy="0"/>
          <a:chOff x="0" y="0"/>
          <a:chExt cx="0" cy="0"/>
        </a:xfrm>
      </p:grpSpPr>
      <p:sp>
        <p:nvSpPr>
          <p:cNvPr id="3"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4" name="Text Placeholder 9"/>
          <p:cNvSpPr>
            <a:spLocks noGrp="1"/>
          </p:cNvSpPr>
          <p:nvPr>
            <p:ph type="body" sz="quarter" idx="10"/>
          </p:nvPr>
        </p:nvSpPr>
        <p:spPr>
          <a:xfrm>
            <a:off x="648001" y="2620801"/>
            <a:ext cx="7884440" cy="298796"/>
          </a:xfrm>
        </p:spPr>
        <p:txBody>
          <a:bodyPr wrap="square">
            <a:spAutoFit/>
          </a:bodyPr>
          <a:lstStyle>
            <a:lvl1pPr>
              <a:lnSpc>
                <a:spcPts val="1500"/>
              </a:lnSpc>
              <a:defRPr>
                <a:solidFill>
                  <a:srgbClr val="000000"/>
                </a:solidFill>
              </a:defRPr>
            </a:lvl1pPr>
          </a:lstStyle>
          <a:p>
            <a:pPr lvl="0"/>
            <a:r>
              <a:rPr lang="en-US" smtClean="0"/>
              <a:t>Click to edit Master text styles</a:t>
            </a:r>
          </a:p>
        </p:txBody>
      </p:sp>
      <p:sp>
        <p:nvSpPr>
          <p:cNvPr id="5"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6"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9"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11</a:t>
            </a:r>
            <a:endParaRPr lang="en-US"/>
          </a:p>
        </p:txBody>
      </p:sp>
      <p:sp>
        <p:nvSpPr>
          <p:cNvPr id="10" name="Text Placeholder 13"/>
          <p:cNvSpPr>
            <a:spLocks noGrp="1"/>
          </p:cNvSpPr>
          <p:nvPr>
            <p:ph type="body" sz="quarter" idx="12"/>
          </p:nvPr>
        </p:nvSpPr>
        <p:spPr>
          <a:xfrm>
            <a:off x="651600" y="2962801"/>
            <a:ext cx="7833600" cy="2842464"/>
          </a:xfrm>
        </p:spPr>
        <p:txBody>
          <a:bodyPr wrap="square" numCol="2" spcCol="539971">
            <a:noAutofit/>
          </a:bodyPr>
          <a:lstStyle>
            <a:lvl1pPr marL="342881" indent="-342881" algn="just">
              <a:lnSpc>
                <a:spcPts val="1500"/>
              </a:lnSpc>
              <a:spcBef>
                <a:spcPts val="1200"/>
              </a:spcBef>
              <a:buClr>
                <a:srgbClr val="009AE1"/>
              </a:buClr>
              <a:buFont typeface="+mj-lt"/>
              <a:buAutoNum type="arabicPeriod"/>
              <a:defRPr sz="1300" cap="none" spc="-20" baseline="0">
                <a:solidFill>
                  <a:srgbClr val="333333"/>
                </a:solidFill>
              </a:defRPr>
            </a:lvl1pPr>
          </a:lstStyle>
          <a:p>
            <a:pPr lvl="0"/>
            <a:r>
              <a:rPr lang="en-US" smtClean="0"/>
              <a:t>Click to edit Master text styles</a:t>
            </a:r>
          </a:p>
        </p:txBody>
      </p:sp>
      <p:pic>
        <p:nvPicPr>
          <p:cNvPr id="11" name="Picture 10">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2" name="Picture 11">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39372924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4"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rgbClr val="000000"/>
                </a:solidFill>
              </a:defRPr>
            </a:lvl1pPr>
          </a:lstStyle>
          <a:p>
            <a:pPr lvl="0"/>
            <a:r>
              <a:rPr lang="en-US" smtClean="0"/>
              <a:t>Click to edit Master text styles</a:t>
            </a:r>
          </a:p>
        </p:txBody>
      </p:sp>
      <p:sp>
        <p:nvSpPr>
          <p:cNvPr id="5"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6"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9"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12</a:t>
            </a:r>
            <a:endParaRPr lang="en-US"/>
          </a:p>
        </p:txBody>
      </p:sp>
      <p:sp>
        <p:nvSpPr>
          <p:cNvPr id="10" name="Text Placeholder 13"/>
          <p:cNvSpPr>
            <a:spLocks noGrp="1"/>
          </p:cNvSpPr>
          <p:nvPr>
            <p:ph type="body" sz="quarter" idx="12"/>
          </p:nvPr>
        </p:nvSpPr>
        <p:spPr>
          <a:xfrm>
            <a:off x="651600" y="2019601"/>
            <a:ext cx="7833600" cy="285972"/>
          </a:xfrm>
        </p:spPr>
        <p:txBody>
          <a:bodyPr wrap="square" numCol="1" spcCol="539971">
            <a:spAutoFit/>
          </a:bodyPr>
          <a:lstStyle>
            <a:lvl1pPr algn="just">
              <a:lnSpc>
                <a:spcPts val="1500"/>
              </a:lnSpc>
              <a:spcBef>
                <a:spcPts val="0"/>
              </a:spcBef>
              <a:defRPr sz="1300" cap="none" spc="-20" baseline="0">
                <a:solidFill>
                  <a:srgbClr val="333333"/>
                </a:solidFill>
              </a:defRPr>
            </a:lvl1pPr>
          </a:lstStyle>
          <a:p>
            <a:pPr lvl="0"/>
            <a:r>
              <a:rPr lang="en-US" smtClean="0"/>
              <a:t>Click to edit Master text styles</a:t>
            </a:r>
          </a:p>
        </p:txBody>
      </p:sp>
      <p:sp>
        <p:nvSpPr>
          <p:cNvPr id="15" name="Text Placeholder 13"/>
          <p:cNvSpPr>
            <a:spLocks noGrp="1"/>
          </p:cNvSpPr>
          <p:nvPr>
            <p:ph type="body" sz="quarter" idx="28"/>
          </p:nvPr>
        </p:nvSpPr>
        <p:spPr>
          <a:xfrm>
            <a:off x="651600" y="34335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6" name="Text Placeholder 13"/>
          <p:cNvSpPr>
            <a:spLocks noGrp="1"/>
          </p:cNvSpPr>
          <p:nvPr>
            <p:ph type="body" sz="quarter" idx="29"/>
          </p:nvPr>
        </p:nvSpPr>
        <p:spPr>
          <a:xfrm>
            <a:off x="651600" y="28800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1" name="Text Placeholder 13"/>
          <p:cNvSpPr>
            <a:spLocks noGrp="1"/>
          </p:cNvSpPr>
          <p:nvPr>
            <p:ph type="body" sz="quarter" idx="17"/>
          </p:nvPr>
        </p:nvSpPr>
        <p:spPr>
          <a:xfrm>
            <a:off x="651600" y="50940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3" name="Text Placeholder 13"/>
          <p:cNvSpPr>
            <a:spLocks noGrp="1"/>
          </p:cNvSpPr>
          <p:nvPr>
            <p:ph type="body" sz="quarter" idx="26"/>
          </p:nvPr>
        </p:nvSpPr>
        <p:spPr>
          <a:xfrm>
            <a:off x="651600" y="45405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4" name="Text Placeholder 13"/>
          <p:cNvSpPr>
            <a:spLocks noGrp="1"/>
          </p:cNvSpPr>
          <p:nvPr>
            <p:ph type="body" sz="quarter" idx="27"/>
          </p:nvPr>
        </p:nvSpPr>
        <p:spPr>
          <a:xfrm>
            <a:off x="651600" y="39870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21" name="Picture Placeholder 6"/>
          <p:cNvSpPr>
            <a:spLocks noGrp="1"/>
          </p:cNvSpPr>
          <p:nvPr>
            <p:ph type="pic" sz="quarter" idx="42" hasCustomPrompt="1"/>
          </p:nvPr>
        </p:nvSpPr>
        <p:spPr>
          <a:xfrm>
            <a:off x="3636000" y="4096418"/>
            <a:ext cx="47448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pic>
        <p:nvPicPr>
          <p:cNvPr id="17" name="Picture 1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8" name="Picture 17">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63299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s">
    <p:spTree>
      <p:nvGrpSpPr>
        <p:cNvPr id="1" name=""/>
        <p:cNvGrpSpPr/>
        <p:nvPr/>
      </p:nvGrpSpPr>
      <p:grpSpPr>
        <a:xfrm>
          <a:off x="0" y="0"/>
          <a:ext cx="0" cy="0"/>
          <a:chOff x="0" y="0"/>
          <a:chExt cx="0" cy="0"/>
        </a:xfrm>
      </p:grpSpPr>
      <p:sp>
        <p:nvSpPr>
          <p:cNvPr id="3" name="Title 1"/>
          <p:cNvSpPr>
            <a:spLocks noGrp="1"/>
          </p:cNvSpPr>
          <p:nvPr>
            <p:ph type="ctrTitle"/>
          </p:nvPr>
        </p:nvSpPr>
        <p:spPr>
          <a:xfrm>
            <a:off x="685800" y="2556000"/>
            <a:ext cx="7772400" cy="2418179"/>
          </a:xfrm>
        </p:spPr>
        <p:txBody>
          <a:bodyPr>
            <a:spAutoFit/>
          </a:bodyPr>
          <a:lstStyle>
            <a:lvl1pPr algn="ctr">
              <a:defRPr sz="7100"/>
            </a:lvl1pPr>
          </a:lstStyle>
          <a:p>
            <a:r>
              <a:rPr lang="en-US" smtClean="0"/>
              <a:t>Click to edit Master title style</a:t>
            </a:r>
            <a:endParaRPr lang="en-US"/>
          </a:p>
        </p:txBody>
      </p:sp>
      <p:sp>
        <p:nvSpPr>
          <p:cNvPr id="7"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8"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9" name="Text Placeholder 9"/>
          <p:cNvSpPr>
            <a:spLocks noGrp="1"/>
          </p:cNvSpPr>
          <p:nvPr>
            <p:ph type="body" sz="quarter" idx="11"/>
          </p:nvPr>
        </p:nvSpPr>
        <p:spPr>
          <a:xfrm>
            <a:off x="685800" y="3225600"/>
            <a:ext cx="7772400" cy="457814"/>
          </a:xfrm>
        </p:spPr>
        <p:txBody>
          <a:bodyPr wrap="square">
            <a:spAutoFit/>
          </a:bodyPr>
          <a:lstStyle>
            <a:lvl1pPr algn="ctr">
              <a:lnSpc>
                <a:spcPts val="2700"/>
              </a:lnSpc>
              <a:defRPr sz="3000" spc="-50" baseline="0">
                <a:solidFill>
                  <a:srgbClr val="000000"/>
                </a:solidFill>
                <a:latin typeface="Arial" pitchFamily="34" charset="0"/>
              </a:defRPr>
            </a:lvl1pPr>
          </a:lstStyle>
          <a:p>
            <a:pPr lvl="0"/>
            <a:r>
              <a:rPr lang="en-US" smtClean="0"/>
              <a:t>Click to edit Master text styles</a:t>
            </a:r>
          </a:p>
        </p:txBody>
      </p:sp>
      <p:pic>
        <p:nvPicPr>
          <p:cNvPr id="12" name="Picture 11">
            <a:hlinkClick r:id="" action="ppaction://hlinkshowjump?jump=endshow"/>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999" y="6357601"/>
            <a:ext cx="103623" cy="109719"/>
          </a:xfrm>
          <a:prstGeom prst="rect">
            <a:avLst/>
          </a:prstGeom>
        </p:spPr>
      </p:pic>
      <p:pic>
        <p:nvPicPr>
          <p:cNvPr id="11" name="Picture 10">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pic>
        <p:nvPicPr>
          <p:cNvPr id="2" name="Picture 1">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601" y="6350401"/>
            <a:ext cx="134101" cy="128005"/>
          </a:xfrm>
          <a:prstGeom prst="rect">
            <a:avLst/>
          </a:prstGeom>
        </p:spPr>
      </p:pic>
    </p:spTree>
    <p:extLst>
      <p:ext uri="{BB962C8B-B14F-4D97-AF65-F5344CB8AC3E}">
        <p14:creationId xmlns:p14="http://schemas.microsoft.com/office/powerpoint/2010/main" val="27129105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2" y="6356353"/>
            <a:ext cx="2133600" cy="365125"/>
          </a:xfrm>
          <a:prstGeom prst="rect">
            <a:avLst/>
          </a:prstGeom>
        </p:spPr>
        <p:txBody>
          <a:bodyPr lIns="74992" tIns="37496" rIns="74992" bIns="37496"/>
          <a:lstStyle/>
          <a:p>
            <a:endParaRPr lang="en-US"/>
          </a:p>
        </p:txBody>
      </p:sp>
      <p:sp>
        <p:nvSpPr>
          <p:cNvPr id="3" name="Footer Placeholder 2"/>
          <p:cNvSpPr>
            <a:spLocks noGrp="1"/>
          </p:cNvSpPr>
          <p:nvPr>
            <p:ph type="ftr" sz="quarter" idx="11"/>
          </p:nvPr>
        </p:nvSpPr>
        <p:spPr>
          <a:xfrm>
            <a:off x="3124205" y="6356353"/>
            <a:ext cx="2895600" cy="365125"/>
          </a:xfrm>
          <a:prstGeom prst="rect">
            <a:avLst/>
          </a:prstGeom>
        </p:spPr>
        <p:txBody>
          <a:bodyPr lIns="74992" tIns="37496" rIns="74992" bIns="37496"/>
          <a:lstStyle/>
          <a:p>
            <a:endParaRPr lang="en-US"/>
          </a:p>
        </p:txBody>
      </p:sp>
      <p:sp>
        <p:nvSpPr>
          <p:cNvPr id="4" name="Slide Number Placeholder 3"/>
          <p:cNvSpPr>
            <a:spLocks noGrp="1"/>
          </p:cNvSpPr>
          <p:nvPr>
            <p:ph type="sldNum" sz="quarter" idx="12"/>
          </p:nvPr>
        </p:nvSpPr>
        <p:spPr>
          <a:xfrm>
            <a:off x="6553201" y="6356353"/>
            <a:ext cx="2133600" cy="365125"/>
          </a:xfrm>
          <a:prstGeom prst="rect">
            <a:avLst/>
          </a:prstGeom>
        </p:spPr>
        <p:txBody>
          <a:bodyPr lIns="74992" tIns="37496" rIns="74992" bIns="37496"/>
          <a:lstStyle/>
          <a:p>
            <a:fld id="{FF29D800-482C-4F76-9DE9-E7C8DB51F112}" type="slidenum">
              <a:rPr lang="en-US" smtClean="0"/>
              <a:t>‹#›</a:t>
            </a:fld>
            <a:endParaRPr lang="en-US"/>
          </a:p>
        </p:txBody>
      </p:sp>
    </p:spTree>
    <p:extLst>
      <p:ext uri="{BB962C8B-B14F-4D97-AF65-F5344CB8AC3E}">
        <p14:creationId xmlns:p14="http://schemas.microsoft.com/office/powerpoint/2010/main" val="1919341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bout">
    <p:spTree>
      <p:nvGrpSpPr>
        <p:cNvPr id="1" name=""/>
        <p:cNvGrpSpPr/>
        <p:nvPr/>
      </p:nvGrpSpPr>
      <p:grpSpPr>
        <a:xfrm>
          <a:off x="0" y="0"/>
          <a:ext cx="0" cy="0"/>
          <a:chOff x="0" y="0"/>
          <a:chExt cx="0" cy="0"/>
        </a:xfrm>
      </p:grpSpPr>
      <p:sp>
        <p:nvSpPr>
          <p:cNvPr id="2" name="Title 1"/>
          <p:cNvSpPr>
            <a:spLocks noGrp="1"/>
          </p:cNvSpPr>
          <p:nvPr>
            <p:ph type="title"/>
          </p:nvPr>
        </p:nvSpPr>
        <p:spPr>
          <a:xfrm>
            <a:off x="612000" y="979935"/>
            <a:ext cx="7920000" cy="1296697"/>
          </a:xfrm>
        </p:spPr>
        <p:txBody>
          <a:bodyPr/>
          <a:lstStyle>
            <a:lvl1pPr>
              <a:lnSpc>
                <a:spcPts val="4599"/>
              </a:lnSpc>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648000" y="2620801"/>
            <a:ext cx="7885964" cy="298796"/>
          </a:xfrm>
        </p:spPr>
        <p:txBody>
          <a:bodyPr wrap="square">
            <a:spAutoFit/>
          </a:bodyPr>
          <a:lstStyle>
            <a:lvl1pPr>
              <a:lnSpc>
                <a:spcPts val="1500"/>
              </a:lnSpc>
              <a:defRPr>
                <a:solidFill>
                  <a:schemeClr val="tx1"/>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651600" y="3000292"/>
            <a:ext cx="3888000" cy="285972"/>
          </a:xfrm>
        </p:spPr>
        <p:txBody>
          <a:bodyPr>
            <a:spAutoFit/>
          </a:bodyPr>
          <a:lstStyle>
            <a:lvl1pPr algn="just">
              <a:lnSpc>
                <a:spcPts val="1500"/>
              </a:lnSpc>
              <a:spcBef>
                <a:spcPts val="0"/>
              </a:spcBef>
              <a:defRPr sz="1300" cap="none" spc="-20" baseline="0">
                <a:solidFill>
                  <a:srgbClr val="333333"/>
                </a:solidFill>
              </a:defRPr>
            </a:lvl1pPr>
          </a:lstStyle>
          <a:p>
            <a:pPr lvl="0"/>
            <a:r>
              <a:rPr lang="en-US" smtClean="0"/>
              <a:t>Click to edit Master text styles</a:t>
            </a:r>
          </a:p>
        </p:txBody>
      </p:sp>
      <p:sp>
        <p:nvSpPr>
          <p:cNvPr id="13" name="Text Placeholder 12"/>
          <p:cNvSpPr>
            <a:spLocks noGrp="1"/>
          </p:cNvSpPr>
          <p:nvPr>
            <p:ph type="body" sz="quarter" idx="1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1</a:t>
            </a:r>
            <a:endParaRPr lang="en-US"/>
          </a:p>
        </p:txBody>
      </p:sp>
      <p:sp>
        <p:nvSpPr>
          <p:cNvPr id="41" name="Text Placeholder 13"/>
          <p:cNvSpPr>
            <a:spLocks noGrp="1"/>
          </p:cNvSpPr>
          <p:nvPr>
            <p:ph type="body" sz="quarter" idx="14"/>
          </p:nvPr>
        </p:nvSpPr>
        <p:spPr>
          <a:xfrm>
            <a:off x="4755600" y="5050801"/>
            <a:ext cx="3675632" cy="285972"/>
          </a:xfrm>
        </p:spPr>
        <p:txBody>
          <a:bodyPr wrap="square">
            <a:spAutoFit/>
          </a:bodyPr>
          <a:lstStyle>
            <a:lvl1pPr>
              <a:lnSpc>
                <a:spcPts val="1500"/>
              </a:lnSpc>
              <a:defRPr sz="1300" b="1" cap="none" spc="-20" baseline="0">
                <a:solidFill>
                  <a:schemeClr val="tx1"/>
                </a:solidFill>
              </a:defRPr>
            </a:lvl1pPr>
          </a:lstStyle>
          <a:p>
            <a:pPr lvl="0"/>
            <a:r>
              <a:rPr lang="en-US" smtClean="0"/>
              <a:t>Click to edit Master text styles</a:t>
            </a:r>
          </a:p>
        </p:txBody>
      </p:sp>
      <p:sp>
        <p:nvSpPr>
          <p:cNvPr id="42" name="Text Placeholder 9"/>
          <p:cNvSpPr>
            <a:spLocks noGrp="1"/>
          </p:cNvSpPr>
          <p:nvPr>
            <p:ph type="body" sz="quarter" idx="15"/>
          </p:nvPr>
        </p:nvSpPr>
        <p:spPr>
          <a:xfrm>
            <a:off x="4752000" y="5302801"/>
            <a:ext cx="3675600" cy="277422"/>
          </a:xfrm>
        </p:spPr>
        <p:txBody>
          <a:bodyPr wrap="square">
            <a:spAutoFit/>
          </a:bodyPr>
          <a:lstStyle>
            <a:lvl1pPr>
              <a:defRPr>
                <a:solidFill>
                  <a:srgbClr val="009AE1"/>
                </a:solidFill>
              </a:defRPr>
            </a:lvl1pPr>
          </a:lstStyle>
          <a:p>
            <a:pPr lvl="0"/>
            <a:r>
              <a:rPr lang="en-US" smtClean="0"/>
              <a:t>Click to edit Master text styles</a:t>
            </a:r>
          </a:p>
        </p:txBody>
      </p:sp>
      <p:sp>
        <p:nvSpPr>
          <p:cNvPr id="7" name="Picture Placeholder 6"/>
          <p:cNvSpPr>
            <a:spLocks noGrp="1"/>
          </p:cNvSpPr>
          <p:nvPr>
            <p:ph type="pic" sz="quarter" idx="35" hasCustomPrompt="1"/>
          </p:nvPr>
        </p:nvSpPr>
        <p:spPr>
          <a:xfrm>
            <a:off x="4860000" y="3923618"/>
            <a:ext cx="35676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pic>
        <p:nvPicPr>
          <p:cNvPr id="15"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4" name="Picture 3">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0793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9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12"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9" name="Text Placeholder 12"/>
          <p:cNvSpPr>
            <a:spLocks noGrp="1"/>
          </p:cNvSpPr>
          <p:nvPr>
            <p:ph type="body" sz="quarter" idx="13" hasCustomPrompt="1"/>
          </p:nvPr>
        </p:nvSpPr>
        <p:spPr>
          <a:xfrm>
            <a:off x="8107201" y="6286671"/>
            <a:ext cx="349640" cy="256904"/>
          </a:xfrm>
        </p:spPr>
        <p:txBody>
          <a:bodyPr wrap="square" anchor="ctr">
            <a:spAutoFit/>
          </a:bodyPr>
          <a:lstStyle>
            <a:lvl1pPr algn="ctr">
              <a:spcBef>
                <a:spcPts val="0"/>
              </a:spcBef>
              <a:defRPr sz="1000" b="0" spc="-10" baseline="0">
                <a:solidFill>
                  <a:srgbClr val="595959"/>
                </a:solidFill>
                <a:latin typeface="Arial" pitchFamily="34" charset="0"/>
                <a:cs typeface="Arial" pitchFamily="34" charset="0"/>
              </a:defRPr>
            </a:lvl1pPr>
          </a:lstStyle>
          <a:p>
            <a:pPr lvl="0"/>
            <a:r>
              <a:rPr lang="es-ES" smtClean="0"/>
              <a:t>2</a:t>
            </a:r>
            <a:endParaRPr lang="en-US"/>
          </a:p>
        </p:txBody>
      </p:sp>
      <p:sp>
        <p:nvSpPr>
          <p:cNvPr id="16" name="Text Placeholder 9"/>
          <p:cNvSpPr>
            <a:spLocks noGrp="1"/>
          </p:cNvSpPr>
          <p:nvPr>
            <p:ph type="body" sz="quarter" idx="10"/>
          </p:nvPr>
        </p:nvSpPr>
        <p:spPr>
          <a:xfrm>
            <a:off x="648000" y="1515600"/>
            <a:ext cx="7885964" cy="298796"/>
          </a:xfrm>
        </p:spPr>
        <p:txBody>
          <a:bodyPr wrap="square">
            <a:spAutoFit/>
          </a:bodyPr>
          <a:lstStyle>
            <a:lvl1pPr>
              <a:lnSpc>
                <a:spcPts val="1500"/>
              </a:lnSpc>
              <a:spcBef>
                <a:spcPts val="0"/>
              </a:spcBef>
              <a:defRPr>
                <a:solidFill>
                  <a:schemeClr val="tx1"/>
                </a:solidFill>
              </a:defRPr>
            </a:lvl1pPr>
          </a:lstStyle>
          <a:p>
            <a:pPr lvl="0"/>
            <a:r>
              <a:rPr lang="en-US" smtClean="0"/>
              <a:t>Click to edit Master text styles</a:t>
            </a:r>
          </a:p>
        </p:txBody>
      </p:sp>
      <p:sp>
        <p:nvSpPr>
          <p:cNvPr id="39" name="Text Placeholder 13"/>
          <p:cNvSpPr>
            <a:spLocks noGrp="1"/>
          </p:cNvSpPr>
          <p:nvPr>
            <p:ph type="body" sz="quarter" idx="12"/>
          </p:nvPr>
        </p:nvSpPr>
        <p:spPr>
          <a:xfrm>
            <a:off x="658800" y="329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smtClean="0"/>
              <a:t>Click to edit Master text styles</a:t>
            </a:r>
          </a:p>
        </p:txBody>
      </p:sp>
      <p:sp>
        <p:nvSpPr>
          <p:cNvPr id="46" name="Text Placeholder 13"/>
          <p:cNvSpPr>
            <a:spLocks noGrp="1"/>
          </p:cNvSpPr>
          <p:nvPr>
            <p:ph type="body" sz="quarter" idx="23"/>
          </p:nvPr>
        </p:nvSpPr>
        <p:spPr>
          <a:xfrm>
            <a:off x="658800" y="527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smtClean="0"/>
              <a:t>Click to edit Master text styles</a:t>
            </a:r>
          </a:p>
        </p:txBody>
      </p:sp>
      <p:sp>
        <p:nvSpPr>
          <p:cNvPr id="48" name="Text Placeholder 13"/>
          <p:cNvSpPr>
            <a:spLocks noGrp="1"/>
          </p:cNvSpPr>
          <p:nvPr>
            <p:ph type="body" sz="quarter" idx="25"/>
          </p:nvPr>
        </p:nvSpPr>
        <p:spPr>
          <a:xfrm>
            <a:off x="3250800" y="527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smtClean="0"/>
              <a:t>Click to edit Master text styles</a:t>
            </a:r>
          </a:p>
        </p:txBody>
      </p:sp>
      <p:sp>
        <p:nvSpPr>
          <p:cNvPr id="50" name="Text Placeholder 13"/>
          <p:cNvSpPr>
            <a:spLocks noGrp="1"/>
          </p:cNvSpPr>
          <p:nvPr>
            <p:ph type="body" sz="quarter" idx="27"/>
          </p:nvPr>
        </p:nvSpPr>
        <p:spPr>
          <a:xfrm>
            <a:off x="5842800" y="527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smtClean="0"/>
              <a:t>Click to edit Master text styles</a:t>
            </a:r>
          </a:p>
        </p:txBody>
      </p:sp>
      <p:sp>
        <p:nvSpPr>
          <p:cNvPr id="41" name="Text Placeholder 13"/>
          <p:cNvSpPr>
            <a:spLocks noGrp="1"/>
          </p:cNvSpPr>
          <p:nvPr>
            <p:ph type="body" sz="quarter" idx="19"/>
          </p:nvPr>
        </p:nvSpPr>
        <p:spPr>
          <a:xfrm>
            <a:off x="3251088" y="329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smtClean="0"/>
              <a:t>Click to edit Master text styles</a:t>
            </a:r>
          </a:p>
        </p:txBody>
      </p:sp>
      <p:sp>
        <p:nvSpPr>
          <p:cNvPr id="44" name="Text Placeholder 13"/>
          <p:cNvSpPr>
            <a:spLocks noGrp="1"/>
          </p:cNvSpPr>
          <p:nvPr>
            <p:ph type="body" sz="quarter" idx="21"/>
          </p:nvPr>
        </p:nvSpPr>
        <p:spPr>
          <a:xfrm>
            <a:off x="5842800" y="329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smtClean="0"/>
              <a:t>Click to edit Master text styles</a:t>
            </a:r>
          </a:p>
        </p:txBody>
      </p:sp>
      <p:sp>
        <p:nvSpPr>
          <p:cNvPr id="57" name="Text Placeholder 9"/>
          <p:cNvSpPr>
            <a:spLocks noGrp="1"/>
          </p:cNvSpPr>
          <p:nvPr>
            <p:ph type="body" sz="quarter" idx="11"/>
          </p:nvPr>
        </p:nvSpPr>
        <p:spPr>
          <a:xfrm>
            <a:off x="755576" y="3133640"/>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smtClean="0"/>
              <a:t>Click to edit Master text styles</a:t>
            </a:r>
          </a:p>
        </p:txBody>
      </p:sp>
      <p:sp>
        <p:nvSpPr>
          <p:cNvPr id="58" name="Text Placeholder 9"/>
          <p:cNvSpPr>
            <a:spLocks noGrp="1"/>
          </p:cNvSpPr>
          <p:nvPr>
            <p:ph type="body" sz="quarter" idx="35"/>
          </p:nvPr>
        </p:nvSpPr>
        <p:spPr>
          <a:xfrm>
            <a:off x="3349030" y="3133640"/>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smtClean="0"/>
              <a:t>Click to edit Master text styles</a:t>
            </a:r>
          </a:p>
        </p:txBody>
      </p:sp>
      <p:sp>
        <p:nvSpPr>
          <p:cNvPr id="59" name="Text Placeholder 9"/>
          <p:cNvSpPr>
            <a:spLocks noGrp="1"/>
          </p:cNvSpPr>
          <p:nvPr>
            <p:ph type="body" sz="quarter" idx="36"/>
          </p:nvPr>
        </p:nvSpPr>
        <p:spPr>
          <a:xfrm>
            <a:off x="5940152" y="3133640"/>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smtClean="0"/>
              <a:t>Click to edit Master text styles</a:t>
            </a:r>
          </a:p>
        </p:txBody>
      </p:sp>
      <p:sp>
        <p:nvSpPr>
          <p:cNvPr id="60" name="Text Placeholder 9"/>
          <p:cNvSpPr>
            <a:spLocks noGrp="1"/>
          </p:cNvSpPr>
          <p:nvPr>
            <p:ph type="body" sz="quarter" idx="37"/>
          </p:nvPr>
        </p:nvSpPr>
        <p:spPr>
          <a:xfrm>
            <a:off x="754410" y="5114401"/>
            <a:ext cx="2449166"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smtClean="0"/>
              <a:t>Click to edit Master text styles</a:t>
            </a:r>
          </a:p>
        </p:txBody>
      </p:sp>
      <p:sp>
        <p:nvSpPr>
          <p:cNvPr id="61" name="Text Placeholder 9"/>
          <p:cNvSpPr>
            <a:spLocks noGrp="1"/>
          </p:cNvSpPr>
          <p:nvPr>
            <p:ph type="body" sz="quarter" idx="38"/>
          </p:nvPr>
        </p:nvSpPr>
        <p:spPr>
          <a:xfrm>
            <a:off x="3347864" y="5114401"/>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smtClean="0"/>
              <a:t>Click to edit Master text styles</a:t>
            </a:r>
          </a:p>
        </p:txBody>
      </p:sp>
      <p:sp>
        <p:nvSpPr>
          <p:cNvPr id="62" name="Text Placeholder 9"/>
          <p:cNvSpPr>
            <a:spLocks noGrp="1"/>
          </p:cNvSpPr>
          <p:nvPr>
            <p:ph type="body" sz="quarter" idx="39"/>
          </p:nvPr>
        </p:nvSpPr>
        <p:spPr>
          <a:xfrm>
            <a:off x="5938986" y="5114401"/>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smtClean="0"/>
              <a:t>Click to edit Master text styles</a:t>
            </a:r>
          </a:p>
        </p:txBody>
      </p:sp>
      <p:sp>
        <p:nvSpPr>
          <p:cNvPr id="45" name="Picture Placeholder 6"/>
          <p:cNvSpPr>
            <a:spLocks noGrp="1"/>
          </p:cNvSpPr>
          <p:nvPr>
            <p:ph type="pic" sz="quarter" idx="40" hasCustomPrompt="1"/>
          </p:nvPr>
        </p:nvSpPr>
        <p:spPr>
          <a:xfrm>
            <a:off x="756000" y="2429619"/>
            <a:ext cx="2448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47" name="Picture Placeholder 6"/>
          <p:cNvSpPr>
            <a:spLocks noGrp="1"/>
          </p:cNvSpPr>
          <p:nvPr>
            <p:ph type="pic" sz="quarter" idx="41" hasCustomPrompt="1"/>
          </p:nvPr>
        </p:nvSpPr>
        <p:spPr>
          <a:xfrm>
            <a:off x="3348000" y="2429619"/>
            <a:ext cx="2448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49" name="Picture Placeholder 6"/>
          <p:cNvSpPr>
            <a:spLocks noGrp="1"/>
          </p:cNvSpPr>
          <p:nvPr>
            <p:ph type="pic" sz="quarter" idx="42" hasCustomPrompt="1"/>
          </p:nvPr>
        </p:nvSpPr>
        <p:spPr>
          <a:xfrm>
            <a:off x="5940000" y="2429619"/>
            <a:ext cx="2448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51" name="Picture Placeholder 6"/>
          <p:cNvSpPr>
            <a:spLocks noGrp="1"/>
          </p:cNvSpPr>
          <p:nvPr>
            <p:ph type="pic" sz="quarter" idx="43" hasCustomPrompt="1"/>
          </p:nvPr>
        </p:nvSpPr>
        <p:spPr>
          <a:xfrm>
            <a:off x="756000" y="4409618"/>
            <a:ext cx="2448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63" name="Picture Placeholder 6"/>
          <p:cNvSpPr>
            <a:spLocks noGrp="1"/>
          </p:cNvSpPr>
          <p:nvPr>
            <p:ph type="pic" sz="quarter" idx="44" hasCustomPrompt="1"/>
          </p:nvPr>
        </p:nvSpPr>
        <p:spPr>
          <a:xfrm>
            <a:off x="3348000" y="4409618"/>
            <a:ext cx="2448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64" name="Picture Placeholder 6"/>
          <p:cNvSpPr>
            <a:spLocks noGrp="1"/>
          </p:cNvSpPr>
          <p:nvPr>
            <p:ph type="pic" sz="quarter" idx="45" hasCustomPrompt="1"/>
          </p:nvPr>
        </p:nvSpPr>
        <p:spPr>
          <a:xfrm>
            <a:off x="5940000" y="4409618"/>
            <a:ext cx="2448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pic>
        <p:nvPicPr>
          <p:cNvPr id="27" name="Picture 2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8" name="Picture 27">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172137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17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20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27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32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37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animBg="1"/>
      <p:bldP spid="51" grpId="0" animBg="1"/>
      <p:bldP spid="63" grpId="0" animBg="1"/>
      <p:bldP spid="6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e Do">
    <p:spTree>
      <p:nvGrpSpPr>
        <p:cNvPr id="1" name=""/>
        <p:cNvGrpSpPr/>
        <p:nvPr/>
      </p:nvGrpSpPr>
      <p:grpSpPr>
        <a:xfrm>
          <a:off x="0" y="0"/>
          <a:ext cx="0" cy="0"/>
          <a:chOff x="0" y="0"/>
          <a:chExt cx="0" cy="0"/>
        </a:xfrm>
      </p:grpSpPr>
      <p:sp>
        <p:nvSpPr>
          <p:cNvPr id="8"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9"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smtClean="0"/>
              <a:t>Click to edit Master text styles</a:t>
            </a:r>
          </a:p>
        </p:txBody>
      </p:sp>
      <p:sp>
        <p:nvSpPr>
          <p:cNvPr id="7" name="Text Placeholder 9"/>
          <p:cNvSpPr>
            <a:spLocks noGrp="1"/>
          </p:cNvSpPr>
          <p:nvPr>
            <p:ph type="body" sz="quarter" idx="11"/>
          </p:nvPr>
        </p:nvSpPr>
        <p:spPr>
          <a:xfrm>
            <a:off x="709200" y="415440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smtClean="0"/>
              <a:t>Click to edit Master text styles</a:t>
            </a:r>
          </a:p>
        </p:txBody>
      </p:sp>
      <p:sp>
        <p:nvSpPr>
          <p:cNvPr id="5" name="Text Placeholder 9"/>
          <p:cNvSpPr>
            <a:spLocks noGrp="1"/>
          </p:cNvSpPr>
          <p:nvPr>
            <p:ph type="body" sz="quarter" idx="12"/>
          </p:nvPr>
        </p:nvSpPr>
        <p:spPr>
          <a:xfrm>
            <a:off x="3367800" y="415440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smtClean="0"/>
              <a:t>Click to edit Master text styles</a:t>
            </a:r>
          </a:p>
        </p:txBody>
      </p:sp>
      <p:sp>
        <p:nvSpPr>
          <p:cNvPr id="6" name="Text Placeholder 9"/>
          <p:cNvSpPr>
            <a:spLocks noGrp="1"/>
          </p:cNvSpPr>
          <p:nvPr>
            <p:ph type="body" sz="quarter" idx="13"/>
          </p:nvPr>
        </p:nvSpPr>
        <p:spPr>
          <a:xfrm>
            <a:off x="6026400" y="415440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smtClean="0"/>
              <a:t>Click to edit Master text styles</a:t>
            </a:r>
          </a:p>
        </p:txBody>
      </p:sp>
      <p:sp>
        <p:nvSpPr>
          <p:cNvPr id="10" name="Text Placeholder 9"/>
          <p:cNvSpPr>
            <a:spLocks noGrp="1"/>
          </p:cNvSpPr>
          <p:nvPr>
            <p:ph type="body" sz="quarter" idx="14"/>
          </p:nvPr>
        </p:nvSpPr>
        <p:spPr>
          <a:xfrm>
            <a:off x="709200" y="234888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smtClean="0"/>
              <a:t>Click to edit Master text styles</a:t>
            </a:r>
          </a:p>
        </p:txBody>
      </p:sp>
      <p:sp>
        <p:nvSpPr>
          <p:cNvPr id="11" name="Text Placeholder 9"/>
          <p:cNvSpPr>
            <a:spLocks noGrp="1"/>
          </p:cNvSpPr>
          <p:nvPr>
            <p:ph type="body" sz="quarter" idx="15"/>
          </p:nvPr>
        </p:nvSpPr>
        <p:spPr>
          <a:xfrm>
            <a:off x="3369600" y="234888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smtClean="0"/>
              <a:t>Click to edit Master text styles</a:t>
            </a:r>
          </a:p>
        </p:txBody>
      </p:sp>
      <p:sp>
        <p:nvSpPr>
          <p:cNvPr id="12" name="Text Placeholder 9"/>
          <p:cNvSpPr>
            <a:spLocks noGrp="1"/>
          </p:cNvSpPr>
          <p:nvPr>
            <p:ph type="body" sz="quarter" idx="16"/>
          </p:nvPr>
        </p:nvSpPr>
        <p:spPr>
          <a:xfrm>
            <a:off x="6026400" y="234888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smtClean="0"/>
              <a:t>Click to edit Master text styles</a:t>
            </a:r>
          </a:p>
        </p:txBody>
      </p:sp>
      <p:sp>
        <p:nvSpPr>
          <p:cNvPr id="13" name="Text Placeholder 13"/>
          <p:cNvSpPr>
            <a:spLocks noGrp="1"/>
          </p:cNvSpPr>
          <p:nvPr>
            <p:ph type="body" sz="quarter" idx="17"/>
          </p:nvPr>
        </p:nvSpPr>
        <p:spPr>
          <a:xfrm>
            <a:off x="611560" y="43524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4" name="Text Placeholder 13"/>
          <p:cNvSpPr>
            <a:spLocks noGrp="1"/>
          </p:cNvSpPr>
          <p:nvPr>
            <p:ph type="body" sz="quarter" idx="18"/>
          </p:nvPr>
        </p:nvSpPr>
        <p:spPr>
          <a:xfrm>
            <a:off x="3268800" y="43524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5" name="Text Placeholder 13"/>
          <p:cNvSpPr>
            <a:spLocks noGrp="1"/>
          </p:cNvSpPr>
          <p:nvPr>
            <p:ph type="body" sz="quarter" idx="19"/>
          </p:nvPr>
        </p:nvSpPr>
        <p:spPr>
          <a:xfrm>
            <a:off x="5929200" y="43524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6" name="Text Placeholder 13"/>
          <p:cNvSpPr>
            <a:spLocks noGrp="1"/>
          </p:cNvSpPr>
          <p:nvPr>
            <p:ph type="body" sz="quarter" idx="20"/>
          </p:nvPr>
        </p:nvSpPr>
        <p:spPr>
          <a:xfrm>
            <a:off x="611560" y="25488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7" name="Text Placeholder 13"/>
          <p:cNvSpPr>
            <a:spLocks noGrp="1"/>
          </p:cNvSpPr>
          <p:nvPr>
            <p:ph type="body" sz="quarter" idx="21"/>
          </p:nvPr>
        </p:nvSpPr>
        <p:spPr>
          <a:xfrm>
            <a:off x="3268800" y="25488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8" name="Text Placeholder 13"/>
          <p:cNvSpPr>
            <a:spLocks noGrp="1"/>
          </p:cNvSpPr>
          <p:nvPr>
            <p:ph type="body" sz="quarter" idx="22"/>
          </p:nvPr>
        </p:nvSpPr>
        <p:spPr>
          <a:xfrm>
            <a:off x="5929200" y="25488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21"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3</a:t>
            </a:r>
            <a:endParaRPr lang="en-US"/>
          </a:p>
        </p:txBody>
      </p:sp>
      <p:pic>
        <p:nvPicPr>
          <p:cNvPr id="24" name="Picture 2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5" name="Picture 2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6114798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ork">
    <p:spTree>
      <p:nvGrpSpPr>
        <p:cNvPr id="1" name=""/>
        <p:cNvGrpSpPr/>
        <p:nvPr/>
      </p:nvGrpSpPr>
      <p:grpSpPr>
        <a:xfrm>
          <a:off x="0" y="0"/>
          <a:ext cx="0" cy="0"/>
          <a:chOff x="0" y="0"/>
          <a:chExt cx="0" cy="0"/>
        </a:xfrm>
      </p:grpSpPr>
      <p:sp>
        <p:nvSpPr>
          <p:cNvPr id="14"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15"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smtClean="0"/>
              <a:t>Click to edit Master text styles</a:t>
            </a:r>
          </a:p>
        </p:txBody>
      </p:sp>
      <p:sp>
        <p:nvSpPr>
          <p:cNvPr id="20"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4</a:t>
            </a:r>
            <a:endParaRPr lang="en-US"/>
          </a:p>
        </p:txBody>
      </p:sp>
      <p:sp>
        <p:nvSpPr>
          <p:cNvPr id="32" name="Picture Placeholder 6"/>
          <p:cNvSpPr>
            <a:spLocks noGrp="1"/>
          </p:cNvSpPr>
          <p:nvPr>
            <p:ph type="pic" sz="quarter" idx="42" hasCustomPrompt="1"/>
          </p:nvPr>
        </p:nvSpPr>
        <p:spPr>
          <a:xfrm>
            <a:off x="5670000" y="2858019"/>
            <a:ext cx="21564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34" name="Picture Placeholder 6"/>
          <p:cNvSpPr>
            <a:spLocks noGrp="1"/>
          </p:cNvSpPr>
          <p:nvPr>
            <p:ph type="pic" sz="quarter" idx="43" hasCustomPrompt="1"/>
          </p:nvPr>
        </p:nvSpPr>
        <p:spPr>
          <a:xfrm>
            <a:off x="3492000" y="2858019"/>
            <a:ext cx="21564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35" name="Picture Placeholder 6"/>
          <p:cNvSpPr>
            <a:spLocks noGrp="1"/>
          </p:cNvSpPr>
          <p:nvPr>
            <p:ph type="pic" sz="quarter" idx="44" hasCustomPrompt="1"/>
          </p:nvPr>
        </p:nvSpPr>
        <p:spPr>
          <a:xfrm>
            <a:off x="5670000" y="4643618"/>
            <a:ext cx="21564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44" name="Picture Placeholder 6"/>
          <p:cNvSpPr>
            <a:spLocks noGrp="1"/>
          </p:cNvSpPr>
          <p:nvPr>
            <p:ph type="pic" sz="quarter" idx="45" hasCustomPrompt="1"/>
          </p:nvPr>
        </p:nvSpPr>
        <p:spPr>
          <a:xfrm>
            <a:off x="3492000" y="4643618"/>
            <a:ext cx="21564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47" name="Picture Placeholder 6"/>
          <p:cNvSpPr>
            <a:spLocks noGrp="1"/>
          </p:cNvSpPr>
          <p:nvPr>
            <p:ph type="pic" sz="quarter" idx="46" hasCustomPrompt="1"/>
          </p:nvPr>
        </p:nvSpPr>
        <p:spPr>
          <a:xfrm>
            <a:off x="1314000" y="4643618"/>
            <a:ext cx="21564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3" name="Text Placeholder 2"/>
          <p:cNvSpPr>
            <a:spLocks noGrp="1"/>
          </p:cNvSpPr>
          <p:nvPr>
            <p:ph type="body" sz="quarter" idx="47"/>
          </p:nvPr>
        </p:nvSpPr>
        <p:spPr>
          <a:xfrm>
            <a:off x="1314000" y="2109601"/>
            <a:ext cx="2156400" cy="1764000"/>
          </a:xfrm>
          <a:solidFill>
            <a:srgbClr val="009AE1"/>
          </a:solidFill>
        </p:spPr>
        <p:txBody>
          <a:bodyPr lIns="197989" tIns="233987" rIns="197989" bIns="233987">
            <a:noAutofit/>
          </a:bodyPr>
          <a:lstStyle>
            <a:lvl1pPr algn="just">
              <a:lnSpc>
                <a:spcPts val="1400"/>
              </a:lnSpc>
              <a:spcBef>
                <a:spcPts val="600"/>
              </a:spcBef>
              <a:defRPr sz="1200" spc="-10" baseline="0">
                <a:solidFill>
                  <a:schemeClr val="bg1"/>
                </a:solidFill>
              </a:defRPr>
            </a:lvl1pPr>
          </a:lstStyle>
          <a:p>
            <a:pPr lvl="0"/>
            <a:r>
              <a:rPr lang="en-US" smtClean="0"/>
              <a:t>Click to edit Master text styles</a:t>
            </a:r>
          </a:p>
        </p:txBody>
      </p:sp>
      <p:pic>
        <p:nvPicPr>
          <p:cNvPr id="21" name="Picture 20">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2" name="Picture 21">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29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44" grpId="0" animBg="1"/>
      <p:bldP spid="4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6"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7"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lvl1pPr>
          </a:lstStyle>
          <a:p>
            <a:pPr lvl="0"/>
            <a:r>
              <a:rPr lang="en-US" smtClean="0"/>
              <a:t>Click to edit Master text styles</a:t>
            </a:r>
          </a:p>
        </p:txBody>
      </p:sp>
      <p:sp>
        <p:nvSpPr>
          <p:cNvPr id="12"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5</a:t>
            </a:r>
            <a:endParaRPr lang="en-US"/>
          </a:p>
        </p:txBody>
      </p:sp>
      <p:sp>
        <p:nvSpPr>
          <p:cNvPr id="4" name="Media Placeholder 3"/>
          <p:cNvSpPr>
            <a:spLocks noGrp="1"/>
          </p:cNvSpPr>
          <p:nvPr>
            <p:ph type="media" sz="quarter" idx="39" hasCustomPrompt="1"/>
          </p:nvPr>
        </p:nvSpPr>
        <p:spPr>
          <a:xfrm>
            <a:off x="1990800" y="3623019"/>
            <a:ext cx="5166000" cy="267163"/>
          </a:xfrm>
          <a:solidFill>
            <a:srgbClr val="333333"/>
          </a:solidFill>
          <a:effectLst>
            <a:outerShdw blurRad="292100" dist="25400" dir="5400000" algn="ctr" rotWithShape="0">
              <a:srgbClr val="000000">
                <a:alpha val="40000"/>
              </a:srgbClr>
            </a:outerShdw>
          </a:effectLst>
        </p:spPr>
        <p:txBody>
          <a:bodyPr anchor="ctr"/>
          <a:lstStyle>
            <a:lvl1pPr algn="ctr">
              <a:defRPr sz="1400">
                <a:solidFill>
                  <a:schemeClr val="bg1">
                    <a:lumMod val="75000"/>
                  </a:schemeClr>
                </a:solidFill>
              </a:defRPr>
            </a:lvl1pPr>
          </a:lstStyle>
          <a:p>
            <a:r>
              <a:rPr lang="es-ES" smtClean="0"/>
              <a:t>video</a:t>
            </a:r>
            <a:endParaRPr lang="en-US"/>
          </a:p>
        </p:txBody>
      </p:sp>
      <p:sp>
        <p:nvSpPr>
          <p:cNvPr id="13" name="Text Placeholder 9"/>
          <p:cNvSpPr>
            <a:spLocks noGrp="1"/>
          </p:cNvSpPr>
          <p:nvPr>
            <p:ph type="body" sz="quarter" idx="37"/>
          </p:nvPr>
        </p:nvSpPr>
        <p:spPr>
          <a:xfrm>
            <a:off x="1989000" y="5207617"/>
            <a:ext cx="5166000" cy="165600"/>
          </a:xfrm>
          <a:solidFill>
            <a:srgbClr val="3D88C8"/>
          </a:solidFill>
          <a:effectLst>
            <a:reflection blurRad="12700" stA="25000" endPos="75000" dir="5400000" sy="-100000" algn="bl" rotWithShape="0"/>
          </a:effectLst>
        </p:spPr>
        <p:txBody>
          <a:bodyPr wrap="square" lIns="43198" tIns="0" rIns="43198" bIns="0" anchor="ctr">
            <a:noAutofit/>
          </a:bodyPr>
          <a:lstStyle>
            <a:lvl1pPr>
              <a:defRPr sz="1200" b="0" cap="none" spc="-10" baseline="0">
                <a:solidFill>
                  <a:schemeClr val="bg1"/>
                </a:solidFill>
              </a:defRPr>
            </a:lvl1pPr>
          </a:lstStyle>
          <a:p>
            <a:pPr lvl="0"/>
            <a:r>
              <a:rPr lang="en-US" smtClean="0"/>
              <a:t>Click to edit Master text styles</a:t>
            </a:r>
          </a:p>
        </p:txBody>
      </p:sp>
      <p:pic>
        <p:nvPicPr>
          <p:cNvPr id="14" name="Picture 1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5"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16261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se">
    <p:spTree>
      <p:nvGrpSpPr>
        <p:cNvPr id="1" name=""/>
        <p:cNvGrpSpPr/>
        <p:nvPr/>
      </p:nvGrpSpPr>
      <p:grpSpPr>
        <a:xfrm>
          <a:off x="0" y="0"/>
          <a:ext cx="0" cy="0"/>
          <a:chOff x="0" y="0"/>
          <a:chExt cx="0" cy="0"/>
        </a:xfrm>
      </p:grpSpPr>
      <p:sp>
        <p:nvSpPr>
          <p:cNvPr id="5"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6"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smtClean="0"/>
              <a:t>Click to edit Master text styles</a:t>
            </a:r>
          </a:p>
        </p:txBody>
      </p:sp>
      <p:sp>
        <p:nvSpPr>
          <p:cNvPr id="9"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6</a:t>
            </a:r>
            <a:endParaRPr lang="en-US"/>
          </a:p>
        </p:txBody>
      </p:sp>
      <p:sp>
        <p:nvSpPr>
          <p:cNvPr id="16" name="Text Placeholder 13"/>
          <p:cNvSpPr>
            <a:spLocks noGrp="1"/>
          </p:cNvSpPr>
          <p:nvPr>
            <p:ph type="body" sz="quarter" idx="17"/>
          </p:nvPr>
        </p:nvSpPr>
        <p:spPr>
          <a:xfrm>
            <a:off x="658800" y="4820401"/>
            <a:ext cx="7826400" cy="984864"/>
          </a:xfrm>
        </p:spPr>
        <p:txBody>
          <a:bodyPr wrap="square" numCol="2" spcCol="359980">
            <a:no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7" name="Picture Placeholder 6"/>
          <p:cNvSpPr>
            <a:spLocks noGrp="1"/>
          </p:cNvSpPr>
          <p:nvPr>
            <p:ph type="pic" sz="quarter" idx="42" hasCustomPrompt="1"/>
          </p:nvPr>
        </p:nvSpPr>
        <p:spPr>
          <a:xfrm>
            <a:off x="756000" y="3207219"/>
            <a:ext cx="7632000" cy="267163"/>
          </a:xfrm>
          <a:solidFill>
            <a:srgbClr val="333333"/>
          </a:solidFill>
        </p:spPr>
        <p:txBody>
          <a:bodyPr anchor="ctr"/>
          <a:lstStyle>
            <a:lvl1pPr algn="ctr">
              <a:defRPr sz="1400" baseline="0">
                <a:solidFill>
                  <a:schemeClr val="bg1">
                    <a:lumMod val="75000"/>
                  </a:schemeClr>
                </a:solidFill>
              </a:defRPr>
            </a:lvl1pPr>
          </a:lstStyle>
          <a:p>
            <a:r>
              <a:rPr lang="es-ES" smtClean="0"/>
              <a:t>image</a:t>
            </a:r>
            <a:endParaRPr lang="en-US"/>
          </a:p>
        </p:txBody>
      </p:sp>
      <p:sp>
        <p:nvSpPr>
          <p:cNvPr id="12" name="Text Placeholder 9"/>
          <p:cNvSpPr>
            <a:spLocks noGrp="1"/>
          </p:cNvSpPr>
          <p:nvPr>
            <p:ph type="body" sz="quarter" idx="11"/>
          </p:nvPr>
        </p:nvSpPr>
        <p:spPr>
          <a:xfrm>
            <a:off x="756000" y="4569596"/>
            <a:ext cx="7632000" cy="203064"/>
          </a:xfrm>
          <a:solidFill>
            <a:srgbClr val="009AE1"/>
          </a:solidFill>
        </p:spPr>
        <p:txBody>
          <a:bodyPr wrap="square" lIns="43198" tIns="35998" rIns="43198" bIns="0" anchor="ctr">
            <a:noAutofit/>
          </a:bodyPr>
          <a:lstStyle>
            <a:lvl1pPr>
              <a:defRPr sz="1400" spc="-20" baseline="0">
                <a:solidFill>
                  <a:schemeClr val="bg1"/>
                </a:solidFill>
              </a:defRPr>
            </a:lvl1pPr>
          </a:lstStyle>
          <a:p>
            <a:pPr lvl="0"/>
            <a:r>
              <a:rPr lang="en-US" smtClean="0"/>
              <a:t>Click to edit Master text styles</a:t>
            </a:r>
          </a:p>
        </p:txBody>
      </p:sp>
      <p:pic>
        <p:nvPicPr>
          <p:cNvPr id="13" name="Picture 12">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4" name="Picture 13">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32424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3"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smtClean="0"/>
              <a:t>Click to edit Master text styles</a:t>
            </a:r>
          </a:p>
        </p:txBody>
      </p:sp>
      <p:sp>
        <p:nvSpPr>
          <p:cNvPr id="6"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7</a:t>
            </a:r>
            <a:endParaRPr lang="en-US"/>
          </a:p>
        </p:txBody>
      </p:sp>
      <p:sp>
        <p:nvSpPr>
          <p:cNvPr id="7"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8"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15" name="Text Placeholder 9"/>
          <p:cNvSpPr>
            <a:spLocks noGrp="1"/>
          </p:cNvSpPr>
          <p:nvPr>
            <p:ph type="body" sz="quarter" idx="11"/>
          </p:nvPr>
        </p:nvSpPr>
        <p:spPr>
          <a:xfrm>
            <a:off x="5724128" y="4816800"/>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16" name="Text Placeholder 13"/>
          <p:cNvSpPr>
            <a:spLocks noGrp="1"/>
          </p:cNvSpPr>
          <p:nvPr>
            <p:ph type="body" sz="quarter" idx="17"/>
          </p:nvPr>
        </p:nvSpPr>
        <p:spPr>
          <a:xfrm>
            <a:off x="5724000" y="4986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8" name="Text Placeholder 9"/>
          <p:cNvSpPr>
            <a:spLocks noGrp="1"/>
          </p:cNvSpPr>
          <p:nvPr>
            <p:ph type="body" sz="quarter" idx="26"/>
          </p:nvPr>
        </p:nvSpPr>
        <p:spPr>
          <a:xfrm>
            <a:off x="5724256" y="39240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19" name="Text Placeholder 13"/>
          <p:cNvSpPr>
            <a:spLocks noGrp="1"/>
          </p:cNvSpPr>
          <p:nvPr>
            <p:ph type="body" sz="quarter" idx="27"/>
          </p:nvPr>
        </p:nvSpPr>
        <p:spPr>
          <a:xfrm>
            <a:off x="5724128" y="4093236"/>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20" name="Text Placeholder 9"/>
          <p:cNvSpPr>
            <a:spLocks noGrp="1"/>
          </p:cNvSpPr>
          <p:nvPr>
            <p:ph type="body" sz="quarter" idx="28"/>
          </p:nvPr>
        </p:nvSpPr>
        <p:spPr>
          <a:xfrm>
            <a:off x="5724256" y="30312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21" name="Text Placeholder 13"/>
          <p:cNvSpPr>
            <a:spLocks noGrp="1"/>
          </p:cNvSpPr>
          <p:nvPr>
            <p:ph type="body" sz="quarter" idx="29"/>
          </p:nvPr>
        </p:nvSpPr>
        <p:spPr>
          <a:xfrm>
            <a:off x="5724128" y="32004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22" name="Text Placeholder 9"/>
          <p:cNvSpPr>
            <a:spLocks noGrp="1"/>
          </p:cNvSpPr>
          <p:nvPr>
            <p:ph type="body" sz="quarter" idx="30"/>
          </p:nvPr>
        </p:nvSpPr>
        <p:spPr>
          <a:xfrm>
            <a:off x="5724256" y="2138400"/>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23" name="Text Placeholder 13"/>
          <p:cNvSpPr>
            <a:spLocks noGrp="1"/>
          </p:cNvSpPr>
          <p:nvPr>
            <p:ph type="body" sz="quarter" idx="31"/>
          </p:nvPr>
        </p:nvSpPr>
        <p:spPr>
          <a:xfrm>
            <a:off x="5724128" y="23076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0" name="Chart Placeholder 9"/>
          <p:cNvSpPr>
            <a:spLocks noGrp="1"/>
          </p:cNvSpPr>
          <p:nvPr>
            <p:ph type="chart" sz="quarter" idx="32"/>
          </p:nvPr>
        </p:nvSpPr>
        <p:spPr>
          <a:xfrm>
            <a:off x="468000" y="3765219"/>
            <a:ext cx="5076000" cy="267163"/>
          </a:xfrm>
        </p:spPr>
        <p:txBody>
          <a:bodyPr anchor="ctr"/>
          <a:lstStyle>
            <a:lvl1pPr algn="ctr">
              <a:defRPr sz="1400">
                <a:solidFill>
                  <a:schemeClr val="tx1">
                    <a:lumMod val="75000"/>
                    <a:lumOff val="25000"/>
                  </a:schemeClr>
                </a:solidFill>
              </a:defRPr>
            </a:lvl1pPr>
          </a:lstStyle>
          <a:p>
            <a:r>
              <a:rPr lang="en-US" smtClean="0"/>
              <a:t>Click icon to add chart</a:t>
            </a:r>
            <a:endParaRPr lang="en-US"/>
          </a:p>
        </p:txBody>
      </p:sp>
      <p:pic>
        <p:nvPicPr>
          <p:cNvPr id="24" name="Picture 2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5" name="Picture 2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3098013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2">
    <p:spTree>
      <p:nvGrpSpPr>
        <p:cNvPr id="1" name=""/>
        <p:cNvGrpSpPr/>
        <p:nvPr/>
      </p:nvGrpSpPr>
      <p:grpSpPr>
        <a:xfrm>
          <a:off x="0" y="0"/>
          <a:ext cx="0" cy="0"/>
          <a:chOff x="0" y="0"/>
          <a:chExt cx="0" cy="0"/>
        </a:xfrm>
      </p:grpSpPr>
      <p:sp>
        <p:nvSpPr>
          <p:cNvPr id="8" name="Title 1"/>
          <p:cNvSpPr>
            <a:spLocks noGrp="1"/>
          </p:cNvSpPr>
          <p:nvPr>
            <p:ph type="title"/>
          </p:nvPr>
        </p:nvSpPr>
        <p:spPr>
          <a:xfrm>
            <a:off x="612000" y="836712"/>
            <a:ext cx="7920000" cy="1602571"/>
          </a:xfrm>
        </p:spPr>
        <p:txBody>
          <a:bodyPr/>
          <a:lstStyle/>
          <a:p>
            <a:r>
              <a:rPr lang="en-US" smtClean="0"/>
              <a:t>Click to edit Master title style</a:t>
            </a:r>
            <a:endParaRPr lang="en-US"/>
          </a:p>
        </p:txBody>
      </p:sp>
      <p:sp>
        <p:nvSpPr>
          <p:cNvPr id="9"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lvl1pPr>
          </a:lstStyle>
          <a:p>
            <a:pPr lvl="0"/>
            <a:r>
              <a:rPr lang="en-US" smtClean="0"/>
              <a:t>Click to edit Master text styles</a:t>
            </a:r>
          </a:p>
        </p:txBody>
      </p:sp>
      <p:sp>
        <p:nvSpPr>
          <p:cNvPr id="12"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smtClean="0"/>
              <a:t>Click to edit Master text styles</a:t>
            </a:r>
          </a:p>
        </p:txBody>
      </p:sp>
      <p:sp>
        <p:nvSpPr>
          <p:cNvPr id="13"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smtClean="0"/>
              <a:t>Click to edit Master text styles</a:t>
            </a:r>
          </a:p>
        </p:txBody>
      </p:sp>
      <p:sp>
        <p:nvSpPr>
          <p:cNvPr id="16"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smtClean="0"/>
              <a:t>8</a:t>
            </a:r>
            <a:endParaRPr lang="en-US"/>
          </a:p>
        </p:txBody>
      </p:sp>
      <p:sp>
        <p:nvSpPr>
          <p:cNvPr id="17" name="Text Placeholder 9"/>
          <p:cNvSpPr>
            <a:spLocks noGrp="1"/>
          </p:cNvSpPr>
          <p:nvPr>
            <p:ph type="body" sz="quarter" idx="11"/>
          </p:nvPr>
        </p:nvSpPr>
        <p:spPr>
          <a:xfrm>
            <a:off x="5724128" y="44028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18" name="Text Placeholder 13"/>
          <p:cNvSpPr>
            <a:spLocks noGrp="1"/>
          </p:cNvSpPr>
          <p:nvPr>
            <p:ph type="body" sz="quarter" idx="17"/>
          </p:nvPr>
        </p:nvSpPr>
        <p:spPr>
          <a:xfrm>
            <a:off x="5724000" y="4572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19" name="Text Placeholder 9"/>
          <p:cNvSpPr>
            <a:spLocks noGrp="1"/>
          </p:cNvSpPr>
          <p:nvPr>
            <p:ph type="body" sz="quarter" idx="26"/>
          </p:nvPr>
        </p:nvSpPr>
        <p:spPr>
          <a:xfrm>
            <a:off x="5724256" y="3250800"/>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20" name="Text Placeholder 13"/>
          <p:cNvSpPr>
            <a:spLocks noGrp="1"/>
          </p:cNvSpPr>
          <p:nvPr>
            <p:ph type="body" sz="quarter" idx="27"/>
          </p:nvPr>
        </p:nvSpPr>
        <p:spPr>
          <a:xfrm>
            <a:off x="5724128" y="3420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21" name="Text Placeholder 9"/>
          <p:cNvSpPr>
            <a:spLocks noGrp="1"/>
          </p:cNvSpPr>
          <p:nvPr>
            <p:ph type="body" sz="quarter" idx="28"/>
          </p:nvPr>
        </p:nvSpPr>
        <p:spPr>
          <a:xfrm>
            <a:off x="5724256" y="20988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smtClean="0"/>
              <a:t>Click to edit Master text styles</a:t>
            </a:r>
          </a:p>
        </p:txBody>
      </p:sp>
      <p:sp>
        <p:nvSpPr>
          <p:cNvPr id="22" name="Text Placeholder 13"/>
          <p:cNvSpPr>
            <a:spLocks noGrp="1"/>
          </p:cNvSpPr>
          <p:nvPr>
            <p:ph type="body" sz="quarter" idx="29"/>
          </p:nvPr>
        </p:nvSpPr>
        <p:spPr>
          <a:xfrm>
            <a:off x="5724128" y="2268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smtClean="0"/>
              <a:t>Click to edit Master text styles</a:t>
            </a:r>
          </a:p>
        </p:txBody>
      </p:sp>
      <p:sp>
        <p:nvSpPr>
          <p:cNvPr id="23" name="Chart Placeholder 9"/>
          <p:cNvSpPr>
            <a:spLocks noGrp="1"/>
          </p:cNvSpPr>
          <p:nvPr>
            <p:ph type="chart" sz="quarter" idx="32"/>
          </p:nvPr>
        </p:nvSpPr>
        <p:spPr>
          <a:xfrm>
            <a:off x="612000" y="3844419"/>
            <a:ext cx="5004000" cy="267163"/>
          </a:xfrm>
        </p:spPr>
        <p:txBody>
          <a:bodyPr anchor="ctr"/>
          <a:lstStyle>
            <a:lvl1pPr algn="ctr">
              <a:defRPr sz="1400">
                <a:solidFill>
                  <a:schemeClr val="tx1">
                    <a:lumMod val="75000"/>
                    <a:lumOff val="25000"/>
                  </a:schemeClr>
                </a:solidFill>
              </a:defRPr>
            </a:lvl1pPr>
          </a:lstStyle>
          <a:p>
            <a:r>
              <a:rPr lang="en-US" smtClean="0"/>
              <a:t>Click icon to add chart</a:t>
            </a:r>
            <a:endParaRPr lang="en-US"/>
          </a:p>
        </p:txBody>
      </p:sp>
      <p:pic>
        <p:nvPicPr>
          <p:cNvPr id="24" name="Picture 2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5" name="Picture 2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1280596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836713"/>
            <a:ext cx="7920000" cy="2359189"/>
          </a:xfrm>
          <a:prstGeom prst="rect">
            <a:avLst/>
          </a:prstGeom>
        </p:spPr>
        <p:txBody>
          <a:bodyPr vert="horz" lIns="91435" tIns="45718" rIns="91435" bIns="45718" rtlCol="0" anchor="t">
            <a:spAutoFit/>
          </a:bodyPr>
          <a:lstStyle/>
          <a:p>
            <a:r>
              <a:rPr lang="en-US" dirty="0" smtClean="0"/>
              <a:t>Click to edit Master title</a:t>
            </a:r>
            <a:br>
              <a:rPr lang="en-US" dirty="0" smtClean="0"/>
            </a:br>
            <a:r>
              <a:rPr lang="en-US" dirty="0" smtClean="0"/>
              <a:t>style</a:t>
            </a:r>
            <a:endParaRPr lang="en-US" dirty="0"/>
          </a:p>
        </p:txBody>
      </p:sp>
      <p:sp>
        <p:nvSpPr>
          <p:cNvPr id="3" name="Text Placeholder 2"/>
          <p:cNvSpPr>
            <a:spLocks noGrp="1"/>
          </p:cNvSpPr>
          <p:nvPr>
            <p:ph type="body" idx="1"/>
          </p:nvPr>
        </p:nvSpPr>
        <p:spPr>
          <a:xfrm>
            <a:off x="612000" y="3356992"/>
            <a:ext cx="7920000" cy="997705"/>
          </a:xfrm>
          <a:prstGeom prst="rect">
            <a:avLst/>
          </a:prstGeom>
        </p:spPr>
        <p:txBody>
          <a:bodyPr vert="horz" lIns="91435" tIns="45718" rIns="91435" bIns="45718"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021288"/>
            <a:ext cx="9144000" cy="166760"/>
          </a:xfrm>
          <a:prstGeom prst="rect">
            <a:avLst/>
          </a:prstGeom>
        </p:spPr>
      </p:pic>
      <p:pic>
        <p:nvPicPr>
          <p:cNvPr id="6" name="Picture 5"/>
          <p:cNvPicPr>
            <a:picLocks noChangeAspect="1"/>
          </p:cNvPicPr>
          <p:nvPr/>
        </p:nvPicPr>
        <p:blipFill>
          <a:blip r:embed="rId18"/>
          <a:stretch>
            <a:fillRect/>
          </a:stretch>
        </p:blipFill>
        <p:spPr>
          <a:xfrm>
            <a:off x="576898" y="6237313"/>
            <a:ext cx="1004675" cy="596663"/>
          </a:xfrm>
          <a:prstGeom prst="rect">
            <a:avLst/>
          </a:prstGeom>
        </p:spPr>
      </p:pic>
      <p:sp>
        <p:nvSpPr>
          <p:cNvPr id="9" name="Rectangle 8"/>
          <p:cNvSpPr/>
          <p:nvPr/>
        </p:nvSpPr>
        <p:spPr>
          <a:xfrm>
            <a:off x="0" y="6257911"/>
            <a:ext cx="323528" cy="432048"/>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77972B"/>
              </a:solidFill>
            </a:endParaRPr>
          </a:p>
        </p:txBody>
      </p:sp>
      <p:sp>
        <p:nvSpPr>
          <p:cNvPr id="7" name="Rectangle 6"/>
          <p:cNvSpPr/>
          <p:nvPr/>
        </p:nvSpPr>
        <p:spPr>
          <a:xfrm>
            <a:off x="369641" y="6257911"/>
            <a:ext cx="119112" cy="432048"/>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Tree>
    <p:extLst>
      <p:ext uri="{BB962C8B-B14F-4D97-AF65-F5344CB8AC3E}">
        <p14:creationId xmlns:p14="http://schemas.microsoft.com/office/powerpoint/2010/main" val="286426388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iming>
    <p:tnLst>
      <p:par>
        <p:cTn id="1" dur="indefinite" restart="never" nodeType="tmRoot"/>
      </p:par>
    </p:tnLst>
  </p:timing>
  <p:hf sldNum="0" hdr="0" ftr="0" dt="0"/>
  <p:txStyles>
    <p:titleStyle>
      <a:lvl1pPr algn="l" defTabSz="914351" rtl="0" eaLnBrk="1" latinLnBrk="0" hangingPunct="1">
        <a:lnSpc>
          <a:spcPts val="5900"/>
        </a:lnSpc>
        <a:spcBef>
          <a:spcPct val="0"/>
        </a:spcBef>
        <a:buNone/>
        <a:defRPr sz="4800" b="1" kern="1200" cap="all" spc="-150" baseline="0">
          <a:solidFill>
            <a:srgbClr val="333333"/>
          </a:solidFill>
          <a:latin typeface="Arial" pitchFamily="34" charset="0"/>
          <a:ea typeface="+mj-ea"/>
          <a:cs typeface="Arial" pitchFamily="34" charset="0"/>
        </a:defRPr>
      </a:lvl1pPr>
    </p:titleStyle>
    <p:bodyStyle>
      <a:lvl1pPr marL="0" indent="0" algn="l" defTabSz="914351" rtl="0" eaLnBrk="1" latinLnBrk="0" hangingPunct="1">
        <a:lnSpc>
          <a:spcPts val="1300"/>
        </a:lnSpc>
        <a:spcBef>
          <a:spcPts val="0"/>
        </a:spcBef>
        <a:buFontTx/>
        <a:buNone/>
        <a:defRPr sz="1800" b="0" i="0" kern="1200" cap="all" spc="-40" baseline="0">
          <a:solidFill>
            <a:srgbClr val="4B4B4B"/>
          </a:solidFill>
          <a:latin typeface="Calibri" pitchFamily="34" charset="0"/>
          <a:ea typeface="+mn-ea"/>
          <a:cs typeface="Calibri" pitchFamily="34" charset="0"/>
        </a:defRPr>
      </a:lvl1pPr>
      <a:lvl2pPr marL="628616"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2pPr>
      <a:lvl3pPr marL="1085791"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3pPr>
      <a:lvl4pPr marL="1542966"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4pPr>
      <a:lvl5pPr marL="2000142"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5pPr>
      <a:lvl6pPr marL="2514463"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8"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14"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9"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1" rtl="0" eaLnBrk="1" latinLnBrk="0" hangingPunct="1">
        <a:defRPr sz="1800" kern="1200">
          <a:solidFill>
            <a:schemeClr val="tx1"/>
          </a:solidFill>
          <a:latin typeface="+mn-lt"/>
          <a:ea typeface="+mn-ea"/>
          <a:cs typeface="+mn-cs"/>
        </a:defRPr>
      </a:lvl1pPr>
      <a:lvl2pPr marL="457175" algn="l" defTabSz="914351" rtl="0" eaLnBrk="1" latinLnBrk="0" hangingPunct="1">
        <a:defRPr sz="1800" kern="1200">
          <a:solidFill>
            <a:schemeClr val="tx1"/>
          </a:solidFill>
          <a:latin typeface="+mn-lt"/>
          <a:ea typeface="+mn-ea"/>
          <a:cs typeface="+mn-cs"/>
        </a:defRPr>
      </a:lvl2pPr>
      <a:lvl3pPr marL="914351" algn="l" defTabSz="914351" rtl="0" eaLnBrk="1" latinLnBrk="0" hangingPunct="1">
        <a:defRPr sz="1800" kern="1200">
          <a:solidFill>
            <a:schemeClr val="tx1"/>
          </a:solidFill>
          <a:latin typeface="+mn-lt"/>
          <a:ea typeface="+mn-ea"/>
          <a:cs typeface="+mn-cs"/>
        </a:defRPr>
      </a:lvl3pPr>
      <a:lvl4pPr marL="1371525" algn="l" defTabSz="914351" rtl="0" eaLnBrk="1" latinLnBrk="0" hangingPunct="1">
        <a:defRPr sz="1800" kern="1200">
          <a:solidFill>
            <a:schemeClr val="tx1"/>
          </a:solidFill>
          <a:latin typeface="+mn-lt"/>
          <a:ea typeface="+mn-ea"/>
          <a:cs typeface="+mn-cs"/>
        </a:defRPr>
      </a:lvl4pPr>
      <a:lvl5pPr marL="1828701" algn="l" defTabSz="914351" rtl="0" eaLnBrk="1" latinLnBrk="0" hangingPunct="1">
        <a:defRPr sz="1800" kern="1200">
          <a:solidFill>
            <a:schemeClr val="tx1"/>
          </a:solidFill>
          <a:latin typeface="+mn-lt"/>
          <a:ea typeface="+mn-ea"/>
          <a:cs typeface="+mn-cs"/>
        </a:defRPr>
      </a:lvl5pPr>
      <a:lvl6pPr marL="2285876" algn="l" defTabSz="914351" rtl="0" eaLnBrk="1" latinLnBrk="0" hangingPunct="1">
        <a:defRPr sz="1800" kern="1200">
          <a:solidFill>
            <a:schemeClr val="tx1"/>
          </a:solidFill>
          <a:latin typeface="+mn-lt"/>
          <a:ea typeface="+mn-ea"/>
          <a:cs typeface="+mn-cs"/>
        </a:defRPr>
      </a:lvl6pPr>
      <a:lvl7pPr marL="2743051" algn="l" defTabSz="914351" rtl="0" eaLnBrk="1" latinLnBrk="0" hangingPunct="1">
        <a:defRPr sz="1800" kern="1200">
          <a:solidFill>
            <a:schemeClr val="tx1"/>
          </a:solidFill>
          <a:latin typeface="+mn-lt"/>
          <a:ea typeface="+mn-ea"/>
          <a:cs typeface="+mn-cs"/>
        </a:defRPr>
      </a:lvl7pPr>
      <a:lvl8pPr marL="3200227" algn="l" defTabSz="914351" rtl="0" eaLnBrk="1" latinLnBrk="0" hangingPunct="1">
        <a:defRPr sz="1800" kern="1200">
          <a:solidFill>
            <a:schemeClr val="tx1"/>
          </a:solidFill>
          <a:latin typeface="+mn-lt"/>
          <a:ea typeface="+mn-ea"/>
          <a:cs typeface="+mn-cs"/>
        </a:defRPr>
      </a:lvl8pPr>
      <a:lvl9pPr marL="3657401" algn="l" defTabSz="9143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csc.noaa.gov/hurrica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eady.gov/plan-for-your-risks" TargetMode="Externa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jpg"/><Relationship Id="rId7" Type="http://schemas.openxmlformats.org/officeDocument/2006/relationships/image" Target="../media/image17.jpg"/><Relationship Id="rId2" Type="http://schemas.openxmlformats.org/officeDocument/2006/relationships/hyperlink" Target="http://www.youtube.com/watch?v=2GWtfb5l8iA" TargetMode="External"/><Relationship Id="rId1" Type="http://schemas.openxmlformats.org/officeDocument/2006/relationships/slideLayout" Target="../slideLayouts/slideLayout15.xml"/><Relationship Id="rId6" Type="http://schemas.openxmlformats.org/officeDocument/2006/relationships/hyperlink" Target="http://www.youtube.com/watch?feature=endscreen&amp;NR=1&amp;v=o0tVbjrbkp8" TargetMode="External"/><Relationship Id="rId5" Type="http://schemas.openxmlformats.org/officeDocument/2006/relationships/image" Target="../media/image10.jpg"/><Relationship Id="rId4" Type="http://schemas.openxmlformats.org/officeDocument/2006/relationships/hyperlink" Target="http://www.youtube.com/watch?v=4f45jA5UxB0"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33256"/>
            <a:ext cx="9144000" cy="112474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15616" y="1054134"/>
            <a:ext cx="4824536" cy="547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084168" y="2636912"/>
            <a:ext cx="2853886" cy="3204344"/>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2" name="Rectangle 11"/>
          <p:cNvSpPr/>
          <p:nvPr/>
        </p:nvSpPr>
        <p:spPr>
          <a:xfrm>
            <a:off x="251524" y="2924944"/>
            <a:ext cx="720080" cy="3204344"/>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pic>
        <p:nvPicPr>
          <p:cNvPr id="13" name="Picture 12"/>
          <p:cNvPicPr>
            <a:picLocks noChangeAspect="1"/>
          </p:cNvPicPr>
          <p:nvPr/>
        </p:nvPicPr>
        <p:blipFill>
          <a:blip r:embed="rId3"/>
          <a:stretch>
            <a:fillRect/>
          </a:stretch>
        </p:blipFill>
        <p:spPr>
          <a:xfrm>
            <a:off x="1765800" y="3260824"/>
            <a:ext cx="3670300" cy="2184400"/>
          </a:xfrm>
          <a:prstGeom prst="rect">
            <a:avLst/>
          </a:prstGeom>
        </p:spPr>
      </p:pic>
      <p:pic>
        <p:nvPicPr>
          <p:cNvPr id="14" name="Picture 13"/>
          <p:cNvPicPr>
            <a:picLocks noChangeAspect="1"/>
          </p:cNvPicPr>
          <p:nvPr/>
        </p:nvPicPr>
        <p:blipFill>
          <a:blip r:embed="rId4"/>
          <a:stretch>
            <a:fillRect/>
          </a:stretch>
        </p:blipFill>
        <p:spPr>
          <a:xfrm>
            <a:off x="1909812" y="5380733"/>
            <a:ext cx="3172716" cy="352524"/>
          </a:xfrm>
          <a:prstGeom prst="rect">
            <a:avLst/>
          </a:prstGeom>
        </p:spPr>
      </p:pic>
      <p:sp>
        <p:nvSpPr>
          <p:cNvPr id="16" name="Rectangle 15"/>
          <p:cNvSpPr/>
          <p:nvPr/>
        </p:nvSpPr>
        <p:spPr>
          <a:xfrm>
            <a:off x="251524" y="2662313"/>
            <a:ext cx="720080" cy="144016"/>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7" name="Rectangle 16"/>
          <p:cNvSpPr/>
          <p:nvPr/>
        </p:nvSpPr>
        <p:spPr>
          <a:xfrm>
            <a:off x="6085054" y="5949280"/>
            <a:ext cx="2879434" cy="180008"/>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8" name="Subtitle 2"/>
          <p:cNvSpPr>
            <a:spLocks noGrp="1"/>
          </p:cNvSpPr>
          <p:nvPr>
            <p:ph type="subTitle" idx="1"/>
          </p:nvPr>
        </p:nvSpPr>
        <p:spPr>
          <a:xfrm>
            <a:off x="6300196" y="3284987"/>
            <a:ext cx="2376264" cy="2209832"/>
          </a:xfrm>
        </p:spPr>
        <p:txBody>
          <a:bodyPr wrap="square">
            <a:spAutoFit/>
          </a:bodyPr>
          <a:lstStyle>
            <a:lvl1pPr marL="0" indent="0" algn="ctr">
              <a:lnSpc>
                <a:spcPts val="1800"/>
              </a:lnSpc>
              <a:buNone/>
              <a:defRPr sz="1500" b="0" spc="-30" baseline="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lnSpc>
                <a:spcPct val="80000"/>
              </a:lnSpc>
            </a:pPr>
            <a:r>
              <a:rPr lang="en-US" sz="1800"/>
              <a:t>Lesson </a:t>
            </a:r>
            <a:r>
              <a:rPr lang="en-US" sz="1800" smtClean="0"/>
              <a:t>1</a:t>
            </a:r>
            <a:r>
              <a:rPr lang="en-US" sz="1800" dirty="0" smtClean="0"/>
              <a:t/>
            </a:r>
            <a:br>
              <a:rPr lang="en-US" sz="1800" dirty="0" smtClean="0"/>
            </a:br>
            <a:r>
              <a:rPr lang="en-US" sz="2300" dirty="0" smtClean="0"/>
              <a:t>Katrina Strikes</a:t>
            </a:r>
          </a:p>
          <a:p>
            <a:pPr algn="l">
              <a:lnSpc>
                <a:spcPct val="90000"/>
              </a:lnSpc>
            </a:pPr>
            <a:endParaRPr lang="en-US" sz="2000" dirty="0">
              <a:cs typeface="Arial"/>
            </a:endParaRPr>
          </a:p>
          <a:p>
            <a:pPr algn="l">
              <a:lnSpc>
                <a:spcPct val="90000"/>
              </a:lnSpc>
            </a:pPr>
            <a:r>
              <a:rPr lang="en-US" sz="1600" dirty="0">
                <a:cs typeface="Arial"/>
              </a:rPr>
              <a:t>Part 1</a:t>
            </a:r>
          </a:p>
          <a:p>
            <a:pPr algn="l">
              <a:lnSpc>
                <a:spcPct val="90000"/>
              </a:lnSpc>
            </a:pPr>
            <a:r>
              <a:rPr lang="en-US" sz="2000" dirty="0" smtClean="0">
                <a:cs typeface="Arial"/>
              </a:rPr>
              <a:t>FINANCIAL AND EMERGENCY PREPAREDNESS</a:t>
            </a:r>
            <a:endParaRPr lang="en-US" sz="2000" dirty="0">
              <a:cs typeface="Arial"/>
            </a:endParaRPr>
          </a:p>
          <a:p>
            <a:pPr algn="l">
              <a:lnSpc>
                <a:spcPct val="80000"/>
              </a:lnSpc>
            </a:pPr>
            <a:endParaRPr lang="en-US" sz="2300" dirty="0"/>
          </a:p>
        </p:txBody>
      </p:sp>
    </p:spTree>
    <p:extLst>
      <p:ext uri="{BB962C8B-B14F-4D97-AF65-F5344CB8AC3E}">
        <p14:creationId xmlns:p14="http://schemas.microsoft.com/office/powerpoint/2010/main" val="306932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093296"/>
          </a:xfrm>
          <a:prstGeom prst="rect">
            <a:avLst/>
          </a:prstGeom>
          <a:solidFill>
            <a:srgbClr val="3D88C8"/>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1" dirty="0"/>
          </a:p>
        </p:txBody>
      </p:sp>
      <p:sp>
        <p:nvSpPr>
          <p:cNvPr id="2" name="Title 1"/>
          <p:cNvSpPr>
            <a:spLocks noGrp="1"/>
          </p:cNvSpPr>
          <p:nvPr>
            <p:ph type="ctrTitle"/>
          </p:nvPr>
        </p:nvSpPr>
        <p:spPr>
          <a:xfrm>
            <a:off x="323529" y="1772816"/>
            <a:ext cx="8496944" cy="739515"/>
          </a:xfrm>
        </p:spPr>
        <p:txBody>
          <a:bodyPr/>
          <a:lstStyle/>
          <a:p>
            <a:pPr>
              <a:lnSpc>
                <a:spcPts val="5000"/>
              </a:lnSpc>
            </a:pPr>
            <a:r>
              <a:rPr lang="es-ES" sz="4400" dirty="0" err="1">
                <a:solidFill>
                  <a:schemeClr val="bg1"/>
                </a:solidFill>
              </a:rPr>
              <a:t>Lesson</a:t>
            </a:r>
            <a:r>
              <a:rPr lang="es-ES" sz="4400" dirty="0">
                <a:solidFill>
                  <a:schemeClr val="bg1"/>
                </a:solidFill>
              </a:rPr>
              <a:t> </a:t>
            </a:r>
            <a:r>
              <a:rPr lang="es-ES" sz="4400" dirty="0" err="1">
                <a:solidFill>
                  <a:srgbClr val="000000"/>
                </a:solidFill>
              </a:rPr>
              <a:t>Objectives</a:t>
            </a:r>
            <a:endParaRPr lang="en-US" sz="4400" dirty="0">
              <a:solidFill>
                <a:srgbClr val="000000"/>
              </a:solidFill>
            </a:endParaRPr>
          </a:p>
        </p:txBody>
      </p:sp>
      <p:sp>
        <p:nvSpPr>
          <p:cNvPr id="4" name="Text Placeholder 3"/>
          <p:cNvSpPr>
            <a:spLocks noGrp="1"/>
          </p:cNvSpPr>
          <p:nvPr>
            <p:ph type="body" sz="quarter" idx="11"/>
          </p:nvPr>
        </p:nvSpPr>
        <p:spPr>
          <a:xfrm>
            <a:off x="1799867" y="1396800"/>
            <a:ext cx="5544269" cy="359924"/>
          </a:xfrm>
        </p:spPr>
        <p:txBody>
          <a:bodyPr/>
          <a:lstStyle/>
          <a:p>
            <a:r>
              <a:rPr lang="es-ES" dirty="0" err="1" smtClean="0">
                <a:solidFill>
                  <a:schemeClr val="bg1">
                    <a:lumMod val="85000"/>
                  </a:schemeClr>
                </a:solidFill>
              </a:rPr>
              <a:t>Lesson</a:t>
            </a:r>
            <a:r>
              <a:rPr lang="es-ES" dirty="0" smtClean="0">
                <a:solidFill>
                  <a:schemeClr val="bg1">
                    <a:lumMod val="85000"/>
                  </a:schemeClr>
                </a:solidFill>
              </a:rPr>
              <a:t> 1: Katrina Strikes</a:t>
            </a:r>
            <a:endParaRPr lang="en-US" dirty="0">
              <a:solidFill>
                <a:schemeClr val="bg1">
                  <a:lumMod val="85000"/>
                </a:schemeClr>
              </a:solidFill>
            </a:endParaRPr>
          </a:p>
        </p:txBody>
      </p:sp>
      <p:pic>
        <p:nvPicPr>
          <p:cNvPr id="11" name="Picture 10"/>
          <p:cNvPicPr>
            <a:picLocks noChangeAspect="1"/>
          </p:cNvPicPr>
          <p:nvPr/>
        </p:nvPicPr>
        <p:blipFill>
          <a:blip r:embed="rId2"/>
          <a:stretch>
            <a:fillRect/>
          </a:stretch>
        </p:blipFill>
        <p:spPr>
          <a:xfrm>
            <a:off x="2985642" y="5085185"/>
            <a:ext cx="3172716" cy="352524"/>
          </a:xfrm>
          <a:prstGeom prst="rect">
            <a:avLst/>
          </a:prstGeom>
        </p:spPr>
      </p:pic>
      <p:sp>
        <p:nvSpPr>
          <p:cNvPr id="14" name="Subtitle 13"/>
          <p:cNvSpPr txBox="1">
            <a:spLocks noGrp="1"/>
          </p:cNvSpPr>
          <p:nvPr>
            <p:ph type="subTitle" idx="1"/>
          </p:nvPr>
        </p:nvSpPr>
        <p:spPr>
          <a:xfrm>
            <a:off x="1371600" y="2758109"/>
            <a:ext cx="6629400" cy="1294011"/>
          </a:xfrm>
          <a:prstGeom prst="rect">
            <a:avLst/>
          </a:prstGeom>
          <a:noFill/>
        </p:spPr>
        <p:txBody>
          <a:bodyPr wrap="square" lIns="74996" tIns="37498" rIns="74996" bIns="37498" rtlCol="0">
            <a:spAutoFit/>
          </a:bodyPr>
          <a:lstStyle/>
          <a:p>
            <a:pPr algn="l">
              <a:spcAft>
                <a:spcPts val="492"/>
              </a:spcAft>
            </a:pPr>
            <a:r>
              <a:rPr lang="en-US" sz="1800" b="1" dirty="0" smtClean="0">
                <a:solidFill>
                  <a:srgbClr val="010000"/>
                </a:solidFill>
                <a:cs typeface="Arial"/>
              </a:rPr>
              <a:t>Students will</a:t>
            </a:r>
            <a:r>
              <a:rPr lang="en-US" sz="1800" dirty="0" smtClean="0">
                <a:solidFill>
                  <a:srgbClr val="010000"/>
                </a:solidFill>
                <a:cs typeface="Arial"/>
              </a:rPr>
              <a:t>:</a:t>
            </a:r>
          </a:p>
          <a:p>
            <a:pPr marL="342900" lvl="0" indent="-342900" algn="l">
              <a:buFont typeface="+mj-lt"/>
              <a:buAutoNum type="arabicPeriod"/>
            </a:pPr>
            <a:r>
              <a:rPr lang="en-US" sz="1800" dirty="0"/>
              <a:t>Define natural disaster.</a:t>
            </a:r>
          </a:p>
          <a:p>
            <a:pPr marL="342900" lvl="0" indent="-342900" algn="l">
              <a:buFont typeface="+mj-lt"/>
              <a:buAutoNum type="arabicPeriod"/>
            </a:pPr>
            <a:r>
              <a:rPr lang="en-US" sz="1800" dirty="0"/>
              <a:t>Develop an emergency plan for their family.</a:t>
            </a:r>
          </a:p>
          <a:p>
            <a:pPr marL="342900" lvl="0" indent="-342900" algn="l">
              <a:buFont typeface="+mj-lt"/>
              <a:buAutoNum type="arabicPeriod"/>
            </a:pPr>
            <a:r>
              <a:rPr lang="en-US" sz="1800" dirty="0" smtClean="0"/>
              <a:t>Recognize </a:t>
            </a:r>
            <a:r>
              <a:rPr lang="en-US" sz="1800" dirty="0"/>
              <a:t>the need for </a:t>
            </a:r>
            <a:r>
              <a:rPr lang="en-US" sz="1800" dirty="0" smtClean="0"/>
              <a:t>EMERGENCY AND financial </a:t>
            </a:r>
            <a:r>
              <a:rPr lang="en-US" sz="1800" dirty="0"/>
              <a:t>preparedness in the face of a disaster.</a:t>
            </a:r>
          </a:p>
        </p:txBody>
      </p:sp>
      <p:sp>
        <p:nvSpPr>
          <p:cNvPr id="9" name="Text Placeholder 12"/>
          <p:cNvSpPr txBox="1">
            <a:spLocks/>
          </p:cNvSpPr>
          <p:nvPr/>
        </p:nvSpPr>
        <p:spPr>
          <a:xfrm>
            <a:off x="8107200" y="6285600"/>
            <a:ext cx="349640" cy="259045"/>
          </a:xfrm>
          <a:prstGeom prst="rect">
            <a:avLst/>
          </a:prstGeom>
        </p:spPr>
        <p:txBody>
          <a:bodyPr wrap="square" anchor="ctr">
            <a:spAutoFit/>
          </a:bodyPr>
          <a:lstStyle>
            <a:lvl1pPr marL="0" indent="0" algn="ctr" defTabSz="914400" rtl="0" eaLnBrk="1" latinLnBrk="0" hangingPunct="1">
              <a:lnSpc>
                <a:spcPts val="1300"/>
              </a:lnSpc>
              <a:spcBef>
                <a:spcPts val="0"/>
              </a:spcBef>
              <a:buFontTx/>
              <a:buNone/>
              <a:defRPr sz="1000" b="0" i="0" kern="1200" cap="all" spc="-10" baseline="0">
                <a:solidFill>
                  <a:srgbClr val="595959"/>
                </a:solidFill>
                <a:latin typeface="Arial" pitchFamily="34" charset="0"/>
                <a:ea typeface="+mn-ea"/>
                <a:cs typeface="Arial" pitchFamily="34" charset="0"/>
              </a:defRPr>
            </a:lvl1pPr>
            <a:lvl2pPr marL="6286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2pPr>
            <a:lvl3pPr marL="10858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3pPr>
            <a:lvl4pPr marL="15430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4pPr>
            <a:lvl5pPr marL="20002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9150725E-253C-2448-8515-BC54046F62BA}" type="slidenum">
              <a:rPr lang="en-US" smtClean="0"/>
              <a:t>2</a:t>
            </a:fld>
            <a:endParaRPr lang="en-US" dirty="0"/>
          </a:p>
        </p:txBody>
      </p:sp>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599"/>
            <a:ext cx="97528" cy="109719"/>
          </a:xfrm>
          <a:prstGeom prst="rect">
            <a:avLst/>
          </a:prstGeom>
        </p:spPr>
      </p:pic>
    </p:spTree>
    <p:extLst>
      <p:ext uri="{BB962C8B-B14F-4D97-AF65-F5344CB8AC3E}">
        <p14:creationId xmlns:p14="http://schemas.microsoft.com/office/powerpoint/2010/main" val="194181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a:spLocks noGrp="1"/>
          </p:cNvSpPr>
          <p:nvPr>
            <p:ph type="body" sz="quarter" idx="13"/>
          </p:nvPr>
        </p:nvSpPr>
        <p:spPr>
          <a:xfrm>
            <a:off x="8107201" y="6286670"/>
            <a:ext cx="349640" cy="256904"/>
          </a:xfrm>
        </p:spPr>
        <p:txBody>
          <a:bodyPr/>
          <a:lstStyle/>
          <a:p>
            <a:fld id="{EC1C4319-1884-9E41-ACB1-BE0B9C869977}" type="slidenum">
              <a:rPr lang="en-US" smtClean="0"/>
              <a:t>3</a:t>
            </a:fld>
            <a:endParaRPr lang="en-US" dirty="0"/>
          </a:p>
        </p:txBody>
      </p:sp>
      <p:sp>
        <p:nvSpPr>
          <p:cNvPr id="15" name="Title 1"/>
          <p:cNvSpPr>
            <a:spLocks noGrp="1"/>
          </p:cNvSpPr>
          <p:nvPr>
            <p:ph type="title"/>
          </p:nvPr>
        </p:nvSpPr>
        <p:spPr>
          <a:xfrm>
            <a:off x="612000" y="836713"/>
            <a:ext cx="7920000" cy="986933"/>
          </a:xfrm>
        </p:spPr>
        <p:txBody>
          <a:bodyPr/>
          <a:lstStyle/>
          <a:p>
            <a:pPr>
              <a:lnSpc>
                <a:spcPct val="90000"/>
              </a:lnSpc>
            </a:pPr>
            <a:r>
              <a:rPr lang="es-ES" sz="3200" dirty="0" err="1"/>
              <a:t>Have</a:t>
            </a:r>
            <a:r>
              <a:rPr lang="es-ES" sz="3200" dirty="0"/>
              <a:t> </a:t>
            </a:r>
            <a:r>
              <a:rPr lang="es-ES" sz="3200" dirty="0" err="1"/>
              <a:t>You</a:t>
            </a:r>
            <a:r>
              <a:rPr lang="es-ES" sz="3200" dirty="0"/>
              <a:t> </a:t>
            </a:r>
            <a:r>
              <a:rPr lang="es-ES" sz="3200" dirty="0" err="1"/>
              <a:t>Ever</a:t>
            </a:r>
            <a:r>
              <a:rPr lang="es-ES" sz="3200" dirty="0"/>
              <a:t> </a:t>
            </a:r>
            <a:r>
              <a:rPr lang="es-ES" sz="3200" dirty="0" err="1"/>
              <a:t>Experienced</a:t>
            </a:r>
            <a:r>
              <a:rPr lang="es-ES" sz="3200" dirty="0"/>
              <a:t> </a:t>
            </a:r>
            <a:br>
              <a:rPr lang="es-ES" sz="3200" dirty="0"/>
            </a:br>
            <a:r>
              <a:rPr lang="es-ES" sz="3200" dirty="0">
                <a:solidFill>
                  <a:srgbClr val="009AE1"/>
                </a:solidFill>
              </a:rPr>
              <a:t>A Natural </a:t>
            </a:r>
            <a:r>
              <a:rPr lang="es-ES" sz="3200" dirty="0" err="1">
                <a:solidFill>
                  <a:srgbClr val="009AE1"/>
                </a:solidFill>
              </a:rPr>
              <a:t>Disaster</a:t>
            </a:r>
            <a:r>
              <a:rPr lang="es-ES" sz="3200" dirty="0">
                <a:solidFill>
                  <a:srgbClr val="009AE1"/>
                </a:solidFill>
              </a:rPr>
              <a:t>?</a:t>
            </a:r>
            <a:endParaRPr lang="en-US" sz="3200" dirty="0"/>
          </a:p>
        </p:txBody>
      </p:sp>
      <p:sp>
        <p:nvSpPr>
          <p:cNvPr id="16" name="Text Placeholder 2"/>
          <p:cNvSpPr>
            <a:spLocks noGrp="1"/>
          </p:cNvSpPr>
          <p:nvPr>
            <p:ph type="body" sz="quarter" idx="10"/>
          </p:nvPr>
        </p:nvSpPr>
        <p:spPr>
          <a:xfrm>
            <a:off x="685800" y="1905000"/>
            <a:ext cx="7885964" cy="921017"/>
          </a:xfrm>
        </p:spPr>
        <p:txBody>
          <a:bodyPr/>
          <a:lstStyle/>
          <a:p>
            <a:pPr>
              <a:lnSpc>
                <a:spcPct val="90000"/>
              </a:lnSpc>
              <a:spcAft>
                <a:spcPts val="492"/>
              </a:spcAft>
            </a:pPr>
            <a:r>
              <a:rPr lang="en-US" sz="2000" cap="none" dirty="0">
                <a:solidFill>
                  <a:schemeClr val="tx1">
                    <a:lumMod val="75000"/>
                    <a:lumOff val="25000"/>
                  </a:schemeClr>
                </a:solidFill>
                <a:latin typeface="+mn-lt"/>
                <a:cs typeface="Arial" pitchFamily="34" charset="0"/>
              </a:rPr>
              <a:t>Natural disasters are naturally occurring events that can cause severe threats to the public health.</a:t>
            </a:r>
          </a:p>
          <a:p>
            <a:r>
              <a:rPr lang="en-US" sz="2000" i="1" cap="none" dirty="0">
                <a:solidFill>
                  <a:schemeClr val="tx1">
                    <a:lumMod val="75000"/>
                    <a:lumOff val="25000"/>
                  </a:schemeClr>
                </a:solidFill>
                <a:latin typeface="+mn-lt"/>
                <a:cs typeface="Arial" pitchFamily="34" charset="0"/>
              </a:rPr>
              <a:t>—U.S. Department of Health and Human Services</a:t>
            </a:r>
          </a:p>
        </p:txBody>
      </p:sp>
      <p:sp>
        <p:nvSpPr>
          <p:cNvPr id="17" name="Text Placeholder 3"/>
          <p:cNvSpPr>
            <a:spLocks noGrp="1"/>
          </p:cNvSpPr>
          <p:nvPr>
            <p:ph type="body" sz="quarter" idx="12"/>
          </p:nvPr>
        </p:nvSpPr>
        <p:spPr>
          <a:xfrm>
            <a:off x="762000" y="4648200"/>
            <a:ext cx="7955280" cy="1482453"/>
          </a:xfrm>
        </p:spPr>
        <p:txBody>
          <a:bodyPr/>
          <a:lstStyle/>
          <a:p>
            <a:pPr indent="-171441">
              <a:lnSpc>
                <a:spcPct val="90000"/>
              </a:lnSpc>
            </a:pPr>
            <a:r>
              <a:rPr lang="en-US" sz="2000" spc="0" dirty="0">
                <a:solidFill>
                  <a:schemeClr val="tx1">
                    <a:lumMod val="75000"/>
                    <a:lumOff val="25000"/>
                  </a:schemeClr>
                </a:solidFill>
                <a:latin typeface="+mn-lt"/>
                <a:cs typeface="Arial" pitchFamily="34" charset="0"/>
              </a:rPr>
              <a:t>Tornadoes, hurricanes, volcanoes, and earthquakes each have a classification system developed to gauge the intensity of the event by assessing a number of set factors. These classification methods help researchers study disaster patterns. They also help to educate the public and encourage them to plan and prepare for potential disasters.</a:t>
            </a:r>
          </a:p>
        </p:txBody>
      </p:sp>
      <p:sp>
        <p:nvSpPr>
          <p:cNvPr id="3" name="Text Placeholder 2"/>
          <p:cNvSpPr>
            <a:spLocks noGrp="1"/>
          </p:cNvSpPr>
          <p:nvPr>
            <p:ph type="body" sz="quarter" idx="14"/>
          </p:nvPr>
        </p:nvSpPr>
        <p:spPr>
          <a:xfrm>
            <a:off x="762000" y="3124200"/>
            <a:ext cx="3771900" cy="1179293"/>
          </a:xfrm>
        </p:spPr>
        <p:style>
          <a:lnRef idx="1">
            <a:schemeClr val="accent6"/>
          </a:lnRef>
          <a:fillRef idx="3">
            <a:schemeClr val="accent6"/>
          </a:fillRef>
          <a:effectRef idx="2">
            <a:schemeClr val="accent6"/>
          </a:effectRef>
          <a:fontRef idx="minor">
            <a:schemeClr val="lt1"/>
          </a:fontRef>
        </p:style>
        <p:txBody>
          <a:bodyPr anchor="ctr"/>
          <a:lstStyle/>
          <a:p>
            <a:pPr algn="ctr">
              <a:lnSpc>
                <a:spcPct val="90000"/>
              </a:lnSpc>
            </a:pPr>
            <a:r>
              <a:rPr lang="en-US" sz="2600" dirty="0">
                <a:solidFill>
                  <a:schemeClr val="bg1"/>
                </a:solidFill>
                <a:effectLst>
                  <a:outerShdw blurRad="38100" dist="38100" dir="2700000" algn="tl">
                    <a:srgbClr val="000000">
                      <a:alpha val="43137"/>
                    </a:srgbClr>
                  </a:outerShdw>
                </a:effectLst>
              </a:rPr>
              <a:t>Natural disasters occur all around the world and range in impact.</a:t>
            </a:r>
          </a:p>
        </p:txBody>
      </p:sp>
      <p:pic>
        <p:nvPicPr>
          <p:cNvPr id="11" name="Picture 10">
            <a:hlinkClick r:id="rId2"/>
          </p:cNvPr>
          <p:cNvPicPr>
            <a:picLocks/>
          </p:cNvPicPr>
          <p:nvPr/>
        </p:nvPicPr>
        <p:blipFill>
          <a:blip r:embed="rId3">
            <a:extLst>
              <a:ext uri="{28A0092B-C50C-407E-A947-70E740481C1C}">
                <a14:useLocalDpi xmlns:a14="http://schemas.microsoft.com/office/drawing/2010/main" val="0"/>
              </a:ext>
            </a:extLst>
          </a:blip>
          <a:stretch>
            <a:fillRect/>
          </a:stretch>
        </p:blipFill>
        <p:spPr>
          <a:xfrm>
            <a:off x="4800600" y="3048000"/>
            <a:ext cx="3931806" cy="13417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 Placeholder 2"/>
          <p:cNvSpPr>
            <a:spLocks noGrp="1"/>
          </p:cNvSpPr>
          <p:nvPr>
            <p:ph type="body" sz="quarter" idx="10"/>
          </p:nvPr>
        </p:nvSpPr>
        <p:spPr>
          <a:xfrm>
            <a:off x="3657600" y="152400"/>
            <a:ext cx="5349240" cy="288536"/>
          </a:xfrm>
        </p:spPr>
        <p:txBody>
          <a:bodyPr/>
          <a:lstStyle/>
          <a:p>
            <a:pPr algn="r"/>
            <a:r>
              <a:rPr lang="en-US" sz="1200" cap="none" dirty="0" smtClean="0">
                <a:solidFill>
                  <a:schemeClr val="tx2">
                    <a:lumMod val="40000"/>
                    <a:lumOff val="60000"/>
                  </a:schemeClr>
                </a:solidFill>
                <a:latin typeface="Arial"/>
                <a:cs typeface="Arial"/>
              </a:rPr>
              <a:t>Lesson 1</a:t>
            </a:r>
            <a:r>
              <a:rPr lang="en-US" sz="1200" cap="none" dirty="0" smtClean="0">
                <a:solidFill>
                  <a:srgbClr val="009AE1"/>
                </a:solidFill>
                <a:latin typeface="Arial"/>
                <a:cs typeface="Arial"/>
              </a:rPr>
              <a:t>: </a:t>
            </a:r>
            <a:r>
              <a:rPr lang="en-US" sz="1200" cap="none" dirty="0" smtClean="0">
                <a:solidFill>
                  <a:schemeClr val="bg1">
                    <a:lumMod val="50000"/>
                  </a:schemeClr>
                </a:solidFill>
                <a:latin typeface="Arial"/>
                <a:cs typeface="Arial"/>
              </a:rPr>
              <a:t>Katrina Strikes</a:t>
            </a:r>
            <a:endParaRPr lang="en-US" sz="1200" cap="none" dirty="0">
              <a:solidFill>
                <a:schemeClr val="bg1">
                  <a:lumMod val="50000"/>
                </a:schemeClr>
              </a:solidFill>
              <a:latin typeface="Arial"/>
              <a:cs typeface="Arial"/>
            </a:endParaRPr>
          </a:p>
        </p:txBody>
      </p:sp>
    </p:spTree>
    <p:extLst>
      <p:ext uri="{BB962C8B-B14F-4D97-AF65-F5344CB8AC3E}">
        <p14:creationId xmlns:p14="http://schemas.microsoft.com/office/powerpoint/2010/main" val="1641614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28800"/>
            <a:ext cx="7794978" cy="691277"/>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Why is it important to prepare for life events or activities in which you want to be successful?</a:t>
            </a:r>
          </a:p>
        </p:txBody>
      </p:sp>
      <p:pic>
        <p:nvPicPr>
          <p:cNvPr id="3" name="Picture 2"/>
          <p:cNvPicPr>
            <a:picLocks/>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4001"/>
          <a:stretch/>
        </p:blipFill>
        <p:spPr>
          <a:xfrm>
            <a:off x="6080761" y="2981740"/>
            <a:ext cx="2311964" cy="1138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62941" y="2925832"/>
            <a:ext cx="2337092" cy="11942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406141" y="2590386"/>
            <a:ext cx="2254751" cy="18636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685800" y="4905015"/>
            <a:ext cx="7924800" cy="691277"/>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Are there sports or activities that you have to prepare for before you can participate?</a:t>
            </a:r>
          </a:p>
        </p:txBody>
      </p:sp>
      <p:sp>
        <p:nvSpPr>
          <p:cNvPr id="8" name="Title 1"/>
          <p:cNvSpPr txBox="1">
            <a:spLocks/>
          </p:cNvSpPr>
          <p:nvPr/>
        </p:nvSpPr>
        <p:spPr>
          <a:xfrm>
            <a:off x="594360" y="801343"/>
            <a:ext cx="7128000" cy="986933"/>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Financial</a:t>
            </a:r>
            <a:r>
              <a:rPr lang="es-ES" sz="3200" dirty="0"/>
              <a:t> and </a:t>
            </a:r>
            <a:r>
              <a:rPr lang="es-ES" sz="3200" dirty="0" err="1"/>
              <a:t>Emergency</a:t>
            </a:r>
            <a:r>
              <a:rPr lang="es-ES" sz="3200" dirty="0"/>
              <a:t> </a:t>
            </a:r>
            <a:r>
              <a:rPr lang="es-ES" sz="3200" dirty="0" err="1">
                <a:solidFill>
                  <a:srgbClr val="009AE1"/>
                </a:solidFill>
              </a:rPr>
              <a:t>Preparedness</a:t>
            </a:r>
            <a:endParaRPr lang="en-US" sz="3200" dirty="0"/>
          </a:p>
        </p:txBody>
      </p:sp>
      <p:sp>
        <p:nvSpPr>
          <p:cNvPr id="9" name="Text Placeholder 4"/>
          <p:cNvSpPr txBox="1">
            <a:spLocks/>
          </p:cNvSpPr>
          <p:nvPr/>
        </p:nvSpPr>
        <p:spPr>
          <a:xfrm>
            <a:off x="8107201" y="6300404"/>
            <a:ext cx="349640" cy="229438"/>
          </a:xfrm>
          <a:prstGeom prst="rect">
            <a:avLst/>
          </a:prstGeom>
        </p:spPr>
        <p:txBody>
          <a:bodyPr lIns="75008" tIns="37504" rIns="75008" bIns="37504"/>
          <a:lstStyle>
            <a:lvl1pPr marL="0" indent="0" algn="l" defTabSz="1114654" rtl="0" eaLnBrk="1" latinLnBrk="0" hangingPunct="1">
              <a:lnSpc>
                <a:spcPts val="1585"/>
              </a:lnSpc>
              <a:spcBef>
                <a:spcPts val="0"/>
              </a:spcBef>
              <a:buFontTx/>
              <a:buNone/>
              <a:defRPr sz="2200" b="0" i="0" kern="1200" cap="all" spc="-49" baseline="0">
                <a:solidFill>
                  <a:srgbClr val="4B4B4B"/>
                </a:solidFill>
                <a:latin typeface="Calibri" pitchFamily="34" charset="0"/>
                <a:ea typeface="+mn-ea"/>
                <a:cs typeface="Calibri"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dirty="0"/>
          </a:p>
        </p:txBody>
      </p:sp>
      <p:sp>
        <p:nvSpPr>
          <p:cNvPr id="10"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smtClean="0"/>
              <a:t>4</a:t>
            </a:r>
            <a:endParaRPr lang="en-US" dirty="0"/>
          </a:p>
        </p:txBody>
      </p:sp>
      <p:pic>
        <p:nvPicPr>
          <p:cNvPr id="11" name="Picture 10">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2" name="Picture 1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4"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smtClean="0">
                <a:solidFill>
                  <a:schemeClr val="tx2">
                    <a:lumMod val="40000"/>
                    <a:lumOff val="60000"/>
                  </a:schemeClr>
                </a:solidFill>
                <a:latin typeface="Arial"/>
                <a:cs typeface="Arial"/>
              </a:rPr>
              <a:t>Lesson 1</a:t>
            </a:r>
            <a:r>
              <a:rPr lang="en-US" sz="1200" smtClean="0">
                <a:solidFill>
                  <a:srgbClr val="009AE1"/>
                </a:solidFill>
                <a:latin typeface="Arial"/>
                <a:cs typeface="Arial"/>
              </a:rPr>
              <a:t>: </a:t>
            </a:r>
            <a:r>
              <a:rPr lang="en-US" sz="1200" smtClean="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7841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780" y="2087219"/>
            <a:ext cx="4800600" cy="3461267"/>
          </a:xfrm>
          <a:prstGeom prst="rect">
            <a:avLst/>
          </a:prstGeom>
          <a:noFill/>
        </p:spPr>
        <p:txBody>
          <a:bodyPr vert="horz" wrap="square" lIns="74992" tIns="37496" rIns="74992" bIns="37496" rtlCol="0">
            <a:spAutoFit/>
          </a:bodyPr>
          <a:lstStyle/>
          <a:p>
            <a:r>
              <a:rPr lang="en-US" sz="2000" b="1" dirty="0">
                <a:solidFill>
                  <a:schemeClr val="tx1">
                    <a:lumMod val="75000"/>
                    <a:lumOff val="25000"/>
                  </a:schemeClr>
                </a:solidFill>
                <a:cs typeface="Arial" pitchFamily="34" charset="0"/>
              </a:rPr>
              <a:t>Risk is the uncertainty about the outcome of a situation or event</a:t>
            </a:r>
            <a:r>
              <a:rPr lang="en-US" sz="2000" dirty="0">
                <a:solidFill>
                  <a:schemeClr val="tx1">
                    <a:lumMod val="75000"/>
                    <a:lumOff val="25000"/>
                  </a:schemeClr>
                </a:solidFill>
                <a:cs typeface="Arial" pitchFamily="34" charset="0"/>
              </a:rPr>
              <a:t>.</a:t>
            </a:r>
          </a:p>
          <a:p>
            <a:endParaRPr lang="en-US" sz="2000" dirty="0">
              <a:solidFill>
                <a:schemeClr val="tx1">
                  <a:lumMod val="75000"/>
                  <a:lumOff val="25000"/>
                </a:schemeClr>
              </a:solidFill>
              <a:cs typeface="Arial" pitchFamily="34" charset="0"/>
            </a:endParaRPr>
          </a:p>
          <a:p>
            <a:r>
              <a:rPr lang="en-US" sz="2000" dirty="0">
                <a:solidFill>
                  <a:schemeClr val="tx1">
                    <a:lumMod val="75000"/>
                    <a:lumOff val="25000"/>
                  </a:schemeClr>
                </a:solidFill>
                <a:cs typeface="Arial" pitchFamily="34" charset="0"/>
              </a:rPr>
              <a:t>To manage risk you must identify the sources of risk and estimate potential losses.</a:t>
            </a:r>
          </a:p>
          <a:p>
            <a:endParaRPr lang="en-US" sz="2000" dirty="0">
              <a:solidFill>
                <a:schemeClr val="tx1">
                  <a:lumMod val="75000"/>
                  <a:lumOff val="25000"/>
                </a:schemeClr>
              </a:solidFill>
              <a:cs typeface="Arial" pitchFamily="34" charset="0"/>
            </a:endParaRPr>
          </a:p>
          <a:p>
            <a:r>
              <a:rPr lang="en-US" sz="2000" dirty="0">
                <a:solidFill>
                  <a:schemeClr val="tx1">
                    <a:lumMod val="75000"/>
                    <a:lumOff val="25000"/>
                  </a:schemeClr>
                </a:solidFill>
                <a:cs typeface="Arial" pitchFamily="34" charset="0"/>
              </a:rPr>
              <a:t>We take risks every day. The risk from natural disasters, which cannot be eliminated, can in some cases be minimized with adequate planning and preparation.  </a:t>
            </a:r>
          </a:p>
          <a:p>
            <a:endParaRPr lang="en-US" sz="2000" dirty="0">
              <a:solidFill>
                <a:schemeClr val="tx1">
                  <a:lumMod val="75000"/>
                  <a:lumOff val="25000"/>
                </a:schemeClr>
              </a:solidFill>
              <a:cs typeface="Arial" pitchFamily="34" charset="0"/>
            </a:endParaRPr>
          </a:p>
        </p:txBody>
      </p:sp>
      <p:pic>
        <p:nvPicPr>
          <p:cNvPr id="2054" name="Picture 6" descr="http://medicaladvocate.com/wp-content/uploads/2012/04/risk-icon.jpg">
            <a:hlinkClick r:id="rId2"/>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806440" y="2310848"/>
            <a:ext cx="2536705" cy="20126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94360" y="801343"/>
            <a:ext cx="7128000" cy="986933"/>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Managing</a:t>
            </a:r>
            <a:r>
              <a:rPr lang="es-ES" sz="3200" dirty="0"/>
              <a:t> </a:t>
            </a:r>
            <a:r>
              <a:rPr lang="es-ES" sz="3200" dirty="0" err="1"/>
              <a:t>Risk</a:t>
            </a:r>
            <a:r>
              <a:rPr lang="es-ES" sz="3200" dirty="0"/>
              <a:t> </a:t>
            </a:r>
            <a:r>
              <a:rPr lang="es-ES" sz="3200" dirty="0" err="1">
                <a:solidFill>
                  <a:srgbClr val="009AE1"/>
                </a:solidFill>
              </a:rPr>
              <a:t>through</a:t>
            </a:r>
            <a:r>
              <a:rPr lang="es-ES" sz="3200" dirty="0">
                <a:solidFill>
                  <a:srgbClr val="009AE1"/>
                </a:solidFill>
              </a:rPr>
              <a:t> </a:t>
            </a:r>
            <a:r>
              <a:rPr lang="es-ES" sz="3200" dirty="0" err="1">
                <a:solidFill>
                  <a:srgbClr val="009AE1"/>
                </a:solidFill>
              </a:rPr>
              <a:t>emergency</a:t>
            </a:r>
            <a:r>
              <a:rPr lang="es-ES" sz="3200" dirty="0">
                <a:solidFill>
                  <a:srgbClr val="009AE1"/>
                </a:solidFill>
              </a:rPr>
              <a:t> </a:t>
            </a:r>
            <a:r>
              <a:rPr lang="es-ES" sz="3200" dirty="0" err="1">
                <a:solidFill>
                  <a:srgbClr val="009AE1"/>
                </a:solidFill>
              </a:rPr>
              <a:t>Preparedness</a:t>
            </a:r>
            <a:endParaRPr lang="en-US" sz="3200" dirty="0"/>
          </a:p>
        </p:txBody>
      </p:sp>
      <p:sp>
        <p:nvSpPr>
          <p:cNvPr id="7"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5</a:t>
            </a:r>
            <a:endParaRPr lang="en-US" dirty="0"/>
          </a:p>
        </p:txBody>
      </p:sp>
      <p:pic>
        <p:nvPicPr>
          <p:cNvPr id="8" name="Picture 7">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smtClean="0">
                <a:solidFill>
                  <a:schemeClr val="tx2">
                    <a:lumMod val="40000"/>
                    <a:lumOff val="60000"/>
                  </a:schemeClr>
                </a:solidFill>
                <a:latin typeface="Arial"/>
                <a:cs typeface="Arial"/>
              </a:rPr>
              <a:t>Lesson 1</a:t>
            </a:r>
            <a:r>
              <a:rPr lang="en-US" sz="1200" smtClean="0">
                <a:solidFill>
                  <a:srgbClr val="009AE1"/>
                </a:solidFill>
                <a:latin typeface="Arial"/>
                <a:cs typeface="Arial"/>
              </a:rPr>
              <a:t>: </a:t>
            </a:r>
            <a:r>
              <a:rPr lang="en-US" sz="1200" smtClean="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139585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2940" y="1695864"/>
            <a:ext cx="3931920" cy="2230160"/>
          </a:xfrm>
          <a:prstGeom prst="rect">
            <a:avLst/>
          </a:prstGeom>
          <a:noFill/>
        </p:spPr>
        <p:txBody>
          <a:bodyPr vert="horz" wrap="square" lIns="74992" tIns="37496" rIns="74992" bIns="37496" rtlCol="0">
            <a:spAutoFit/>
          </a:bodyPr>
          <a:lstStyle/>
          <a:p>
            <a:r>
              <a:rPr lang="en-US" sz="2000" b="1" dirty="0">
                <a:solidFill>
                  <a:srgbClr val="404040"/>
                </a:solidFill>
                <a:cs typeface="Arial" pitchFamily="34" charset="0"/>
              </a:rPr>
              <a:t>Planning helps people make</a:t>
            </a:r>
          </a:p>
          <a:p>
            <a:r>
              <a:rPr lang="en-US" sz="2000" b="1" dirty="0">
                <a:solidFill>
                  <a:srgbClr val="404040"/>
                </a:solidFill>
                <a:cs typeface="Arial" pitchFamily="34" charset="0"/>
              </a:rPr>
              <a:t>decisions to accomplish their goals.</a:t>
            </a:r>
          </a:p>
          <a:p>
            <a:endParaRPr lang="en-US" sz="2000" b="1" dirty="0">
              <a:solidFill>
                <a:srgbClr val="404040"/>
              </a:solidFill>
              <a:cs typeface="Arial" pitchFamily="34" charset="0"/>
            </a:endParaRPr>
          </a:p>
          <a:p>
            <a:r>
              <a:rPr lang="en-US" sz="2000" dirty="0">
                <a:solidFill>
                  <a:srgbClr val="404040"/>
                </a:solidFill>
                <a:cs typeface="Arial" pitchFamily="34" charset="0"/>
              </a:rPr>
              <a:t>Planning includes managing </a:t>
            </a:r>
          </a:p>
          <a:p>
            <a:r>
              <a:rPr lang="en-US" sz="2000" dirty="0">
                <a:solidFill>
                  <a:srgbClr val="404040"/>
                </a:solidFill>
                <a:cs typeface="Arial" pitchFamily="34" charset="0"/>
              </a:rPr>
              <a:t>decisions related to education, </a:t>
            </a:r>
          </a:p>
          <a:p>
            <a:r>
              <a:rPr lang="en-US" sz="2000" dirty="0">
                <a:solidFill>
                  <a:srgbClr val="404040"/>
                </a:solidFill>
                <a:cs typeface="Arial" pitchFamily="34" charset="0"/>
              </a:rPr>
              <a:t>earning income, spending, and saving in order to achieve  goals.</a:t>
            </a:r>
          </a:p>
        </p:txBody>
      </p:sp>
      <p:sp>
        <p:nvSpPr>
          <p:cNvPr id="5" name="TextBox 4"/>
          <p:cNvSpPr txBox="1"/>
          <p:nvPr/>
        </p:nvSpPr>
        <p:spPr>
          <a:xfrm>
            <a:off x="533400" y="4191000"/>
            <a:ext cx="8195310" cy="1306831"/>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Planning also includes keeping yourself safe in an emergency situation.  One of the first important decisions you will need to make is whether to stay where you are or evacuate to a safer location. You should understand and plan for both possibilities.</a:t>
            </a:r>
          </a:p>
        </p:txBody>
      </p:sp>
      <p:pic>
        <p:nvPicPr>
          <p:cNvPr id="3074" name="Picture 2" descr="http://www.co.thurston.wa.us/parks/images/plan.jpg"/>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8670" b="7744"/>
          <a:stretch/>
        </p:blipFill>
        <p:spPr bwMode="auto">
          <a:xfrm>
            <a:off x="4846320" y="1695864"/>
            <a:ext cx="3325873" cy="150706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94360" y="801343"/>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Planning</a:t>
            </a:r>
            <a:endParaRPr lang="en-US" sz="3200" dirty="0"/>
          </a:p>
        </p:txBody>
      </p:sp>
      <p:sp>
        <p:nvSpPr>
          <p:cNvPr id="8"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6</a:t>
            </a:r>
            <a:endParaRPr lang="en-US" dirty="0"/>
          </a:p>
        </p:txBody>
      </p:sp>
      <p:pic>
        <p:nvPicPr>
          <p:cNvPr id="9" name="Picture 8">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0" name="Picture 9">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1"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smtClean="0">
                <a:solidFill>
                  <a:schemeClr val="tx2">
                    <a:lumMod val="40000"/>
                    <a:lumOff val="60000"/>
                  </a:schemeClr>
                </a:solidFill>
                <a:latin typeface="Arial"/>
                <a:cs typeface="Arial"/>
              </a:rPr>
              <a:t>Lesson 1</a:t>
            </a:r>
            <a:r>
              <a:rPr lang="en-US" sz="1200" smtClean="0">
                <a:solidFill>
                  <a:srgbClr val="009AE1"/>
                </a:solidFill>
                <a:latin typeface="Arial"/>
                <a:cs typeface="Arial"/>
              </a:rPr>
              <a:t>: </a:t>
            </a:r>
            <a:r>
              <a:rPr lang="en-US" sz="1200" smtClean="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1135974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85800" y="1828800"/>
            <a:ext cx="2735580" cy="10829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a:hlinkClick r:id="rId4"/>
          </p:cNvPr>
          <p:cNvPicPr>
            <a:picLocks/>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85800" y="3200400"/>
            <a:ext cx="2735580" cy="9806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733800" y="3505200"/>
            <a:ext cx="1810512" cy="383501"/>
          </a:xfrm>
          <a:prstGeom prst="rect">
            <a:avLst/>
          </a:prstGeom>
          <a:noFill/>
        </p:spPr>
        <p:txBody>
          <a:bodyPr vert="horz" wrap="square" lIns="74992" tIns="37496" rIns="74992" bIns="37496" rtlCol="0">
            <a:spAutoFit/>
          </a:bodyPr>
          <a:lstStyle/>
          <a:p>
            <a:r>
              <a:rPr lang="en-US" sz="2000" b="1" dirty="0">
                <a:solidFill>
                  <a:srgbClr val="000000"/>
                </a:solidFill>
                <a:latin typeface="Arial" pitchFamily="34" charset="0"/>
                <a:cs typeface="Arial" pitchFamily="34" charset="0"/>
              </a:rPr>
              <a:t>Hurricane</a:t>
            </a:r>
          </a:p>
        </p:txBody>
      </p:sp>
      <p:sp>
        <p:nvSpPr>
          <p:cNvPr id="6" name="TextBox 5"/>
          <p:cNvSpPr txBox="1"/>
          <p:nvPr/>
        </p:nvSpPr>
        <p:spPr>
          <a:xfrm>
            <a:off x="3733800" y="4876800"/>
            <a:ext cx="1954530" cy="383501"/>
          </a:xfrm>
          <a:prstGeom prst="rect">
            <a:avLst/>
          </a:prstGeom>
          <a:noFill/>
        </p:spPr>
        <p:txBody>
          <a:bodyPr vert="horz" wrap="square" lIns="74992" tIns="37496" rIns="74992" bIns="37496" rtlCol="0">
            <a:spAutoFit/>
          </a:bodyPr>
          <a:lstStyle/>
          <a:p>
            <a:r>
              <a:rPr lang="en-US" sz="2000" b="1" dirty="0">
                <a:solidFill>
                  <a:srgbClr val="000000"/>
                </a:solidFill>
                <a:latin typeface="Arial" pitchFamily="34" charset="0"/>
                <a:cs typeface="Arial" pitchFamily="34" charset="0"/>
              </a:rPr>
              <a:t>Earthquake</a:t>
            </a:r>
          </a:p>
        </p:txBody>
      </p:sp>
      <p:sp>
        <p:nvSpPr>
          <p:cNvPr id="7" name="TextBox 6"/>
          <p:cNvSpPr txBox="1"/>
          <p:nvPr/>
        </p:nvSpPr>
        <p:spPr>
          <a:xfrm>
            <a:off x="3733800" y="2133600"/>
            <a:ext cx="1703070" cy="383501"/>
          </a:xfrm>
          <a:prstGeom prst="rect">
            <a:avLst/>
          </a:prstGeom>
          <a:noFill/>
        </p:spPr>
        <p:txBody>
          <a:bodyPr vert="horz" wrap="square" lIns="74992" tIns="37496" rIns="74992" bIns="37496" rtlCol="0">
            <a:spAutoFit/>
          </a:bodyPr>
          <a:lstStyle/>
          <a:p>
            <a:r>
              <a:rPr lang="en-US" sz="2000" b="1" dirty="0">
                <a:solidFill>
                  <a:srgbClr val="000000"/>
                </a:solidFill>
                <a:latin typeface="Arial" pitchFamily="34" charset="0"/>
                <a:cs typeface="Arial" pitchFamily="34" charset="0"/>
              </a:rPr>
              <a:t>Tornado</a:t>
            </a:r>
          </a:p>
        </p:txBody>
      </p:sp>
      <p:pic>
        <p:nvPicPr>
          <p:cNvPr id="8" name="Picture 7">
            <a:hlinkClick r:id="rId6"/>
          </p:cNvPr>
          <p:cNvPicPr>
            <a:picLocks/>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85800" y="4495800"/>
            <a:ext cx="2743200" cy="1295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5867400" y="2057400"/>
            <a:ext cx="2104044" cy="999054"/>
          </a:xfrm>
          <a:prstGeom prst="rect">
            <a:avLst/>
          </a:prstGeom>
          <a:noFill/>
        </p:spPr>
        <p:txBody>
          <a:bodyPr vert="horz" wrap="square" lIns="74992" tIns="37496" rIns="74992" bIns="37496" rtlCol="0">
            <a:spAutoFit/>
          </a:bodyPr>
          <a:lstStyle/>
          <a:p>
            <a:pPr algn="ctr"/>
            <a:r>
              <a:rPr lang="en-US" sz="2000" dirty="0">
                <a:solidFill>
                  <a:schemeClr val="tx1">
                    <a:lumMod val="65000"/>
                    <a:lumOff val="35000"/>
                  </a:schemeClr>
                </a:solidFill>
                <a:cs typeface="Arial" pitchFamily="34" charset="0"/>
              </a:rPr>
              <a:t>Natural disasters give little advance warning.</a:t>
            </a:r>
          </a:p>
        </p:txBody>
      </p:sp>
      <p:sp>
        <p:nvSpPr>
          <p:cNvPr id="13" name="Title 1"/>
          <p:cNvSpPr txBox="1">
            <a:spLocks/>
          </p:cNvSpPr>
          <p:nvPr/>
        </p:nvSpPr>
        <p:spPr>
          <a:xfrm>
            <a:off x="533400" y="762000"/>
            <a:ext cx="7128000" cy="875107"/>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2800" dirty="0" err="1"/>
              <a:t>Why</a:t>
            </a:r>
            <a:r>
              <a:rPr lang="es-ES" sz="2800" dirty="0"/>
              <a:t> </a:t>
            </a:r>
            <a:r>
              <a:rPr lang="es-ES" sz="2800" dirty="0" err="1"/>
              <a:t>Is</a:t>
            </a:r>
            <a:r>
              <a:rPr lang="es-ES" sz="2800" dirty="0"/>
              <a:t> </a:t>
            </a:r>
            <a:r>
              <a:rPr lang="es-ES" sz="2800" dirty="0" err="1"/>
              <a:t>it</a:t>
            </a:r>
            <a:r>
              <a:rPr lang="es-ES" sz="2800" dirty="0"/>
              <a:t> </a:t>
            </a:r>
            <a:r>
              <a:rPr lang="es-ES" sz="2800" dirty="0" err="1"/>
              <a:t>Important</a:t>
            </a:r>
            <a:r>
              <a:rPr lang="es-ES" sz="2800" dirty="0"/>
              <a:t> </a:t>
            </a:r>
            <a:r>
              <a:rPr lang="es-ES" sz="2800" dirty="0" err="1">
                <a:solidFill>
                  <a:srgbClr val="009AE1"/>
                </a:solidFill>
              </a:rPr>
              <a:t>To</a:t>
            </a:r>
            <a:r>
              <a:rPr lang="es-ES" sz="2800" dirty="0">
                <a:solidFill>
                  <a:srgbClr val="009AE1"/>
                </a:solidFill>
              </a:rPr>
              <a:t> Plan </a:t>
            </a:r>
            <a:r>
              <a:rPr lang="es-ES" sz="2800" dirty="0" err="1">
                <a:solidFill>
                  <a:srgbClr val="009AE1"/>
                </a:solidFill>
              </a:rPr>
              <a:t>Ahead</a:t>
            </a:r>
            <a:r>
              <a:rPr lang="es-ES" sz="2800" dirty="0">
                <a:solidFill>
                  <a:srgbClr val="009AE1"/>
                </a:solidFill>
              </a:rPr>
              <a:t> </a:t>
            </a:r>
            <a:r>
              <a:rPr lang="es-ES" sz="2800" dirty="0" err="1">
                <a:solidFill>
                  <a:srgbClr val="009AE1"/>
                </a:solidFill>
              </a:rPr>
              <a:t>for</a:t>
            </a:r>
            <a:r>
              <a:rPr lang="es-ES" sz="2800" dirty="0">
                <a:solidFill>
                  <a:srgbClr val="009AE1"/>
                </a:solidFill>
              </a:rPr>
              <a:t> </a:t>
            </a:r>
            <a:r>
              <a:rPr lang="es-ES" sz="2800" dirty="0" err="1">
                <a:solidFill>
                  <a:srgbClr val="009AE1"/>
                </a:solidFill>
              </a:rPr>
              <a:t>an</a:t>
            </a:r>
            <a:r>
              <a:rPr lang="es-ES" sz="2800" dirty="0">
                <a:solidFill>
                  <a:srgbClr val="009AE1"/>
                </a:solidFill>
              </a:rPr>
              <a:t> </a:t>
            </a:r>
            <a:r>
              <a:rPr lang="es-ES" sz="2800" dirty="0" err="1">
                <a:solidFill>
                  <a:srgbClr val="009AE1"/>
                </a:solidFill>
              </a:rPr>
              <a:t>Emergency</a:t>
            </a:r>
            <a:r>
              <a:rPr lang="es-ES" sz="2800" dirty="0">
                <a:solidFill>
                  <a:srgbClr val="009AE1"/>
                </a:solidFill>
              </a:rPr>
              <a:t>?</a:t>
            </a:r>
            <a:endParaRPr lang="en-US" sz="2800" dirty="0"/>
          </a:p>
        </p:txBody>
      </p:sp>
      <p:sp>
        <p:nvSpPr>
          <p:cNvPr id="16" name="Text Placeholder 12"/>
          <p:cNvSpPr txBox="1">
            <a:spLocks/>
          </p:cNvSpPr>
          <p:nvPr/>
        </p:nvSpPr>
        <p:spPr>
          <a:xfrm>
            <a:off x="8107201" y="6274660"/>
            <a:ext cx="349640" cy="280925"/>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7</a:t>
            </a:r>
            <a:endParaRPr lang="en-US" dirty="0"/>
          </a:p>
        </p:txBody>
      </p:sp>
      <p:pic>
        <p:nvPicPr>
          <p:cNvPr id="17" name="Picture 16">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8" name="Picture 17">
            <a:hlinkClick r:id="" action="ppaction://hlinkshowjump?jump=previous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9"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smtClean="0">
                <a:solidFill>
                  <a:schemeClr val="tx2">
                    <a:lumMod val="40000"/>
                    <a:lumOff val="60000"/>
                  </a:schemeClr>
                </a:solidFill>
                <a:latin typeface="Arial"/>
                <a:cs typeface="Arial"/>
              </a:rPr>
              <a:t>Lesson 1</a:t>
            </a:r>
            <a:r>
              <a:rPr lang="en-US" sz="1200" smtClean="0">
                <a:solidFill>
                  <a:srgbClr val="009AE1"/>
                </a:solidFill>
                <a:latin typeface="Arial"/>
                <a:cs typeface="Arial"/>
              </a:rPr>
              <a:t>: </a:t>
            </a:r>
            <a:r>
              <a:rPr lang="en-US" sz="1200" smtClean="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317673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1695864"/>
            <a:ext cx="7200900" cy="1768495"/>
          </a:xfrm>
          <a:prstGeom prst="rect">
            <a:avLst/>
          </a:prstGeom>
          <a:noFill/>
        </p:spPr>
        <p:txBody>
          <a:bodyPr vert="horz" wrap="square" lIns="74992" tIns="37496" rIns="74992" bIns="37496" rtlCol="0">
            <a:spAutoFit/>
          </a:bodyPr>
          <a:lstStyle/>
          <a:p>
            <a:r>
              <a:rPr lang="en-US" sz="2200" dirty="0" smtClean="0">
                <a:solidFill>
                  <a:schemeClr val="tx1">
                    <a:lumMod val="75000"/>
                    <a:lumOff val="25000"/>
                  </a:schemeClr>
                </a:solidFill>
              </a:rPr>
              <a:t>Natural disasters are naturally occurring events that can cause severe threats to the public health.</a:t>
            </a:r>
          </a:p>
          <a:p>
            <a:endParaRPr lang="en-US" sz="2200" dirty="0" smtClean="0">
              <a:solidFill>
                <a:schemeClr val="tx1">
                  <a:lumMod val="75000"/>
                  <a:lumOff val="25000"/>
                </a:schemeClr>
              </a:solidFill>
            </a:endParaRPr>
          </a:p>
          <a:p>
            <a:r>
              <a:rPr lang="en-US" sz="2200" dirty="0" smtClean="0">
                <a:solidFill>
                  <a:schemeClr val="tx1">
                    <a:lumMod val="75000"/>
                    <a:lumOff val="25000"/>
                  </a:schemeClr>
                </a:solidFill>
              </a:rPr>
              <a:t>In the face of disaster, it is important to take steps for emergency and financial preparedness.</a:t>
            </a:r>
          </a:p>
        </p:txBody>
      </p:sp>
      <p:sp>
        <p:nvSpPr>
          <p:cNvPr id="4" name="Title 1"/>
          <p:cNvSpPr txBox="1">
            <a:spLocks/>
          </p:cNvSpPr>
          <p:nvPr/>
        </p:nvSpPr>
        <p:spPr>
          <a:xfrm>
            <a:off x="612000" y="836713"/>
            <a:ext cx="7920000" cy="595602"/>
          </a:xfrm>
          <a:prstGeom prst="rect">
            <a:avLst/>
          </a:prstGeom>
        </p:spPr>
        <p:txBody>
          <a:bodyPr lIns="75008" tIns="37504" rIns="75008" bIns="37504"/>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ts val="4599"/>
              </a:lnSpc>
            </a:pPr>
            <a:r>
              <a:rPr lang="es-ES" sz="3200" dirty="0" smtClean="0"/>
              <a:t>IN </a:t>
            </a:r>
            <a:r>
              <a:rPr lang="es-ES" sz="3200" dirty="0" err="1" smtClean="0">
                <a:solidFill>
                  <a:srgbClr val="009AE1"/>
                </a:solidFill>
              </a:rPr>
              <a:t>Summary</a:t>
            </a:r>
            <a:endParaRPr lang="en-US" sz="3200" dirty="0">
              <a:solidFill>
                <a:srgbClr val="009AE1"/>
              </a:solidFill>
            </a:endParaRPr>
          </a:p>
        </p:txBody>
      </p:sp>
      <p:sp>
        <p:nvSpPr>
          <p:cNvPr id="7"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smtClean="0"/>
              <a:t>8</a:t>
            </a:r>
            <a:endParaRPr lang="en-US" dirty="0"/>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324" y="6352114"/>
            <a:ext cx="107281" cy="120691"/>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dirty="0" smtClean="0">
                <a:solidFill>
                  <a:schemeClr val="tx2">
                    <a:lumMod val="40000"/>
                    <a:lumOff val="60000"/>
                  </a:schemeClr>
                </a:solidFill>
                <a:latin typeface="Arial"/>
                <a:cs typeface="Arial"/>
              </a:rPr>
              <a:t>Lesson 1</a:t>
            </a:r>
            <a:r>
              <a:rPr lang="en-US" sz="1200" dirty="0" smtClean="0">
                <a:solidFill>
                  <a:srgbClr val="009AE1"/>
                </a:solidFill>
                <a:latin typeface="Arial"/>
                <a:cs typeface="Arial"/>
              </a:rPr>
              <a:t>: </a:t>
            </a:r>
            <a:r>
              <a:rPr lang="en-US" sz="1200" dirty="0" smtClean="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28070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093296"/>
          </a:xfrm>
          <a:prstGeom prst="rect">
            <a:avLst/>
          </a:prstGeom>
          <a:solidFill>
            <a:srgbClr val="3D88C8"/>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1" dirty="0"/>
          </a:p>
        </p:txBody>
      </p:sp>
      <p:sp>
        <p:nvSpPr>
          <p:cNvPr id="2" name="Title 7"/>
          <p:cNvSpPr txBox="1">
            <a:spLocks/>
          </p:cNvSpPr>
          <p:nvPr/>
        </p:nvSpPr>
        <p:spPr>
          <a:xfrm>
            <a:off x="304800" y="2057400"/>
            <a:ext cx="8610600" cy="1536574"/>
          </a:xfrm>
          <a:prstGeom prst="rect">
            <a:avLst/>
          </a:prstGeom>
          <a:ln>
            <a:solidFill>
              <a:schemeClr val="bg1"/>
            </a:solidFill>
            <a:prstDash val="dot"/>
          </a:ln>
        </p:spPr>
        <p:txBody>
          <a:bodyPr/>
          <a:lstStyle>
            <a:lvl1pPr algn="l" defTabSz="914400" rtl="0" eaLnBrk="1" latinLnBrk="0" hangingPunct="1">
              <a:lnSpc>
                <a:spcPts val="5900"/>
              </a:lnSpc>
              <a:spcBef>
                <a:spcPct val="0"/>
              </a:spcBef>
              <a:buNone/>
              <a:defRPr sz="4800" b="1" kern="1200" cap="all" spc="-150" baseline="0">
                <a:solidFill>
                  <a:srgbClr val="333333"/>
                </a:solidFill>
                <a:latin typeface="Arial" pitchFamily="34" charset="0"/>
                <a:ea typeface="+mj-ea"/>
                <a:cs typeface="Arial" pitchFamily="34" charset="0"/>
              </a:defRPr>
            </a:lvl1pPr>
          </a:lstStyle>
          <a:p>
            <a:pPr algn="ctr">
              <a:lnSpc>
                <a:spcPct val="90000"/>
              </a:lnSpc>
            </a:pPr>
            <a:r>
              <a:rPr lang="en-US" sz="1500" b="0" i="1" cap="none" spc="0" dirty="0" smtClean="0">
                <a:solidFill>
                  <a:srgbClr val="FFFFFF"/>
                </a:solidFill>
                <a:latin typeface="Georgia"/>
                <a:cs typeface="Georgia"/>
              </a:rPr>
              <a:t>Katrina’s Classroom</a:t>
            </a:r>
            <a:r>
              <a:rPr lang="en-US" sz="1500" b="0" cap="none" spc="0" dirty="0" smtClean="0">
                <a:solidFill>
                  <a:srgbClr val="FFFFFF"/>
                </a:solidFill>
                <a:latin typeface="Georgia"/>
                <a:cs typeface="Georgia"/>
              </a:rPr>
              <a:t> was developed by a team of </a:t>
            </a:r>
            <a:br>
              <a:rPr lang="en-US" sz="1500" b="0" cap="none" spc="0" dirty="0" smtClean="0">
                <a:solidFill>
                  <a:srgbClr val="FFFFFF"/>
                </a:solidFill>
                <a:latin typeface="Georgia"/>
                <a:cs typeface="Georgia"/>
              </a:rPr>
            </a:br>
            <a:r>
              <a:rPr lang="en-US" sz="1500" b="0" cap="none" spc="0" dirty="0" smtClean="0">
                <a:solidFill>
                  <a:srgbClr val="FFFFFF"/>
                </a:solidFill>
                <a:latin typeface="Georgia"/>
                <a:cs typeface="Georgia"/>
              </a:rPr>
              <a:t>Senior Economic and Financial Education Specialists at the Federal Reserve Bank of Atlanta.</a:t>
            </a:r>
            <a:br>
              <a:rPr lang="en-US" sz="1500" b="0" cap="none" spc="0" dirty="0" smtClean="0">
                <a:solidFill>
                  <a:srgbClr val="FFFFFF"/>
                </a:solidFill>
                <a:latin typeface="Georgia"/>
                <a:cs typeface="Georgia"/>
              </a:rPr>
            </a:br>
            <a:r>
              <a:rPr lang="en-US" sz="1500" b="0" cap="none" spc="0" dirty="0" smtClean="0">
                <a:solidFill>
                  <a:srgbClr val="FFFFFF"/>
                </a:solidFill>
                <a:latin typeface="Georgia"/>
                <a:cs typeface="Georgia"/>
              </a:rPr>
              <a:t/>
            </a:r>
            <a:br>
              <a:rPr lang="en-US" sz="1500" b="0" cap="none" spc="0" dirty="0" smtClean="0">
                <a:solidFill>
                  <a:srgbClr val="FFFFFF"/>
                </a:solidFill>
                <a:latin typeface="Georgia"/>
                <a:cs typeface="Georgia"/>
              </a:rPr>
            </a:br>
            <a:r>
              <a:rPr lang="en-US" sz="1400" b="0" cap="none" spc="0" dirty="0" smtClean="0">
                <a:solidFill>
                  <a:srgbClr val="FFFFFF"/>
                </a:solidFill>
                <a:latin typeface="Georgia"/>
                <a:cs typeface="Georgia"/>
              </a:rPr>
              <a:t>Claire Loup, New Orleans Branch </a:t>
            </a:r>
            <a:r>
              <a:rPr lang="en-US" sz="1400" b="0" cap="none" spc="0" dirty="0" smtClean="0">
                <a:solidFill>
                  <a:srgbClr val="FFFFFF"/>
                </a:solidFill>
                <a:latin typeface="Wingdings"/>
                <a:ea typeface="Wingdings"/>
                <a:cs typeface="Wingdings"/>
                <a:sym typeface="Wingdings"/>
              </a:rPr>
              <a:t></a:t>
            </a:r>
            <a:r>
              <a:rPr lang="en-US" sz="1400" b="0" cap="none" spc="0" dirty="0" smtClean="0">
                <a:solidFill>
                  <a:srgbClr val="FFFFFF"/>
                </a:solidFill>
                <a:latin typeface="Georgia"/>
                <a:cs typeface="Georgia"/>
                <a:sym typeface="Wingdings"/>
              </a:rPr>
              <a:t> </a:t>
            </a:r>
            <a:r>
              <a:rPr lang="en-US" sz="1400" b="0" cap="none" spc="0" dirty="0" smtClean="0">
                <a:solidFill>
                  <a:srgbClr val="FFFFFF"/>
                </a:solidFill>
                <a:latin typeface="Georgia"/>
                <a:cs typeface="Georgia"/>
              </a:rPr>
              <a:t>Julie Kornegay, Birmingham Branch </a:t>
            </a:r>
            <a:r>
              <a:rPr lang="en-US" sz="1400" b="0" cap="none" spc="0" dirty="0" smtClean="0">
                <a:solidFill>
                  <a:srgbClr val="FFFFFF"/>
                </a:solidFill>
                <a:latin typeface="Wingdings"/>
                <a:ea typeface="Wingdings"/>
                <a:cs typeface="Wingdings"/>
                <a:sym typeface="Wingdings"/>
              </a:rPr>
              <a:t></a:t>
            </a:r>
            <a:r>
              <a:rPr lang="en-US" sz="1400" b="0" cap="none" spc="0" dirty="0" smtClean="0">
                <a:solidFill>
                  <a:srgbClr val="FFFFFF"/>
                </a:solidFill>
                <a:latin typeface="Georgia"/>
                <a:cs typeface="Georgia"/>
                <a:sym typeface="Wingdings"/>
              </a:rPr>
              <a:t> </a:t>
            </a:r>
            <a:r>
              <a:rPr lang="en-US" sz="1400" b="0" cap="none" spc="0" dirty="0" smtClean="0">
                <a:solidFill>
                  <a:srgbClr val="FFFFFF"/>
                </a:solidFill>
                <a:latin typeface="Georgia"/>
                <a:cs typeface="Georgia"/>
              </a:rPr>
              <a:t>Jackie Morgan, Nashville Branch</a:t>
            </a:r>
            <a:br>
              <a:rPr lang="en-US" sz="1400" b="0" cap="none" spc="0" dirty="0" smtClean="0">
                <a:solidFill>
                  <a:srgbClr val="FFFFFF"/>
                </a:solidFill>
                <a:latin typeface="Georgia"/>
                <a:cs typeface="Georgia"/>
              </a:rPr>
            </a:br>
            <a:r>
              <a:rPr lang="en-US" sz="1500" b="0" cap="none" spc="0" dirty="0" smtClean="0">
                <a:solidFill>
                  <a:srgbClr val="FFFFFF"/>
                </a:solidFill>
                <a:latin typeface="Georgia"/>
                <a:cs typeface="Georgia"/>
              </a:rPr>
              <a:t/>
            </a:r>
            <a:br>
              <a:rPr lang="en-US" sz="1500" b="0" cap="none" spc="0" dirty="0" smtClean="0">
                <a:solidFill>
                  <a:srgbClr val="FFFFFF"/>
                </a:solidFill>
                <a:latin typeface="Georgia"/>
                <a:cs typeface="Georgia"/>
              </a:rPr>
            </a:br>
            <a:r>
              <a:rPr lang="en-US" sz="1500" b="0" cap="none" spc="0" dirty="0" smtClean="0">
                <a:solidFill>
                  <a:srgbClr val="FFFFFF"/>
                </a:solidFill>
                <a:latin typeface="Georgia"/>
                <a:cs typeface="Georgia"/>
              </a:rPr>
              <a:t>For additional classroom resources and professional development opportunities, </a:t>
            </a:r>
            <a:br>
              <a:rPr lang="en-US" sz="1500" b="0" cap="none" spc="0" dirty="0" smtClean="0">
                <a:solidFill>
                  <a:srgbClr val="FFFFFF"/>
                </a:solidFill>
                <a:latin typeface="Georgia"/>
                <a:cs typeface="Georgia"/>
              </a:rPr>
            </a:br>
            <a:r>
              <a:rPr lang="en-US" sz="1500" b="0" cap="none" spc="0" dirty="0" smtClean="0">
                <a:solidFill>
                  <a:srgbClr val="FFFFFF"/>
                </a:solidFill>
                <a:latin typeface="Georgia"/>
                <a:cs typeface="Georgia"/>
              </a:rPr>
              <a:t>please visit www.frbatlanta.org/education</a:t>
            </a:r>
            <a:endParaRPr lang="en-US" sz="1500" b="0" cap="none" spc="0" dirty="0">
              <a:solidFill>
                <a:srgbClr val="FFFFFF"/>
              </a:solidFill>
              <a:latin typeface="Georgia"/>
              <a:cs typeface="Georgia"/>
            </a:endParaRPr>
          </a:p>
        </p:txBody>
      </p:sp>
      <p:sp>
        <p:nvSpPr>
          <p:cNvPr id="5"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smtClean="0"/>
              <a:t>9</a:t>
            </a:r>
            <a:endParaRPr lang="en-US" dirty="0"/>
          </a:p>
        </p:txBody>
      </p: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7" name="Picture 6">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324" y="6352114"/>
            <a:ext cx="107281" cy="120691"/>
          </a:xfrm>
          <a:prstGeom prst="rect">
            <a:avLst/>
          </a:prstGeom>
        </p:spPr>
      </p:pic>
    </p:spTree>
    <p:extLst>
      <p:ext uri="{BB962C8B-B14F-4D97-AF65-F5344CB8AC3E}">
        <p14:creationId xmlns:p14="http://schemas.microsoft.com/office/powerpoint/2010/main" val="2212578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0.0&quot;&gt;&lt;object type=&quot;1&quot; unique_id=&quot;10001&quot;&gt;&lt;object type=&quot;2&quot; unique_id=&quot;10002&quo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45&quot;&gt;&lt;property id=&quot;20148&quot; value=&quot;5&quot;/&gt;&lt;property id=&quot;20300&quot; value=&quot;Slide 1&quot;/&gt;&lt;property id=&quot;20307&quot; value=&quot;276&quot;/&gt;&lt;/object&gt;&lt;object type=&quot;3&quot; unique_id=&quot;10046&quot;&gt;&lt;property id=&quot;20148&quot; value=&quot;5&quot;/&gt;&lt;property id=&quot;20300&quot; value=&quot;Slide 2 - &amp;quot;Lesson Objectives&amp;quot;&quot;/&gt;&lt;property id=&quot;20307&quot; value=&quot;282&quot;/&gt;&lt;/object&gt;&lt;object type=&quot;3&quot; unique_id=&quot;10047&quot;&gt;&lt;property id=&quot;20148&quot; value=&quot;5&quot;/&gt;&lt;property id=&quot;20300&quot; value=&quot;Slide 3 - &amp;quot;Have You Ever Experienced  A Natural Disaster?&amp;quot;&quot;/&gt;&lt;property id=&quot;20307&quot; value=&quot;281&quot;/&gt;&lt;/object&gt;&lt;object type=&quot;3&quot; unique_id=&quot;10048&quot;&gt;&lt;property id=&quot;20148&quot; value=&quot;5&quot;/&gt;&lt;property id=&quot;20300&quot; value=&quot;Slide 8&quot;/&gt;&lt;property id=&quot;20307&quot; value=&quot;284&quot;/&gt;&lt;/object&gt;&lt;object type=&quot;3&quot; unique_id=&quot;10049&quot;&gt;&lt;property id=&quot;20148&quot; value=&quot;5&quot;/&gt;&lt;property id=&quot;20300&quot; value=&quot;Slide 9&quot;/&gt;&lt;property id=&quot;20307&quot; value=&quot;283&quot;/&gt;&lt;/object&gt;&lt;/object&gt;&lt;object type=&quot;8&quot; unique_id=&quot;10044&quot;&gt;&lt;/object&gt;&lt;/object&gt;&lt;/database&gt;"/>
</p:tagLst>
</file>

<file path=ppt/theme/theme1.xml><?xml version="1.0" encoding="utf-8"?>
<a:theme xmlns:a="http://schemas.openxmlformats.org/drawingml/2006/main" name="Katrin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3333"/>
        </a:solidFill>
        <a:ln w="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40CC10-482C-4CFB-90C3-90FCB62EA64F}">
  <ds:schemaRefs>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7151838-2FAB-4173-8A64-251E6554D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BCBE3D-92F3-45A7-B59C-02CA8F3914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4326</TotalTime>
  <Words>418</Words>
  <Application>Microsoft Office PowerPoint</Application>
  <PresentationFormat>On-screen Show (4:3)</PresentationFormat>
  <Paragraphs>57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Georgia</vt:lpstr>
      <vt:lpstr>Wingdings</vt:lpstr>
      <vt:lpstr>Arial</vt:lpstr>
      <vt:lpstr>Katrina4</vt:lpstr>
      <vt:lpstr>PowerPoint Presentation</vt:lpstr>
      <vt:lpstr>Lesson Objectives</vt:lpstr>
      <vt:lpstr>Have You Ever Experienced  A Natural Disaster?</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Jackie</dc:creator>
  <cp:lastModifiedBy>Michael Zavarello</cp:lastModifiedBy>
  <cp:revision>108</cp:revision>
  <cp:lastPrinted>2013-02-04T16:41:22Z</cp:lastPrinted>
  <dcterms:created xsi:type="dcterms:W3CDTF">2013-01-11T16:37:59Z</dcterms:created>
  <dcterms:modified xsi:type="dcterms:W3CDTF">2016-02-22T13:40:56Z</dcterms:modified>
</cp:coreProperties>
</file>