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7.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8.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2.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3.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5.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6.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7.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9.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0.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21.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23.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4.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25.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27.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notesSlides/notesSlide28.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29.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3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31.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notesSlides/notesSlide32.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notesSlides/notesSlide33.xml" ContentType="application/vnd.openxmlformats-officedocument.presentationml.notesSlide+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3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35.xml" ContentType="application/vnd.openxmlformats-officedocument.presentationml.notesSlid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36.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37.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notesSlides/notesSlide3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39.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40.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notesSlides/notesSlide41.xml" ContentType="application/vnd.openxmlformats-officedocument.presentationml.notesSlide+xml"/>
  <Override PartName="/ppt/tags/tag134.xml" ContentType="application/vnd.openxmlformats-officedocument.presentationml.tags+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notesMasterIdLst>
    <p:notesMasterId r:id="rId44"/>
  </p:notesMasterIdLst>
  <p:handoutMasterIdLst>
    <p:handoutMasterId r:id="rId45"/>
  </p:handoutMasterIdLst>
  <p:sldIdLst>
    <p:sldId id="256" r:id="rId2"/>
    <p:sldId id="257" r:id="rId3"/>
    <p:sldId id="268" r:id="rId4"/>
    <p:sldId id="267" r:id="rId5"/>
    <p:sldId id="269" r:id="rId6"/>
    <p:sldId id="258" r:id="rId7"/>
    <p:sldId id="270" r:id="rId8"/>
    <p:sldId id="272" r:id="rId9"/>
    <p:sldId id="271" r:id="rId10"/>
    <p:sldId id="264" r:id="rId11"/>
    <p:sldId id="274" r:id="rId12"/>
    <p:sldId id="273" r:id="rId13"/>
    <p:sldId id="275" r:id="rId14"/>
    <p:sldId id="265" r:id="rId15"/>
    <p:sldId id="276" r:id="rId16"/>
    <p:sldId id="279" r:id="rId17"/>
    <p:sldId id="280" r:id="rId18"/>
    <p:sldId id="259" r:id="rId19"/>
    <p:sldId id="277" r:id="rId20"/>
    <p:sldId id="278" r:id="rId21"/>
    <p:sldId id="281" r:id="rId22"/>
    <p:sldId id="260" r:id="rId23"/>
    <p:sldId id="282" r:id="rId24"/>
    <p:sldId id="283" r:id="rId25"/>
    <p:sldId id="284" r:id="rId26"/>
    <p:sldId id="261" r:id="rId27"/>
    <p:sldId id="285" r:id="rId28"/>
    <p:sldId id="286" r:id="rId29"/>
    <p:sldId id="287" r:id="rId30"/>
    <p:sldId id="266" r:id="rId31"/>
    <p:sldId id="288" r:id="rId32"/>
    <p:sldId id="289" r:id="rId33"/>
    <p:sldId id="290" r:id="rId34"/>
    <p:sldId id="262" r:id="rId35"/>
    <p:sldId id="293" r:id="rId36"/>
    <p:sldId id="291" r:id="rId37"/>
    <p:sldId id="292" r:id="rId38"/>
    <p:sldId id="263" r:id="rId39"/>
    <p:sldId id="294" r:id="rId40"/>
    <p:sldId id="295" r:id="rId41"/>
    <p:sldId id="296" r:id="rId42"/>
    <p:sldId id="297" r:id="rId43"/>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Condon" initials="N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E1"/>
    <a:srgbClr val="6F7A2E"/>
    <a:srgbClr val="893D17"/>
    <a:srgbClr val="FFFFFF"/>
    <a:srgbClr val="899638"/>
    <a:srgbClr val="89A538"/>
    <a:srgbClr val="893D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5" d="100"/>
          <a:sy n="135" d="100"/>
        </p:scale>
        <p:origin x="-5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7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slide" Target="../slides/slide36.xml"/><Relationship Id="rId1" Type="http://schemas.openxmlformats.org/officeDocument/2006/relationships/slide" Target="../slides/slide35.xml"/></Relationships>
</file>

<file path=ppt/diagrams/_rels/data1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slide" Target="../slides/slide40.xml"/><Relationship Id="rId1" Type="http://schemas.openxmlformats.org/officeDocument/2006/relationships/slide" Target="../slides/slide39.xml"/></Relationships>
</file>

<file path=ppt/diagrams/_rels/data2.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diagrams/_rels/data3.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diagrams/_rels/data4.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2.xml"/><Relationship Id="rId1" Type="http://schemas.openxmlformats.org/officeDocument/2006/relationships/slide" Target="../slides/slide11.xml"/></Relationships>
</file>

<file path=ppt/diagrams/_rels/data5.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6.xml"/><Relationship Id="rId1" Type="http://schemas.openxmlformats.org/officeDocument/2006/relationships/slide" Target="../slides/slide15.xml"/></Relationships>
</file>

<file path=ppt/diagrams/_rels/data6.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0.xml"/><Relationship Id="rId1" Type="http://schemas.openxmlformats.org/officeDocument/2006/relationships/slide" Target="../slides/slide19.xml"/></Relationships>
</file>

<file path=ppt/diagrams/_rels/data7.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24.xml"/><Relationship Id="rId1" Type="http://schemas.openxmlformats.org/officeDocument/2006/relationships/slide" Target="../slides/slide23.xml"/></Relationships>
</file>

<file path=ppt/diagrams/_rels/data8.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28.xml"/><Relationship Id="rId1" Type="http://schemas.openxmlformats.org/officeDocument/2006/relationships/slide" Target="../slides/slide27.xml"/></Relationships>
</file>

<file path=ppt/diagrams/_rels/data9.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slide" Target="../slides/slide32.xml"/><Relationship Id="rId1"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5326B-B676-45D3-8CA2-91E9E1A44A75}" type="doc">
      <dgm:prSet loTypeId="urn:microsoft.com/office/officeart/2005/8/layout/hProcess9" loCatId="process" qsTypeId="urn:microsoft.com/office/officeart/2005/8/quickstyle/simple1" qsCatId="simple" csTypeId="urn:microsoft.com/office/officeart/2005/8/colors/accent1_2" csCatId="accent1" phldr="1"/>
      <dgm:spPr/>
    </dgm:pt>
    <dgm:pt modelId="{AF2AE33A-0EE2-426E-BA30-94B76F1FF55F}">
      <dgm:prSet phldrT="[Text]"/>
      <dgm:spPr>
        <a:solidFill>
          <a:schemeClr val="accent6"/>
        </a:solidFill>
      </dgm:spPr>
      <dgm:t>
        <a:bodyPr/>
        <a:lstStyle/>
        <a:p>
          <a:r>
            <a:rPr lang="en-US" dirty="0" smtClean="0">
              <a:latin typeface="Arial"/>
            </a:rPr>
            <a:t>A</a:t>
          </a:r>
          <a:endParaRPr lang="en-US" dirty="0">
            <a:latin typeface="Arial"/>
          </a:endParaRPr>
        </a:p>
      </dgm:t>
    </dgm:pt>
    <dgm:pt modelId="{DD28EFD8-249B-406D-846C-DCD00663329F}" type="parTrans" cxnId="{8C94C762-F3A4-4B5E-BF2C-6F24F556B385}">
      <dgm:prSet/>
      <dgm:spPr/>
      <dgm:t>
        <a:bodyPr/>
        <a:lstStyle/>
        <a:p>
          <a:endParaRPr lang="en-US">
            <a:latin typeface="Franklin Gothic Book" pitchFamily="34" charset="0"/>
          </a:endParaRPr>
        </a:p>
      </dgm:t>
    </dgm:pt>
    <dgm:pt modelId="{2E96BE65-73A2-46CA-99F3-0ECFD4BD6856}" type="sibTrans" cxnId="{8C94C762-F3A4-4B5E-BF2C-6F24F556B385}">
      <dgm:prSet/>
      <dgm:spPr/>
      <dgm:t>
        <a:bodyPr/>
        <a:lstStyle/>
        <a:p>
          <a:endParaRPr lang="en-US">
            <a:latin typeface="Franklin Gothic Book" pitchFamily="34" charset="0"/>
          </a:endParaRPr>
        </a:p>
      </dgm:t>
    </dgm:pt>
    <dgm:pt modelId="{CBA419B5-BB60-4643-A61D-6E35D7448460}">
      <dgm:prSet phldrT="[Text]"/>
      <dgm:spPr>
        <a:solidFill>
          <a:srgbClr val="F79646"/>
        </a:solidFill>
      </dgm:spPr>
      <dgm:t>
        <a:bodyPr/>
        <a:lstStyle/>
        <a:p>
          <a:r>
            <a:rPr lang="en-US" dirty="0" smtClean="0">
              <a:latin typeface="Arial"/>
            </a:rPr>
            <a:t>B</a:t>
          </a:r>
          <a:endParaRPr lang="en-US" dirty="0">
            <a:latin typeface="Arial"/>
          </a:endParaRPr>
        </a:p>
      </dgm:t>
    </dgm:pt>
    <dgm:pt modelId="{9A070C70-9F0A-4420-ABA5-3D237B500DAE}" type="parTrans" cxnId="{AF5ECDBF-3DCD-47E2-81F6-B611E3FBB775}">
      <dgm:prSet/>
      <dgm:spPr/>
      <dgm:t>
        <a:bodyPr/>
        <a:lstStyle/>
        <a:p>
          <a:endParaRPr lang="en-US">
            <a:latin typeface="Franklin Gothic Book" pitchFamily="34" charset="0"/>
          </a:endParaRPr>
        </a:p>
      </dgm:t>
    </dgm:pt>
    <dgm:pt modelId="{F66826B8-9742-4BD6-AD95-9AA0F0D0A10D}" type="sibTrans" cxnId="{AF5ECDBF-3DCD-47E2-81F6-B611E3FBB775}">
      <dgm:prSet/>
      <dgm:spPr/>
      <dgm:t>
        <a:bodyPr/>
        <a:lstStyle/>
        <a:p>
          <a:endParaRPr lang="en-US">
            <a:latin typeface="Franklin Gothic Book" pitchFamily="34" charset="0"/>
          </a:endParaRPr>
        </a:p>
      </dgm:t>
    </dgm:pt>
    <dgm:pt modelId="{622F39A8-9A45-4B92-8C1B-8298E0028239}">
      <dgm:prSet phldrT="[Text]"/>
      <dgm:spPr>
        <a:solidFill>
          <a:srgbClr val="F79646"/>
        </a:solidFill>
      </dgm:spPr>
      <dgm:t>
        <a:bodyPr/>
        <a:lstStyle/>
        <a:p>
          <a:r>
            <a:rPr lang="en-US" dirty="0" smtClean="0">
              <a:latin typeface="Arial"/>
            </a:rPr>
            <a:t>C</a:t>
          </a:r>
          <a:endParaRPr lang="en-US" dirty="0">
            <a:latin typeface="Arial"/>
          </a:endParaRPr>
        </a:p>
      </dgm:t>
    </dgm:pt>
    <dgm:pt modelId="{F1327E45-74CF-4D70-95D7-3F4AA523B714}" type="parTrans" cxnId="{6A4D621C-EF61-4319-A06F-00D0EE329CA5}">
      <dgm:prSet/>
      <dgm:spPr/>
      <dgm:t>
        <a:bodyPr/>
        <a:lstStyle/>
        <a:p>
          <a:endParaRPr lang="en-US">
            <a:latin typeface="Franklin Gothic Book" pitchFamily="34" charset="0"/>
          </a:endParaRPr>
        </a:p>
      </dgm:t>
    </dgm:pt>
    <dgm:pt modelId="{966C0556-110D-4886-8B80-FD7244B6D187}" type="sibTrans" cxnId="{6A4D621C-EF61-4319-A06F-00D0EE329CA5}">
      <dgm:prSet/>
      <dgm:spPr/>
      <dgm:t>
        <a:bodyPr/>
        <a:lstStyle/>
        <a:p>
          <a:endParaRPr lang="en-US">
            <a:latin typeface="Franklin Gothic Book" pitchFamily="34" charset="0"/>
          </a:endParaRPr>
        </a:p>
      </dgm:t>
    </dgm:pt>
    <dgm:pt modelId="{817BC57F-D23C-49F3-A61D-DCB75E449E58}" type="pres">
      <dgm:prSet presAssocID="{4CB5326B-B676-45D3-8CA2-91E9E1A44A75}" presName="CompostProcess" presStyleCnt="0">
        <dgm:presLayoutVars>
          <dgm:dir/>
          <dgm:resizeHandles val="exact"/>
        </dgm:presLayoutVars>
      </dgm:prSet>
      <dgm:spPr/>
    </dgm:pt>
    <dgm:pt modelId="{C366F6A4-120B-4F78-9A40-43329545B906}" type="pres">
      <dgm:prSet presAssocID="{4CB5326B-B676-45D3-8CA2-91E9E1A44A75}" presName="arrow" presStyleLbl="bgShp" presStyleIdx="0" presStyleCnt="1"/>
      <dgm:spPr>
        <a:solidFill>
          <a:srgbClr val="3E94C4"/>
        </a:solidFill>
        <a:ln w="19050">
          <a:solidFill>
            <a:schemeClr val="lt1">
              <a:hueOff val="0"/>
              <a:satOff val="0"/>
              <a:lumOff val="0"/>
            </a:schemeClr>
          </a:solidFill>
        </a:ln>
      </dgm:spPr>
    </dgm:pt>
    <dgm:pt modelId="{2497D9C9-27A0-473A-8EB8-8B99E0D62281}" type="pres">
      <dgm:prSet presAssocID="{4CB5326B-B676-45D3-8CA2-91E9E1A44A75}" presName="linearProcess" presStyleCnt="0"/>
      <dgm:spPr/>
    </dgm:pt>
    <dgm:pt modelId="{CA61D58F-A608-43B0-99F1-F90CFFA4FFF6}" type="pres">
      <dgm:prSet presAssocID="{AF2AE33A-0EE2-426E-BA30-94B76F1FF55F}" presName="textNode" presStyleLbl="node1" presStyleIdx="0" presStyleCnt="3">
        <dgm:presLayoutVars>
          <dgm:bulletEnabled val="1"/>
        </dgm:presLayoutVars>
      </dgm:prSet>
      <dgm:spPr/>
      <dgm:t>
        <a:bodyPr/>
        <a:lstStyle/>
        <a:p>
          <a:endParaRPr lang="en-US"/>
        </a:p>
      </dgm:t>
    </dgm:pt>
    <dgm:pt modelId="{FAAD74FC-D393-4762-877D-E42C89192F42}" type="pres">
      <dgm:prSet presAssocID="{2E96BE65-73A2-46CA-99F3-0ECFD4BD6856}" presName="sibTrans" presStyleCnt="0"/>
      <dgm:spPr/>
    </dgm:pt>
    <dgm:pt modelId="{7F8A63BD-92C5-472E-9529-2FB55952F365}" type="pres">
      <dgm:prSet presAssocID="{CBA419B5-BB60-4643-A61D-6E35D7448460}" presName="textNode" presStyleLbl="node1" presStyleIdx="1" presStyleCnt="3">
        <dgm:presLayoutVars>
          <dgm:bulletEnabled val="1"/>
        </dgm:presLayoutVars>
      </dgm:prSet>
      <dgm:spPr/>
      <dgm:t>
        <a:bodyPr/>
        <a:lstStyle/>
        <a:p>
          <a:endParaRPr lang="en-US"/>
        </a:p>
      </dgm:t>
    </dgm:pt>
    <dgm:pt modelId="{C7B4FE6E-0348-49F3-AC54-C0F0F86C1027}" type="pres">
      <dgm:prSet presAssocID="{F66826B8-9742-4BD6-AD95-9AA0F0D0A10D}" presName="sibTrans" presStyleCnt="0"/>
      <dgm:spPr/>
    </dgm:pt>
    <dgm:pt modelId="{DD00F9FC-F8C8-4A41-8F92-7BC1C9BCA1A0}" type="pres">
      <dgm:prSet presAssocID="{622F39A8-9A45-4B92-8C1B-8298E0028239}" presName="textNode" presStyleLbl="node1" presStyleIdx="2" presStyleCnt="3">
        <dgm:presLayoutVars>
          <dgm:bulletEnabled val="1"/>
        </dgm:presLayoutVars>
      </dgm:prSet>
      <dgm:spPr/>
      <dgm:t>
        <a:bodyPr/>
        <a:lstStyle/>
        <a:p>
          <a:endParaRPr lang="en-US"/>
        </a:p>
      </dgm:t>
    </dgm:pt>
  </dgm:ptLst>
  <dgm:cxnLst>
    <dgm:cxn modelId="{08F9D7EA-23A0-374D-8CBF-B719A54E9C27}" type="presOf" srcId="{CBA419B5-BB60-4643-A61D-6E35D7448460}" destId="{7F8A63BD-92C5-472E-9529-2FB55952F365}" srcOrd="0" destOrd="0" presId="urn:microsoft.com/office/officeart/2005/8/layout/hProcess9"/>
    <dgm:cxn modelId="{46FDE956-9C2B-1F42-8358-3347653A68AD}" type="presOf" srcId="{AF2AE33A-0EE2-426E-BA30-94B76F1FF55F}" destId="{CA61D58F-A608-43B0-99F1-F90CFFA4FFF6}" srcOrd="0" destOrd="0" presId="urn:microsoft.com/office/officeart/2005/8/layout/hProcess9"/>
    <dgm:cxn modelId="{8C94C762-F3A4-4B5E-BF2C-6F24F556B385}" srcId="{4CB5326B-B676-45D3-8CA2-91E9E1A44A75}" destId="{AF2AE33A-0EE2-426E-BA30-94B76F1FF55F}" srcOrd="0" destOrd="0" parTransId="{DD28EFD8-249B-406D-846C-DCD00663329F}" sibTransId="{2E96BE65-73A2-46CA-99F3-0ECFD4BD6856}"/>
    <dgm:cxn modelId="{6A4D621C-EF61-4319-A06F-00D0EE329CA5}" srcId="{4CB5326B-B676-45D3-8CA2-91E9E1A44A75}" destId="{622F39A8-9A45-4B92-8C1B-8298E0028239}" srcOrd="2" destOrd="0" parTransId="{F1327E45-74CF-4D70-95D7-3F4AA523B714}" sibTransId="{966C0556-110D-4886-8B80-FD7244B6D187}"/>
    <dgm:cxn modelId="{CE149B97-7A18-1349-8252-BEDE85D3FB9A}" type="presOf" srcId="{622F39A8-9A45-4B92-8C1B-8298E0028239}" destId="{DD00F9FC-F8C8-4A41-8F92-7BC1C9BCA1A0}" srcOrd="0" destOrd="0" presId="urn:microsoft.com/office/officeart/2005/8/layout/hProcess9"/>
    <dgm:cxn modelId="{B2E446BF-D55C-EF4B-AAFA-E2DABF6822BF}" type="presOf" srcId="{4CB5326B-B676-45D3-8CA2-91E9E1A44A75}" destId="{817BC57F-D23C-49F3-A61D-DCB75E449E58}" srcOrd="0" destOrd="0" presId="urn:microsoft.com/office/officeart/2005/8/layout/hProcess9"/>
    <dgm:cxn modelId="{AF5ECDBF-3DCD-47E2-81F6-B611E3FBB775}" srcId="{4CB5326B-B676-45D3-8CA2-91E9E1A44A75}" destId="{CBA419B5-BB60-4643-A61D-6E35D7448460}" srcOrd="1" destOrd="0" parTransId="{9A070C70-9F0A-4420-ABA5-3D237B500DAE}" sibTransId="{F66826B8-9742-4BD6-AD95-9AA0F0D0A10D}"/>
    <dgm:cxn modelId="{EF4169DF-A662-1D43-922B-9E3DC5BCB34E}" type="presParOf" srcId="{817BC57F-D23C-49F3-A61D-DCB75E449E58}" destId="{C366F6A4-120B-4F78-9A40-43329545B906}" srcOrd="0" destOrd="0" presId="urn:microsoft.com/office/officeart/2005/8/layout/hProcess9"/>
    <dgm:cxn modelId="{EE2B02FF-6EB4-3946-B72D-EC80264B5159}" type="presParOf" srcId="{817BC57F-D23C-49F3-A61D-DCB75E449E58}" destId="{2497D9C9-27A0-473A-8EB8-8B99E0D62281}" srcOrd="1" destOrd="0" presId="urn:microsoft.com/office/officeart/2005/8/layout/hProcess9"/>
    <dgm:cxn modelId="{4FED6AF6-73EF-FB42-9803-3C98E15FDE10}" type="presParOf" srcId="{2497D9C9-27A0-473A-8EB8-8B99E0D62281}" destId="{CA61D58F-A608-43B0-99F1-F90CFFA4FFF6}" srcOrd="0" destOrd="0" presId="urn:microsoft.com/office/officeart/2005/8/layout/hProcess9"/>
    <dgm:cxn modelId="{60EC8D62-07DC-594B-90E1-5D9E5F39F146}" type="presParOf" srcId="{2497D9C9-27A0-473A-8EB8-8B99E0D62281}" destId="{FAAD74FC-D393-4762-877D-E42C89192F42}" srcOrd="1" destOrd="0" presId="urn:microsoft.com/office/officeart/2005/8/layout/hProcess9"/>
    <dgm:cxn modelId="{7F6B3BEB-BFDE-FF4B-A189-2B30C4B2CD80}" type="presParOf" srcId="{2497D9C9-27A0-473A-8EB8-8B99E0D62281}" destId="{7F8A63BD-92C5-472E-9529-2FB55952F365}" srcOrd="2" destOrd="0" presId="urn:microsoft.com/office/officeart/2005/8/layout/hProcess9"/>
    <dgm:cxn modelId="{38A431ED-4F42-9F4E-AA76-ED1CA864BF77}" type="presParOf" srcId="{2497D9C9-27A0-473A-8EB8-8B99E0D62281}" destId="{C7B4FE6E-0348-49F3-AC54-C0F0F86C1027}" srcOrd="3" destOrd="0" presId="urn:microsoft.com/office/officeart/2005/8/layout/hProcess9"/>
    <dgm:cxn modelId="{4E37CCAB-6E6B-F84E-B6C9-B6CF5AAFC4B0}" type="presParOf" srcId="{2497D9C9-27A0-473A-8EB8-8B99E0D62281}" destId="{DD00F9FC-F8C8-4A41-8F92-7BC1C9BCA1A0}" srcOrd="4" destOrd="0" presId="urn:microsoft.com/office/officeart/2005/8/layout/hProcess9"/>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r>
            <a:rPr lang="en-US" sz="1700" dirty="0" smtClean="0"/>
            <a:t>When you write more than the allowed number of checks during a single month.</a:t>
          </a:r>
          <a:endParaRPr lang="en-US" sz="1700" dirty="0">
            <a:latin typeface="Arial"/>
          </a:endParaRPr>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chemeClr val="bg1">
            <a:lumMod val="95000"/>
            <a:alpha val="90000"/>
          </a:schemeClr>
        </a:solidFill>
      </dgm:spPr>
      <dgm:t>
        <a:bodyPr/>
        <a:lstStyle/>
        <a:p>
          <a:r>
            <a:rPr lang="en-US" sz="1700" dirty="0" smtClean="0"/>
            <a:t>When your savings account balance falls below the minimum amount required by the rules of the account.</a:t>
          </a:r>
          <a:endParaRPr lang="en-US" sz="1700" dirty="0">
            <a:latin typeface="Arial"/>
          </a:endParaRPr>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1700" dirty="0" smtClean="0"/>
            <a:t>When a check is cashed or a debit is processed against an account that does not have sufficient funds to cover the transaction.</a:t>
          </a:r>
          <a:endParaRPr lang="en-US" sz="1700" dirty="0">
            <a:latin typeface="Arial"/>
          </a:endParaRPr>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X="-3906" custLinFactNeighborY="-704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1717">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7639" custLinFactNeighborY="2593">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C12F401A-6D07-42D9-B910-658FFDE54020}" type="presOf" srcId="{1BBFAE5C-FCE1-4691-AB4E-4B8BC739A29A}" destId="{F60653BF-ACC5-48A4-94AC-76BBE9FDEE22}" srcOrd="0" destOrd="0" presId="urn:microsoft.com/office/officeart/2005/8/layout/vList5"/>
    <dgm:cxn modelId="{41FD1097-C158-4F63-BE0F-4DDC492C6E7F}" type="presOf" srcId="{91AFDB78-2283-43BC-B9E5-9B43727FBBB9}" destId="{97407C53-B1C0-4609-9223-AE543916323D}" srcOrd="0" destOrd="0" presId="urn:microsoft.com/office/officeart/2005/8/layout/vList5"/>
    <dgm:cxn modelId="{D65C74FC-E35E-465B-B121-F1673D47F6C8}" type="presOf" srcId="{C66512EE-59E3-4483-BCF1-B4469C4DCD06}" destId="{0EC62355-7D35-4415-97B3-B22F83BC20A3}"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093ACC5D-E01D-4468-A4FB-9959742B1E22}"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22A8D6E1-24D0-4565-91D0-A9B1C19FBD9F}" type="presOf" srcId="{D2DA7791-044D-4E74-B818-1A2781E015F5}" destId="{C1C55C0B-7A8D-4006-9325-8F2B23B93869}"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4A06C4AB-ECD3-46C3-B4EB-8F1C63EA549F}" type="presOf" srcId="{03C30AA9-D6EA-4630-B3E6-34B1208B2269}" destId="{E52D4EF3-D0CD-4267-A4D3-9316F5BC5745}" srcOrd="0" destOrd="0" presId="urn:microsoft.com/office/officeart/2005/8/layout/vList5"/>
    <dgm:cxn modelId="{E001E55F-06F1-4F40-B6C6-6F34E23DBCFE}"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DA4A095-F502-4631-97B9-E549BCDA53E6}" type="presParOf" srcId="{97407C53-B1C0-4609-9223-AE543916323D}" destId="{4D52884C-8868-4939-B044-EB01A30D9541}" srcOrd="0" destOrd="0" presId="urn:microsoft.com/office/officeart/2005/8/layout/vList5"/>
    <dgm:cxn modelId="{5C18578B-5BEF-4D20-A0CC-8D21EC4ED753}" type="presParOf" srcId="{4D52884C-8868-4939-B044-EB01A30D9541}" destId="{C1C55C0B-7A8D-4006-9325-8F2B23B93869}" srcOrd="0" destOrd="0" presId="urn:microsoft.com/office/officeart/2005/8/layout/vList5"/>
    <dgm:cxn modelId="{5223C39B-4F54-4F70-BADC-7CEFB40CDDD8}" type="presParOf" srcId="{4D52884C-8868-4939-B044-EB01A30D9541}" destId="{0EC62355-7D35-4415-97B3-B22F83BC20A3}" srcOrd="1" destOrd="0" presId="urn:microsoft.com/office/officeart/2005/8/layout/vList5"/>
    <dgm:cxn modelId="{13D112D2-1910-4736-94DC-060522A42B73}" type="presParOf" srcId="{97407C53-B1C0-4609-9223-AE543916323D}" destId="{48DBBA5F-2511-4F46-8DAF-3EA56C4915FE}" srcOrd="1" destOrd="0" presId="urn:microsoft.com/office/officeart/2005/8/layout/vList5"/>
    <dgm:cxn modelId="{46267E6B-77C1-4147-8FED-CDD8E2B745AF}" type="presParOf" srcId="{97407C53-B1C0-4609-9223-AE543916323D}" destId="{7D3EBF86-7F2A-40FB-8A23-73962E042B8C}" srcOrd="2" destOrd="0" presId="urn:microsoft.com/office/officeart/2005/8/layout/vList5"/>
    <dgm:cxn modelId="{ACFA5235-BCC4-4E79-BE2C-8C44C7DE1A1E}" type="presParOf" srcId="{7D3EBF86-7F2A-40FB-8A23-73962E042B8C}" destId="{E52D4EF3-D0CD-4267-A4D3-9316F5BC5745}" srcOrd="0" destOrd="0" presId="urn:microsoft.com/office/officeart/2005/8/layout/vList5"/>
    <dgm:cxn modelId="{512E984D-44AE-4E3B-8F53-B8587BF8BD15}" type="presParOf" srcId="{7D3EBF86-7F2A-40FB-8A23-73962E042B8C}" destId="{6549E521-AE71-424F-B576-53FC37A9FE64}" srcOrd="1" destOrd="0" presId="urn:microsoft.com/office/officeart/2005/8/layout/vList5"/>
    <dgm:cxn modelId="{F77A373D-D834-44C0-AD6B-402E44C6EB64}" type="presParOf" srcId="{97407C53-B1C0-4609-9223-AE543916323D}" destId="{62487D8C-6FF7-4F6E-8F58-F92982FD7EC5}" srcOrd="3" destOrd="0" presId="urn:microsoft.com/office/officeart/2005/8/layout/vList5"/>
    <dgm:cxn modelId="{CBC99D47-7366-4A4E-85BB-B8A9A51908DC}" type="presParOf" srcId="{97407C53-B1C0-4609-9223-AE543916323D}" destId="{EF40A18E-C338-46B0-9989-3DD524094434}" srcOrd="4" destOrd="0" presId="urn:microsoft.com/office/officeart/2005/8/layout/vList5"/>
    <dgm:cxn modelId="{9D2A676F-4EE3-4800-860A-A5F19655C4F8}" type="presParOf" srcId="{EF40A18E-C338-46B0-9989-3DD524094434}" destId="{BA83415D-B12B-4615-9114-961C4C7A8A2B}" srcOrd="0" destOrd="0" presId="urn:microsoft.com/office/officeart/2005/8/layout/vList5"/>
    <dgm:cxn modelId="{EAE47EF3-E59B-4DCB-91D4-80203CC004A8}"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chemeClr val="accent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lumMod val="95000"/>
            <a:alpha val="90000"/>
          </a:schemeClr>
        </a:solidFill>
      </dgm:spPr>
      <dgm:t>
        <a:bodyPr/>
        <a:lstStyle/>
        <a:p>
          <a:r>
            <a:rPr lang="en-US" sz="1700" dirty="0" smtClean="0">
              <a:latin typeface="Arial"/>
            </a:rPr>
            <a:t>Is available only to customers with checking accounts.</a:t>
          </a:r>
          <a:endParaRPr lang="en-US" sz="17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1700" dirty="0" smtClean="0"/>
            <a:t>Can be accomplished by transferring funds from your savings to your checking account using an ATM.</a:t>
          </a:r>
          <a:endParaRPr lang="en-US" sz="17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lumMod val="95000"/>
            <a:alpha val="90000"/>
          </a:schemeClr>
        </a:solidFill>
      </dgm:spPr>
      <dgm:t>
        <a:bodyPr/>
        <a:lstStyle/>
        <a:p>
          <a:pPr algn="l"/>
          <a:r>
            <a:rPr lang="en-US" sz="1700" dirty="0" smtClean="0"/>
            <a:t>Is a convenience that allows recipients of a direct deposit to have same-day access to deposited funds.</a:t>
          </a:r>
          <a:endParaRPr lang="en-US" sz="17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0AEEB967-A590-4A07-B9D2-30505B3F5BB1}" type="presOf" srcId="{CB4B92F1-603A-4500-BEDA-502CDA5E8B1F}" destId="{BA83415D-B12B-4615-9114-961C4C7A8A2B}"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7BDD9ED6-020C-48E1-95BF-1A48C7DA176F}" type="presOf" srcId="{1BBFAE5C-FCE1-4691-AB4E-4B8BC739A29A}" destId="{F60653BF-ACC5-48A4-94AC-76BBE9FDEE22}"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B0CAA2C-3907-4318-9C97-748385C2B117}"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2850B81-AC22-4730-A3BE-495AA3576FFE}" type="presOf" srcId="{91AFDB78-2283-43BC-B9E5-9B43727FBBB9}" destId="{97407C53-B1C0-4609-9223-AE543916323D}" srcOrd="0" destOrd="0" presId="urn:microsoft.com/office/officeart/2005/8/layout/vList5"/>
    <dgm:cxn modelId="{66C46EEC-E72A-42BF-9DC3-139D513E4516}" srcId="{91AFDB78-2283-43BC-B9E5-9B43727FBBB9}" destId="{03C30AA9-D6EA-4630-B3E6-34B1208B2269}" srcOrd="1" destOrd="0" parTransId="{9CC8353D-F6CA-45A6-A9FF-8897C8129A68}" sibTransId="{8B183231-0033-4CC0-A5EA-8109AD53C6A1}"/>
    <dgm:cxn modelId="{98D9ED7A-7ABC-4351-A79B-44A5A946C5D9}" type="presOf" srcId="{D2DA7791-044D-4E74-B818-1A2781E015F5}" destId="{C1C55C0B-7A8D-4006-9325-8F2B23B93869}" srcOrd="0" destOrd="0" presId="urn:microsoft.com/office/officeart/2005/8/layout/vList5"/>
    <dgm:cxn modelId="{75C6A21E-1BF9-4DE1-9393-111577A0B8A5}" type="presOf" srcId="{03C30AA9-D6EA-4630-B3E6-34B1208B2269}" destId="{E52D4EF3-D0CD-4267-A4D3-9316F5BC5745}" srcOrd="0" destOrd="0" presId="urn:microsoft.com/office/officeart/2005/8/layout/vList5"/>
    <dgm:cxn modelId="{EA659BB6-F967-4043-A0E8-C0CD5FFF195B}"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48522B7-E844-4A5E-9D17-3AFE2208FB39}" type="presParOf" srcId="{97407C53-B1C0-4609-9223-AE543916323D}" destId="{4D52884C-8868-4939-B044-EB01A30D9541}" srcOrd="0" destOrd="0" presId="urn:microsoft.com/office/officeart/2005/8/layout/vList5"/>
    <dgm:cxn modelId="{6C66E0EF-BBE2-492E-9AD9-EFEB6A15E404}" type="presParOf" srcId="{4D52884C-8868-4939-B044-EB01A30D9541}" destId="{C1C55C0B-7A8D-4006-9325-8F2B23B93869}" srcOrd="0" destOrd="0" presId="urn:microsoft.com/office/officeart/2005/8/layout/vList5"/>
    <dgm:cxn modelId="{5EB5D56C-81A5-49E6-B763-9B9E0FD213CC}" type="presParOf" srcId="{4D52884C-8868-4939-B044-EB01A30D9541}" destId="{0EC62355-7D35-4415-97B3-B22F83BC20A3}" srcOrd="1" destOrd="0" presId="urn:microsoft.com/office/officeart/2005/8/layout/vList5"/>
    <dgm:cxn modelId="{D202E726-1D27-4E52-B1F3-E9A6DE25CD59}" type="presParOf" srcId="{97407C53-B1C0-4609-9223-AE543916323D}" destId="{48DBBA5F-2511-4F46-8DAF-3EA56C4915FE}" srcOrd="1" destOrd="0" presId="urn:microsoft.com/office/officeart/2005/8/layout/vList5"/>
    <dgm:cxn modelId="{DCFD9E57-9F91-4AB4-811F-A894E5EE1432}" type="presParOf" srcId="{97407C53-B1C0-4609-9223-AE543916323D}" destId="{7D3EBF86-7F2A-40FB-8A23-73962E042B8C}" srcOrd="2" destOrd="0" presId="urn:microsoft.com/office/officeart/2005/8/layout/vList5"/>
    <dgm:cxn modelId="{4E76C05F-7473-41E3-8261-2899FC099231}" type="presParOf" srcId="{7D3EBF86-7F2A-40FB-8A23-73962E042B8C}" destId="{E52D4EF3-D0CD-4267-A4D3-9316F5BC5745}" srcOrd="0" destOrd="0" presId="urn:microsoft.com/office/officeart/2005/8/layout/vList5"/>
    <dgm:cxn modelId="{7ACDBA4C-7519-402D-A339-1E9FB984ECF7}" type="presParOf" srcId="{7D3EBF86-7F2A-40FB-8A23-73962E042B8C}" destId="{6549E521-AE71-424F-B576-53FC37A9FE64}" srcOrd="1" destOrd="0" presId="urn:microsoft.com/office/officeart/2005/8/layout/vList5"/>
    <dgm:cxn modelId="{70828F60-C4D5-49FF-B514-8A76CEEAE145}" type="presParOf" srcId="{97407C53-B1C0-4609-9223-AE543916323D}" destId="{62487D8C-6FF7-4F6E-8F58-F92982FD7EC5}" srcOrd="3" destOrd="0" presId="urn:microsoft.com/office/officeart/2005/8/layout/vList5"/>
    <dgm:cxn modelId="{BE44A0C0-59C4-4C2F-9A34-E7541B4B1181}" type="presParOf" srcId="{97407C53-B1C0-4609-9223-AE543916323D}" destId="{EF40A18E-C338-46B0-9989-3DD524094434}" srcOrd="4" destOrd="0" presId="urn:microsoft.com/office/officeart/2005/8/layout/vList5"/>
    <dgm:cxn modelId="{4C0AC8B9-76D2-4960-919B-0C9114218F83}" type="presParOf" srcId="{EF40A18E-C338-46B0-9989-3DD524094434}" destId="{BA83415D-B12B-4615-9114-961C4C7A8A2B}" srcOrd="0" destOrd="0" presId="urn:microsoft.com/office/officeart/2005/8/layout/vList5"/>
    <dgm:cxn modelId="{F0DB8C77-763D-47C0-966C-770DC6B2D5E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lumMod val="95000"/>
            <a:alpha val="90000"/>
          </a:schemeClr>
        </a:solidFill>
      </dgm:spPr>
      <dgm:t>
        <a:bodyPr/>
        <a:lstStyle/>
        <a:p>
          <a:r>
            <a:rPr lang="en-US" sz="2000" b="0" dirty="0" smtClean="0">
              <a:latin typeface="Arial"/>
            </a:rPr>
            <a:t>A checking account</a:t>
          </a:r>
          <a:endParaRPr lang="en-US" sz="2000" b="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b="0" i="0" u="none" dirty="0" smtClean="0">
              <a:ln>
                <a:solidFill>
                  <a:schemeClr val="lt1">
                    <a:hueOff val="0"/>
                    <a:satOff val="0"/>
                    <a:lumOff val="0"/>
                  </a:schemeClr>
                </a:solidFill>
              </a:ln>
              <a:latin typeface="Arial"/>
            </a:rPr>
            <a:t>B</a:t>
          </a:r>
          <a:endParaRPr lang="en-US" b="0" i="0" u="none" dirty="0">
            <a:ln>
              <a:solidFill>
                <a:schemeClr val="lt1">
                  <a:hueOff val="0"/>
                  <a:satOff val="0"/>
                  <a:lumOff val="0"/>
                </a:schemeClr>
              </a:solidFill>
            </a:ln>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b="0" dirty="0" smtClean="0">
              <a:latin typeface="Arial"/>
            </a:rPr>
            <a:t>A savings account</a:t>
          </a:r>
          <a:endParaRPr lang="en-US" sz="2000" b="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b="0" i="0" u="none" dirty="0" smtClean="0">
              <a:ln>
                <a:solidFill>
                  <a:schemeClr val="lt1">
                    <a:hueOff val="0"/>
                    <a:satOff val="0"/>
                    <a:lumOff val="0"/>
                  </a:schemeClr>
                </a:solidFill>
              </a:ln>
              <a:solidFill>
                <a:schemeClr val="bg1"/>
              </a:solidFill>
              <a:latin typeface="Arial"/>
            </a:rPr>
            <a:t>C</a:t>
          </a:r>
          <a:endParaRPr lang="en-US" b="0" i="0" u="none" dirty="0">
            <a:ln>
              <a:solidFill>
                <a:schemeClr val="lt1">
                  <a:hueOff val="0"/>
                  <a:satOff val="0"/>
                  <a:lumOff val="0"/>
                </a:schemeClr>
              </a:solid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b="0" dirty="0" smtClean="0">
              <a:latin typeface="Arial"/>
            </a:rPr>
            <a:t>A money market account</a:t>
          </a:r>
          <a:endParaRPr lang="en-US" sz="20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t>
        <a:bodyPr/>
        <a:lstStyle/>
        <a:p>
          <a:endParaRPr lang="en-US"/>
        </a:p>
      </dgm:t>
    </dgm:pt>
    <dgm:pt modelId="{C1C55C0B-7A8D-4006-9325-8F2B23B93869}" type="pres">
      <dgm:prSet presAssocID="{D2DA7791-044D-4E74-B818-1A2781E015F5}" presName="parentText" presStyleLbl="node1" presStyleIdx="0" presStyleCnt="3" custLinFactNeighborY="-440">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t>
        <a:bodyPr/>
        <a:lstStyle/>
        <a:p>
          <a:endParaRPr lang="en-US"/>
        </a:p>
      </dgm:t>
    </dgm:pt>
    <dgm:pt modelId="{7D3EBF86-7F2A-40FB-8A23-73962E042B8C}" type="pres">
      <dgm:prSet presAssocID="{03C30AA9-D6EA-4630-B3E6-34B1208B2269}" presName="linNode" presStyleCnt="0"/>
      <dgm:spPr/>
      <dgm:t>
        <a:bodyPr/>
        <a:lstStyle/>
        <a:p>
          <a:endParaRPr lang="en-US"/>
        </a:p>
      </dgm:t>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t>
        <a:bodyPr/>
        <a:lstStyle/>
        <a:p>
          <a:endParaRPr lang="en-US"/>
        </a:p>
      </dgm:t>
    </dgm:pt>
    <dgm:pt modelId="{EF40A18E-C338-46B0-9989-3DD524094434}" type="pres">
      <dgm:prSet presAssocID="{CB4B92F1-603A-4500-BEDA-502CDA5E8B1F}" presName="linNode" presStyleCnt="0"/>
      <dgm:spPr/>
      <dgm:t>
        <a:bodyPr/>
        <a:lstStyle/>
        <a:p>
          <a:endParaRPr lang="en-US"/>
        </a:p>
      </dgm:t>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6CA730FB-32A8-4416-92EA-E04D523A72D9}" type="presOf" srcId="{91AFDB78-2283-43BC-B9E5-9B43727FBBB9}" destId="{97407C53-B1C0-4609-9223-AE543916323D}" srcOrd="0" destOrd="0" presId="urn:microsoft.com/office/officeart/2005/8/layout/vList5"/>
    <dgm:cxn modelId="{8C76590D-622E-4CAB-BA0A-A05D0F7DED4E}" type="presOf" srcId="{CB4B92F1-603A-4500-BEDA-502CDA5E8B1F}" destId="{BA83415D-B12B-4615-9114-961C4C7A8A2B}" srcOrd="0" destOrd="0" presId="urn:microsoft.com/office/officeart/2005/8/layout/vList5"/>
    <dgm:cxn modelId="{EF595FCD-ABA8-44F7-800E-4630EDA6633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844E1BA6-BEED-431C-B417-EB4841EC099B}" type="presOf" srcId="{D2DA7791-044D-4E74-B818-1A2781E015F5}" destId="{C1C55C0B-7A8D-4006-9325-8F2B23B93869}"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84129865-5ECF-4D6D-8DFE-62B7E5EF2110}" type="presOf" srcId="{1BBFAE5C-FCE1-4691-AB4E-4B8BC739A29A}" destId="{F60653BF-ACC5-48A4-94AC-76BBE9FDEE22}" srcOrd="0" destOrd="0" presId="urn:microsoft.com/office/officeart/2005/8/layout/vList5"/>
    <dgm:cxn modelId="{9A9575F8-963E-4EA1-A77A-6E913A280D62}"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C4CEB668-F0B2-45D1-B65E-9F8265A2E27D}"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CBE364-91D1-4C36-BC8F-121117AD224A}" type="presParOf" srcId="{97407C53-B1C0-4609-9223-AE543916323D}" destId="{4D52884C-8868-4939-B044-EB01A30D9541}" srcOrd="0" destOrd="0" presId="urn:microsoft.com/office/officeart/2005/8/layout/vList5"/>
    <dgm:cxn modelId="{A085C37F-195D-4C1A-B29D-F927D0530132}" type="presParOf" srcId="{4D52884C-8868-4939-B044-EB01A30D9541}" destId="{C1C55C0B-7A8D-4006-9325-8F2B23B93869}" srcOrd="0" destOrd="0" presId="urn:microsoft.com/office/officeart/2005/8/layout/vList5"/>
    <dgm:cxn modelId="{5781C3F6-80A1-454A-82DF-C8B1C66EB529}" type="presParOf" srcId="{4D52884C-8868-4939-B044-EB01A30D9541}" destId="{0EC62355-7D35-4415-97B3-B22F83BC20A3}" srcOrd="1" destOrd="0" presId="urn:microsoft.com/office/officeart/2005/8/layout/vList5"/>
    <dgm:cxn modelId="{6902FDB3-5B4B-40D4-90F9-0F5C719D9D95}" type="presParOf" srcId="{97407C53-B1C0-4609-9223-AE543916323D}" destId="{48DBBA5F-2511-4F46-8DAF-3EA56C4915FE}" srcOrd="1" destOrd="0" presId="urn:microsoft.com/office/officeart/2005/8/layout/vList5"/>
    <dgm:cxn modelId="{8BB00164-3139-4BFC-B793-3C89A3EC9972}" type="presParOf" srcId="{97407C53-B1C0-4609-9223-AE543916323D}" destId="{7D3EBF86-7F2A-40FB-8A23-73962E042B8C}" srcOrd="2" destOrd="0" presId="urn:microsoft.com/office/officeart/2005/8/layout/vList5"/>
    <dgm:cxn modelId="{90ECE484-028A-430F-965D-4D3F1B5689C6}" type="presParOf" srcId="{7D3EBF86-7F2A-40FB-8A23-73962E042B8C}" destId="{E52D4EF3-D0CD-4267-A4D3-9316F5BC5745}" srcOrd="0" destOrd="0" presId="urn:microsoft.com/office/officeart/2005/8/layout/vList5"/>
    <dgm:cxn modelId="{56DF26DE-CF12-4B69-AEB1-99BAE7CC4F98}" type="presParOf" srcId="{7D3EBF86-7F2A-40FB-8A23-73962E042B8C}" destId="{6549E521-AE71-424F-B576-53FC37A9FE64}" srcOrd="1" destOrd="0" presId="urn:microsoft.com/office/officeart/2005/8/layout/vList5"/>
    <dgm:cxn modelId="{E40A57B7-B3D3-4A31-A651-8DDFF0BF5307}" type="presParOf" srcId="{97407C53-B1C0-4609-9223-AE543916323D}" destId="{62487D8C-6FF7-4F6E-8F58-F92982FD7EC5}" srcOrd="3" destOrd="0" presId="urn:microsoft.com/office/officeart/2005/8/layout/vList5"/>
    <dgm:cxn modelId="{88AECC32-5649-4A1E-AD79-12FC54FB32A5}" type="presParOf" srcId="{97407C53-B1C0-4609-9223-AE543916323D}" destId="{EF40A18E-C338-46B0-9989-3DD524094434}" srcOrd="4" destOrd="0" presId="urn:microsoft.com/office/officeart/2005/8/layout/vList5"/>
    <dgm:cxn modelId="{FC18C9FF-B23F-44DF-93D3-D347D32ACD92}" type="presParOf" srcId="{EF40A18E-C338-46B0-9989-3DD524094434}" destId="{BA83415D-B12B-4615-9114-961C4C7A8A2B}" srcOrd="0" destOrd="0" presId="urn:microsoft.com/office/officeart/2005/8/layout/vList5"/>
    <dgm:cxn modelId="{0BF8176A-2815-4022-8BB6-B4B66B6E88E4}"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A money market account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u="none" dirty="0" smtClean="0">
              <a:latin typeface="Arial"/>
            </a:rPr>
            <a:t>B</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latin typeface="Arial"/>
            </a:rPr>
            <a:t>A savings account</a:t>
          </a: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u="none" dirty="0" smtClean="0">
              <a:latin typeface="Arial"/>
            </a:rPr>
            <a:t>C</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latin typeface="Arial"/>
            </a:rPr>
            <a:t>A certificate of deposit</a:t>
          </a: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9688" custScaleY="96518"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0033" custScaleY="99609">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101480" custScaleY="96094" custLinFactNeighborX="-2134" custLinFactNeighborY="-1709">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2010" custLinFactNeighborX="-36" custLinFactNeighborY="-45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103896" custScaleY="95394" custLinFactNeighborY="-328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14610">
        <dgm:presLayoutVars>
          <dgm:bulletEnabled val="1"/>
        </dgm:presLayoutVars>
      </dgm:prSet>
      <dgm:spPr/>
      <dgm:t>
        <a:bodyPr/>
        <a:lstStyle/>
        <a:p>
          <a:endParaRPr lang="en-US"/>
        </a:p>
      </dgm:t>
    </dgm:pt>
  </dgm:ptLst>
  <dgm:cxnLst>
    <dgm:cxn modelId="{E918F456-5075-48AB-9837-757656116552}" type="presOf" srcId="{D2DA7791-044D-4E74-B818-1A2781E015F5}" destId="{C1C55C0B-7A8D-4006-9325-8F2B23B93869}" srcOrd="0" destOrd="0" presId="urn:microsoft.com/office/officeart/2005/8/layout/vList5"/>
    <dgm:cxn modelId="{145DE849-6FE4-44CC-976D-189813783126}" type="presOf" srcId="{1BBFAE5C-FCE1-4691-AB4E-4B8BC739A29A}" destId="{F60653BF-ACC5-48A4-94AC-76BBE9FDEE22}"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D299C3B-6B15-47B7-9609-BD52B08EAA9F}" type="presOf" srcId="{CB4B92F1-603A-4500-BEDA-502CDA5E8B1F}" destId="{BA83415D-B12B-4615-9114-961C4C7A8A2B}"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811FCAC9-40BB-4CA9-A3CF-71B8A72DB004}" type="presOf" srcId="{91AFDB78-2283-43BC-B9E5-9B43727FBBB9}" destId="{97407C53-B1C0-4609-9223-AE543916323D}" srcOrd="0" destOrd="0" presId="urn:microsoft.com/office/officeart/2005/8/layout/vList5"/>
    <dgm:cxn modelId="{6A149ADA-0DB3-4043-8AE2-3A0AEE9E842C}"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507FB632-99E7-4CD4-BFB1-F02350375029}" srcId="{CB4B92F1-603A-4500-BEDA-502CDA5E8B1F}" destId="{1BBFAE5C-FCE1-4691-AB4E-4B8BC739A29A}" srcOrd="0" destOrd="0" parTransId="{00662E46-2731-4DE4-9FB4-CCF02B80D1B5}" sibTransId="{4854B361-B8A4-464E-B207-C992D50FFCC0}"/>
    <dgm:cxn modelId="{B7330AF6-41BF-4A28-86DC-56771EF981A7}" type="presOf" srcId="{C66512EE-59E3-4483-BCF1-B4469C4DCD06}" destId="{0EC62355-7D35-4415-97B3-B22F83BC20A3}" srcOrd="0" destOrd="0" presId="urn:microsoft.com/office/officeart/2005/8/layout/vList5"/>
    <dgm:cxn modelId="{82A40998-78C7-42F5-B230-72475B735AF9}" type="presOf" srcId="{03C30AA9-D6EA-4630-B3E6-34B1208B2269}" destId="{E52D4EF3-D0CD-4267-A4D3-9316F5BC5745}" srcOrd="0" destOrd="0" presId="urn:microsoft.com/office/officeart/2005/8/layout/vList5"/>
    <dgm:cxn modelId="{240CF746-22FC-4033-B036-5429B9F78AB4}" type="presParOf" srcId="{97407C53-B1C0-4609-9223-AE543916323D}" destId="{4D52884C-8868-4939-B044-EB01A30D9541}" srcOrd="0" destOrd="0" presId="urn:microsoft.com/office/officeart/2005/8/layout/vList5"/>
    <dgm:cxn modelId="{AB7EF8FD-9028-4A36-9BA0-95DC8E0D12EC}" type="presParOf" srcId="{4D52884C-8868-4939-B044-EB01A30D9541}" destId="{C1C55C0B-7A8D-4006-9325-8F2B23B93869}" srcOrd="0" destOrd="0" presId="urn:microsoft.com/office/officeart/2005/8/layout/vList5"/>
    <dgm:cxn modelId="{3A9AA871-4BF3-40CC-A9C7-91D0471BF8FF}" type="presParOf" srcId="{4D52884C-8868-4939-B044-EB01A30D9541}" destId="{0EC62355-7D35-4415-97B3-B22F83BC20A3}" srcOrd="1" destOrd="0" presId="urn:microsoft.com/office/officeart/2005/8/layout/vList5"/>
    <dgm:cxn modelId="{5ADA4C4C-B6BA-4383-8F1D-69FD6BD14D31}" type="presParOf" srcId="{97407C53-B1C0-4609-9223-AE543916323D}" destId="{48DBBA5F-2511-4F46-8DAF-3EA56C4915FE}" srcOrd="1" destOrd="0" presId="urn:microsoft.com/office/officeart/2005/8/layout/vList5"/>
    <dgm:cxn modelId="{B7FBC22D-2E86-463A-988F-BB0566EEF9BB}" type="presParOf" srcId="{97407C53-B1C0-4609-9223-AE543916323D}" destId="{7D3EBF86-7F2A-40FB-8A23-73962E042B8C}" srcOrd="2" destOrd="0" presId="urn:microsoft.com/office/officeart/2005/8/layout/vList5"/>
    <dgm:cxn modelId="{371762C7-DFC2-407E-A3FD-AF6086F22A82}" type="presParOf" srcId="{7D3EBF86-7F2A-40FB-8A23-73962E042B8C}" destId="{E52D4EF3-D0CD-4267-A4D3-9316F5BC5745}" srcOrd="0" destOrd="0" presId="urn:microsoft.com/office/officeart/2005/8/layout/vList5"/>
    <dgm:cxn modelId="{FBA14123-77F8-40BE-991E-A3963ECB0382}" type="presParOf" srcId="{7D3EBF86-7F2A-40FB-8A23-73962E042B8C}" destId="{6549E521-AE71-424F-B576-53FC37A9FE64}" srcOrd="1" destOrd="0" presId="urn:microsoft.com/office/officeart/2005/8/layout/vList5"/>
    <dgm:cxn modelId="{354A9AEF-E172-4F26-94A3-155FAED129DF}" type="presParOf" srcId="{97407C53-B1C0-4609-9223-AE543916323D}" destId="{62487D8C-6FF7-4F6E-8F58-F92982FD7EC5}" srcOrd="3" destOrd="0" presId="urn:microsoft.com/office/officeart/2005/8/layout/vList5"/>
    <dgm:cxn modelId="{23929552-11E1-44E1-8A31-677D4887892B}" type="presParOf" srcId="{97407C53-B1C0-4609-9223-AE543916323D}" destId="{EF40A18E-C338-46B0-9989-3DD524094434}" srcOrd="4" destOrd="0" presId="urn:microsoft.com/office/officeart/2005/8/layout/vList5"/>
    <dgm:cxn modelId="{BDC7F9BD-9CEF-4940-8132-A6BF2911E858}" type="presParOf" srcId="{EF40A18E-C338-46B0-9989-3DD524094434}" destId="{BA83415D-B12B-4615-9114-961C4C7A8A2B}" srcOrd="0" destOrd="0" presId="urn:microsoft.com/office/officeart/2005/8/layout/vList5"/>
    <dgm:cxn modelId="{9D9FB682-4AF1-45B0-9239-F627A6D48C83}"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A savings account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A certificate of deposit</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A money market account</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CA814009-04A3-4E7F-AD41-9B8C304B5809}" type="presOf" srcId="{CB4B92F1-603A-4500-BEDA-502CDA5E8B1F}" destId="{BA83415D-B12B-4615-9114-961C4C7A8A2B}" srcOrd="0" destOrd="0" presId="urn:microsoft.com/office/officeart/2005/8/layout/vList5"/>
    <dgm:cxn modelId="{564A094A-A8C1-4780-BB11-FAA60293E46D}" type="presOf" srcId="{C66512EE-59E3-4483-BCF1-B4469C4DCD06}" destId="{0EC62355-7D35-4415-97B3-B22F83BC20A3}" srcOrd="0" destOrd="0" presId="urn:microsoft.com/office/officeart/2005/8/layout/vList5"/>
    <dgm:cxn modelId="{6183E24C-886B-437B-BE37-D356BEDAFA1A}" type="presOf" srcId="{0525B2B5-7EDB-4E3F-8C1C-ABA06AC32631}" destId="{6549E521-AE71-424F-B576-53FC37A9FE64}"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26A669B-CF27-4D5F-910C-0A21DD431FF1}" type="presOf" srcId="{1BBFAE5C-FCE1-4691-AB4E-4B8BC739A29A}" destId="{F60653BF-ACC5-48A4-94AC-76BBE9FDEE22}" srcOrd="0" destOrd="0" presId="urn:microsoft.com/office/officeart/2005/8/layout/vList5"/>
    <dgm:cxn modelId="{0CA8EB13-5C2B-47FF-8F7A-2B2440A55A18}" type="presOf" srcId="{91AFDB78-2283-43BC-B9E5-9B43727FBBB9}" destId="{97407C53-B1C0-4609-9223-AE543916323D}"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E7146026-3BF4-4440-A43C-65B16E7B29B3}" srcId="{91AFDB78-2283-43BC-B9E5-9B43727FBBB9}" destId="{D2DA7791-044D-4E74-B818-1A2781E015F5}" srcOrd="0" destOrd="0" parTransId="{C7486C9A-2923-4CFE-A3F8-D8F3FEB31821}" sibTransId="{0181FE1F-FCE9-46A2-B624-095D3FE2C3DB}"/>
    <dgm:cxn modelId="{9FB71FAD-3D35-4AF8-9AEF-78FDBE9E34A8}" type="presOf" srcId="{D2DA7791-044D-4E74-B818-1A2781E015F5}" destId="{C1C55C0B-7A8D-4006-9325-8F2B23B93869}" srcOrd="0" destOrd="0" presId="urn:microsoft.com/office/officeart/2005/8/layout/vList5"/>
    <dgm:cxn modelId="{C05B7478-00AD-463A-B343-E4616217C7F3}" type="presOf" srcId="{03C30AA9-D6EA-4630-B3E6-34B1208B2269}" destId="{E52D4EF3-D0CD-4267-A4D3-9316F5BC5745}"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A02AA2F6-54BF-45DF-9B39-BFB4742D047F}" type="presParOf" srcId="{97407C53-B1C0-4609-9223-AE543916323D}" destId="{4D52884C-8868-4939-B044-EB01A30D9541}" srcOrd="0" destOrd="0" presId="urn:microsoft.com/office/officeart/2005/8/layout/vList5"/>
    <dgm:cxn modelId="{F073F1FF-4BB3-47B6-9A05-D69577BEDA37}" type="presParOf" srcId="{4D52884C-8868-4939-B044-EB01A30D9541}" destId="{C1C55C0B-7A8D-4006-9325-8F2B23B93869}" srcOrd="0" destOrd="0" presId="urn:microsoft.com/office/officeart/2005/8/layout/vList5"/>
    <dgm:cxn modelId="{521582CA-3251-461F-B645-1FC8FD23791D}" type="presParOf" srcId="{4D52884C-8868-4939-B044-EB01A30D9541}" destId="{0EC62355-7D35-4415-97B3-B22F83BC20A3}" srcOrd="1" destOrd="0" presId="urn:microsoft.com/office/officeart/2005/8/layout/vList5"/>
    <dgm:cxn modelId="{E82CBCD2-5B3D-446F-A4E7-4F7B87CF1E3E}" type="presParOf" srcId="{97407C53-B1C0-4609-9223-AE543916323D}" destId="{48DBBA5F-2511-4F46-8DAF-3EA56C4915FE}" srcOrd="1" destOrd="0" presId="urn:microsoft.com/office/officeart/2005/8/layout/vList5"/>
    <dgm:cxn modelId="{F1CD9D58-C0CD-48E6-A163-FA4999BB6498}" type="presParOf" srcId="{97407C53-B1C0-4609-9223-AE543916323D}" destId="{7D3EBF86-7F2A-40FB-8A23-73962E042B8C}" srcOrd="2" destOrd="0" presId="urn:microsoft.com/office/officeart/2005/8/layout/vList5"/>
    <dgm:cxn modelId="{58BC567C-533B-49D1-9A1B-30C88026ABF9}" type="presParOf" srcId="{7D3EBF86-7F2A-40FB-8A23-73962E042B8C}" destId="{E52D4EF3-D0CD-4267-A4D3-9316F5BC5745}" srcOrd="0" destOrd="0" presId="urn:microsoft.com/office/officeart/2005/8/layout/vList5"/>
    <dgm:cxn modelId="{D8A33CF5-779F-4E2E-A9A0-7C54E55A5BE1}" type="presParOf" srcId="{7D3EBF86-7F2A-40FB-8A23-73962E042B8C}" destId="{6549E521-AE71-424F-B576-53FC37A9FE64}" srcOrd="1" destOrd="0" presId="urn:microsoft.com/office/officeart/2005/8/layout/vList5"/>
    <dgm:cxn modelId="{DD0685A0-ED3F-46C4-8638-2D3B1791ED66}" type="presParOf" srcId="{97407C53-B1C0-4609-9223-AE543916323D}" destId="{62487D8C-6FF7-4F6E-8F58-F92982FD7EC5}" srcOrd="3" destOrd="0" presId="urn:microsoft.com/office/officeart/2005/8/layout/vList5"/>
    <dgm:cxn modelId="{B4C9ABA6-4F99-4FF2-A826-2147F0E6224E}" type="presParOf" srcId="{97407C53-B1C0-4609-9223-AE543916323D}" destId="{EF40A18E-C338-46B0-9989-3DD524094434}" srcOrd="4" destOrd="0" presId="urn:microsoft.com/office/officeart/2005/8/layout/vList5"/>
    <dgm:cxn modelId="{63CEF367-6D3C-484B-993B-B55E1B524300}" type="presParOf" srcId="{EF40A18E-C338-46B0-9989-3DD524094434}" destId="{BA83415D-B12B-4615-9114-961C4C7A8A2B}" srcOrd="0" destOrd="0" presId="urn:microsoft.com/office/officeart/2005/8/layout/vList5"/>
    <dgm:cxn modelId="{8AE42CB1-9CB2-4196-B522-64722FC97980}"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pPr marL="137160" indent="-137160"/>
          <a:r>
            <a:rPr lang="en-US" sz="2000" dirty="0" smtClean="0">
              <a:latin typeface="Arial"/>
            </a:rPr>
            <a:t>A checking account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rIns="0"/>
        <a:lstStyle/>
        <a:p>
          <a:pPr marL="137160" indent="-137160"/>
          <a:r>
            <a:rPr lang="en-US" sz="2000" dirty="0" smtClean="0">
              <a:latin typeface="Arial"/>
            </a:rPr>
            <a:t>A money market account</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0"/>
        <a:lstStyle/>
        <a:p>
          <a:pPr marL="137160" indent="-137160"/>
          <a:r>
            <a:rPr lang="en-US" sz="2000" dirty="0" smtClean="0">
              <a:latin typeface="Arial"/>
            </a:rPr>
            <a:t>A certificate of deposit</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42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381">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Y="-3405">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988B83EA-B05B-439E-9F0B-76D2D99DC47D}" type="presOf" srcId="{D2DA7791-044D-4E74-B818-1A2781E015F5}" destId="{C1C55C0B-7A8D-4006-9325-8F2B23B93869}" srcOrd="0" destOrd="0" presId="urn:microsoft.com/office/officeart/2005/8/layout/vList5"/>
    <dgm:cxn modelId="{96D9FF50-2ED8-4ACB-9F63-50FC3808B61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9BC61B56-6E8D-49B8-85CB-6D5582383E83}" type="presOf" srcId="{03C30AA9-D6EA-4630-B3E6-34B1208B2269}" destId="{E52D4EF3-D0CD-4267-A4D3-9316F5BC5745}"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AC8EF6F5-61F2-4036-A419-2BEB1AFB4654}" type="presOf" srcId="{C66512EE-59E3-4483-BCF1-B4469C4DCD06}" destId="{0EC62355-7D35-4415-97B3-B22F83BC20A3}" srcOrd="0" destOrd="0" presId="urn:microsoft.com/office/officeart/2005/8/layout/vList5"/>
    <dgm:cxn modelId="{714174FD-A4AD-4502-900B-D8EBB47E8DAD}" type="presOf" srcId="{1BBFAE5C-FCE1-4691-AB4E-4B8BC739A29A}" destId="{F60653BF-ACC5-48A4-94AC-76BBE9FDEE22}"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9D4AA014-122E-416B-89A8-628B8379BE7F}" type="presOf" srcId="{91AFDB78-2283-43BC-B9E5-9B43727FBBB9}" destId="{97407C53-B1C0-4609-9223-AE543916323D}" srcOrd="0" destOrd="0" presId="urn:microsoft.com/office/officeart/2005/8/layout/vList5"/>
    <dgm:cxn modelId="{F16707BF-0892-4CB9-9504-5BC06E6B780A}"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B128E882-F074-4BEC-883E-6467EF793694}" type="presParOf" srcId="{97407C53-B1C0-4609-9223-AE543916323D}" destId="{4D52884C-8868-4939-B044-EB01A30D9541}" srcOrd="0" destOrd="0" presId="urn:microsoft.com/office/officeart/2005/8/layout/vList5"/>
    <dgm:cxn modelId="{DAE7D3CC-3FB6-4B58-A590-B6450863B66D}" type="presParOf" srcId="{4D52884C-8868-4939-B044-EB01A30D9541}" destId="{C1C55C0B-7A8D-4006-9325-8F2B23B93869}" srcOrd="0" destOrd="0" presId="urn:microsoft.com/office/officeart/2005/8/layout/vList5"/>
    <dgm:cxn modelId="{BB84116B-CAA1-46C0-A4D5-C7078C3680D4}" type="presParOf" srcId="{4D52884C-8868-4939-B044-EB01A30D9541}" destId="{0EC62355-7D35-4415-97B3-B22F83BC20A3}" srcOrd="1" destOrd="0" presId="urn:microsoft.com/office/officeart/2005/8/layout/vList5"/>
    <dgm:cxn modelId="{EF5D8C42-EF89-4E51-9B39-B7C15A6C425B}" type="presParOf" srcId="{97407C53-B1C0-4609-9223-AE543916323D}" destId="{48DBBA5F-2511-4F46-8DAF-3EA56C4915FE}" srcOrd="1" destOrd="0" presId="urn:microsoft.com/office/officeart/2005/8/layout/vList5"/>
    <dgm:cxn modelId="{B45758A2-8838-424A-A2DB-081F693FCCF7}" type="presParOf" srcId="{97407C53-B1C0-4609-9223-AE543916323D}" destId="{7D3EBF86-7F2A-40FB-8A23-73962E042B8C}" srcOrd="2" destOrd="0" presId="urn:microsoft.com/office/officeart/2005/8/layout/vList5"/>
    <dgm:cxn modelId="{562B536A-90BB-453C-81CE-8D12EB279137}" type="presParOf" srcId="{7D3EBF86-7F2A-40FB-8A23-73962E042B8C}" destId="{E52D4EF3-D0CD-4267-A4D3-9316F5BC5745}" srcOrd="0" destOrd="0" presId="urn:microsoft.com/office/officeart/2005/8/layout/vList5"/>
    <dgm:cxn modelId="{7CFA0D93-2D4B-47D9-B789-F297B2DAAAB0}" type="presParOf" srcId="{7D3EBF86-7F2A-40FB-8A23-73962E042B8C}" destId="{6549E521-AE71-424F-B576-53FC37A9FE64}" srcOrd="1" destOrd="0" presId="urn:microsoft.com/office/officeart/2005/8/layout/vList5"/>
    <dgm:cxn modelId="{BE679719-408B-43BC-91D9-3837B3C16BE1}" type="presParOf" srcId="{97407C53-B1C0-4609-9223-AE543916323D}" destId="{62487D8C-6FF7-4F6E-8F58-F92982FD7EC5}" srcOrd="3" destOrd="0" presId="urn:microsoft.com/office/officeart/2005/8/layout/vList5"/>
    <dgm:cxn modelId="{13A26056-95BF-4279-B546-F0E7DB58A9F7}" type="presParOf" srcId="{97407C53-B1C0-4609-9223-AE543916323D}" destId="{EF40A18E-C338-46B0-9989-3DD524094434}" srcOrd="4" destOrd="0" presId="urn:microsoft.com/office/officeart/2005/8/layout/vList5"/>
    <dgm:cxn modelId="{8B80933E-F2C2-4533-98F8-F17E003F8AE2}" type="presParOf" srcId="{EF40A18E-C338-46B0-9989-3DD524094434}" destId="{BA83415D-B12B-4615-9114-961C4C7A8A2B}" srcOrd="0" destOrd="0" presId="urn:microsoft.com/office/officeart/2005/8/layout/vList5"/>
    <dgm:cxn modelId="{0BFE52F1-170A-4E6A-91A7-DA05CC816802}"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Commercial banks and credit unions</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Commercial banks and finance companies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91440"/>
        <a:lstStyle/>
        <a:p>
          <a:r>
            <a:rPr lang="en-US" sz="2000" dirty="0" smtClean="0">
              <a:latin typeface="Arial"/>
            </a:rPr>
            <a:t>Payday lenders and check-cashing outlets</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LinFactNeighborX="-1953" custLinFactNeighborY="361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D06AB02C-D664-4937-9F50-309625C89D89}" type="presOf" srcId="{0525B2B5-7EDB-4E3F-8C1C-ABA06AC32631}" destId="{6549E521-AE71-424F-B576-53FC37A9FE64}" srcOrd="0" destOrd="0" presId="urn:microsoft.com/office/officeart/2005/8/layout/vList5"/>
    <dgm:cxn modelId="{958C587B-0354-421B-A7B2-D48F96BB2DD2}" type="presOf" srcId="{D2DA7791-044D-4E74-B818-1A2781E015F5}" destId="{C1C55C0B-7A8D-4006-9325-8F2B23B93869}"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8AB9C65D-B362-4B3E-8C2E-BA619ED26E07}" type="presOf" srcId="{1BBFAE5C-FCE1-4691-AB4E-4B8BC739A29A}" destId="{F60653BF-ACC5-48A4-94AC-76BBE9FDEE22}" srcOrd="0" destOrd="0" presId="urn:microsoft.com/office/officeart/2005/8/layout/vList5"/>
    <dgm:cxn modelId="{45807FE6-3058-43A5-94F2-6A8BE380A8F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FC247140-F7A4-477E-8A1C-84A41E42DE84}" type="presOf" srcId="{91AFDB78-2283-43BC-B9E5-9B43727FBBB9}" destId="{97407C53-B1C0-4609-9223-AE543916323D}" srcOrd="0" destOrd="0" presId="urn:microsoft.com/office/officeart/2005/8/layout/vList5"/>
    <dgm:cxn modelId="{CF5F372F-DFB8-4B71-8849-E470B174D887}" type="presOf" srcId="{C66512EE-59E3-4483-BCF1-B4469C4DCD06}" destId="{0EC62355-7D35-4415-97B3-B22F83BC20A3}" srcOrd="0" destOrd="0" presId="urn:microsoft.com/office/officeart/2005/8/layout/vList5"/>
    <dgm:cxn modelId="{028050DA-BDC3-4D58-870F-389DE8EBE806}"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8A384791-4D0A-41AC-A887-AE28F52FFD17}" type="presParOf" srcId="{97407C53-B1C0-4609-9223-AE543916323D}" destId="{4D52884C-8868-4939-B044-EB01A30D9541}" srcOrd="0" destOrd="0" presId="urn:microsoft.com/office/officeart/2005/8/layout/vList5"/>
    <dgm:cxn modelId="{E4F4C0F2-1CD2-4ACE-9ED2-C2A40933388D}" type="presParOf" srcId="{4D52884C-8868-4939-B044-EB01A30D9541}" destId="{C1C55C0B-7A8D-4006-9325-8F2B23B93869}" srcOrd="0" destOrd="0" presId="urn:microsoft.com/office/officeart/2005/8/layout/vList5"/>
    <dgm:cxn modelId="{5FA48CF5-6C4F-4A39-B55A-6EF61629E31B}" type="presParOf" srcId="{4D52884C-8868-4939-B044-EB01A30D9541}" destId="{0EC62355-7D35-4415-97B3-B22F83BC20A3}" srcOrd="1" destOrd="0" presId="urn:microsoft.com/office/officeart/2005/8/layout/vList5"/>
    <dgm:cxn modelId="{9BD91AE9-4DBB-4434-91F9-E9A6103813F8}" type="presParOf" srcId="{97407C53-B1C0-4609-9223-AE543916323D}" destId="{48DBBA5F-2511-4F46-8DAF-3EA56C4915FE}" srcOrd="1" destOrd="0" presId="urn:microsoft.com/office/officeart/2005/8/layout/vList5"/>
    <dgm:cxn modelId="{2C002269-3E7B-43CA-859C-E86382B4BFCF}" type="presParOf" srcId="{97407C53-B1C0-4609-9223-AE543916323D}" destId="{7D3EBF86-7F2A-40FB-8A23-73962E042B8C}" srcOrd="2" destOrd="0" presId="urn:microsoft.com/office/officeart/2005/8/layout/vList5"/>
    <dgm:cxn modelId="{73C75DF2-ECAC-4129-94F9-57D42A0306A1}" type="presParOf" srcId="{7D3EBF86-7F2A-40FB-8A23-73962E042B8C}" destId="{E52D4EF3-D0CD-4267-A4D3-9316F5BC5745}" srcOrd="0" destOrd="0" presId="urn:microsoft.com/office/officeart/2005/8/layout/vList5"/>
    <dgm:cxn modelId="{415F8A00-837C-4844-BF28-64D6E5AD7BFE}" type="presParOf" srcId="{7D3EBF86-7F2A-40FB-8A23-73962E042B8C}" destId="{6549E521-AE71-424F-B576-53FC37A9FE64}" srcOrd="1" destOrd="0" presId="urn:microsoft.com/office/officeart/2005/8/layout/vList5"/>
    <dgm:cxn modelId="{922C2DD0-CC4B-4B3A-B0FD-884EA5E7697B}" type="presParOf" srcId="{97407C53-B1C0-4609-9223-AE543916323D}" destId="{62487D8C-6FF7-4F6E-8F58-F92982FD7EC5}" srcOrd="3" destOrd="0" presId="urn:microsoft.com/office/officeart/2005/8/layout/vList5"/>
    <dgm:cxn modelId="{ED0776A2-7E6C-41E3-824C-EF9E942C3EAE}" type="presParOf" srcId="{97407C53-B1C0-4609-9223-AE543916323D}" destId="{EF40A18E-C338-46B0-9989-3DD524094434}" srcOrd="4" destOrd="0" presId="urn:microsoft.com/office/officeart/2005/8/layout/vList5"/>
    <dgm:cxn modelId="{10BF8D51-77ED-475E-82EA-6CFE14460AE9}" type="presParOf" srcId="{EF40A18E-C338-46B0-9989-3DD524094434}" destId="{BA83415D-B12B-4615-9114-961C4C7A8A2B}" srcOrd="0" destOrd="0" presId="urn:microsoft.com/office/officeart/2005/8/layout/vList5"/>
    <dgm:cxn modelId="{D886AD02-FA64-411D-8686-7B452B453CDC}"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lumMod val="95000"/>
            <a:alpha val="90000"/>
          </a:schemeClr>
        </a:solidFill>
      </dgm:spPr>
      <dgm:t>
        <a:bodyPr/>
        <a:lstStyle/>
        <a:p>
          <a:r>
            <a:rPr lang="en-US" sz="2000" dirty="0" smtClean="0"/>
            <a:t>Earns lower interest than a savings account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t>Has a limited number of monthly transactions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t>Penalties are charged for early withdrawals of funds</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534EFE83-C9E6-4855-BA29-FEBB399B11C6}" type="presOf" srcId="{91AFDB78-2283-43BC-B9E5-9B43727FBBB9}" destId="{97407C53-B1C0-4609-9223-AE543916323D}" srcOrd="0" destOrd="0" presId="urn:microsoft.com/office/officeart/2005/8/layout/vList5"/>
    <dgm:cxn modelId="{5231587A-9E1E-4E7C-AAF6-074AABD52F6D}" type="presOf" srcId="{0525B2B5-7EDB-4E3F-8C1C-ABA06AC32631}" destId="{6549E521-AE71-424F-B576-53FC37A9FE64}" srcOrd="0" destOrd="0" presId="urn:microsoft.com/office/officeart/2005/8/layout/vList5"/>
    <dgm:cxn modelId="{A314543D-0A9F-4A6D-ABA8-AB6ABC2942B8}" type="presOf" srcId="{1BBFAE5C-FCE1-4691-AB4E-4B8BC739A29A}" destId="{F60653BF-ACC5-48A4-94AC-76BBE9FDEE22}"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6173F55D-25A0-4277-AB3C-DD1931D5EC0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F145300A-EDB7-4D43-AE4B-E2A551B85031}" type="presOf" srcId="{CB4B92F1-603A-4500-BEDA-502CDA5E8B1F}" destId="{BA83415D-B12B-4615-9114-961C4C7A8A2B}"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8A1F5EAD-8D88-4DC5-904E-EF4C31E6DD98}" type="presOf" srcId="{C66512EE-59E3-4483-BCF1-B4469C4DCD06}" destId="{0EC62355-7D35-4415-97B3-B22F83BC20A3}" srcOrd="0" destOrd="0" presId="urn:microsoft.com/office/officeart/2005/8/layout/vList5"/>
    <dgm:cxn modelId="{28A058F0-82BA-4C1F-B045-AA834B4BE6B2}" type="presOf" srcId="{D2DA7791-044D-4E74-B818-1A2781E015F5}" destId="{C1C55C0B-7A8D-4006-9325-8F2B23B93869}"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7640F27-1BD1-4BDF-AED8-EDA951EF72F8}" type="presParOf" srcId="{97407C53-B1C0-4609-9223-AE543916323D}" destId="{4D52884C-8868-4939-B044-EB01A30D9541}" srcOrd="0" destOrd="0" presId="urn:microsoft.com/office/officeart/2005/8/layout/vList5"/>
    <dgm:cxn modelId="{F2B50674-4EC8-4FE0-8B60-2D7EE82F441C}" type="presParOf" srcId="{4D52884C-8868-4939-B044-EB01A30D9541}" destId="{C1C55C0B-7A8D-4006-9325-8F2B23B93869}" srcOrd="0" destOrd="0" presId="urn:microsoft.com/office/officeart/2005/8/layout/vList5"/>
    <dgm:cxn modelId="{8EFBDA11-F874-4163-9DBE-5643DB7DEE4C}" type="presParOf" srcId="{4D52884C-8868-4939-B044-EB01A30D9541}" destId="{0EC62355-7D35-4415-97B3-B22F83BC20A3}" srcOrd="1" destOrd="0" presId="urn:microsoft.com/office/officeart/2005/8/layout/vList5"/>
    <dgm:cxn modelId="{551F7D7E-32B7-43B6-89EE-5A1A8E70183F}" type="presParOf" srcId="{97407C53-B1C0-4609-9223-AE543916323D}" destId="{48DBBA5F-2511-4F46-8DAF-3EA56C4915FE}" srcOrd="1" destOrd="0" presId="urn:microsoft.com/office/officeart/2005/8/layout/vList5"/>
    <dgm:cxn modelId="{B7CE55F9-18FB-4E1C-961D-D4C5879FB00E}" type="presParOf" srcId="{97407C53-B1C0-4609-9223-AE543916323D}" destId="{7D3EBF86-7F2A-40FB-8A23-73962E042B8C}" srcOrd="2" destOrd="0" presId="urn:microsoft.com/office/officeart/2005/8/layout/vList5"/>
    <dgm:cxn modelId="{AFE9A2CE-0320-45FC-854A-CB7C087A44ED}" type="presParOf" srcId="{7D3EBF86-7F2A-40FB-8A23-73962E042B8C}" destId="{E52D4EF3-D0CD-4267-A4D3-9316F5BC5745}" srcOrd="0" destOrd="0" presId="urn:microsoft.com/office/officeart/2005/8/layout/vList5"/>
    <dgm:cxn modelId="{ED2A70F6-D8AF-493B-9496-9B6F26822542}" type="presParOf" srcId="{7D3EBF86-7F2A-40FB-8A23-73962E042B8C}" destId="{6549E521-AE71-424F-B576-53FC37A9FE64}" srcOrd="1" destOrd="0" presId="urn:microsoft.com/office/officeart/2005/8/layout/vList5"/>
    <dgm:cxn modelId="{91D2D69D-688C-4BE0-9240-508D1EA4356E}" type="presParOf" srcId="{97407C53-B1C0-4609-9223-AE543916323D}" destId="{62487D8C-6FF7-4F6E-8F58-F92982FD7EC5}" srcOrd="3" destOrd="0" presId="urn:microsoft.com/office/officeart/2005/8/layout/vList5"/>
    <dgm:cxn modelId="{11CE8A2B-E934-4333-807E-EB3C4648727C}" type="presParOf" srcId="{97407C53-B1C0-4609-9223-AE543916323D}" destId="{EF40A18E-C338-46B0-9989-3DD524094434}" srcOrd="4" destOrd="0" presId="urn:microsoft.com/office/officeart/2005/8/layout/vList5"/>
    <dgm:cxn modelId="{25A924B0-34AD-429E-8248-1C95632CE2AE}" type="presParOf" srcId="{EF40A18E-C338-46B0-9989-3DD524094434}" destId="{BA83415D-B12B-4615-9114-961C4C7A8A2B}" srcOrd="0" destOrd="0" presId="urn:microsoft.com/office/officeart/2005/8/layout/vList5"/>
    <dgm:cxn modelId="{3C0D7FC0-8907-41D4-94B3-034192E6E52F}"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Access to locations, ATMs, and services to meet your financial needs</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Fees charged for overdrafts and other penalties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The likelihood of the bank failing</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LinFactNeighborX="-1953" custLinFactNeighborY="1419">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A2E150FF-F212-43D2-B272-34D9F401908C}" type="presOf" srcId="{91AFDB78-2283-43BC-B9E5-9B43727FBBB9}" destId="{97407C53-B1C0-4609-9223-AE543916323D}" srcOrd="0" destOrd="0" presId="urn:microsoft.com/office/officeart/2005/8/layout/vList5"/>
    <dgm:cxn modelId="{B4393013-D5DA-4C1A-9056-72D9DAC801FF}" type="presOf" srcId="{D2DA7791-044D-4E74-B818-1A2781E015F5}" destId="{C1C55C0B-7A8D-4006-9325-8F2B23B93869}" srcOrd="0" destOrd="0" presId="urn:microsoft.com/office/officeart/2005/8/layout/vList5"/>
    <dgm:cxn modelId="{629F225B-96D1-40B5-A6F9-2A5A909BBB4D}" type="presOf" srcId="{1BBFAE5C-FCE1-4691-AB4E-4B8BC739A29A}" destId="{F60653BF-ACC5-48A4-94AC-76BBE9FDEE22}" srcOrd="0" destOrd="0" presId="urn:microsoft.com/office/officeart/2005/8/layout/vList5"/>
    <dgm:cxn modelId="{787A85BA-09F5-460E-892E-38A3A29DE284}"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3EDCCB2F-E263-4EAD-94D2-E0366D3A28C6}" type="presOf" srcId="{0525B2B5-7EDB-4E3F-8C1C-ABA06AC32631}" destId="{6549E521-AE71-424F-B576-53FC37A9FE64}"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37612BA9-ACF1-46D3-9EA8-088D5A9061B5}" type="presOf" srcId="{C66512EE-59E3-4483-BCF1-B4469C4DCD06}" destId="{0EC62355-7D35-4415-97B3-B22F83BC20A3}" srcOrd="0" destOrd="0" presId="urn:microsoft.com/office/officeart/2005/8/layout/vList5"/>
    <dgm:cxn modelId="{62D07633-270A-4DB5-A938-CCEE18100384}"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AEEBDD-BE3F-4156-B47F-00870ED86429}" type="presParOf" srcId="{97407C53-B1C0-4609-9223-AE543916323D}" destId="{4D52884C-8868-4939-B044-EB01A30D9541}" srcOrd="0" destOrd="0" presId="urn:microsoft.com/office/officeart/2005/8/layout/vList5"/>
    <dgm:cxn modelId="{5F8A9B19-3045-4D3B-9B22-812A250621E6}" type="presParOf" srcId="{4D52884C-8868-4939-B044-EB01A30D9541}" destId="{C1C55C0B-7A8D-4006-9325-8F2B23B93869}" srcOrd="0" destOrd="0" presId="urn:microsoft.com/office/officeart/2005/8/layout/vList5"/>
    <dgm:cxn modelId="{666AC32E-EAF9-44BA-8293-D2FE41186F58}" type="presParOf" srcId="{4D52884C-8868-4939-B044-EB01A30D9541}" destId="{0EC62355-7D35-4415-97B3-B22F83BC20A3}" srcOrd="1" destOrd="0" presId="urn:microsoft.com/office/officeart/2005/8/layout/vList5"/>
    <dgm:cxn modelId="{52B1EBBE-A2A5-4DEA-B94C-B796B1966D7E}" type="presParOf" srcId="{97407C53-B1C0-4609-9223-AE543916323D}" destId="{48DBBA5F-2511-4F46-8DAF-3EA56C4915FE}" srcOrd="1" destOrd="0" presId="urn:microsoft.com/office/officeart/2005/8/layout/vList5"/>
    <dgm:cxn modelId="{E0208FBB-06BF-476F-B8AB-AAE8FD106172}" type="presParOf" srcId="{97407C53-B1C0-4609-9223-AE543916323D}" destId="{7D3EBF86-7F2A-40FB-8A23-73962E042B8C}" srcOrd="2" destOrd="0" presId="urn:microsoft.com/office/officeart/2005/8/layout/vList5"/>
    <dgm:cxn modelId="{FEF4B5D2-8471-479B-96F0-C7B4D5A173FB}" type="presParOf" srcId="{7D3EBF86-7F2A-40FB-8A23-73962E042B8C}" destId="{E52D4EF3-D0CD-4267-A4D3-9316F5BC5745}" srcOrd="0" destOrd="0" presId="urn:microsoft.com/office/officeart/2005/8/layout/vList5"/>
    <dgm:cxn modelId="{856CBA61-9EF6-4952-9AE8-2AAB5AD7D02E}" type="presParOf" srcId="{7D3EBF86-7F2A-40FB-8A23-73962E042B8C}" destId="{6549E521-AE71-424F-B576-53FC37A9FE64}" srcOrd="1" destOrd="0" presId="urn:microsoft.com/office/officeart/2005/8/layout/vList5"/>
    <dgm:cxn modelId="{407BAB2E-BFDA-4D00-97A5-D962B7C966ED}" type="presParOf" srcId="{97407C53-B1C0-4609-9223-AE543916323D}" destId="{62487D8C-6FF7-4F6E-8F58-F92982FD7EC5}" srcOrd="3" destOrd="0" presId="urn:microsoft.com/office/officeart/2005/8/layout/vList5"/>
    <dgm:cxn modelId="{2D04F46A-71C4-47D1-8CE9-EB6429221CB5}" type="presParOf" srcId="{97407C53-B1C0-4609-9223-AE543916323D}" destId="{EF40A18E-C338-46B0-9989-3DD524094434}" srcOrd="4" destOrd="0" presId="urn:microsoft.com/office/officeart/2005/8/layout/vList5"/>
    <dgm:cxn modelId="{01517216-9012-449A-8974-321BE4B317F8}" type="presParOf" srcId="{EF40A18E-C338-46B0-9989-3DD524094434}" destId="{BA83415D-B12B-4615-9114-961C4C7A8A2B}" srcOrd="0" destOrd="0" presId="urn:microsoft.com/office/officeart/2005/8/layout/vList5"/>
    <dgm:cxn modelId="{61BDCECB-2A0E-4973-9DE4-9B6915204005}"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t>A</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endParaRPr lang="en-US" sz="1700" dirty="0"/>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chemeClr val="bg1">
            <a:alpha val="90000"/>
          </a:schemeClr>
        </a:solidFill>
      </dgm:spPr>
      <dgm:t>
        <a:bodyPr/>
        <a:lstStyle/>
        <a:p>
          <a:r>
            <a:rPr lang="en-US" sz="1600" dirty="0" smtClean="0"/>
            <a:t>Can be converted to an electronic debit by the recipient by using the digits in the MICR line.</a:t>
          </a:r>
          <a:endParaRPr lang="en-US" sz="1600" dirty="0"/>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1600" dirty="0" smtClean="0"/>
            <a:t>Both of the above</a:t>
          </a:r>
          <a:endParaRPr lang="en-US" sz="1600" dirty="0"/>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8DA17565-6A9B-40D9-9CDE-9115C5E50836}">
      <dgm:prSet custT="1"/>
      <dgm:spPr/>
      <dgm:t>
        <a:bodyPr/>
        <a:lstStyle/>
        <a:p>
          <a:r>
            <a:rPr lang="en-US" sz="1700" dirty="0" smtClean="0"/>
            <a:t>Directs your financial institution to transfer money from your account to another person’s or business’s account.</a:t>
          </a:r>
          <a:endParaRPr lang="en-US" sz="1700" dirty="0"/>
        </a:p>
      </dgm:t>
    </dgm:pt>
    <dgm:pt modelId="{DA5E5B0E-254C-4D11-AD6C-F900DFFA97E4}" type="parTrans" cxnId="{7199F833-73D2-4249-8459-27472AF11C9A}">
      <dgm:prSet/>
      <dgm:spPr/>
      <dgm:t>
        <a:bodyPr/>
        <a:lstStyle/>
        <a:p>
          <a:endParaRPr lang="en-US"/>
        </a:p>
      </dgm:t>
    </dgm:pt>
    <dgm:pt modelId="{42AA95D7-5DD0-4F0E-B3C4-70CD06027E31}" type="sibTrans" cxnId="{7199F833-73D2-4249-8459-27472AF11C9A}">
      <dgm:prSet/>
      <dgm:spPr/>
      <dgm:t>
        <a:bodyPr/>
        <a:lstStyle/>
        <a:p>
          <a:endParaRPr lang="en-US"/>
        </a:p>
      </dgm:t>
    </dgm:pt>
    <dgm:pt modelId="{F87947B4-9115-431F-B3A2-F843671C82CE}">
      <dgm:prSet custT="1"/>
      <dgm:spPr/>
      <dgm:t>
        <a:bodyPr/>
        <a:lstStyle/>
        <a:p>
          <a:endParaRPr lang="en-US" sz="1700" dirty="0"/>
        </a:p>
      </dgm:t>
    </dgm:pt>
    <dgm:pt modelId="{7B8A4A4A-BF67-4AEA-BE7D-1BCBAF8D0D86}" type="parTrans" cxnId="{7C3F764C-32BE-412C-B443-68EB1400492C}">
      <dgm:prSet/>
      <dgm:spPr/>
      <dgm:t>
        <a:bodyPr/>
        <a:lstStyle/>
        <a:p>
          <a:endParaRPr lang="en-US"/>
        </a:p>
      </dgm:t>
    </dgm:pt>
    <dgm:pt modelId="{2C757F45-CD6F-40C3-931A-23EC762FFA2B}" type="sibTrans" cxnId="{7C3F764C-32BE-412C-B443-68EB1400492C}">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985" custLinFactNeighborY="536">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LinFactNeighborX="-2403" custLinFactNeighborY="-1529">
        <dgm:presLayoutVars>
          <dgm:bulletEnabled val="1"/>
        </dgm:presLayoutVars>
      </dgm:prSet>
      <dgm:spPr/>
      <dgm:t>
        <a:bodyPr/>
        <a:lstStyle/>
        <a:p>
          <a:endParaRPr lang="en-US"/>
        </a:p>
      </dgm:t>
    </dgm:pt>
  </dgm:ptLst>
  <dgm:cxnLst>
    <dgm:cxn modelId="{7C3F764C-32BE-412C-B443-68EB1400492C}" srcId="{D2DA7791-044D-4E74-B818-1A2781E015F5}" destId="{F87947B4-9115-431F-B3A2-F843671C82CE}" srcOrd="2" destOrd="0" parTransId="{7B8A4A4A-BF67-4AEA-BE7D-1BCBAF8D0D86}" sibTransId="{2C757F45-CD6F-40C3-931A-23EC762FFA2B}"/>
    <dgm:cxn modelId="{029BC68D-F341-44B0-BEA0-8C31791D70BE}" type="presOf" srcId="{D2DA7791-044D-4E74-B818-1A2781E015F5}" destId="{C1C55C0B-7A8D-4006-9325-8F2B23B93869}" srcOrd="0" destOrd="0" presId="urn:microsoft.com/office/officeart/2005/8/layout/vList5"/>
    <dgm:cxn modelId="{49F5432E-DEDB-4BBA-9806-02689BDFBD69}" type="presOf" srcId="{8DA17565-6A9B-40D9-9CDE-9115C5E50836}" destId="{0EC62355-7D35-4415-97B3-B22F83BC20A3}" srcOrd="0" destOrd="1" presId="urn:microsoft.com/office/officeart/2005/8/layout/vList5"/>
    <dgm:cxn modelId="{91D682E3-5285-44FB-B9EA-7ACF880F0B89}" type="presOf" srcId="{0525B2B5-7EDB-4E3F-8C1C-ABA06AC32631}" destId="{6549E521-AE71-424F-B576-53FC37A9FE64}" srcOrd="0" destOrd="0" presId="urn:microsoft.com/office/officeart/2005/8/layout/vList5"/>
    <dgm:cxn modelId="{36972B0B-108D-42AB-9AEF-BBED7421364D}"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E96DEAEA-B5A2-4392-B15C-A39A9D70CF7B}" type="presOf" srcId="{91AFDB78-2283-43BC-B9E5-9B43727FBBB9}" destId="{97407C53-B1C0-4609-9223-AE543916323D}"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EFB59B98-D921-40C7-B1E2-01688CAA2039}" type="presOf" srcId="{CB4B92F1-603A-4500-BEDA-502CDA5E8B1F}" destId="{BA83415D-B12B-4615-9114-961C4C7A8A2B}" srcOrd="0" destOrd="0" presId="urn:microsoft.com/office/officeart/2005/8/layout/vList5"/>
    <dgm:cxn modelId="{31233965-985F-4366-98EF-D4034A7EFF73}" type="presOf" srcId="{C66512EE-59E3-4483-BCF1-B4469C4DCD06}" destId="{0EC62355-7D35-4415-97B3-B22F83BC20A3}" srcOrd="0" destOrd="0" presId="urn:microsoft.com/office/officeart/2005/8/layout/vList5"/>
    <dgm:cxn modelId="{7199F833-73D2-4249-8459-27472AF11C9A}" srcId="{D2DA7791-044D-4E74-B818-1A2781E015F5}" destId="{8DA17565-6A9B-40D9-9CDE-9115C5E50836}" srcOrd="1" destOrd="0" parTransId="{DA5E5B0E-254C-4D11-AD6C-F900DFFA97E4}" sibTransId="{42AA95D7-5DD0-4F0E-B3C4-70CD06027E31}"/>
    <dgm:cxn modelId="{06DD11B7-D9AA-4B56-B8ED-505A129B4EFA}" type="presOf" srcId="{1BBFAE5C-FCE1-4691-AB4E-4B8BC739A29A}" destId="{F60653BF-ACC5-48A4-94AC-76BBE9FDEE22}" srcOrd="0" destOrd="0" presId="urn:microsoft.com/office/officeart/2005/8/layout/vList5"/>
    <dgm:cxn modelId="{962CBB3F-6FDE-424D-AC43-CA1E2C449CFE}" type="presOf" srcId="{F87947B4-9115-431F-B3A2-F843671C82CE}" destId="{0EC62355-7D35-4415-97B3-B22F83BC20A3}" srcOrd="0" destOrd="2"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017BA9DE-49AD-499C-A186-172503A73932}" type="presParOf" srcId="{97407C53-B1C0-4609-9223-AE543916323D}" destId="{4D52884C-8868-4939-B044-EB01A30D9541}" srcOrd="0" destOrd="0" presId="urn:microsoft.com/office/officeart/2005/8/layout/vList5"/>
    <dgm:cxn modelId="{17781B4A-3C06-4D0C-B43A-38AF1E120419}" type="presParOf" srcId="{4D52884C-8868-4939-B044-EB01A30D9541}" destId="{C1C55C0B-7A8D-4006-9325-8F2B23B93869}" srcOrd="0" destOrd="0" presId="urn:microsoft.com/office/officeart/2005/8/layout/vList5"/>
    <dgm:cxn modelId="{CD6AFB8D-A13B-48AA-8281-4CE30ADDA20C}" type="presParOf" srcId="{4D52884C-8868-4939-B044-EB01A30D9541}" destId="{0EC62355-7D35-4415-97B3-B22F83BC20A3}" srcOrd="1" destOrd="0" presId="urn:microsoft.com/office/officeart/2005/8/layout/vList5"/>
    <dgm:cxn modelId="{D4D0178F-DD84-4B4C-B0A4-476389AF6DF6}" type="presParOf" srcId="{97407C53-B1C0-4609-9223-AE543916323D}" destId="{48DBBA5F-2511-4F46-8DAF-3EA56C4915FE}" srcOrd="1" destOrd="0" presId="urn:microsoft.com/office/officeart/2005/8/layout/vList5"/>
    <dgm:cxn modelId="{29DF1011-B429-42D9-8265-73C4E4D8FF64}" type="presParOf" srcId="{97407C53-B1C0-4609-9223-AE543916323D}" destId="{7D3EBF86-7F2A-40FB-8A23-73962E042B8C}" srcOrd="2" destOrd="0" presId="urn:microsoft.com/office/officeart/2005/8/layout/vList5"/>
    <dgm:cxn modelId="{3C8D7B42-9142-4762-BA43-5B244BD27D56}" type="presParOf" srcId="{7D3EBF86-7F2A-40FB-8A23-73962E042B8C}" destId="{E52D4EF3-D0CD-4267-A4D3-9316F5BC5745}" srcOrd="0" destOrd="0" presId="urn:microsoft.com/office/officeart/2005/8/layout/vList5"/>
    <dgm:cxn modelId="{A6F9C716-5D6F-4AB1-B1C7-7A7081FCF0C9}" type="presParOf" srcId="{7D3EBF86-7F2A-40FB-8A23-73962E042B8C}" destId="{6549E521-AE71-424F-B576-53FC37A9FE64}" srcOrd="1" destOrd="0" presId="urn:microsoft.com/office/officeart/2005/8/layout/vList5"/>
    <dgm:cxn modelId="{01E3FDF1-C375-4429-BAF2-6696404C26C6}" type="presParOf" srcId="{97407C53-B1C0-4609-9223-AE543916323D}" destId="{62487D8C-6FF7-4F6E-8F58-F92982FD7EC5}" srcOrd="3" destOrd="0" presId="urn:microsoft.com/office/officeart/2005/8/layout/vList5"/>
    <dgm:cxn modelId="{E81E86F4-93D0-4DAA-987E-D71BA43B1DAF}" type="presParOf" srcId="{97407C53-B1C0-4609-9223-AE543916323D}" destId="{EF40A18E-C338-46B0-9989-3DD524094434}" srcOrd="4" destOrd="0" presId="urn:microsoft.com/office/officeart/2005/8/layout/vList5"/>
    <dgm:cxn modelId="{5DBD7B57-B87A-44B0-835C-FFD614C76A6F}" type="presParOf" srcId="{EF40A18E-C338-46B0-9989-3DD524094434}" destId="{BA83415D-B12B-4615-9114-961C4C7A8A2B}" srcOrd="0" destOrd="0" presId="urn:microsoft.com/office/officeart/2005/8/layout/vList5"/>
    <dgm:cxn modelId="{3B795ABE-7C9D-4EE1-ADE0-BAF94CE84AA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6F6A4-120B-4F78-9A40-43329545B906}">
      <dsp:nvSpPr>
        <dsp:cNvPr id="0" name=""/>
        <dsp:cNvSpPr/>
      </dsp:nvSpPr>
      <dsp:spPr>
        <a:xfrm>
          <a:off x="257174" y="0"/>
          <a:ext cx="2914650" cy="1600200"/>
        </a:xfrm>
        <a:prstGeom prst="rightArrow">
          <a:avLst/>
        </a:prstGeom>
        <a:solidFill>
          <a:srgbClr val="3E94C4"/>
        </a:solidFill>
        <a:ln w="19050">
          <a:solidFill>
            <a:schemeClr val="lt1">
              <a:hueOff val="0"/>
              <a:satOff val="0"/>
              <a:lumOff val="0"/>
            </a:schemeClr>
          </a:solidFill>
        </a:ln>
        <a:effectLst/>
      </dsp:spPr>
      <dsp:style>
        <a:lnRef idx="0">
          <a:scrgbClr r="0" g="0" b="0"/>
        </a:lnRef>
        <a:fillRef idx="1">
          <a:scrgbClr r="0" g="0" b="0"/>
        </a:fillRef>
        <a:effectRef idx="0">
          <a:scrgbClr r="0" g="0" b="0"/>
        </a:effectRef>
        <a:fontRef idx="minor"/>
      </dsp:style>
    </dsp:sp>
    <dsp:sp modelId="{CA61D58F-A608-43B0-99F1-F90CFFA4FFF6}">
      <dsp:nvSpPr>
        <dsp:cNvPr id="0" name=""/>
        <dsp:cNvSpPr/>
      </dsp:nvSpPr>
      <dsp:spPr>
        <a:xfrm>
          <a:off x="19924" y="480060"/>
          <a:ext cx="1028700" cy="640080"/>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A</a:t>
          </a:r>
          <a:endParaRPr lang="en-US" sz="2700" kern="1200" dirty="0">
            <a:latin typeface="Arial"/>
          </a:endParaRPr>
        </a:p>
      </dsp:txBody>
      <dsp:txXfrm>
        <a:off x="51170" y="511306"/>
        <a:ext cx="966208" cy="577588"/>
      </dsp:txXfrm>
    </dsp:sp>
    <dsp:sp modelId="{7F8A63BD-92C5-472E-9529-2FB55952F365}">
      <dsp:nvSpPr>
        <dsp:cNvPr id="0" name=""/>
        <dsp:cNvSpPr/>
      </dsp:nvSpPr>
      <dsp:spPr>
        <a:xfrm>
          <a:off x="1200150"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B</a:t>
          </a:r>
          <a:endParaRPr lang="en-US" sz="2700" kern="1200" dirty="0">
            <a:latin typeface="Arial"/>
          </a:endParaRPr>
        </a:p>
      </dsp:txBody>
      <dsp:txXfrm>
        <a:off x="1231396" y="511306"/>
        <a:ext cx="966208" cy="577588"/>
      </dsp:txXfrm>
    </dsp:sp>
    <dsp:sp modelId="{DD00F9FC-F8C8-4A41-8F92-7BC1C9BCA1A0}">
      <dsp:nvSpPr>
        <dsp:cNvPr id="0" name=""/>
        <dsp:cNvSpPr/>
      </dsp:nvSpPr>
      <dsp:spPr>
        <a:xfrm>
          <a:off x="2380375"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C</a:t>
          </a:r>
          <a:endParaRPr lang="en-US" sz="2700" kern="1200" dirty="0">
            <a:latin typeface="Arial"/>
          </a:endParaRPr>
        </a:p>
      </dsp:txBody>
      <dsp:txXfrm>
        <a:off x="2411621" y="511306"/>
        <a:ext cx="966208" cy="5775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When you write more than the allowed number of checks during a single month.</a:t>
          </a:r>
          <a:endParaRPr lang="en-US" sz="1700" kern="1200" dirty="0">
            <a:latin typeface="Arial"/>
          </a:endParaRPr>
        </a:p>
      </dsp:txBody>
      <dsp:txXfrm rot="-5400000">
        <a:off x="2194560" y="155334"/>
        <a:ext cx="3858285" cy="797729"/>
      </dsp:txXfrm>
    </dsp:sp>
    <dsp:sp modelId="{C1C55C0B-7A8D-4006-9325-8F2B23B93869}">
      <dsp:nvSpPr>
        <dsp:cNvPr id="0" name=""/>
        <dsp:cNvSpPr/>
      </dsp:nvSpPr>
      <dsp:spPr>
        <a:xfrm>
          <a:off x="0" y="0"/>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latin typeface="Arial"/>
            </a:rPr>
            <a:t>A</a:t>
          </a:r>
          <a:endParaRPr lang="en-US" sz="5600" kern="1200" dirty="0">
            <a:latin typeface="Arial"/>
          </a:endParaRPr>
        </a:p>
      </dsp:txBody>
      <dsp:txXfrm>
        <a:off x="53944" y="53944"/>
        <a:ext cx="2086672" cy="997160"/>
      </dsp:txXfrm>
    </dsp:sp>
    <dsp:sp modelId="{6549E521-AE71-424F-B576-53FC37A9FE64}">
      <dsp:nvSpPr>
        <dsp:cNvPr id="0" name=""/>
        <dsp:cNvSpPr/>
      </dsp:nvSpPr>
      <dsp:spPr>
        <a:xfrm rot="5400000">
          <a:off x="3703260" y="-213296"/>
          <a:ext cx="884039" cy="3901440"/>
        </a:xfrm>
        <a:prstGeom prst="round2SameRect">
          <a:avLst/>
        </a:prstGeom>
        <a:solidFill>
          <a:schemeClr val="bg1">
            <a:lumMod val="9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When your savings account balance falls below the minimum amount required by the rules of the account.</a:t>
          </a:r>
          <a:endParaRPr lang="en-US" sz="1700" kern="1200" dirty="0">
            <a:latin typeface="Arial"/>
          </a:endParaRPr>
        </a:p>
      </dsp:txBody>
      <dsp:txXfrm rot="-5400000">
        <a:off x="2194560" y="1338559"/>
        <a:ext cx="3858285" cy="797729"/>
      </dsp:txXfrm>
    </dsp:sp>
    <dsp:sp modelId="{E52D4EF3-D0CD-4267-A4D3-9316F5BC5745}">
      <dsp:nvSpPr>
        <dsp:cNvPr id="0" name=""/>
        <dsp:cNvSpPr/>
      </dsp:nvSpPr>
      <dsp:spPr>
        <a:xfrm>
          <a:off x="0" y="114300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B</a:t>
          </a:r>
          <a:endParaRPr lang="en-US" sz="5600" kern="1200" dirty="0"/>
        </a:p>
      </dsp:txBody>
      <dsp:txXfrm>
        <a:off x="53944" y="1196945"/>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When a check is cashed or a debit is processed against an account that does not have sufficient funds to cover the transaction.</a:t>
          </a:r>
          <a:endParaRPr lang="en-US" sz="17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C</a:t>
          </a:r>
          <a:endParaRPr lang="en-US" sz="5600" kern="1200" dirty="0"/>
        </a:p>
      </dsp:txBody>
      <dsp:txXfrm>
        <a:off x="53944" y="2376220"/>
        <a:ext cx="2086672" cy="9971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lumMod val="9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latin typeface="Arial"/>
            </a:rPr>
            <a:t>Is available only to customers with checking accounts.</a:t>
          </a:r>
          <a:endParaRPr lang="en-US" sz="17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Can be accomplished by transferring funds from your savings to your checking account using an ATM.</a:t>
          </a:r>
          <a:endParaRPr lang="en-US" sz="17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lumMod val="9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Is a convenience that allows recipients of a direct deposit to have same-day access to deposited funds.</a:t>
          </a:r>
          <a:endParaRPr lang="en-US" sz="1700" b="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569923" y="-1349468"/>
          <a:ext cx="843962" cy="3757086"/>
        </a:xfrm>
        <a:prstGeom prst="round2SameRect">
          <a:avLst/>
        </a:prstGeom>
        <a:solidFill>
          <a:schemeClr val="bg1">
            <a:lumMod val="9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A checking account</a:t>
          </a:r>
          <a:endParaRPr lang="en-US" sz="2000" b="0" kern="1200" dirty="0">
            <a:latin typeface="Arial"/>
          </a:endParaRPr>
        </a:p>
      </dsp:txBody>
      <dsp:txXfrm rot="-5400000">
        <a:off x="2113362" y="148292"/>
        <a:ext cx="3715887" cy="761564"/>
      </dsp:txXfrm>
    </dsp:sp>
    <dsp:sp modelId="{C1C55C0B-7A8D-4006-9325-8F2B23B93869}">
      <dsp:nvSpPr>
        <dsp:cNvPr id="0" name=""/>
        <dsp:cNvSpPr/>
      </dsp:nvSpPr>
      <dsp:spPr>
        <a:xfrm>
          <a:off x="0" y="0"/>
          <a:ext cx="2113361" cy="1054953"/>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b="0" u="none" kern="1200" dirty="0" smtClean="0">
              <a:ln>
                <a:noFill/>
              </a:ln>
              <a:solidFill>
                <a:schemeClr val="bg1"/>
              </a:solidFill>
              <a:latin typeface="Arial"/>
            </a:rPr>
            <a:t>A</a:t>
          </a:r>
          <a:endParaRPr lang="en-US" sz="5600" b="0" u="none" kern="1200" dirty="0">
            <a:ln>
              <a:noFill/>
            </a:ln>
            <a:solidFill>
              <a:schemeClr val="bg1"/>
            </a:solidFill>
            <a:latin typeface="Arial"/>
          </a:endParaRPr>
        </a:p>
      </dsp:txBody>
      <dsp:txXfrm>
        <a:off x="51499" y="51499"/>
        <a:ext cx="2010363" cy="951955"/>
      </dsp:txXfrm>
    </dsp:sp>
    <dsp:sp modelId="{6549E521-AE71-424F-B576-53FC37A9FE64}">
      <dsp:nvSpPr>
        <dsp:cNvPr id="0" name=""/>
        <dsp:cNvSpPr/>
      </dsp:nvSpPr>
      <dsp:spPr>
        <a:xfrm rot="5400000">
          <a:off x="3569923" y="-292632"/>
          <a:ext cx="843962" cy="375708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A savings account</a:t>
          </a:r>
          <a:endParaRPr lang="en-US" sz="2000" b="0" kern="1200" dirty="0">
            <a:latin typeface="Arial"/>
          </a:endParaRPr>
        </a:p>
      </dsp:txBody>
      <dsp:txXfrm rot="-5400000">
        <a:off x="2113362" y="1205128"/>
        <a:ext cx="3715887" cy="761564"/>
      </dsp:txXfrm>
    </dsp:sp>
    <dsp:sp modelId="{E52D4EF3-D0CD-4267-A4D3-9316F5BC5745}">
      <dsp:nvSpPr>
        <dsp:cNvPr id="0" name=""/>
        <dsp:cNvSpPr/>
      </dsp:nvSpPr>
      <dsp:spPr>
        <a:xfrm>
          <a:off x="0" y="1109299"/>
          <a:ext cx="2113361" cy="1054953"/>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b="0" i="0" u="none" kern="1200" dirty="0" smtClean="0">
              <a:ln>
                <a:solidFill>
                  <a:schemeClr val="lt1">
                    <a:hueOff val="0"/>
                    <a:satOff val="0"/>
                    <a:lumOff val="0"/>
                  </a:schemeClr>
                </a:solidFill>
              </a:ln>
              <a:latin typeface="Arial"/>
            </a:rPr>
            <a:t>B</a:t>
          </a:r>
          <a:endParaRPr lang="en-US" sz="5600" b="0" i="0" u="none" kern="1200" dirty="0">
            <a:ln>
              <a:solidFill>
                <a:schemeClr val="lt1">
                  <a:hueOff val="0"/>
                  <a:satOff val="0"/>
                  <a:lumOff val="0"/>
                </a:schemeClr>
              </a:solidFill>
            </a:ln>
            <a:latin typeface="Arial"/>
          </a:endParaRPr>
        </a:p>
      </dsp:txBody>
      <dsp:txXfrm>
        <a:off x="51499" y="1160798"/>
        <a:ext cx="2010363" cy="951955"/>
      </dsp:txXfrm>
    </dsp:sp>
    <dsp:sp modelId="{F60653BF-ACC5-48A4-94AC-76BBE9FDEE22}">
      <dsp:nvSpPr>
        <dsp:cNvPr id="0" name=""/>
        <dsp:cNvSpPr/>
      </dsp:nvSpPr>
      <dsp:spPr>
        <a:xfrm rot="5400000">
          <a:off x="3569923" y="865933"/>
          <a:ext cx="843962" cy="375708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A money market account</a:t>
          </a:r>
          <a:endParaRPr lang="en-US" sz="2000" b="0" kern="1200" dirty="0">
            <a:latin typeface="Arial"/>
          </a:endParaRPr>
        </a:p>
      </dsp:txBody>
      <dsp:txXfrm rot="-5400000">
        <a:off x="2113362" y="2363694"/>
        <a:ext cx="3715887" cy="761564"/>
      </dsp:txXfrm>
    </dsp:sp>
    <dsp:sp modelId="{BA83415D-B12B-4615-9114-961C4C7A8A2B}">
      <dsp:nvSpPr>
        <dsp:cNvPr id="0" name=""/>
        <dsp:cNvSpPr/>
      </dsp:nvSpPr>
      <dsp:spPr>
        <a:xfrm>
          <a:off x="0" y="2217000"/>
          <a:ext cx="2113361" cy="1054953"/>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b="0" i="0" u="none" kern="1200" dirty="0" smtClean="0">
              <a:ln>
                <a:solidFill>
                  <a:schemeClr val="lt1">
                    <a:hueOff val="0"/>
                    <a:satOff val="0"/>
                    <a:lumOff val="0"/>
                  </a:schemeClr>
                </a:solidFill>
              </a:ln>
              <a:solidFill>
                <a:schemeClr val="bg1"/>
              </a:solidFill>
              <a:latin typeface="Arial"/>
            </a:rPr>
            <a:t>C</a:t>
          </a:r>
          <a:endParaRPr lang="en-US" sz="5600" b="0" i="0" u="none" kern="1200" dirty="0">
            <a:ln>
              <a:solidFill>
                <a:schemeClr val="lt1">
                  <a:hueOff val="0"/>
                  <a:satOff val="0"/>
                  <a:lumOff val="0"/>
                </a:schemeClr>
              </a:solidFill>
            </a:ln>
            <a:solidFill>
              <a:schemeClr val="bg1"/>
            </a:solidFill>
            <a:latin typeface="Arial"/>
          </a:endParaRPr>
        </a:p>
      </dsp:txBody>
      <dsp:txXfrm>
        <a:off x="51499" y="2268499"/>
        <a:ext cx="2010363" cy="9519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496069" y="-1424234"/>
          <a:ext cx="855499" cy="388575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money market account</a:t>
          </a:r>
          <a:endParaRPr lang="en-US" sz="2000" kern="1200" dirty="0">
            <a:latin typeface="Arial"/>
          </a:endParaRPr>
        </a:p>
      </dsp:txBody>
      <dsp:txXfrm rot="-5400000">
        <a:off x="1980944" y="132653"/>
        <a:ext cx="3843988" cy="771975"/>
      </dsp:txXfrm>
    </dsp:sp>
    <dsp:sp modelId="{C1C55C0B-7A8D-4006-9325-8F2B23B93869}">
      <dsp:nvSpPr>
        <dsp:cNvPr id="0" name=""/>
        <dsp:cNvSpPr/>
      </dsp:nvSpPr>
      <dsp:spPr>
        <a:xfrm>
          <a:off x="705" y="0"/>
          <a:ext cx="1980238" cy="103618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en-US" sz="5400" b="0" u="none" kern="1200" dirty="0" smtClean="0">
              <a:ln>
                <a:noFill/>
              </a:ln>
              <a:solidFill>
                <a:schemeClr val="bg1"/>
              </a:solidFill>
              <a:latin typeface="Arial"/>
            </a:rPr>
            <a:t>A</a:t>
          </a:r>
          <a:endParaRPr lang="en-US" sz="5400" b="0" u="none" kern="1200" dirty="0">
            <a:ln>
              <a:noFill/>
            </a:ln>
            <a:solidFill>
              <a:schemeClr val="bg1"/>
            </a:solidFill>
            <a:latin typeface="Arial"/>
          </a:endParaRPr>
        </a:p>
      </dsp:txBody>
      <dsp:txXfrm>
        <a:off x="51288" y="50583"/>
        <a:ext cx="1879072" cy="935023"/>
      </dsp:txXfrm>
    </dsp:sp>
    <dsp:sp modelId="{6549E521-AE71-424F-B576-53FC37A9FE64}">
      <dsp:nvSpPr>
        <dsp:cNvPr id="0" name=""/>
        <dsp:cNvSpPr/>
      </dsp:nvSpPr>
      <dsp:spPr>
        <a:xfrm rot="5400000">
          <a:off x="3493693" y="-375516"/>
          <a:ext cx="858857" cy="3885739"/>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latin typeface="Arial"/>
            </a:rPr>
            <a:t>A savings account</a:t>
          </a:r>
        </a:p>
      </dsp:txBody>
      <dsp:txXfrm rot="-5400000">
        <a:off x="1980252" y="1179851"/>
        <a:ext cx="3843813" cy="775005"/>
      </dsp:txXfrm>
    </dsp:sp>
    <dsp:sp modelId="{E52D4EF3-D0CD-4267-A4D3-9316F5BC5745}">
      <dsp:nvSpPr>
        <dsp:cNvPr id="0" name=""/>
        <dsp:cNvSpPr/>
      </dsp:nvSpPr>
      <dsp:spPr>
        <a:xfrm>
          <a:off x="0" y="1072067"/>
          <a:ext cx="1980249" cy="103163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en-US" sz="5400" u="none" kern="1200" dirty="0" smtClean="0">
              <a:latin typeface="Arial"/>
            </a:rPr>
            <a:t>B</a:t>
          </a:r>
          <a:endParaRPr lang="en-US" sz="5400" u="none" kern="1200" dirty="0">
            <a:latin typeface="Arial"/>
          </a:endParaRPr>
        </a:p>
      </dsp:txBody>
      <dsp:txXfrm>
        <a:off x="50360" y="1122427"/>
        <a:ext cx="1879529" cy="930917"/>
      </dsp:txXfrm>
    </dsp:sp>
    <dsp:sp modelId="{F60653BF-ACC5-48A4-94AC-76BBE9FDEE22}">
      <dsp:nvSpPr>
        <dsp:cNvPr id="0" name=""/>
        <dsp:cNvSpPr/>
      </dsp:nvSpPr>
      <dsp:spPr>
        <a:xfrm rot="5400000">
          <a:off x="3493258" y="746056"/>
          <a:ext cx="858857" cy="3883472"/>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latin typeface="Arial"/>
            </a:rPr>
            <a:t>A certificate of deposit</a:t>
          </a:r>
        </a:p>
      </dsp:txBody>
      <dsp:txXfrm rot="-5400000">
        <a:off x="1980951" y="2300289"/>
        <a:ext cx="3841546" cy="775005"/>
      </dsp:txXfrm>
    </dsp:sp>
    <dsp:sp modelId="{BA83415D-B12B-4615-9114-961C4C7A8A2B}">
      <dsp:nvSpPr>
        <dsp:cNvPr id="0" name=""/>
        <dsp:cNvSpPr/>
      </dsp:nvSpPr>
      <dsp:spPr>
        <a:xfrm>
          <a:off x="705" y="2140485"/>
          <a:ext cx="1980245" cy="1024122"/>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en-US" sz="5400" u="none" kern="1200" dirty="0" smtClean="0">
              <a:latin typeface="Arial"/>
            </a:rPr>
            <a:t>C</a:t>
          </a:r>
          <a:endParaRPr lang="en-US" sz="5400" u="none" kern="1200" dirty="0">
            <a:latin typeface="Arial"/>
          </a:endParaRPr>
        </a:p>
      </dsp:txBody>
      <dsp:txXfrm>
        <a:off x="50699" y="2190479"/>
        <a:ext cx="1880257" cy="9241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09844" y="-1360561"/>
          <a:ext cx="863607" cy="38039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savings account</a:t>
          </a:r>
          <a:endParaRPr lang="en-US" sz="2000" kern="1200" dirty="0">
            <a:latin typeface="Arial"/>
          </a:endParaRPr>
        </a:p>
      </dsp:txBody>
      <dsp:txXfrm rot="-5400000">
        <a:off x="2139696" y="151745"/>
        <a:ext cx="3761746" cy="779291"/>
      </dsp:txXfrm>
    </dsp:sp>
    <dsp:sp modelId="{C1C55C0B-7A8D-4006-9325-8F2B23B93869}">
      <dsp:nvSpPr>
        <dsp:cNvPr id="0" name=""/>
        <dsp:cNvSpPr/>
      </dsp:nvSpPr>
      <dsp:spPr>
        <a:xfrm>
          <a:off x="0" y="5"/>
          <a:ext cx="2139696" cy="107950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US" sz="5700" kern="1200" dirty="0" smtClean="0">
              <a:latin typeface="Arial"/>
            </a:rPr>
            <a:t>A</a:t>
          </a:r>
          <a:endParaRPr lang="en-US" sz="5700" kern="1200" dirty="0">
            <a:latin typeface="Arial"/>
          </a:endParaRPr>
        </a:p>
      </dsp:txBody>
      <dsp:txXfrm>
        <a:off x="52697" y="52702"/>
        <a:ext cx="2034302" cy="974115"/>
      </dsp:txXfrm>
    </dsp:sp>
    <dsp:sp modelId="{6549E521-AE71-424F-B576-53FC37A9FE64}">
      <dsp:nvSpPr>
        <dsp:cNvPr id="0" name=""/>
        <dsp:cNvSpPr/>
      </dsp:nvSpPr>
      <dsp:spPr>
        <a:xfrm rot="5400000">
          <a:off x="3609844" y="-279125"/>
          <a:ext cx="863607" cy="38039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certificate of deposit</a:t>
          </a:r>
          <a:endParaRPr lang="en-US" sz="2000" kern="1200" dirty="0">
            <a:latin typeface="Arial"/>
          </a:endParaRPr>
        </a:p>
      </dsp:txBody>
      <dsp:txXfrm rot="-5400000">
        <a:off x="2139696" y="1233181"/>
        <a:ext cx="3761746" cy="779291"/>
      </dsp:txXfrm>
    </dsp:sp>
    <dsp:sp modelId="{E52D4EF3-D0CD-4267-A4D3-9316F5BC5745}">
      <dsp:nvSpPr>
        <dsp:cNvPr id="0" name=""/>
        <dsp:cNvSpPr/>
      </dsp:nvSpPr>
      <dsp:spPr>
        <a:xfrm>
          <a:off x="0" y="1135121"/>
          <a:ext cx="2139696" cy="107950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US" sz="5700" kern="1200" dirty="0" smtClean="0">
              <a:latin typeface="Arial"/>
            </a:rPr>
            <a:t>B</a:t>
          </a:r>
          <a:endParaRPr lang="en-US" sz="5700" kern="1200" dirty="0">
            <a:latin typeface="Arial"/>
          </a:endParaRPr>
        </a:p>
      </dsp:txBody>
      <dsp:txXfrm>
        <a:off x="52697" y="1187818"/>
        <a:ext cx="2034302" cy="974115"/>
      </dsp:txXfrm>
    </dsp:sp>
    <dsp:sp modelId="{F60653BF-ACC5-48A4-94AC-76BBE9FDEE22}">
      <dsp:nvSpPr>
        <dsp:cNvPr id="0" name=""/>
        <dsp:cNvSpPr/>
      </dsp:nvSpPr>
      <dsp:spPr>
        <a:xfrm rot="5400000">
          <a:off x="3609844" y="906409"/>
          <a:ext cx="863607" cy="38039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money market account</a:t>
          </a:r>
          <a:endParaRPr lang="en-US" sz="2000" kern="1200" dirty="0">
            <a:latin typeface="Arial"/>
          </a:endParaRPr>
        </a:p>
      </dsp:txBody>
      <dsp:txXfrm rot="-5400000">
        <a:off x="2139696" y="2418715"/>
        <a:ext cx="3761746" cy="779291"/>
      </dsp:txXfrm>
    </dsp:sp>
    <dsp:sp modelId="{BA83415D-B12B-4615-9114-961C4C7A8A2B}">
      <dsp:nvSpPr>
        <dsp:cNvPr id="0" name=""/>
        <dsp:cNvSpPr/>
      </dsp:nvSpPr>
      <dsp:spPr>
        <a:xfrm>
          <a:off x="0" y="2268606"/>
          <a:ext cx="2139696" cy="107950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US" sz="5700" kern="1200" dirty="0" smtClean="0">
              <a:latin typeface="Arial"/>
            </a:rPr>
            <a:t>C</a:t>
          </a:r>
          <a:endParaRPr lang="en-US" sz="5700" kern="1200" dirty="0">
            <a:latin typeface="Arial"/>
          </a:endParaRPr>
        </a:p>
      </dsp:txBody>
      <dsp:txXfrm>
        <a:off x="52697" y="2321303"/>
        <a:ext cx="2034302" cy="9741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9312" y="-1397508"/>
          <a:ext cx="804672" cy="38039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A checking account</a:t>
          </a:r>
          <a:endParaRPr lang="en-US" sz="2000" kern="1200" dirty="0">
            <a:latin typeface="Arial"/>
          </a:endParaRPr>
        </a:p>
      </dsp:txBody>
      <dsp:txXfrm rot="-5400000">
        <a:off x="2139697" y="141388"/>
        <a:ext cx="3764623" cy="726110"/>
      </dsp:txXfrm>
    </dsp:sp>
    <dsp:sp modelId="{C1C55C0B-7A8D-4006-9325-8F2B23B93869}">
      <dsp:nvSpPr>
        <dsp:cNvPr id="0" name=""/>
        <dsp:cNvSpPr/>
      </dsp:nvSpPr>
      <dsp:spPr>
        <a:xfrm>
          <a:off x="0" y="0"/>
          <a:ext cx="2139696" cy="100584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en-US" sz="5300" kern="1200" dirty="0" smtClean="0">
              <a:latin typeface="Arial"/>
            </a:rPr>
            <a:t>A</a:t>
          </a:r>
          <a:endParaRPr lang="en-US" sz="5300" kern="1200" dirty="0">
            <a:latin typeface="Arial"/>
          </a:endParaRPr>
        </a:p>
      </dsp:txBody>
      <dsp:txXfrm>
        <a:off x="49101" y="49101"/>
        <a:ext cx="2041494" cy="907638"/>
      </dsp:txXfrm>
    </dsp:sp>
    <dsp:sp modelId="{6549E521-AE71-424F-B576-53FC37A9FE64}">
      <dsp:nvSpPr>
        <dsp:cNvPr id="0" name=""/>
        <dsp:cNvSpPr/>
      </dsp:nvSpPr>
      <dsp:spPr>
        <a:xfrm rot="5400000">
          <a:off x="3639312" y="-368775"/>
          <a:ext cx="804672" cy="38039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A money market account</a:t>
          </a:r>
          <a:endParaRPr lang="en-US" sz="2000" kern="1200" dirty="0">
            <a:latin typeface="Arial"/>
          </a:endParaRPr>
        </a:p>
      </dsp:txBody>
      <dsp:txXfrm rot="-5400000">
        <a:off x="2139697" y="1170121"/>
        <a:ext cx="3764623" cy="726110"/>
      </dsp:txXfrm>
    </dsp:sp>
    <dsp:sp modelId="{E52D4EF3-D0CD-4267-A4D3-9316F5BC5745}">
      <dsp:nvSpPr>
        <dsp:cNvPr id="0" name=""/>
        <dsp:cNvSpPr/>
      </dsp:nvSpPr>
      <dsp:spPr>
        <a:xfrm>
          <a:off x="0" y="1061488"/>
          <a:ext cx="2139696" cy="100584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en-US" sz="5300" kern="1200" dirty="0" smtClean="0">
              <a:latin typeface="Arial"/>
            </a:rPr>
            <a:t>B</a:t>
          </a:r>
          <a:endParaRPr lang="en-US" sz="5300" kern="1200" dirty="0">
            <a:latin typeface="Arial"/>
          </a:endParaRPr>
        </a:p>
      </dsp:txBody>
      <dsp:txXfrm>
        <a:off x="49101" y="1110589"/>
        <a:ext cx="2041494" cy="907638"/>
      </dsp:txXfrm>
    </dsp:sp>
    <dsp:sp modelId="{F60653BF-ACC5-48A4-94AC-76BBE9FDEE22}">
      <dsp:nvSpPr>
        <dsp:cNvPr id="0" name=""/>
        <dsp:cNvSpPr/>
      </dsp:nvSpPr>
      <dsp:spPr>
        <a:xfrm rot="5400000">
          <a:off x="3639312" y="714755"/>
          <a:ext cx="804672" cy="38039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A certificate of deposit</a:t>
          </a:r>
          <a:endParaRPr lang="en-US" sz="2000" kern="1200" dirty="0">
            <a:latin typeface="Arial"/>
          </a:endParaRPr>
        </a:p>
      </dsp:txBody>
      <dsp:txXfrm rot="-5400000">
        <a:off x="2139697" y="2253652"/>
        <a:ext cx="3764623" cy="726110"/>
      </dsp:txXfrm>
    </dsp:sp>
    <dsp:sp modelId="{BA83415D-B12B-4615-9114-961C4C7A8A2B}">
      <dsp:nvSpPr>
        <dsp:cNvPr id="0" name=""/>
        <dsp:cNvSpPr/>
      </dsp:nvSpPr>
      <dsp:spPr>
        <a:xfrm>
          <a:off x="0" y="2113788"/>
          <a:ext cx="2139696" cy="100584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en-US" sz="5300" kern="1200" dirty="0" smtClean="0">
              <a:latin typeface="Arial"/>
            </a:rPr>
            <a:t>C</a:t>
          </a:r>
          <a:endParaRPr lang="en-US" sz="5300" kern="1200" dirty="0">
            <a:latin typeface="Arial"/>
          </a:endParaRPr>
        </a:p>
      </dsp:txBody>
      <dsp:txXfrm>
        <a:off x="49101" y="2162889"/>
        <a:ext cx="2041494" cy="9076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Commercial banks and credit unions</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Commercial banks and finance companies</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9144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Payday lenders and check-cashing outlets</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395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2086672" cy="9971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lumMod val="9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Earns lower interest than a savings account</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Has a limited number of monthly transactions</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Penalties are charged for early withdrawals of funds</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Access to locations, ATMs, and services to meet your financial needs</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Fees charged for overdrafts and other penalties</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The likelihood of the bank failing</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395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2086672" cy="9971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77031" y="-1407850"/>
          <a:ext cx="943760" cy="39989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US" sz="1700" kern="1200" dirty="0" smtClean="0"/>
            <a:t>Directs your financial institution to transfer money from your account to another person’s or business’s account.</a:t>
          </a:r>
          <a:endParaRPr lang="en-US" sz="1700" kern="1200" dirty="0"/>
        </a:p>
        <a:p>
          <a:pPr marL="171450" lvl="1" indent="-171450" algn="l" defTabSz="755650">
            <a:lnSpc>
              <a:spcPct val="90000"/>
            </a:lnSpc>
            <a:spcBef>
              <a:spcPct val="0"/>
            </a:spcBef>
            <a:spcAft>
              <a:spcPct val="15000"/>
            </a:spcAft>
            <a:buChar char="••"/>
          </a:pPr>
          <a:endParaRPr lang="en-US" sz="1700" kern="1200" dirty="0"/>
        </a:p>
      </dsp:txBody>
      <dsp:txXfrm rot="-5400000">
        <a:off x="2249424" y="165828"/>
        <a:ext cx="3952905" cy="851618"/>
      </dsp:txXfrm>
    </dsp:sp>
    <dsp:sp modelId="{C1C55C0B-7A8D-4006-9325-8F2B23B93869}">
      <dsp:nvSpPr>
        <dsp:cNvPr id="0" name=""/>
        <dsp:cNvSpPr/>
      </dsp:nvSpPr>
      <dsp:spPr>
        <a:xfrm>
          <a:off x="0" y="6"/>
          <a:ext cx="2249424" cy="1179701"/>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US" sz="5900" kern="1200" dirty="0" smtClean="0"/>
            <a:t>A</a:t>
          </a:r>
          <a:endParaRPr lang="en-US" sz="5900" kern="1200" dirty="0"/>
        </a:p>
      </dsp:txBody>
      <dsp:txXfrm>
        <a:off x="57588" y="57594"/>
        <a:ext cx="2134248" cy="1064525"/>
      </dsp:txXfrm>
    </dsp:sp>
    <dsp:sp modelId="{6549E521-AE71-424F-B576-53FC37A9FE64}">
      <dsp:nvSpPr>
        <dsp:cNvPr id="0" name=""/>
        <dsp:cNvSpPr/>
      </dsp:nvSpPr>
      <dsp:spPr>
        <a:xfrm rot="5400000">
          <a:off x="3777031" y="-164105"/>
          <a:ext cx="943760" cy="39989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Can be converted to an electronic debit by the recipient by using the digits in the MICR line.</a:t>
          </a:r>
          <a:endParaRPr lang="en-US" sz="1600" kern="1200" dirty="0"/>
        </a:p>
      </dsp:txBody>
      <dsp:txXfrm rot="-5400000">
        <a:off x="2249424" y="1409573"/>
        <a:ext cx="3952905" cy="851618"/>
      </dsp:txXfrm>
    </dsp:sp>
    <dsp:sp modelId="{E52D4EF3-D0CD-4267-A4D3-9316F5BC5745}">
      <dsp:nvSpPr>
        <dsp:cNvPr id="0" name=""/>
        <dsp:cNvSpPr/>
      </dsp:nvSpPr>
      <dsp:spPr>
        <a:xfrm>
          <a:off x="0" y="1240473"/>
          <a:ext cx="2249424" cy="1179701"/>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US" sz="5900" kern="1200" dirty="0" smtClean="0"/>
            <a:t>B</a:t>
          </a:r>
          <a:endParaRPr lang="en-US" sz="5900" kern="1200" dirty="0"/>
        </a:p>
      </dsp:txBody>
      <dsp:txXfrm>
        <a:off x="57588" y="1298061"/>
        <a:ext cx="2134248" cy="1064525"/>
      </dsp:txXfrm>
    </dsp:sp>
    <dsp:sp modelId="{F60653BF-ACC5-48A4-94AC-76BBE9FDEE22}">
      <dsp:nvSpPr>
        <dsp:cNvPr id="0" name=""/>
        <dsp:cNvSpPr/>
      </dsp:nvSpPr>
      <dsp:spPr>
        <a:xfrm rot="5400000">
          <a:off x="3722977" y="1055091"/>
          <a:ext cx="943760" cy="39989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Both of the above</a:t>
          </a:r>
          <a:endParaRPr lang="en-US" sz="1600" kern="1200" dirty="0"/>
        </a:p>
      </dsp:txBody>
      <dsp:txXfrm rot="-5400000">
        <a:off x="2195370" y="2628770"/>
        <a:ext cx="3952905" cy="851618"/>
      </dsp:txXfrm>
    </dsp:sp>
    <dsp:sp modelId="{BA83415D-B12B-4615-9114-961C4C7A8A2B}">
      <dsp:nvSpPr>
        <dsp:cNvPr id="0" name=""/>
        <dsp:cNvSpPr/>
      </dsp:nvSpPr>
      <dsp:spPr>
        <a:xfrm>
          <a:off x="0" y="2479159"/>
          <a:ext cx="2249424" cy="1179701"/>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US" sz="5900" kern="1200" dirty="0" smtClean="0"/>
            <a:t>C</a:t>
          </a:r>
          <a:endParaRPr lang="en-US" sz="5900" kern="1200" dirty="0"/>
        </a:p>
      </dsp:txBody>
      <dsp:txXfrm>
        <a:off x="57588" y="2536747"/>
        <a:ext cx="2134248" cy="10645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BD8DFF-DFAD-4B2A-981C-AB2D8FDAA499}" type="datetimeFigureOut">
              <a:rPr lang="en-US" smtClean="0"/>
              <a:pPr/>
              <a:t>7/25/2014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3509A8-FC7E-4317-99BF-4FDD52916CA5}" type="slidenum">
              <a:rPr lang="en-US" smtClean="0"/>
              <a:pPr/>
              <a:t>‹#›</a:t>
            </a:fld>
            <a:endParaRPr lang="en-US"/>
          </a:p>
        </p:txBody>
      </p:sp>
    </p:spTree>
    <p:extLst>
      <p:ext uri="{BB962C8B-B14F-4D97-AF65-F5344CB8AC3E}">
        <p14:creationId xmlns:p14="http://schemas.microsoft.com/office/powerpoint/2010/main" val="4247474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A9713-E8E8-4A24-8A6D-121CF929CCE8}" type="datetimeFigureOut">
              <a:rPr lang="en-US" smtClean="0"/>
              <a:pPr/>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24BD8-897F-4D72-9C9D-1306468554CA}" type="slidenum">
              <a:rPr lang="en-US" smtClean="0"/>
              <a:pPr/>
              <a:t>‹#›</a:t>
            </a:fld>
            <a:endParaRPr lang="en-US"/>
          </a:p>
        </p:txBody>
      </p:sp>
    </p:spTree>
    <p:extLst>
      <p:ext uri="{BB962C8B-B14F-4D97-AF65-F5344CB8AC3E}">
        <p14:creationId xmlns:p14="http://schemas.microsoft.com/office/powerpoint/2010/main" val="3647097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C24BD8-897F-4D72-9C9D-1306468554C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Master" Target="../slideMasters/slideMaster1.xml"/><Relationship Id="rId5" Type="http://schemas.openxmlformats.org/officeDocument/2006/relationships/tags" Target="../tags/tag6.xml"/><Relationship Id="rId4" Type="http://schemas.openxmlformats.org/officeDocument/2006/relationships/tags" Target="../tags/tag5.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slideMaster" Target="../slideMasters/slideMaster1.xml"/><Relationship Id="rId4" Type="http://schemas.openxmlformats.org/officeDocument/2006/relationships/tags" Target="../tags/tag10.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Wellcom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2362185"/>
          </a:xfrm>
        </p:spPr>
        <p:txBody>
          <a:bodyPr>
            <a:spAutoFit/>
          </a:bodyPr>
          <a:lstStyle>
            <a:lvl1pPr algn="ctr">
              <a:defRPr sz="7100"/>
            </a:lvl1pPr>
          </a:lstStyle>
          <a:p>
            <a:r>
              <a:rPr lang="en-US" smtClean="0"/>
              <a:t>Click to edit Master title style</a:t>
            </a:r>
            <a:endParaRPr lang="en-US"/>
          </a:p>
        </p:txBody>
      </p:sp>
      <p:sp>
        <p:nvSpPr>
          <p:cNvPr id="3" name="Subtitle 2"/>
          <p:cNvSpPr>
            <a:spLocks noGrp="1"/>
          </p:cNvSpPr>
          <p:nvPr>
            <p:ph type="subTitle" idx="1"/>
          </p:nvPr>
        </p:nvSpPr>
        <p:spPr>
          <a:xfrm>
            <a:off x="1371600" y="4366800"/>
            <a:ext cx="6400800" cy="553998"/>
          </a:xfrm>
        </p:spPr>
        <p:txBody>
          <a:bodyPr>
            <a:spAutoFit/>
          </a:bodyPr>
          <a:lstStyle>
            <a:lvl1pPr marL="0" indent="0" algn="ctr">
              <a:lnSpc>
                <a:spcPts val="1800"/>
              </a:lnSpc>
              <a:buNone/>
              <a:defRPr sz="1500" b="0" spc="-30" baseline="0">
                <a:solidFill>
                  <a:schemeClr val="tx1"/>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Text Placeholder 9"/>
          <p:cNvSpPr>
            <a:spLocks noGrp="1"/>
          </p:cNvSpPr>
          <p:nvPr>
            <p:ph type="body" sz="quarter" idx="11"/>
          </p:nvPr>
        </p:nvSpPr>
        <p:spPr>
          <a:xfrm>
            <a:off x="1799866" y="1396800"/>
            <a:ext cx="5544269" cy="359928"/>
          </a:xfrm>
        </p:spPr>
        <p:txBody>
          <a:bodyPr>
            <a:spAutoFit/>
          </a:bodyPr>
          <a:lstStyle>
            <a:lvl1pPr algn="ctr">
              <a:lnSpc>
                <a:spcPts val="2000"/>
              </a:lnSpc>
              <a:defRPr sz="2100" spc="-50" baseline="0">
                <a:solidFill>
                  <a:schemeClr val="tx1"/>
                </a:solidFill>
                <a:latin typeface="Arial" pitchFamily="34" charset="0"/>
              </a:defRPr>
            </a:lvl1pPr>
          </a:lstStyle>
          <a:p>
            <a:pPr lvl="0"/>
            <a:r>
              <a:rPr lang="en-US" smtClean="0"/>
              <a:t>Click to edit Master text styles</a:t>
            </a:r>
          </a:p>
        </p:txBody>
      </p:sp>
      <p:pic>
        <p:nvPicPr>
          <p:cNvPr id="4" name="Picture 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spTree>
    <p:extLst>
      <p:ext uri="{BB962C8B-B14F-4D97-AF65-F5344CB8AC3E}">
        <p14:creationId xmlns:p14="http://schemas.microsoft.com/office/powerpoint/2010/main" val="35357056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0"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3"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9</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2962800"/>
            <a:ext cx="7833600" cy="2842464"/>
          </a:xfrm>
        </p:spPr>
        <p:txBody>
          <a:bodyPr wrap="square" numCol="2" spcCol="540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44297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0"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1"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4"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10</a:t>
            </a:r>
            <a:endParaRPr lang="en-US"/>
          </a:p>
        </p:txBody>
      </p:sp>
      <p:sp>
        <p:nvSpPr>
          <p:cNvPr id="9" name="Text Placeholder 13"/>
          <p:cNvSpPr>
            <a:spLocks noGrp="1"/>
          </p:cNvSpPr>
          <p:nvPr>
            <p:ph type="body" sz="quarter" idx="12"/>
          </p:nvPr>
        </p:nvSpPr>
        <p:spPr>
          <a:xfrm>
            <a:off x="651600" y="2962800"/>
            <a:ext cx="7833600" cy="2842464"/>
          </a:xfrm>
        </p:spPr>
        <p:txBody>
          <a:bodyPr wrap="square" numCol="3" spcCol="468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855029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umeric Lis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11</a:t>
            </a:r>
            <a:endParaRPr lang="en-US"/>
          </a:p>
        </p:txBody>
      </p:sp>
      <p:sp>
        <p:nvSpPr>
          <p:cNvPr id="10" name="Text Placeholder 13"/>
          <p:cNvSpPr>
            <a:spLocks noGrp="1"/>
          </p:cNvSpPr>
          <p:nvPr>
            <p:ph type="body" sz="quarter" idx="12"/>
          </p:nvPr>
        </p:nvSpPr>
        <p:spPr>
          <a:xfrm>
            <a:off x="651600" y="2962800"/>
            <a:ext cx="7833600" cy="2842464"/>
          </a:xfrm>
        </p:spPr>
        <p:txBody>
          <a:bodyPr wrap="square" numCol="2" spcCol="540000">
            <a:noAutofit/>
          </a:bodyPr>
          <a:lstStyle>
            <a:lvl1pPr marL="342900" indent="-342900" algn="just">
              <a:lnSpc>
                <a:spcPts val="1500"/>
              </a:lnSpc>
              <a:spcBef>
                <a:spcPts val="1200"/>
              </a:spcBef>
              <a:buClr>
                <a:srgbClr val="009AE1"/>
              </a:buClr>
              <a:buFont typeface="+mj-lt"/>
              <a:buAutoNum type="arabicPeriod"/>
              <a:defRPr sz="1300" cap="none" spc="-20" baseline="0">
                <a:solidFill>
                  <a:srgbClr val="333333"/>
                </a:solidFill>
              </a:defRPr>
            </a:lvl1pPr>
          </a:lstStyle>
          <a:p>
            <a:pPr lvl="0"/>
            <a:r>
              <a:rPr lang="en-US" smtClean="0"/>
              <a:t>Click to edit Master text styles</a:t>
            </a:r>
          </a:p>
        </p:txBody>
      </p:sp>
      <p:pic>
        <p:nvPicPr>
          <p:cNvPr id="11" name="Picture 1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2" name="Picture 1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937292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12</a:t>
            </a:r>
            <a:endParaRPr lang="en-US"/>
          </a:p>
        </p:txBody>
      </p:sp>
      <p:sp>
        <p:nvSpPr>
          <p:cNvPr id="10" name="Text Placeholder 13"/>
          <p:cNvSpPr>
            <a:spLocks noGrp="1"/>
          </p:cNvSpPr>
          <p:nvPr>
            <p:ph type="body" sz="quarter" idx="12"/>
          </p:nvPr>
        </p:nvSpPr>
        <p:spPr>
          <a:xfrm>
            <a:off x="651600" y="2019600"/>
            <a:ext cx="7833600" cy="284693"/>
          </a:xfrm>
        </p:spPr>
        <p:txBody>
          <a:bodyPr wrap="square" numCol="1" spcCol="540000">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28"/>
          </p:nvPr>
        </p:nvSpPr>
        <p:spPr>
          <a:xfrm>
            <a:off x="651600" y="3433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9"/>
          </p:nvPr>
        </p:nvSpPr>
        <p:spPr>
          <a:xfrm>
            <a:off x="651600" y="2880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1" name="Text Placeholder 13"/>
          <p:cNvSpPr>
            <a:spLocks noGrp="1"/>
          </p:cNvSpPr>
          <p:nvPr>
            <p:ph type="body" sz="quarter" idx="17"/>
          </p:nvPr>
        </p:nvSpPr>
        <p:spPr>
          <a:xfrm>
            <a:off x="651600" y="5094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3" name="Text Placeholder 13"/>
          <p:cNvSpPr>
            <a:spLocks noGrp="1"/>
          </p:cNvSpPr>
          <p:nvPr>
            <p:ph type="body" sz="quarter" idx="26"/>
          </p:nvPr>
        </p:nvSpPr>
        <p:spPr>
          <a:xfrm>
            <a:off x="651600" y="4540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27"/>
          </p:nvPr>
        </p:nvSpPr>
        <p:spPr>
          <a:xfrm>
            <a:off x="651600" y="3987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Picture Placeholder 6"/>
          <p:cNvSpPr>
            <a:spLocks noGrp="1"/>
          </p:cNvSpPr>
          <p:nvPr>
            <p:ph type="pic" sz="quarter" idx="42" hasCustomPrompt="1"/>
          </p:nvPr>
        </p:nvSpPr>
        <p:spPr>
          <a:xfrm>
            <a:off x="3636000" y="2970000"/>
            <a:ext cx="4744800" cy="2520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7" name="Picture 1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8" name="Picture 1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63299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10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s">
    <p:spTree>
      <p:nvGrpSpPr>
        <p:cNvPr id="1" name=""/>
        <p:cNvGrpSpPr/>
        <p:nvPr/>
      </p:nvGrpSpPr>
      <p:grpSpPr>
        <a:xfrm>
          <a:off x="0" y="0"/>
          <a:ext cx="0" cy="0"/>
          <a:chOff x="0" y="0"/>
          <a:chExt cx="0" cy="0"/>
        </a:xfrm>
      </p:grpSpPr>
      <p:sp>
        <p:nvSpPr>
          <p:cNvPr id="3" name="Title 1"/>
          <p:cNvSpPr>
            <a:spLocks noGrp="1"/>
          </p:cNvSpPr>
          <p:nvPr>
            <p:ph type="ctrTitle"/>
          </p:nvPr>
        </p:nvSpPr>
        <p:spPr>
          <a:xfrm>
            <a:off x="685800" y="2556000"/>
            <a:ext cx="7772400" cy="2362185"/>
          </a:xfrm>
        </p:spPr>
        <p:txBody>
          <a:bodyPr>
            <a:spAutoFit/>
          </a:bodyPr>
          <a:lstStyle>
            <a:lvl1pPr algn="ctr">
              <a:defRPr sz="7100"/>
            </a:lvl1pPr>
          </a:lstStyle>
          <a:p>
            <a:r>
              <a:rPr lang="en-US" smtClean="0"/>
              <a:t>Click to edit Master title style</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9"/>
          <p:cNvSpPr>
            <a:spLocks noGrp="1"/>
          </p:cNvSpPr>
          <p:nvPr>
            <p:ph type="body" sz="quarter" idx="11"/>
          </p:nvPr>
        </p:nvSpPr>
        <p:spPr>
          <a:xfrm>
            <a:off x="685800" y="3225600"/>
            <a:ext cx="7772400" cy="457818"/>
          </a:xfrm>
        </p:spPr>
        <p:txBody>
          <a:bodyPr wrap="square">
            <a:spAutoFit/>
          </a:bodyPr>
          <a:lstStyle>
            <a:lvl1pPr algn="ctr">
              <a:lnSpc>
                <a:spcPts val="2700"/>
              </a:lnSpc>
              <a:defRPr sz="3000" spc="-50" baseline="0">
                <a:solidFill>
                  <a:srgbClr val="000000"/>
                </a:solidFill>
                <a:latin typeface="Arial" pitchFamily="34" charset="0"/>
              </a:defRPr>
            </a:lvl1pPr>
          </a:lstStyle>
          <a:p>
            <a:pPr lvl="0"/>
            <a:r>
              <a:rPr lang="en-US" smtClean="0"/>
              <a:t>Click to edit Master text styles</a:t>
            </a:r>
          </a:p>
        </p:txBody>
      </p:sp>
      <p:pic>
        <p:nvPicPr>
          <p:cNvPr id="12" name="Picture 11">
            <a:hlinkClick r:id="" action="ppaction://hlinkshowjump?jump=endshow"/>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998" y="6357600"/>
            <a:ext cx="103623" cy="109719"/>
          </a:xfrm>
          <a:prstGeom prst="rect">
            <a:avLst/>
          </a:prstGeom>
        </p:spPr>
      </p:pic>
      <p:pic>
        <p:nvPicPr>
          <p:cNvPr id="11" name="Picture 10">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pic>
        <p:nvPicPr>
          <p:cNvPr id="2" name="Picture 1">
            <a:hlinkClick r:id="" action="ppaction://hlinkshowjump?jump=firs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11600" y="6350400"/>
            <a:ext cx="134101" cy="128005"/>
          </a:xfrm>
          <a:prstGeom prst="rect">
            <a:avLst/>
          </a:prstGeom>
        </p:spPr>
      </p:pic>
    </p:spTree>
    <p:extLst>
      <p:ext uri="{BB962C8B-B14F-4D97-AF65-F5344CB8AC3E}">
        <p14:creationId xmlns:p14="http://schemas.microsoft.com/office/powerpoint/2010/main" val="2712910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a:xfrm>
            <a:off x="457200" y="6356350"/>
            <a:ext cx="2133600" cy="365125"/>
          </a:xfrm>
          <a:prstGeom prst="rect">
            <a:avLst/>
          </a:prstGeom>
        </p:spPr>
        <p:txBody>
          <a:bodyPr/>
          <a:lstStyle/>
          <a:p>
            <a:fld id="{B0B7C573-9C3B-4C8B-9BE4-2074F927BA9A}" type="datetimeFigureOut">
              <a:rPr lang="en-US" smtClean="0"/>
              <a:pPr/>
              <a:t>7/25/2014</a:t>
            </a:fld>
            <a:endParaRPr lang="en-US"/>
          </a:p>
        </p:txBody>
      </p:sp>
      <p:sp>
        <p:nvSpPr>
          <p:cNvPr id="5" name="Footer Placeholder 4"/>
          <p:cNvSpPr>
            <a:spLocks noGrp="1"/>
          </p:cNvSpPr>
          <p:nvPr>
            <p:ph type="ftr" sz="quarter" idx="11"/>
            <p:custDataLst>
              <p:tags r:id="rId4"/>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5"/>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custDataLst>
              <p:tags r:id="rId3"/>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4"/>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bout">
    <p:spTree>
      <p:nvGrpSpPr>
        <p:cNvPr id="1" name=""/>
        <p:cNvGrpSpPr/>
        <p:nvPr/>
      </p:nvGrpSpPr>
      <p:grpSpPr>
        <a:xfrm>
          <a:off x="0" y="0"/>
          <a:ext cx="0" cy="0"/>
          <a:chOff x="0" y="0"/>
          <a:chExt cx="0" cy="0"/>
        </a:xfrm>
      </p:grpSpPr>
      <p:sp>
        <p:nvSpPr>
          <p:cNvPr id="2" name="Title 1"/>
          <p:cNvSpPr>
            <a:spLocks noGrp="1"/>
          </p:cNvSpPr>
          <p:nvPr>
            <p:ph type="title"/>
          </p:nvPr>
        </p:nvSpPr>
        <p:spPr>
          <a:xfrm>
            <a:off x="612000" y="979936"/>
            <a:ext cx="7920000" cy="1296936"/>
          </a:xfrm>
        </p:spPr>
        <p:txBody>
          <a:bodyPr/>
          <a:lstStyle>
            <a:lvl1pPr>
              <a:lnSpc>
                <a:spcPts val="4600"/>
              </a:lnSpc>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648000" y="2620800"/>
            <a:ext cx="7885964"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3000291"/>
            <a:ext cx="3888000" cy="284693"/>
          </a:xfrm>
        </p:spPr>
        <p:txBody>
          <a:bodyPr>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3" name="Text Placeholder 12"/>
          <p:cNvSpPr>
            <a:spLocks noGrp="1"/>
          </p:cNvSpPr>
          <p:nvPr>
            <p:ph type="body" sz="quarter" idx="1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a:t>
            </a:r>
            <a:endParaRPr lang="en-US"/>
          </a:p>
        </p:txBody>
      </p:sp>
      <p:sp>
        <p:nvSpPr>
          <p:cNvPr id="41" name="Text Placeholder 13"/>
          <p:cNvSpPr>
            <a:spLocks noGrp="1"/>
          </p:cNvSpPr>
          <p:nvPr>
            <p:ph type="body" sz="quarter" idx="14"/>
          </p:nvPr>
        </p:nvSpPr>
        <p:spPr>
          <a:xfrm>
            <a:off x="4755600" y="5050800"/>
            <a:ext cx="3675632" cy="284693"/>
          </a:xfrm>
        </p:spPr>
        <p:txBody>
          <a:bodyPr wrap="square">
            <a:spAutoFit/>
          </a:bodyPr>
          <a:lstStyle>
            <a:lvl1pPr>
              <a:lnSpc>
                <a:spcPts val="1500"/>
              </a:lnSpc>
              <a:defRPr sz="1300" b="1" cap="none" spc="-20" baseline="0">
                <a:solidFill>
                  <a:schemeClr val="tx1"/>
                </a:solidFill>
              </a:defRPr>
            </a:lvl1pPr>
          </a:lstStyle>
          <a:p>
            <a:pPr lvl="0"/>
            <a:r>
              <a:rPr lang="en-US" smtClean="0"/>
              <a:t>Click to edit Master text styles</a:t>
            </a:r>
          </a:p>
        </p:txBody>
      </p:sp>
      <p:sp>
        <p:nvSpPr>
          <p:cNvPr id="42" name="Text Placeholder 9"/>
          <p:cNvSpPr>
            <a:spLocks noGrp="1"/>
          </p:cNvSpPr>
          <p:nvPr>
            <p:ph type="body" sz="quarter" idx="15"/>
          </p:nvPr>
        </p:nvSpPr>
        <p:spPr>
          <a:xfrm>
            <a:off x="4752000" y="5302800"/>
            <a:ext cx="3675600" cy="259045"/>
          </a:xfrm>
        </p:spPr>
        <p:txBody>
          <a:bodyPr wrap="square">
            <a:spAutoFit/>
          </a:bodyPr>
          <a:lstStyle>
            <a:lvl1pPr>
              <a:defRPr>
                <a:solidFill>
                  <a:srgbClr val="009AE1"/>
                </a:solidFill>
              </a:defRPr>
            </a:lvl1pPr>
          </a:lstStyle>
          <a:p>
            <a:pPr lvl="0"/>
            <a:r>
              <a:rPr lang="en-US" smtClean="0"/>
              <a:t>Click to edit Master text styles</a:t>
            </a:r>
          </a:p>
        </p:txBody>
      </p:sp>
      <p:sp>
        <p:nvSpPr>
          <p:cNvPr id="7" name="Picture Placeholder 6"/>
          <p:cNvSpPr>
            <a:spLocks noGrp="1"/>
          </p:cNvSpPr>
          <p:nvPr>
            <p:ph type="pic" sz="quarter" idx="35" hasCustomPrompt="1"/>
          </p:nvPr>
        </p:nvSpPr>
        <p:spPr>
          <a:xfrm>
            <a:off x="4860000" y="3085200"/>
            <a:ext cx="3567600" cy="194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4" name="Picture 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07937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9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1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2"/>
          <p:cNvSpPr>
            <a:spLocks noGrp="1"/>
          </p:cNvSpPr>
          <p:nvPr>
            <p:ph type="body" sz="quarter" idx="13" hasCustomPrompt="1"/>
          </p:nvPr>
        </p:nvSpPr>
        <p:spPr>
          <a:xfrm>
            <a:off x="8107200" y="6285600"/>
            <a:ext cx="349640" cy="259045"/>
          </a:xfrm>
        </p:spPr>
        <p:txBody>
          <a:bodyPr wrap="square" anchor="ctr">
            <a:spAutoFit/>
          </a:bodyPr>
          <a:lstStyle>
            <a:lvl1pPr algn="ctr">
              <a:spcBef>
                <a:spcPts val="0"/>
              </a:spcBef>
              <a:defRPr sz="1000" b="0" spc="-10" baseline="0">
                <a:solidFill>
                  <a:srgbClr val="595959"/>
                </a:solidFill>
                <a:latin typeface="Arial" pitchFamily="34" charset="0"/>
                <a:cs typeface="Arial" pitchFamily="34" charset="0"/>
              </a:defRPr>
            </a:lvl1pPr>
          </a:lstStyle>
          <a:p>
            <a:pPr lvl="0"/>
            <a:r>
              <a:rPr lang="es-ES" smtClean="0"/>
              <a:t>2</a:t>
            </a:r>
            <a:endParaRPr lang="en-US"/>
          </a:p>
        </p:txBody>
      </p:sp>
      <p:sp>
        <p:nvSpPr>
          <p:cNvPr id="16" name="Text Placeholder 9"/>
          <p:cNvSpPr>
            <a:spLocks noGrp="1"/>
          </p:cNvSpPr>
          <p:nvPr>
            <p:ph type="body" sz="quarter" idx="10"/>
          </p:nvPr>
        </p:nvSpPr>
        <p:spPr>
          <a:xfrm>
            <a:off x="648000" y="1515600"/>
            <a:ext cx="7885964" cy="298800"/>
          </a:xfrm>
        </p:spPr>
        <p:txBody>
          <a:bodyPr wrap="square">
            <a:spAutoFit/>
          </a:bodyPr>
          <a:lstStyle>
            <a:lvl1pPr>
              <a:lnSpc>
                <a:spcPts val="1500"/>
              </a:lnSpc>
              <a:spcBef>
                <a:spcPts val="0"/>
              </a:spcBef>
              <a:defRPr>
                <a:solidFill>
                  <a:schemeClr val="tx1"/>
                </a:solidFill>
              </a:defRPr>
            </a:lvl1pPr>
          </a:lstStyle>
          <a:p>
            <a:pPr lvl="0"/>
            <a:r>
              <a:rPr lang="en-US" smtClean="0"/>
              <a:t>Click to edit Master text styles</a:t>
            </a:r>
          </a:p>
        </p:txBody>
      </p:sp>
      <p:sp>
        <p:nvSpPr>
          <p:cNvPr id="39" name="Text Placeholder 13"/>
          <p:cNvSpPr>
            <a:spLocks noGrp="1"/>
          </p:cNvSpPr>
          <p:nvPr>
            <p:ph type="body" sz="quarter" idx="12"/>
          </p:nvPr>
        </p:nvSpPr>
        <p:spPr>
          <a:xfrm>
            <a:off x="658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6" name="Text Placeholder 13"/>
          <p:cNvSpPr>
            <a:spLocks noGrp="1"/>
          </p:cNvSpPr>
          <p:nvPr>
            <p:ph type="body" sz="quarter" idx="23"/>
          </p:nvPr>
        </p:nvSpPr>
        <p:spPr>
          <a:xfrm>
            <a:off x="658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8" name="Text Placeholder 13"/>
          <p:cNvSpPr>
            <a:spLocks noGrp="1"/>
          </p:cNvSpPr>
          <p:nvPr>
            <p:ph type="body" sz="quarter" idx="25"/>
          </p:nvPr>
        </p:nvSpPr>
        <p:spPr>
          <a:xfrm>
            <a:off x="3250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0" name="Text Placeholder 13"/>
          <p:cNvSpPr>
            <a:spLocks noGrp="1"/>
          </p:cNvSpPr>
          <p:nvPr>
            <p:ph type="body" sz="quarter" idx="27"/>
          </p:nvPr>
        </p:nvSpPr>
        <p:spPr>
          <a:xfrm>
            <a:off x="5842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1" name="Text Placeholder 13"/>
          <p:cNvSpPr>
            <a:spLocks noGrp="1"/>
          </p:cNvSpPr>
          <p:nvPr>
            <p:ph type="body" sz="quarter" idx="19"/>
          </p:nvPr>
        </p:nvSpPr>
        <p:spPr>
          <a:xfrm>
            <a:off x="3251088"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4" name="Text Placeholder 13"/>
          <p:cNvSpPr>
            <a:spLocks noGrp="1"/>
          </p:cNvSpPr>
          <p:nvPr>
            <p:ph type="body" sz="quarter" idx="21"/>
          </p:nvPr>
        </p:nvSpPr>
        <p:spPr>
          <a:xfrm>
            <a:off x="5842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7" name="Text Placeholder 9"/>
          <p:cNvSpPr>
            <a:spLocks noGrp="1"/>
          </p:cNvSpPr>
          <p:nvPr>
            <p:ph type="body" sz="quarter" idx="11"/>
          </p:nvPr>
        </p:nvSpPr>
        <p:spPr>
          <a:xfrm>
            <a:off x="755576"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8" name="Text Placeholder 9"/>
          <p:cNvSpPr>
            <a:spLocks noGrp="1"/>
          </p:cNvSpPr>
          <p:nvPr>
            <p:ph type="body" sz="quarter" idx="35"/>
          </p:nvPr>
        </p:nvSpPr>
        <p:spPr>
          <a:xfrm>
            <a:off x="3349030"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9" name="Text Placeholder 9"/>
          <p:cNvSpPr>
            <a:spLocks noGrp="1"/>
          </p:cNvSpPr>
          <p:nvPr>
            <p:ph type="body" sz="quarter" idx="36"/>
          </p:nvPr>
        </p:nvSpPr>
        <p:spPr>
          <a:xfrm>
            <a:off x="5940152"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0" name="Text Placeholder 9"/>
          <p:cNvSpPr>
            <a:spLocks noGrp="1"/>
          </p:cNvSpPr>
          <p:nvPr>
            <p:ph type="body" sz="quarter" idx="37"/>
          </p:nvPr>
        </p:nvSpPr>
        <p:spPr>
          <a:xfrm>
            <a:off x="754410" y="5114401"/>
            <a:ext cx="2449166"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1" name="Text Placeholder 9"/>
          <p:cNvSpPr>
            <a:spLocks noGrp="1"/>
          </p:cNvSpPr>
          <p:nvPr>
            <p:ph type="body" sz="quarter" idx="38"/>
          </p:nvPr>
        </p:nvSpPr>
        <p:spPr>
          <a:xfrm>
            <a:off x="3347864"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2" name="Text Placeholder 9"/>
          <p:cNvSpPr>
            <a:spLocks noGrp="1"/>
          </p:cNvSpPr>
          <p:nvPr>
            <p:ph type="body" sz="quarter" idx="39"/>
          </p:nvPr>
        </p:nvSpPr>
        <p:spPr>
          <a:xfrm>
            <a:off x="5938986"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45" name="Picture Placeholder 6"/>
          <p:cNvSpPr>
            <a:spLocks noGrp="1"/>
          </p:cNvSpPr>
          <p:nvPr>
            <p:ph type="pic" sz="quarter" idx="40" hasCustomPrompt="1"/>
          </p:nvPr>
        </p:nvSpPr>
        <p:spPr>
          <a:xfrm>
            <a:off x="756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1" hasCustomPrompt="1"/>
          </p:nvPr>
        </p:nvSpPr>
        <p:spPr>
          <a:xfrm>
            <a:off x="3348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9" name="Picture Placeholder 6"/>
          <p:cNvSpPr>
            <a:spLocks noGrp="1"/>
          </p:cNvSpPr>
          <p:nvPr>
            <p:ph type="pic" sz="quarter" idx="42" hasCustomPrompt="1"/>
          </p:nvPr>
        </p:nvSpPr>
        <p:spPr>
          <a:xfrm>
            <a:off x="5940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51" name="Picture Placeholder 6"/>
          <p:cNvSpPr>
            <a:spLocks noGrp="1"/>
          </p:cNvSpPr>
          <p:nvPr>
            <p:ph type="pic" sz="quarter" idx="43" hasCustomPrompt="1"/>
          </p:nvPr>
        </p:nvSpPr>
        <p:spPr>
          <a:xfrm>
            <a:off x="756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3" name="Picture Placeholder 6"/>
          <p:cNvSpPr>
            <a:spLocks noGrp="1"/>
          </p:cNvSpPr>
          <p:nvPr>
            <p:ph type="pic" sz="quarter" idx="44" hasCustomPrompt="1"/>
          </p:nvPr>
        </p:nvSpPr>
        <p:spPr>
          <a:xfrm>
            <a:off x="3348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4" name="Picture Placeholder 6"/>
          <p:cNvSpPr>
            <a:spLocks noGrp="1"/>
          </p:cNvSpPr>
          <p:nvPr>
            <p:ph type="pic" sz="quarter" idx="45" hasCustomPrompt="1"/>
          </p:nvPr>
        </p:nvSpPr>
        <p:spPr>
          <a:xfrm>
            <a:off x="5940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27" name="Picture 2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8" name="Picture 2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72137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grpId="0" nodeType="withEffect">
                                  <p:stCondLst>
                                    <p:cond delay="170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grpId="0" nodeType="withEffect">
                                  <p:stCondLst>
                                    <p:cond delay="220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childTnLst>
                                </p:cTn>
                              </p:par>
                              <p:par>
                                <p:cTn id="14" presetID="10" presetClass="entr" presetSubtype="0" fill="hold" grpId="0" nodeType="withEffect">
                                  <p:stCondLst>
                                    <p:cond delay="270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par>
                                <p:cTn id="17" presetID="10" presetClass="entr" presetSubtype="0" fill="hold" grpId="0" nodeType="withEffect">
                                  <p:stCondLst>
                                    <p:cond delay="320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par>
                                <p:cTn id="20" presetID="10" presetClass="entr" presetSubtype="0" fill="hold" grpId="0" nodeType="withEffect">
                                  <p:stCondLst>
                                    <p:cond delay="370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9" grpId="0" animBg="1"/>
      <p:bldP spid="51" grpId="0" animBg="1"/>
      <p:bldP spid="63" grpId="0" animBg="1"/>
      <p:bldP spid="64"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e Do">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7" name="Text Placeholder 9"/>
          <p:cNvSpPr>
            <a:spLocks noGrp="1"/>
          </p:cNvSpPr>
          <p:nvPr>
            <p:ph type="body" sz="quarter" idx="11"/>
          </p:nvPr>
        </p:nvSpPr>
        <p:spPr>
          <a:xfrm>
            <a:off x="7092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5" name="Text Placeholder 9"/>
          <p:cNvSpPr>
            <a:spLocks noGrp="1"/>
          </p:cNvSpPr>
          <p:nvPr>
            <p:ph type="body" sz="quarter" idx="12"/>
          </p:nvPr>
        </p:nvSpPr>
        <p:spPr>
          <a:xfrm>
            <a:off x="33678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6" name="Text Placeholder 9"/>
          <p:cNvSpPr>
            <a:spLocks noGrp="1"/>
          </p:cNvSpPr>
          <p:nvPr>
            <p:ph type="body" sz="quarter" idx="13"/>
          </p:nvPr>
        </p:nvSpPr>
        <p:spPr>
          <a:xfrm>
            <a:off x="60264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0" name="Text Placeholder 9"/>
          <p:cNvSpPr>
            <a:spLocks noGrp="1"/>
          </p:cNvSpPr>
          <p:nvPr>
            <p:ph type="body" sz="quarter" idx="14"/>
          </p:nvPr>
        </p:nvSpPr>
        <p:spPr>
          <a:xfrm>
            <a:off x="7092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1" name="Text Placeholder 9"/>
          <p:cNvSpPr>
            <a:spLocks noGrp="1"/>
          </p:cNvSpPr>
          <p:nvPr>
            <p:ph type="body" sz="quarter" idx="15"/>
          </p:nvPr>
        </p:nvSpPr>
        <p:spPr>
          <a:xfrm>
            <a:off x="33696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2" name="Text Placeholder 9"/>
          <p:cNvSpPr>
            <a:spLocks noGrp="1"/>
          </p:cNvSpPr>
          <p:nvPr>
            <p:ph type="body" sz="quarter" idx="16"/>
          </p:nvPr>
        </p:nvSpPr>
        <p:spPr>
          <a:xfrm>
            <a:off x="60264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3" name="Text Placeholder 13"/>
          <p:cNvSpPr>
            <a:spLocks noGrp="1"/>
          </p:cNvSpPr>
          <p:nvPr>
            <p:ph type="body" sz="quarter" idx="17"/>
          </p:nvPr>
        </p:nvSpPr>
        <p:spPr>
          <a:xfrm>
            <a:off x="61156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18"/>
          </p:nvPr>
        </p:nvSpPr>
        <p:spPr>
          <a:xfrm>
            <a:off x="32688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19"/>
          </p:nvPr>
        </p:nvSpPr>
        <p:spPr>
          <a:xfrm>
            <a:off x="59292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0"/>
          </p:nvPr>
        </p:nvSpPr>
        <p:spPr>
          <a:xfrm>
            <a:off x="61156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Text Placeholder 13"/>
          <p:cNvSpPr>
            <a:spLocks noGrp="1"/>
          </p:cNvSpPr>
          <p:nvPr>
            <p:ph type="body" sz="quarter" idx="21"/>
          </p:nvPr>
        </p:nvSpPr>
        <p:spPr>
          <a:xfrm>
            <a:off x="32688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13"/>
          <p:cNvSpPr>
            <a:spLocks noGrp="1"/>
          </p:cNvSpPr>
          <p:nvPr>
            <p:ph type="body" sz="quarter" idx="22"/>
          </p:nvPr>
        </p:nvSpPr>
        <p:spPr>
          <a:xfrm>
            <a:off x="59292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3</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6114798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Work">
    <p:spTree>
      <p:nvGrpSpPr>
        <p:cNvPr id="1" name=""/>
        <p:cNvGrpSpPr/>
        <p:nvPr/>
      </p:nvGrpSpPr>
      <p:grpSpPr>
        <a:xfrm>
          <a:off x="0" y="0"/>
          <a:ext cx="0" cy="0"/>
          <a:chOff x="0" y="0"/>
          <a:chExt cx="0" cy="0"/>
        </a:xfrm>
      </p:grpSpPr>
      <p:sp>
        <p:nvSpPr>
          <p:cNvPr id="14"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15"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20"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4</a:t>
            </a:r>
            <a:endParaRPr lang="en-US"/>
          </a:p>
        </p:txBody>
      </p:sp>
      <p:sp>
        <p:nvSpPr>
          <p:cNvPr id="32" name="Picture Placeholder 6"/>
          <p:cNvSpPr>
            <a:spLocks noGrp="1"/>
          </p:cNvSpPr>
          <p:nvPr>
            <p:ph type="pic" sz="quarter" idx="42" hasCustomPrompt="1"/>
          </p:nvPr>
        </p:nvSpPr>
        <p:spPr>
          <a:xfrm>
            <a:off x="5670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4" name="Picture Placeholder 6"/>
          <p:cNvSpPr>
            <a:spLocks noGrp="1"/>
          </p:cNvSpPr>
          <p:nvPr>
            <p:ph type="pic" sz="quarter" idx="43" hasCustomPrompt="1"/>
          </p:nvPr>
        </p:nvSpPr>
        <p:spPr>
          <a:xfrm>
            <a:off x="3492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5" name="Picture Placeholder 6"/>
          <p:cNvSpPr>
            <a:spLocks noGrp="1"/>
          </p:cNvSpPr>
          <p:nvPr>
            <p:ph type="pic" sz="quarter" idx="44" hasCustomPrompt="1"/>
          </p:nvPr>
        </p:nvSpPr>
        <p:spPr>
          <a:xfrm>
            <a:off x="5670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4" name="Picture Placeholder 6"/>
          <p:cNvSpPr>
            <a:spLocks noGrp="1"/>
          </p:cNvSpPr>
          <p:nvPr>
            <p:ph type="pic" sz="quarter" idx="45" hasCustomPrompt="1"/>
          </p:nvPr>
        </p:nvSpPr>
        <p:spPr>
          <a:xfrm>
            <a:off x="3492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6" hasCustomPrompt="1"/>
          </p:nvPr>
        </p:nvSpPr>
        <p:spPr>
          <a:xfrm>
            <a:off x="1314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 name="Text Placeholder 2"/>
          <p:cNvSpPr>
            <a:spLocks noGrp="1"/>
          </p:cNvSpPr>
          <p:nvPr>
            <p:ph type="body" sz="quarter" idx="47"/>
          </p:nvPr>
        </p:nvSpPr>
        <p:spPr>
          <a:xfrm>
            <a:off x="1314000" y="2109600"/>
            <a:ext cx="2156400" cy="1764000"/>
          </a:xfrm>
          <a:solidFill>
            <a:srgbClr val="009AE1"/>
          </a:solidFill>
        </p:spPr>
        <p:txBody>
          <a:bodyPr lIns="198000" tIns="234000" rIns="198000" bIns="234000">
            <a:noAutofit/>
          </a:bodyPr>
          <a:lstStyle>
            <a:lvl1pPr algn="just">
              <a:lnSpc>
                <a:spcPts val="1400"/>
              </a:lnSpc>
              <a:spcBef>
                <a:spcPts val="600"/>
              </a:spcBef>
              <a:defRPr sz="1200" spc="-10" baseline="0">
                <a:solidFill>
                  <a:schemeClr val="bg1"/>
                </a:solidFill>
              </a:defRPr>
            </a:lvl1pPr>
          </a:lstStyle>
          <a:p>
            <a:pPr lvl="0"/>
            <a:r>
              <a:rPr lang="en-US" smtClean="0"/>
              <a:t>Click to edit Master text styles</a:t>
            </a:r>
          </a:p>
        </p:txBody>
      </p:sp>
      <p:pic>
        <p:nvPicPr>
          <p:cNvPr id="21" name="Picture 2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2" name="Picture 2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29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110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grpId="0" nodeType="withEffect">
                                  <p:stCondLst>
                                    <p:cond delay="130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500"/>
                                        <p:tgtEl>
                                          <p:spTgt spid="44"/>
                                        </p:tgtEl>
                                      </p:cBhvr>
                                    </p:animEffect>
                                  </p:childTnLst>
                                </p:cTn>
                              </p:par>
                              <p:par>
                                <p:cTn id="17" presetID="10" presetClass="entr" presetSubtype="0" fill="hold" grpId="0" nodeType="withEffect">
                                  <p:stCondLst>
                                    <p:cond delay="140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44" grpId="0" animBg="1"/>
      <p:bldP spid="4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6"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7"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5</a:t>
            </a:r>
            <a:endParaRPr lang="en-US"/>
          </a:p>
        </p:txBody>
      </p:sp>
      <p:sp>
        <p:nvSpPr>
          <p:cNvPr id="4" name="Media Placeholder 3"/>
          <p:cNvSpPr>
            <a:spLocks noGrp="1"/>
          </p:cNvSpPr>
          <p:nvPr>
            <p:ph type="media" sz="quarter" idx="39" hasCustomPrompt="1"/>
          </p:nvPr>
        </p:nvSpPr>
        <p:spPr>
          <a:xfrm>
            <a:off x="1990800" y="2304000"/>
            <a:ext cx="5166000" cy="2905200"/>
          </a:xfrm>
          <a:solidFill>
            <a:srgbClr val="333333"/>
          </a:solidFill>
          <a:effectLst>
            <a:outerShdw blurRad="292100" dist="25400" dir="5400000" algn="ctr" rotWithShape="0">
              <a:srgbClr val="000000">
                <a:alpha val="40000"/>
              </a:srgbClr>
            </a:outerShdw>
          </a:effectLst>
        </p:spPr>
        <p:txBody>
          <a:bodyPr anchor="ctr"/>
          <a:lstStyle>
            <a:lvl1pPr algn="ctr">
              <a:defRPr sz="1400">
                <a:solidFill>
                  <a:schemeClr val="bg1">
                    <a:lumMod val="75000"/>
                  </a:schemeClr>
                </a:solidFill>
              </a:defRPr>
            </a:lvl1pPr>
          </a:lstStyle>
          <a:p>
            <a:r>
              <a:rPr lang="es-ES" smtClean="0"/>
              <a:t>video</a:t>
            </a:r>
            <a:endParaRPr lang="en-US"/>
          </a:p>
        </p:txBody>
      </p:sp>
      <p:sp>
        <p:nvSpPr>
          <p:cNvPr id="13" name="Text Placeholder 9"/>
          <p:cNvSpPr>
            <a:spLocks noGrp="1"/>
          </p:cNvSpPr>
          <p:nvPr>
            <p:ph type="body" sz="quarter" idx="37"/>
          </p:nvPr>
        </p:nvSpPr>
        <p:spPr>
          <a:xfrm>
            <a:off x="1989000" y="5207616"/>
            <a:ext cx="5166000" cy="165600"/>
          </a:xfrm>
          <a:solidFill>
            <a:srgbClr val="3D88C8"/>
          </a:solidFill>
          <a:effectLst>
            <a:reflection blurRad="12700" stA="25000" endPos="75000" dir="5400000" sy="-100000" algn="bl" rotWithShape="0"/>
          </a:effectLst>
        </p:spPr>
        <p:txBody>
          <a:bodyPr wrap="square" lIns="43200" tIns="0" rIns="43200" bIns="0" anchor="ctr">
            <a:noAutofit/>
          </a:bodyPr>
          <a:lstStyle>
            <a:lvl1pPr>
              <a:defRPr sz="1200" b="0" cap="none" spc="-10" baseline="0">
                <a:solidFill>
                  <a:schemeClr val="bg1"/>
                </a:solidFill>
              </a:defRPr>
            </a:lvl1pPr>
          </a:lstStyle>
          <a:p>
            <a:pPr lvl="0"/>
            <a:r>
              <a:rPr lang="en-US" smtClean="0"/>
              <a:t>Click to edit Master text styles</a:t>
            </a:r>
          </a:p>
        </p:txBody>
      </p:sp>
      <p:pic>
        <p:nvPicPr>
          <p:cNvPr id="14" name="Picture 1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5" name="Picture 1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6261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ase">
    <p:spTree>
      <p:nvGrpSpPr>
        <p:cNvPr id="1" name=""/>
        <p:cNvGrpSpPr/>
        <p:nvPr/>
      </p:nvGrpSpPr>
      <p:grpSpPr>
        <a:xfrm>
          <a:off x="0" y="0"/>
          <a:ext cx="0" cy="0"/>
          <a:chOff x="0" y="0"/>
          <a:chExt cx="0" cy="0"/>
        </a:xfrm>
      </p:grpSpPr>
      <p:sp>
        <p:nvSpPr>
          <p:cNvPr id="5"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6"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6</a:t>
            </a:r>
            <a:endParaRPr lang="en-US"/>
          </a:p>
        </p:txBody>
      </p:sp>
      <p:sp>
        <p:nvSpPr>
          <p:cNvPr id="16" name="Text Placeholder 13"/>
          <p:cNvSpPr>
            <a:spLocks noGrp="1"/>
          </p:cNvSpPr>
          <p:nvPr>
            <p:ph type="body" sz="quarter" idx="17"/>
          </p:nvPr>
        </p:nvSpPr>
        <p:spPr>
          <a:xfrm>
            <a:off x="658800" y="4820400"/>
            <a:ext cx="7826400" cy="984864"/>
          </a:xfrm>
        </p:spPr>
        <p:txBody>
          <a:bodyPr wrap="square" numCol="2" spcCol="360000">
            <a:no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Picture Placeholder 6"/>
          <p:cNvSpPr>
            <a:spLocks noGrp="1"/>
          </p:cNvSpPr>
          <p:nvPr>
            <p:ph type="pic" sz="quarter" idx="42" hasCustomPrompt="1"/>
          </p:nvPr>
        </p:nvSpPr>
        <p:spPr>
          <a:xfrm>
            <a:off x="756000" y="2098800"/>
            <a:ext cx="7632000" cy="248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12" name="Text Placeholder 9"/>
          <p:cNvSpPr>
            <a:spLocks noGrp="1"/>
          </p:cNvSpPr>
          <p:nvPr>
            <p:ph type="body" sz="quarter" idx="11"/>
          </p:nvPr>
        </p:nvSpPr>
        <p:spPr>
          <a:xfrm>
            <a:off x="756000" y="4569596"/>
            <a:ext cx="7632000" cy="203064"/>
          </a:xfrm>
          <a:solidFill>
            <a:srgbClr val="009AE1"/>
          </a:solidFill>
        </p:spPr>
        <p:txBody>
          <a:bodyPr wrap="square" lIns="43200" tIns="36000" rIns="43200" bIns="0" anchor="ctr">
            <a:noAutofit/>
          </a:bodyPr>
          <a:lstStyle>
            <a:lvl1pPr>
              <a:defRPr sz="1400" spc="-20" baseline="0">
                <a:solidFill>
                  <a:schemeClr val="bg1"/>
                </a:solidFill>
              </a:defRPr>
            </a:lvl1pPr>
          </a:lstStyle>
          <a:p>
            <a:pPr lvl="0"/>
            <a:r>
              <a:rPr lang="en-US" smtClean="0"/>
              <a:t>Click to edit Master text styles</a:t>
            </a:r>
          </a:p>
        </p:txBody>
      </p:sp>
      <p:pic>
        <p:nvPicPr>
          <p:cNvPr id="13" name="Picture 12">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4" name="Picture 1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24241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rt 1">
    <p:spTree>
      <p:nvGrpSpPr>
        <p:cNvPr id="1" name=""/>
        <p:cNvGrpSpPr/>
        <p:nvPr/>
      </p:nvGrpSpPr>
      <p:grpSpPr>
        <a:xfrm>
          <a:off x="0" y="0"/>
          <a:ext cx="0" cy="0"/>
          <a:chOff x="0" y="0"/>
          <a:chExt cx="0" cy="0"/>
        </a:xfrm>
      </p:grpSpPr>
      <p:sp>
        <p:nvSpPr>
          <p:cNvPr id="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3"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7</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5" name="Text Placeholder 9"/>
          <p:cNvSpPr>
            <a:spLocks noGrp="1"/>
          </p:cNvSpPr>
          <p:nvPr>
            <p:ph type="body" sz="quarter" idx="11"/>
          </p:nvPr>
        </p:nvSpPr>
        <p:spPr>
          <a:xfrm>
            <a:off x="5724128" y="4816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6" name="Text Placeholder 13"/>
          <p:cNvSpPr>
            <a:spLocks noGrp="1"/>
          </p:cNvSpPr>
          <p:nvPr>
            <p:ph type="body" sz="quarter" idx="17"/>
          </p:nvPr>
        </p:nvSpPr>
        <p:spPr>
          <a:xfrm>
            <a:off x="5724000" y="4986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9"/>
          <p:cNvSpPr>
            <a:spLocks noGrp="1"/>
          </p:cNvSpPr>
          <p:nvPr>
            <p:ph type="body" sz="quarter" idx="26"/>
          </p:nvPr>
        </p:nvSpPr>
        <p:spPr>
          <a:xfrm>
            <a:off x="5724256" y="39240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9" name="Text Placeholder 13"/>
          <p:cNvSpPr>
            <a:spLocks noGrp="1"/>
          </p:cNvSpPr>
          <p:nvPr>
            <p:ph type="body" sz="quarter" idx="27"/>
          </p:nvPr>
        </p:nvSpPr>
        <p:spPr>
          <a:xfrm>
            <a:off x="5724128" y="4093235"/>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0" name="Text Placeholder 9"/>
          <p:cNvSpPr>
            <a:spLocks noGrp="1"/>
          </p:cNvSpPr>
          <p:nvPr>
            <p:ph type="body" sz="quarter" idx="28"/>
          </p:nvPr>
        </p:nvSpPr>
        <p:spPr>
          <a:xfrm>
            <a:off x="5724256" y="30312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1" name="Text Placeholder 13"/>
          <p:cNvSpPr>
            <a:spLocks noGrp="1"/>
          </p:cNvSpPr>
          <p:nvPr>
            <p:ph type="body" sz="quarter" idx="29"/>
          </p:nvPr>
        </p:nvSpPr>
        <p:spPr>
          <a:xfrm>
            <a:off x="5724128" y="32004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2" name="Text Placeholder 9"/>
          <p:cNvSpPr>
            <a:spLocks noGrp="1"/>
          </p:cNvSpPr>
          <p:nvPr>
            <p:ph type="body" sz="quarter" idx="30"/>
          </p:nvPr>
        </p:nvSpPr>
        <p:spPr>
          <a:xfrm>
            <a:off x="5724256" y="21384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3" name="Text Placeholder 13"/>
          <p:cNvSpPr>
            <a:spLocks noGrp="1"/>
          </p:cNvSpPr>
          <p:nvPr>
            <p:ph type="body" sz="quarter" idx="31"/>
          </p:nvPr>
        </p:nvSpPr>
        <p:spPr>
          <a:xfrm>
            <a:off x="5724128" y="23076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0" name="Chart Placeholder 9"/>
          <p:cNvSpPr>
            <a:spLocks noGrp="1"/>
          </p:cNvSpPr>
          <p:nvPr>
            <p:ph type="chart" sz="quarter" idx="32"/>
          </p:nvPr>
        </p:nvSpPr>
        <p:spPr>
          <a:xfrm>
            <a:off x="468000" y="2206800"/>
            <a:ext cx="5076000" cy="33840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3098013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2">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3"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8</a:t>
            </a:r>
            <a:endParaRPr lang="en-US"/>
          </a:p>
        </p:txBody>
      </p:sp>
      <p:sp>
        <p:nvSpPr>
          <p:cNvPr id="17" name="Text Placeholder 9"/>
          <p:cNvSpPr>
            <a:spLocks noGrp="1"/>
          </p:cNvSpPr>
          <p:nvPr>
            <p:ph type="body" sz="quarter" idx="11"/>
          </p:nvPr>
        </p:nvSpPr>
        <p:spPr>
          <a:xfrm>
            <a:off x="5724128" y="4402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8" name="Text Placeholder 13"/>
          <p:cNvSpPr>
            <a:spLocks noGrp="1"/>
          </p:cNvSpPr>
          <p:nvPr>
            <p:ph type="body" sz="quarter" idx="17"/>
          </p:nvPr>
        </p:nvSpPr>
        <p:spPr>
          <a:xfrm>
            <a:off x="5724000" y="4572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9" name="Text Placeholder 9"/>
          <p:cNvSpPr>
            <a:spLocks noGrp="1"/>
          </p:cNvSpPr>
          <p:nvPr>
            <p:ph type="body" sz="quarter" idx="26"/>
          </p:nvPr>
        </p:nvSpPr>
        <p:spPr>
          <a:xfrm>
            <a:off x="5724256" y="3250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0" name="Text Placeholder 13"/>
          <p:cNvSpPr>
            <a:spLocks noGrp="1"/>
          </p:cNvSpPr>
          <p:nvPr>
            <p:ph type="body" sz="quarter" idx="27"/>
          </p:nvPr>
        </p:nvSpPr>
        <p:spPr>
          <a:xfrm>
            <a:off x="5724128" y="3420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9"/>
          <p:cNvSpPr>
            <a:spLocks noGrp="1"/>
          </p:cNvSpPr>
          <p:nvPr>
            <p:ph type="body" sz="quarter" idx="28"/>
          </p:nvPr>
        </p:nvSpPr>
        <p:spPr>
          <a:xfrm>
            <a:off x="5724256" y="2098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2" name="Text Placeholder 13"/>
          <p:cNvSpPr>
            <a:spLocks noGrp="1"/>
          </p:cNvSpPr>
          <p:nvPr>
            <p:ph type="body" sz="quarter" idx="29"/>
          </p:nvPr>
        </p:nvSpPr>
        <p:spPr>
          <a:xfrm>
            <a:off x="5724128" y="2268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3" name="Chart Placeholder 9"/>
          <p:cNvSpPr>
            <a:spLocks noGrp="1"/>
          </p:cNvSpPr>
          <p:nvPr>
            <p:ph type="chart" sz="quarter" idx="32"/>
          </p:nvPr>
        </p:nvSpPr>
        <p:spPr>
          <a:xfrm>
            <a:off x="612000" y="1990800"/>
            <a:ext cx="5004000" cy="39744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280596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836712"/>
            <a:ext cx="7920000" cy="2359193"/>
          </a:xfrm>
          <a:prstGeom prst="rect">
            <a:avLst/>
          </a:prstGeom>
        </p:spPr>
        <p:txBody>
          <a:bodyPr vert="horz" lIns="91440" tIns="45720" rIns="91440" bIns="45720" rtlCol="0" anchor="t">
            <a:spAutoFit/>
          </a:bodyPr>
          <a:lstStyle/>
          <a:p>
            <a:r>
              <a:rPr lang="en-US" dirty="0" smtClean="0"/>
              <a:t>Click to edit Master title</a:t>
            </a:r>
            <a:br>
              <a:rPr lang="en-US" dirty="0" smtClean="0"/>
            </a:br>
            <a:r>
              <a:rPr lang="en-US" dirty="0" smtClean="0"/>
              <a:t>style</a:t>
            </a:r>
            <a:endParaRPr lang="en-US" dirty="0"/>
          </a:p>
        </p:txBody>
      </p:sp>
      <p:sp>
        <p:nvSpPr>
          <p:cNvPr id="3" name="Text Placeholder 2"/>
          <p:cNvSpPr>
            <a:spLocks noGrp="1"/>
          </p:cNvSpPr>
          <p:nvPr>
            <p:ph type="body" idx="1"/>
          </p:nvPr>
        </p:nvSpPr>
        <p:spPr>
          <a:xfrm>
            <a:off x="612000" y="3356991"/>
            <a:ext cx="7920000" cy="997709"/>
          </a:xfrm>
          <a:prstGeom prst="rect">
            <a:avLst/>
          </a:prstGeom>
        </p:spPr>
        <p:txBody>
          <a:bodyPr vert="horz" lIns="91440" tIns="45720" rIns="91440" bIns="4572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6021288"/>
            <a:ext cx="9144000" cy="166760"/>
          </a:xfrm>
          <a:prstGeom prst="rect">
            <a:avLst/>
          </a:prstGeom>
        </p:spPr>
      </p:pic>
      <p:pic>
        <p:nvPicPr>
          <p:cNvPr id="6" name="Picture 5"/>
          <p:cNvPicPr>
            <a:picLocks noChangeAspect="1"/>
          </p:cNvPicPr>
          <p:nvPr/>
        </p:nvPicPr>
        <p:blipFill>
          <a:blip r:embed="rId19"/>
          <a:stretch>
            <a:fillRect/>
          </a:stretch>
        </p:blipFill>
        <p:spPr>
          <a:xfrm>
            <a:off x="576897" y="6237312"/>
            <a:ext cx="1004675" cy="596663"/>
          </a:xfrm>
          <a:prstGeom prst="rect">
            <a:avLst/>
          </a:prstGeom>
        </p:spPr>
      </p:pic>
      <p:sp>
        <p:nvSpPr>
          <p:cNvPr id="9" name="Rectangle 8"/>
          <p:cNvSpPr/>
          <p:nvPr/>
        </p:nvSpPr>
        <p:spPr>
          <a:xfrm>
            <a:off x="0" y="6257911"/>
            <a:ext cx="323528" cy="432048"/>
          </a:xfrm>
          <a:prstGeom prst="rect">
            <a:avLst/>
          </a:prstGeom>
          <a:solidFill>
            <a:srgbClr val="F38A3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972B"/>
              </a:solidFill>
            </a:endParaRPr>
          </a:p>
        </p:txBody>
      </p:sp>
      <p:sp>
        <p:nvSpPr>
          <p:cNvPr id="7" name="Rectangle 6"/>
          <p:cNvSpPr/>
          <p:nvPr/>
        </p:nvSpPr>
        <p:spPr>
          <a:xfrm>
            <a:off x="369640" y="6257911"/>
            <a:ext cx="119112" cy="432048"/>
          </a:xfrm>
          <a:prstGeom prst="rect">
            <a:avLst/>
          </a:prstGeom>
          <a:solidFill>
            <a:srgbClr val="77972B"/>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4263881"/>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iming>
    <p:tnLst>
      <p:par>
        <p:cTn id="1" dur="indefinite" restart="never" nodeType="tmRoot"/>
      </p:par>
    </p:tnLst>
  </p:timing>
  <p:txStyles>
    <p:title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p:titleStyle>
    <p:bodyStyle>
      <a:lvl1pPr marL="0" indent="0" algn="l" defTabSz="914400" rtl="0" eaLnBrk="1" latinLnBrk="0" hangingPunct="1">
        <a:lnSpc>
          <a:spcPts val="1300"/>
        </a:lnSpc>
        <a:spcBef>
          <a:spcPts val="0"/>
        </a:spcBef>
        <a:buFontTx/>
        <a:buNone/>
        <a:defRPr sz="1800" b="0" i="0" kern="1200" cap="all" spc="-40" baseline="0">
          <a:solidFill>
            <a:srgbClr val="4B4B4B"/>
          </a:solidFill>
          <a:latin typeface="Calibri" pitchFamily="34" charset="0"/>
          <a:ea typeface="+mn-ea"/>
          <a:cs typeface="Calibri" pitchFamily="34" charset="0"/>
        </a:defRPr>
      </a:lvl1pPr>
      <a:lvl2pPr marL="6286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2pPr>
      <a:lvl3pPr marL="10858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3pPr>
      <a:lvl4pPr marL="15430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4pPr>
      <a:lvl5pPr marL="20002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13.xml"/><Relationship Id="rId7" Type="http://schemas.openxmlformats.org/officeDocument/2006/relationships/diagramLayout" Target="../diagrams/layou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Data" Target="../diagrams/data1.xml"/><Relationship Id="rId5" Type="http://schemas.openxmlformats.org/officeDocument/2006/relationships/notesSlide" Target="../notesSlides/notesSlide1.xml"/><Relationship Id="rId10" Type="http://schemas.microsoft.com/office/2007/relationships/diagramDrawing" Target="../diagrams/drawing1.xml"/><Relationship Id="rId4" Type="http://schemas.openxmlformats.org/officeDocument/2006/relationships/slideLayout" Target="../slideLayouts/slideLayout6.xml"/><Relationship Id="rId9" Type="http://schemas.openxmlformats.org/officeDocument/2006/relationships/diagramColors" Target="../diagrams/colors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tags" Target="../tags/tag40.xml"/><Relationship Id="rId7" Type="http://schemas.openxmlformats.org/officeDocument/2006/relationships/diagramLayout" Target="../diagrams/layout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diagramData" Target="../diagrams/data4.xml"/><Relationship Id="rId5" Type="http://schemas.openxmlformats.org/officeDocument/2006/relationships/notesSlide" Target="../notesSlides/notesSlide10.xml"/><Relationship Id="rId10" Type="http://schemas.microsoft.com/office/2007/relationships/diagramDrawing" Target="../diagrams/drawing4.xml"/><Relationship Id="rId4" Type="http://schemas.openxmlformats.org/officeDocument/2006/relationships/slideLayout" Target="../slideLayouts/slideLayout15.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 Target="slide10.xml"/><Relationship Id="rId5" Type="http://schemas.openxmlformats.org/officeDocument/2006/relationships/notesSlide" Target="../notesSlides/notesSlide11.xml"/><Relationship Id="rId4"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 Target="slide14.xml"/><Relationship Id="rId5" Type="http://schemas.openxmlformats.org/officeDocument/2006/relationships/notesSlide" Target="../notesSlides/notesSlide12.xml"/><Relationship Id="rId4"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 Target="slide10.xml"/><Relationship Id="rId5" Type="http://schemas.openxmlformats.org/officeDocument/2006/relationships/notesSlide" Target="../notesSlides/notesSlide13.xml"/><Relationship Id="rId4"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tags" Target="../tags/tag52.xml"/><Relationship Id="rId7" Type="http://schemas.openxmlformats.org/officeDocument/2006/relationships/diagramLayout" Target="../diagrams/layout5.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diagramData" Target="../diagrams/data5.xml"/><Relationship Id="rId5" Type="http://schemas.openxmlformats.org/officeDocument/2006/relationships/notesSlide" Target="../notesSlides/notesSlide14.xml"/><Relationship Id="rId10" Type="http://schemas.microsoft.com/office/2007/relationships/diagramDrawing" Target="../diagrams/drawing5.xml"/><Relationship Id="rId4" Type="http://schemas.openxmlformats.org/officeDocument/2006/relationships/slideLayout" Target="../slideLayouts/slideLayout15.xml"/><Relationship Id="rId9" Type="http://schemas.openxmlformats.org/officeDocument/2006/relationships/diagramColors" Target="../diagrams/colors5.xml"/></Relationships>
</file>

<file path=ppt/slides/_rels/slide15.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slide" Target="slide14.xml"/><Relationship Id="rId5" Type="http://schemas.openxmlformats.org/officeDocument/2006/relationships/notesSlide" Target="../notesSlides/notesSlide15.xml"/><Relationship Id="rId4"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slide" Target="slide18.xml"/><Relationship Id="rId5" Type="http://schemas.openxmlformats.org/officeDocument/2006/relationships/notesSlide" Target="../notesSlides/notesSlide16.xml"/><Relationship Id="rId4"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 Target="slide14.xml"/><Relationship Id="rId5" Type="http://schemas.openxmlformats.org/officeDocument/2006/relationships/notesSlide" Target="../notesSlides/notesSlide17.xml"/><Relationship Id="rId4"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tags" Target="../tags/tag64.xml"/><Relationship Id="rId7" Type="http://schemas.openxmlformats.org/officeDocument/2006/relationships/diagramLayout" Target="../diagrams/layout6.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diagramData" Target="../diagrams/data6.xml"/><Relationship Id="rId5" Type="http://schemas.openxmlformats.org/officeDocument/2006/relationships/notesSlide" Target="../notesSlides/notesSlide18.xml"/><Relationship Id="rId10" Type="http://schemas.microsoft.com/office/2007/relationships/diagramDrawing" Target="../diagrams/drawing6.xml"/><Relationship Id="rId4" Type="http://schemas.openxmlformats.org/officeDocument/2006/relationships/slideLayout" Target="../slideLayouts/slideLayout15.xml"/><Relationship Id="rId9" Type="http://schemas.openxmlformats.org/officeDocument/2006/relationships/diagramColors" Target="../diagrams/colors6.xml"/></Relationships>
</file>

<file path=ppt/slides/_rels/slide19.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slide" Target="slide22.xml"/><Relationship Id="rId5" Type="http://schemas.openxmlformats.org/officeDocument/2006/relationships/notesSlide" Target="../notesSlides/notesSlide19.xml"/><Relationship Id="rId4"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16.xml"/><Relationship Id="rId7" Type="http://schemas.openxmlformats.org/officeDocument/2006/relationships/diagramLayout" Target="../diagrams/layout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diagramData" Target="../diagrams/data2.xml"/><Relationship Id="rId5" Type="http://schemas.openxmlformats.org/officeDocument/2006/relationships/notesSlide" Target="../notesSlides/notesSlide2.xml"/><Relationship Id="rId10" Type="http://schemas.microsoft.com/office/2007/relationships/diagramDrawing" Target="../diagrams/drawing2.xml"/><Relationship Id="rId4" Type="http://schemas.openxmlformats.org/officeDocument/2006/relationships/slideLayout" Target="../slideLayouts/slideLayout15.xml"/><Relationship Id="rId9" Type="http://schemas.openxmlformats.org/officeDocument/2006/relationships/diagramColors" Target="../diagrams/colors2.xml"/></Relationships>
</file>

<file path=ppt/slides/_rels/slide20.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 Target="slide18.xml"/><Relationship Id="rId5" Type="http://schemas.openxmlformats.org/officeDocument/2006/relationships/notesSlide" Target="../notesSlides/notesSlide20.xml"/><Relationship Id="rId4"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slide" Target="slide18.xml"/><Relationship Id="rId5" Type="http://schemas.openxmlformats.org/officeDocument/2006/relationships/notesSlide" Target="../notesSlides/notesSlide21.xml"/><Relationship Id="rId4"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tags" Target="../tags/tag76.xml"/><Relationship Id="rId7" Type="http://schemas.openxmlformats.org/officeDocument/2006/relationships/diagramLayout" Target="../diagrams/layout7.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diagramData" Target="../diagrams/data7.xml"/><Relationship Id="rId5" Type="http://schemas.openxmlformats.org/officeDocument/2006/relationships/notesSlide" Target="../notesSlides/notesSlide22.xml"/><Relationship Id="rId10" Type="http://schemas.microsoft.com/office/2007/relationships/diagramDrawing" Target="../diagrams/drawing7.xml"/><Relationship Id="rId4" Type="http://schemas.openxmlformats.org/officeDocument/2006/relationships/slideLayout" Target="../slideLayouts/slideLayout15.xml"/><Relationship Id="rId9" Type="http://schemas.openxmlformats.org/officeDocument/2006/relationships/diagramColors" Target="../diagrams/colors7.xml"/></Relationships>
</file>

<file path=ppt/slides/_rels/slide23.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slide" Target="slide22.xml"/><Relationship Id="rId5" Type="http://schemas.openxmlformats.org/officeDocument/2006/relationships/notesSlide" Target="../notesSlides/notesSlide23.xml"/><Relationship Id="rId4"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slide" Target="slide22.xml"/><Relationship Id="rId5" Type="http://schemas.openxmlformats.org/officeDocument/2006/relationships/notesSlide" Target="../notesSlides/notesSlide24.xml"/><Relationship Id="rId4"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slide" Target="slide26.xml"/><Relationship Id="rId5" Type="http://schemas.openxmlformats.org/officeDocument/2006/relationships/notesSlide" Target="../notesSlides/notesSlide25.xml"/><Relationship Id="rId4"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tags" Target="../tags/tag88.xml"/><Relationship Id="rId7" Type="http://schemas.openxmlformats.org/officeDocument/2006/relationships/diagramLayout" Target="../diagrams/layout8.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diagramData" Target="../diagrams/data8.xml"/><Relationship Id="rId5" Type="http://schemas.openxmlformats.org/officeDocument/2006/relationships/notesSlide" Target="../notesSlides/notesSlide26.xml"/><Relationship Id="rId10" Type="http://schemas.microsoft.com/office/2007/relationships/diagramDrawing" Target="../diagrams/drawing8.xml"/><Relationship Id="rId4" Type="http://schemas.openxmlformats.org/officeDocument/2006/relationships/slideLayout" Target="../slideLayouts/slideLayout15.xml"/><Relationship Id="rId9" Type="http://schemas.openxmlformats.org/officeDocument/2006/relationships/diagramColors" Target="../diagrams/colors8.xml"/></Relationships>
</file>

<file path=ppt/slides/_rels/slide27.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slide" Target="slide30.xml"/><Relationship Id="rId5" Type="http://schemas.openxmlformats.org/officeDocument/2006/relationships/notesSlide" Target="../notesSlides/notesSlide27.xml"/><Relationship Id="rId4"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slide" Target="slide26.xml"/><Relationship Id="rId5" Type="http://schemas.openxmlformats.org/officeDocument/2006/relationships/notesSlide" Target="../notesSlides/notesSlide28.xml"/><Relationship Id="rId4"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slide" Target="slide26.xml"/><Relationship Id="rId5" Type="http://schemas.openxmlformats.org/officeDocument/2006/relationships/notesSlide" Target="../notesSlides/notesSlide29.xml"/><Relationship Id="rId4"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 Target="slide6.xml"/><Relationship Id="rId5" Type="http://schemas.openxmlformats.org/officeDocument/2006/relationships/notesSlide" Target="../notesSlides/notesSlide3.xml"/><Relationship Id="rId4"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tags" Target="../tags/tag100.xml"/><Relationship Id="rId7" Type="http://schemas.openxmlformats.org/officeDocument/2006/relationships/diagramLayout" Target="../diagrams/layout9.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diagramData" Target="../diagrams/data9.xml"/><Relationship Id="rId5" Type="http://schemas.openxmlformats.org/officeDocument/2006/relationships/notesSlide" Target="../notesSlides/notesSlide30.xml"/><Relationship Id="rId10" Type="http://schemas.microsoft.com/office/2007/relationships/diagramDrawing" Target="../diagrams/drawing9.xml"/><Relationship Id="rId4" Type="http://schemas.openxmlformats.org/officeDocument/2006/relationships/slideLayout" Target="../slideLayouts/slideLayout15.xml"/><Relationship Id="rId9" Type="http://schemas.openxmlformats.org/officeDocument/2006/relationships/diagramColors" Target="../diagrams/colors9.xml"/></Relationships>
</file>

<file path=ppt/slides/_rels/slide31.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slide" Target="slide30.xml"/><Relationship Id="rId5" Type="http://schemas.openxmlformats.org/officeDocument/2006/relationships/notesSlide" Target="../notesSlides/notesSlide31.xml"/><Relationship Id="rId4"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slide" Target="slide30.xml"/><Relationship Id="rId5" Type="http://schemas.openxmlformats.org/officeDocument/2006/relationships/notesSlide" Target="../notesSlides/notesSlide32.xml"/><Relationship Id="rId4"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slide" Target="slide34.xml"/><Relationship Id="rId5" Type="http://schemas.openxmlformats.org/officeDocument/2006/relationships/notesSlide" Target="../notesSlides/notesSlide33.xml"/><Relationship Id="rId4"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tags" Target="../tags/tag112.xml"/><Relationship Id="rId7" Type="http://schemas.openxmlformats.org/officeDocument/2006/relationships/diagramLayout" Target="../diagrams/layout10.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diagramData" Target="../diagrams/data10.xml"/><Relationship Id="rId5" Type="http://schemas.openxmlformats.org/officeDocument/2006/relationships/notesSlide" Target="../notesSlides/notesSlide34.xml"/><Relationship Id="rId10" Type="http://schemas.microsoft.com/office/2007/relationships/diagramDrawing" Target="../diagrams/drawing10.xml"/><Relationship Id="rId4" Type="http://schemas.openxmlformats.org/officeDocument/2006/relationships/slideLayout" Target="../slideLayouts/slideLayout15.xml"/><Relationship Id="rId9" Type="http://schemas.openxmlformats.org/officeDocument/2006/relationships/diagramColors" Target="../diagrams/colors10.xml"/></Relationships>
</file>

<file path=ppt/slides/_rels/slide35.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slide" Target="slide34.xml"/><Relationship Id="rId5" Type="http://schemas.openxmlformats.org/officeDocument/2006/relationships/notesSlide" Target="../notesSlides/notesSlide35.xml"/><Relationship Id="rId4"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slide" Target="slide34.xml"/><Relationship Id="rId5" Type="http://schemas.openxmlformats.org/officeDocument/2006/relationships/notesSlide" Target="../notesSlides/notesSlide36.xml"/><Relationship Id="rId4"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slide" Target="slide38.xml"/><Relationship Id="rId5" Type="http://schemas.openxmlformats.org/officeDocument/2006/relationships/notesSlide" Target="../notesSlides/notesSlide37.xml"/><Relationship Id="rId4"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tags" Target="../tags/tag124.xml"/><Relationship Id="rId7" Type="http://schemas.openxmlformats.org/officeDocument/2006/relationships/diagramLayout" Target="../diagrams/layout11.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diagramData" Target="../diagrams/data11.xml"/><Relationship Id="rId5" Type="http://schemas.openxmlformats.org/officeDocument/2006/relationships/notesSlide" Target="../notesSlides/notesSlide38.xml"/><Relationship Id="rId10" Type="http://schemas.microsoft.com/office/2007/relationships/diagramDrawing" Target="../diagrams/drawing11.xml"/><Relationship Id="rId4" Type="http://schemas.openxmlformats.org/officeDocument/2006/relationships/slideLayout" Target="../slideLayouts/slideLayout15.xml"/><Relationship Id="rId9" Type="http://schemas.openxmlformats.org/officeDocument/2006/relationships/diagramColors" Target="../diagrams/colors11.xml"/></Relationships>
</file>

<file path=ppt/slides/_rels/slide39.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slide" Target="slide38.xml"/><Relationship Id="rId5" Type="http://schemas.openxmlformats.org/officeDocument/2006/relationships/notesSlide" Target="../notesSlides/notesSlide39.xml"/><Relationship Id="rId4"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 Target="slide2.xml"/><Relationship Id="rId5" Type="http://schemas.openxmlformats.org/officeDocument/2006/relationships/notesSlide" Target="../notesSlides/notesSlide4.xml"/><Relationship Id="rId4"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slide" Target="slide38.xml"/><Relationship Id="rId5" Type="http://schemas.openxmlformats.org/officeDocument/2006/relationships/notesSlide" Target="../notesSlides/notesSlide40.xml"/><Relationship Id="rId4"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slide" Target="slide42.xml"/><Relationship Id="rId5" Type="http://schemas.openxmlformats.org/officeDocument/2006/relationships/notesSlide" Target="../notesSlides/notesSlide41.xml"/><Relationship Id="rId4"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6.xml"/><Relationship Id="rId1" Type="http://schemas.openxmlformats.org/officeDocument/2006/relationships/tags" Target="../tags/tag134.xml"/></Relationships>
</file>

<file path=ppt/slides/_rels/slide5.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 Target="slide2.xml"/><Relationship Id="rId5" Type="http://schemas.openxmlformats.org/officeDocument/2006/relationships/notesSlide" Target="../notesSlides/notesSlide5.xml"/><Relationship Id="rId4"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tags" Target="../tags/tag28.xml"/><Relationship Id="rId7" Type="http://schemas.openxmlformats.org/officeDocument/2006/relationships/diagramLayout" Target="../diagrams/layout3.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diagramData" Target="../diagrams/data3.xml"/><Relationship Id="rId5" Type="http://schemas.openxmlformats.org/officeDocument/2006/relationships/notesSlide" Target="../notesSlides/notesSlide6.xml"/><Relationship Id="rId10" Type="http://schemas.microsoft.com/office/2007/relationships/diagramDrawing" Target="../diagrams/drawing3.xml"/><Relationship Id="rId4" Type="http://schemas.openxmlformats.org/officeDocument/2006/relationships/slideLayout" Target="../slideLayouts/slideLayout15.xml"/><Relationship Id="rId9"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 Target="slide6.xml"/><Relationship Id="rId5" Type="http://schemas.openxmlformats.org/officeDocument/2006/relationships/notesSlide" Target="../notesSlides/notesSlide7.xml"/><Relationship Id="rId4"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 Target="slide10.xml"/><Relationship Id="rId5" Type="http://schemas.openxmlformats.org/officeDocument/2006/relationships/notesSlide" Target="../notesSlides/notesSlide8.xml"/><Relationship Id="rId4"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 Target="slide6.xml"/><Relationship Id="rId5" Type="http://schemas.openxmlformats.org/officeDocument/2006/relationships/notesSlide" Target="../notesSlides/notesSlide9.xml"/><Relationship Id="rId4"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custDataLst>
              <p:tags r:id="rId1"/>
            </p:custDataLst>
          </p:nvPr>
        </p:nvSpPr>
        <p:spPr>
          <a:xfrm>
            <a:off x="762000" y="990600"/>
            <a:ext cx="7772400" cy="2438400"/>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pPr algn="ctr">
              <a:lnSpc>
                <a:spcPct val="90000"/>
              </a:lnSpc>
            </a:pPr>
            <a:r>
              <a:rPr lang="en-US" sz="4000" dirty="0" smtClean="0"/>
              <a:t>Test Your Knowledge</a:t>
            </a:r>
            <a:br>
              <a:rPr lang="en-US" sz="4000" dirty="0" smtClean="0"/>
            </a:br>
            <a:r>
              <a:rPr lang="en-US" sz="4000" dirty="0" smtClean="0">
                <a:solidFill>
                  <a:srgbClr val="009AE1"/>
                </a:solidFill>
              </a:rPr>
              <a:t>Lesson 2: In the Aftermath</a:t>
            </a:r>
            <a:endParaRPr lang="en-US" sz="4000" dirty="0">
              <a:solidFill>
                <a:srgbClr val="009AE1"/>
              </a:solidFill>
            </a:endParaRPr>
          </a:p>
        </p:txBody>
      </p:sp>
      <p:graphicFrame>
        <p:nvGraphicFramePr>
          <p:cNvPr id="11" name="Diagram 10"/>
          <p:cNvGraphicFramePr/>
          <p:nvPr>
            <p:custDataLst>
              <p:tags r:id="rId2"/>
            </p:custDataLst>
            <p:extLst>
              <p:ext uri="{D42A27DB-BD31-4B8C-83A1-F6EECF244321}">
                <p14:modId xmlns:p14="http://schemas.microsoft.com/office/powerpoint/2010/main" val="3166799395"/>
              </p:ext>
            </p:extLst>
          </p:nvPr>
        </p:nvGraphicFramePr>
        <p:xfrm>
          <a:off x="2971800" y="4038600"/>
          <a:ext cx="3429000" cy="1600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2" name="Subtitle 4"/>
          <p:cNvSpPr txBox="1">
            <a:spLocks/>
          </p:cNvSpPr>
          <p:nvPr>
            <p:custDataLst>
              <p:tags r:id="rId3"/>
            </p:custDataLst>
          </p:nvPr>
        </p:nvSpPr>
        <p:spPr>
          <a:xfrm>
            <a:off x="1371600" y="2514600"/>
            <a:ext cx="6400800" cy="1066800"/>
          </a:xfrm>
          <a:prstGeom prst="rect">
            <a:avLst/>
          </a:prstGeom>
        </p:spPr>
        <p:txBody>
          <a:bodyPr/>
          <a:lstStyle>
            <a:lvl1pPr marL="0" indent="0" algn="l" defTabSz="914400" rtl="0" eaLnBrk="1" latinLnBrk="0" hangingPunct="1">
              <a:lnSpc>
                <a:spcPts val="1300"/>
              </a:lnSpc>
              <a:spcBef>
                <a:spcPts val="0"/>
              </a:spcBef>
              <a:buFontTx/>
              <a:buNone/>
              <a:defRPr sz="1800" b="0" i="0" kern="1200" cap="all" spc="-40" baseline="0">
                <a:solidFill>
                  <a:srgbClr val="4B4B4B"/>
                </a:solidFill>
                <a:latin typeface="Calibri" pitchFamily="34" charset="0"/>
                <a:ea typeface="+mn-ea"/>
                <a:cs typeface="Calibri" pitchFamily="34" charset="0"/>
              </a:defRPr>
            </a:lvl1pPr>
            <a:lvl2pPr marL="6286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2pPr>
            <a:lvl3pPr marL="10858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3pPr>
            <a:lvl4pPr marL="15430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4pPr>
            <a:lvl5pPr marL="20002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90000"/>
              </a:lnSpc>
            </a:pPr>
            <a:r>
              <a:rPr lang="en-US" sz="3200" b="1" cap="none" dirty="0" smtClean="0">
                <a:ln>
                  <a:solidFill>
                    <a:schemeClr val="bg1"/>
                  </a:solidFill>
                </a:ln>
                <a:solidFill>
                  <a:schemeClr val="tx1">
                    <a:lumMod val="75000"/>
                    <a:lumOff val="25000"/>
                  </a:schemeClr>
                </a:solidFill>
                <a:latin typeface="Calibri"/>
              </a:rPr>
              <a:t>Click on the letter of your choice to test your understanding.</a:t>
            </a:r>
          </a:p>
          <a:p>
            <a:pPr>
              <a:lnSpc>
                <a:spcPct val="90000"/>
              </a:lnSpc>
            </a:pPr>
            <a:endParaRPr lang="en-US" sz="24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57200" y="1143000"/>
            <a:ext cx="8382000" cy="990600"/>
          </a:xfrm>
        </p:spPr>
        <p:txBody>
          <a:bodyPr>
            <a:noAutofit/>
          </a:bodyPr>
          <a:lstStyle/>
          <a:p>
            <a:pPr marL="0" indent="0">
              <a:lnSpc>
                <a:spcPct val="100000"/>
              </a:lnSpc>
              <a:buNone/>
            </a:pPr>
            <a:r>
              <a:rPr lang="en-US" sz="2200" dirty="0" smtClean="0">
                <a:solidFill>
                  <a:srgbClr val="009AE1"/>
                </a:solidFill>
                <a:latin typeface="Calibri"/>
              </a:rPr>
              <a:t>A </a:t>
            </a:r>
            <a:r>
              <a:rPr lang="en-US" sz="2200" dirty="0">
                <a:solidFill>
                  <a:srgbClr val="009AE1"/>
                </a:solidFill>
                <a:latin typeface="Calibri"/>
              </a:rPr>
              <a:t>deposit account that requires deposited funds to remain in the account for a fixed amount of time, imposes penalty fees for early withdrawal, and generally pays higher interest rates than other deposit </a:t>
            </a:r>
            <a:r>
              <a:rPr lang="en-US" sz="2200" dirty="0" smtClean="0">
                <a:solidFill>
                  <a:srgbClr val="009AE1"/>
                </a:solidFill>
                <a:latin typeface="Calibri"/>
              </a:rPr>
              <a:t>accounts is called:</a:t>
            </a:r>
            <a:endParaRPr lang="en-US" sz="22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740440462"/>
              </p:ext>
            </p:extLst>
          </p:nvPr>
        </p:nvGraphicFramePr>
        <p:xfrm>
          <a:off x="1752600" y="2667000"/>
          <a:ext cx="5943600" cy="334975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3</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1"/>
            <a:ext cx="8077200" cy="3352800"/>
          </a:xfrm>
        </p:spPr>
        <p:txBody>
          <a:bodyPr>
            <a:normAutofit/>
          </a:bodyPr>
          <a:lstStyle/>
          <a:p>
            <a:pPr marL="0" indent="0">
              <a:lnSpc>
                <a:spcPct val="100000"/>
              </a:lnSpc>
              <a:buNone/>
            </a:pPr>
            <a:r>
              <a:rPr lang="en-US" sz="3200" cap="none" dirty="0" smtClean="0">
                <a:solidFill>
                  <a:srgbClr val="404040"/>
                </a:solidFill>
                <a:latin typeface="Calibri"/>
              </a:rPr>
              <a:t>A savings account is a deposit account and its purpose is to accumulate funds for short-term goals or emergencies. Withdrawals and transfers from an ATM are allowed without penalty fees.</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920000" cy="763488"/>
          </a:xfrm>
        </p:spPr>
        <p:txBody>
          <a:bodyPr>
            <a:noAutofit/>
          </a:bodyPr>
          <a:lstStyle/>
          <a:p>
            <a:r>
              <a:rPr lang="en-US" sz="4400" spc="-183" dirty="0"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352800"/>
          </a:xfrm>
        </p:spPr>
        <p:txBody>
          <a:bodyPr>
            <a:normAutofit/>
          </a:bodyPr>
          <a:lstStyle/>
          <a:p>
            <a:pPr marL="0" indent="0">
              <a:lnSpc>
                <a:spcPct val="100000"/>
              </a:lnSpc>
              <a:buNone/>
            </a:pPr>
            <a:r>
              <a:rPr lang="en-US" sz="3200" cap="none" dirty="0" smtClean="0">
                <a:solidFill>
                  <a:srgbClr val="404040"/>
                </a:solidFill>
                <a:latin typeface="Calibri"/>
              </a:rPr>
              <a:t>A certificate of deposit earns higher interest because the depositor gives up immediate access to his or her funds in order to earn that higher rate of return.  If the depositor withdraws the funds before the agreed-upon time, the bank will charge a penalty fee.</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920000" cy="763488"/>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429000"/>
          </a:xfrm>
        </p:spPr>
        <p:txBody>
          <a:bodyPr>
            <a:noAutofit/>
          </a:bodyPr>
          <a:lstStyle/>
          <a:p>
            <a:pPr marL="0" indent="0">
              <a:lnSpc>
                <a:spcPct val="100000"/>
              </a:lnSpc>
              <a:buNone/>
            </a:pPr>
            <a:r>
              <a:rPr lang="en-US" sz="3200" cap="none" dirty="0" smtClean="0">
                <a:solidFill>
                  <a:srgbClr val="404040"/>
                </a:solidFill>
                <a:latin typeface="Calibri"/>
              </a:rPr>
              <a:t>A money market account is a deposit account that usually pays higher interest than a typical savings account, and it somewhat limits a depositor’s access to the funds. There is no fixed timeframe for the deposit, so it does not impose penalties for withdrawal.</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920000" cy="763488"/>
          </a:xfrm>
        </p:spPr>
        <p:txBody>
          <a:bodyPr>
            <a:noAutofit/>
          </a:bodyPr>
          <a:lstStyle/>
          <a:p>
            <a:r>
              <a:rPr lang="en-US" sz="4400" spc="-183" dirty="0"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36575" y="1143000"/>
            <a:ext cx="8686800" cy="1143000"/>
          </a:xfrm>
        </p:spPr>
        <p:txBody>
          <a:bodyPr>
            <a:noAutofit/>
          </a:bodyPr>
          <a:lstStyle/>
          <a:p>
            <a:pPr marL="0" indent="0">
              <a:lnSpc>
                <a:spcPct val="100000"/>
              </a:lnSpc>
              <a:buNone/>
            </a:pPr>
            <a:r>
              <a:rPr lang="en-US" sz="2300" dirty="0" smtClean="0">
                <a:solidFill>
                  <a:srgbClr val="009AE1"/>
                </a:solidFill>
                <a:latin typeface="Calibri"/>
              </a:rPr>
              <a:t>A </a:t>
            </a:r>
            <a:r>
              <a:rPr lang="en-US" sz="2300" dirty="0">
                <a:solidFill>
                  <a:srgbClr val="009AE1"/>
                </a:solidFill>
                <a:latin typeface="Calibri"/>
              </a:rPr>
              <a:t>deposit account that pays higher interest on deposits than other accounts, generally has a minimum balance requirement, and allows a very limited number of transactions each </a:t>
            </a:r>
            <a:r>
              <a:rPr lang="en-US" sz="2300" dirty="0" smtClean="0">
                <a:solidFill>
                  <a:srgbClr val="009AE1"/>
                </a:solidFill>
                <a:latin typeface="Calibri"/>
              </a:rPr>
              <a:t>month is called:</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2231642655"/>
              </p:ext>
            </p:extLst>
          </p:nvPr>
        </p:nvGraphicFramePr>
        <p:xfrm>
          <a:off x="1600200" y="2819400"/>
          <a:ext cx="5943600" cy="312115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4</a:t>
            </a:r>
            <a:endParaRPr lang="en-US" sz="4400" spc="-183" dirty="0">
              <a:solidFill>
                <a:srgbClr val="40404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00400"/>
          </a:xfrm>
        </p:spPr>
        <p:txBody>
          <a:bodyPr>
            <a:normAutofit/>
          </a:bodyPr>
          <a:lstStyle/>
          <a:p>
            <a:pPr marL="0" indent="0">
              <a:lnSpc>
                <a:spcPct val="100000"/>
              </a:lnSpc>
              <a:buNone/>
            </a:pPr>
            <a:r>
              <a:rPr lang="en-US" sz="3200" cap="none" dirty="0" smtClean="0">
                <a:solidFill>
                  <a:srgbClr val="404040"/>
                </a:solidFill>
                <a:latin typeface="Calibri"/>
              </a:rPr>
              <a:t>Checking accounts are deposit accounts that are intended for making payments. In most, cases transactions are limited only by the balance of funds in the account.</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01000" cy="3276600"/>
          </a:xfrm>
        </p:spPr>
        <p:txBody>
          <a:bodyPr>
            <a:noAutofit/>
          </a:bodyPr>
          <a:lstStyle/>
          <a:p>
            <a:pPr marL="0" indent="0">
              <a:lnSpc>
                <a:spcPct val="100000"/>
              </a:lnSpc>
              <a:buNone/>
            </a:pPr>
            <a:r>
              <a:rPr lang="en-US" sz="3200" cap="none" dirty="0" smtClean="0">
                <a:solidFill>
                  <a:srgbClr val="404040"/>
                </a:solidFill>
                <a:latin typeface="Calibri"/>
              </a:rPr>
              <a:t>A money market account is a deposit account that usually pays higher interest than a typical savings account and is designed to accumulate funds that will not be needed in the short term. Because it somewhat limits a depositor’s access to the funds, it is not intended as a tool for frequent payments.</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00400"/>
          </a:xfrm>
        </p:spPr>
        <p:txBody>
          <a:bodyPr>
            <a:noAutofit/>
          </a:bodyPr>
          <a:lstStyle/>
          <a:p>
            <a:pPr marL="0" indent="0">
              <a:lnSpc>
                <a:spcPct val="100000"/>
              </a:lnSpc>
              <a:buNone/>
            </a:pPr>
            <a:r>
              <a:rPr lang="en-US" sz="3200" cap="none" dirty="0" smtClean="0">
                <a:solidFill>
                  <a:srgbClr val="404040"/>
                </a:solidFill>
                <a:latin typeface="Calibri"/>
              </a:rPr>
              <a:t>A certificate of deposit usually has a larger minimum balance and earns a higher rate of interest, but access to deposited funds is restricted for a fixed time period. Therefore, using the account to make transactions is not allowed.</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143000"/>
            <a:ext cx="8686800" cy="1371600"/>
          </a:xfrm>
        </p:spPr>
        <p:txBody>
          <a:bodyPr>
            <a:normAutofit/>
          </a:bodyPr>
          <a:lstStyle/>
          <a:p>
            <a:pPr marL="0" indent="0">
              <a:lnSpc>
                <a:spcPct val="100000"/>
              </a:lnSpc>
              <a:buNone/>
            </a:pPr>
            <a:r>
              <a:rPr lang="en-US" sz="2300" dirty="0" smtClean="0">
                <a:solidFill>
                  <a:srgbClr val="009AE1"/>
                </a:solidFill>
                <a:latin typeface="Calibri"/>
              </a:rPr>
              <a:t>Examples of traditional financial institutions include:</a:t>
            </a:r>
          </a:p>
          <a:p>
            <a:pPr>
              <a:buNone/>
            </a:pPr>
            <a:endParaRPr lang="en-US"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675650776"/>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5</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505200"/>
          </a:xfrm>
        </p:spPr>
        <p:txBody>
          <a:bodyPr>
            <a:normAutofit/>
          </a:bodyPr>
          <a:lstStyle/>
          <a:p>
            <a:pPr marL="0" indent="0">
              <a:lnSpc>
                <a:spcPct val="100000"/>
              </a:lnSpc>
              <a:buNone/>
            </a:pPr>
            <a:r>
              <a:rPr lang="en-US" sz="3200" cap="none" dirty="0" smtClean="0">
                <a:solidFill>
                  <a:srgbClr val="404040"/>
                </a:solidFill>
                <a:latin typeface="Calibri"/>
              </a:rPr>
              <a:t>Commercial  banks and credit unions are examples of traditional financial institutions that offer customers checking and savings accounts, certificates of deposits, credit cards, personal loans, and sometimes mortgages.</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91400" y="51816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143000"/>
            <a:ext cx="8458200" cy="914400"/>
          </a:xfrm>
        </p:spPr>
        <p:txBody>
          <a:bodyPr>
            <a:noAutofit/>
          </a:bodyPr>
          <a:lstStyle/>
          <a:p>
            <a:pPr marL="0" indent="0">
              <a:lnSpc>
                <a:spcPct val="100000"/>
              </a:lnSpc>
              <a:buNone/>
            </a:pPr>
            <a:r>
              <a:rPr lang="en-US" sz="2300" dirty="0" smtClean="0">
                <a:solidFill>
                  <a:srgbClr val="009AE1"/>
                </a:solidFill>
                <a:latin typeface="Calibri"/>
              </a:rPr>
              <a:t>A </a:t>
            </a:r>
            <a:r>
              <a:rPr lang="en-US" sz="2300" dirty="0">
                <a:solidFill>
                  <a:srgbClr val="009AE1"/>
                </a:solidFill>
                <a:latin typeface="Calibri"/>
              </a:rPr>
              <a:t>deposit account that offers easy access to your money, offers the option to pay bills online or by electronic transfer, and offers the option to make purchases with an </a:t>
            </a:r>
            <a:r>
              <a:rPr lang="en-US" sz="2300" dirty="0" smtClean="0">
                <a:solidFill>
                  <a:srgbClr val="009AE1"/>
                </a:solidFill>
                <a:latin typeface="Calibri"/>
              </a:rPr>
              <a:t>ATM or debit card is called:</a:t>
            </a:r>
            <a:endParaRPr lang="en-US" sz="2300"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2176001495"/>
              </p:ext>
            </p:extLst>
          </p:nvPr>
        </p:nvGraphicFramePr>
        <p:xfrm>
          <a:off x="1676400" y="2667000"/>
          <a:ext cx="5870448" cy="327355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1</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539430"/>
          </a:xfrm>
        </p:spPr>
        <p:txBody>
          <a:bodyPr/>
          <a:lstStyle/>
          <a:p>
            <a:pPr marL="0" indent="0">
              <a:lnSpc>
                <a:spcPct val="100000"/>
              </a:lnSpc>
              <a:buNone/>
            </a:pPr>
            <a:r>
              <a:rPr lang="en-US" sz="3200" cap="none" dirty="0" smtClean="0">
                <a:solidFill>
                  <a:srgbClr val="404040"/>
                </a:solidFill>
                <a:latin typeface="Calibri"/>
              </a:rPr>
              <a:t>Although commercial banks offer customers checking and savings accounts, certificates of deposits, credit cards, personal loans, and sometimes mortgages, finance companies typically offer only lending services and not the traditional deposit account options.</a:t>
            </a:r>
          </a:p>
          <a:p>
            <a:pPr marL="0" indent="0">
              <a:lnSpc>
                <a:spcPct val="100000"/>
              </a:lnSpc>
              <a:buNone/>
            </a:pP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1"/>
            <a:ext cx="8077200" cy="3276600"/>
          </a:xfrm>
        </p:spPr>
        <p:txBody>
          <a:bodyPr>
            <a:normAutofit/>
          </a:bodyPr>
          <a:lstStyle/>
          <a:p>
            <a:pPr marL="0" indent="0">
              <a:lnSpc>
                <a:spcPct val="100000"/>
              </a:lnSpc>
              <a:buNone/>
            </a:pPr>
            <a:r>
              <a:rPr lang="en-US" sz="3200" cap="none" dirty="0" smtClean="0">
                <a:solidFill>
                  <a:srgbClr val="404040"/>
                </a:solidFill>
                <a:latin typeface="Calibri"/>
              </a:rPr>
              <a:t>Payday lenders and check-cashing outlets are nontraditional institutions that offer short-term loans and check-cashing services but at very high costs.</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42919" y="1143000"/>
            <a:ext cx="8686800" cy="914400"/>
          </a:xfrm>
        </p:spPr>
        <p:txBody>
          <a:bodyPr>
            <a:normAutofit fontScale="85000" lnSpcReduction="10000"/>
          </a:bodyPr>
          <a:lstStyle/>
          <a:p>
            <a:pPr marL="0" indent="0">
              <a:lnSpc>
                <a:spcPct val="100000"/>
              </a:lnSpc>
              <a:buNone/>
            </a:pPr>
            <a:r>
              <a:rPr lang="en-US" sz="2800" dirty="0">
                <a:solidFill>
                  <a:srgbClr val="009AE1"/>
                </a:solidFill>
                <a:latin typeface="Calibri"/>
              </a:rPr>
              <a:t>Which of the following </a:t>
            </a:r>
            <a:r>
              <a:rPr lang="en-US" sz="2800" dirty="0" smtClean="0">
                <a:solidFill>
                  <a:srgbClr val="009AE1"/>
                </a:solidFill>
                <a:latin typeface="Calibri"/>
              </a:rPr>
              <a:t>items is </a:t>
            </a:r>
            <a:r>
              <a:rPr lang="en-US" sz="2800" dirty="0">
                <a:solidFill>
                  <a:srgbClr val="009AE1"/>
                </a:solidFill>
                <a:latin typeface="Calibri"/>
              </a:rPr>
              <a:t>a potential negative consequence of placing money in a certificate of deposit?</a:t>
            </a:r>
          </a:p>
        </p:txBody>
      </p:sp>
      <p:graphicFrame>
        <p:nvGraphicFramePr>
          <p:cNvPr id="16" name="Diagram 15"/>
          <p:cNvGraphicFramePr/>
          <p:nvPr>
            <p:custDataLst>
              <p:tags r:id="rId2"/>
            </p:custDataLst>
            <p:extLst>
              <p:ext uri="{D42A27DB-BD31-4B8C-83A1-F6EECF244321}">
                <p14:modId xmlns:p14="http://schemas.microsoft.com/office/powerpoint/2010/main" val="182532610"/>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6</a:t>
            </a:r>
            <a:endParaRPr lang="en-US" sz="4400" spc="-183" dirty="0">
              <a:solidFill>
                <a:srgbClr val="40404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352800"/>
          </a:xfrm>
        </p:spPr>
        <p:txBody>
          <a:bodyPr>
            <a:normAutofit/>
          </a:bodyPr>
          <a:lstStyle/>
          <a:p>
            <a:pPr marL="0" indent="0">
              <a:lnSpc>
                <a:spcPct val="100000"/>
              </a:lnSpc>
              <a:buNone/>
            </a:pPr>
            <a:r>
              <a:rPr lang="en-US" sz="3200" cap="none" dirty="0" smtClean="0">
                <a:solidFill>
                  <a:srgbClr val="404040"/>
                </a:solidFill>
                <a:latin typeface="Calibri"/>
              </a:rPr>
              <a:t>Certificates of deposit typically earn higher rates of interest than a typical savings account. Higher interest would not be a negative consequence.</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429000"/>
          </a:xfrm>
        </p:spPr>
        <p:txBody>
          <a:bodyPr>
            <a:normAutofit/>
          </a:bodyPr>
          <a:lstStyle/>
          <a:p>
            <a:pPr marL="0" indent="0">
              <a:lnSpc>
                <a:spcPct val="100000"/>
              </a:lnSpc>
              <a:buNone/>
            </a:pPr>
            <a:r>
              <a:rPr lang="en-US" sz="3200" cap="none" dirty="0" smtClean="0">
                <a:solidFill>
                  <a:srgbClr val="404040"/>
                </a:solidFill>
                <a:latin typeface="Calibri"/>
              </a:rPr>
              <a:t>Transactions from a certificate of deposit are not allowed. Therefore, the statement “limited number of monthly transactions” does not apply to a certificate of deposit.</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429000"/>
          </a:xfrm>
        </p:spPr>
        <p:txBody>
          <a:bodyPr>
            <a:normAutofit/>
          </a:bodyPr>
          <a:lstStyle/>
          <a:p>
            <a:pPr marL="0" indent="0">
              <a:lnSpc>
                <a:spcPct val="100000"/>
              </a:lnSpc>
              <a:buNone/>
            </a:pPr>
            <a:r>
              <a:rPr lang="en-US" sz="3200" cap="none" dirty="0" smtClean="0">
                <a:solidFill>
                  <a:srgbClr val="404040"/>
                </a:solidFill>
                <a:latin typeface="Calibri"/>
              </a:rPr>
              <a:t>Penalties for early withdrawal would be a negative consequence for using a certificate of deposit. If you need ready access to your funds, this is not the tool to use.</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143000"/>
            <a:ext cx="8077200" cy="838200"/>
          </a:xfrm>
        </p:spPr>
        <p:txBody>
          <a:bodyPr>
            <a:normAutofit/>
          </a:bodyPr>
          <a:lstStyle/>
          <a:p>
            <a:pPr marL="0" indent="0">
              <a:lnSpc>
                <a:spcPct val="100000"/>
              </a:lnSpc>
              <a:buNone/>
            </a:pPr>
            <a:r>
              <a:rPr lang="en-US" sz="2400" dirty="0" smtClean="0">
                <a:solidFill>
                  <a:srgbClr val="009AE1"/>
                </a:solidFill>
                <a:latin typeface="Calibri"/>
              </a:rPr>
              <a:t>When choosing a financial institution, you should consider:</a:t>
            </a:r>
            <a:endParaRPr lang="en-US" sz="24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13840111"/>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7</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352800"/>
          </a:xfrm>
        </p:spPr>
        <p:txBody>
          <a:bodyPr>
            <a:normAutofit/>
          </a:bodyPr>
          <a:lstStyle/>
          <a:p>
            <a:pPr marL="0" indent="0">
              <a:lnSpc>
                <a:spcPct val="100000"/>
              </a:lnSpc>
              <a:buNone/>
            </a:pPr>
            <a:r>
              <a:rPr lang="en-US" sz="3200" cap="none" dirty="0" smtClean="0">
                <a:solidFill>
                  <a:srgbClr val="404040"/>
                </a:solidFill>
                <a:latin typeface="Calibri"/>
              </a:rPr>
              <a:t>Access to financial services that are appropriate for your financial situation is the major factor in selecting a financial institution.</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124200"/>
          </a:xfrm>
        </p:spPr>
        <p:txBody>
          <a:bodyPr>
            <a:normAutofit/>
          </a:bodyPr>
          <a:lstStyle/>
          <a:p>
            <a:pPr marL="0" indent="0">
              <a:lnSpc>
                <a:spcPct val="100000"/>
              </a:lnSpc>
              <a:buNone/>
            </a:pPr>
            <a:r>
              <a:rPr lang="en-US" sz="3200" cap="none" dirty="0" smtClean="0">
                <a:solidFill>
                  <a:srgbClr val="404040"/>
                </a:solidFill>
                <a:latin typeface="Calibri"/>
              </a:rPr>
              <a:t>While consideration of penalty fees is important, when an account is properly used, these fees should not be an issue.</a:t>
            </a: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pPr>
            <a:r>
              <a:rPr lang="en-US" sz="2400" cap="none" dirty="0" smtClean="0">
                <a:solidFill>
                  <a:srgbClr val="404040"/>
                </a:solidFill>
                <a:latin typeface="Calibri"/>
              </a:rPr>
              <a:t>Bank failures are not commonplace, and there are regulations in place to protect most depositors. Traditional types of bank accounts—checking, savings, certificates of deposit (CDs), and money market accounts—are insured by the FDIC up to the legal limit of $250,000.</a:t>
            </a:r>
          </a:p>
          <a:p>
            <a:pPr indent="0">
              <a:lnSpc>
                <a:spcPct val="100000"/>
              </a:lnSpc>
              <a:buNone/>
            </a:pPr>
            <a:endParaRPr lang="en-US" sz="28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2743200"/>
          </a:xfrm>
        </p:spPr>
        <p:txBody>
          <a:bodyPr>
            <a:noAutofit/>
          </a:bodyPr>
          <a:lstStyle/>
          <a:p>
            <a:pPr marL="0" indent="0">
              <a:lnSpc>
                <a:spcPct val="100000"/>
              </a:lnSpc>
              <a:buNone/>
            </a:pPr>
            <a:r>
              <a:rPr lang="en-US" sz="3200" cap="none" dirty="0" smtClean="0">
                <a:solidFill>
                  <a:schemeClr val="tx1">
                    <a:lumMod val="75000"/>
                    <a:lumOff val="25000"/>
                  </a:schemeClr>
                </a:solidFill>
                <a:latin typeface="Calibri"/>
              </a:rPr>
              <a:t>Checking accounts are deposit accounts that are intended to make payments easier. You can make payments by writing a check, using an ATM or debit card for purchases, or making payments online.</a:t>
            </a:r>
            <a:endParaRPr lang="en-US" sz="3200" cap="none" dirty="0">
              <a:solidFill>
                <a:schemeClr val="tx1">
                  <a:lumMod val="75000"/>
                  <a:lumOff val="25000"/>
                </a:schemeClr>
              </a:solidFill>
              <a:latin typeface="Calibri"/>
            </a:endParaRPr>
          </a:p>
        </p:txBody>
      </p:sp>
      <p:sp>
        <p:nvSpPr>
          <p:cNvPr id="4" name="Right Arrow 3">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Next</a:t>
            </a:r>
            <a:endParaRPr lang="en-US" dirty="0"/>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920000" cy="763488"/>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57200" y="1219200"/>
            <a:ext cx="8686800" cy="914400"/>
          </a:xfrm>
        </p:spPr>
        <p:txBody>
          <a:bodyPr>
            <a:normAutofit/>
          </a:bodyPr>
          <a:lstStyle/>
          <a:p>
            <a:pPr marL="0" indent="0">
              <a:buNone/>
            </a:pPr>
            <a:r>
              <a:rPr lang="en-US" sz="2800" dirty="0" smtClean="0">
                <a:solidFill>
                  <a:srgbClr val="009AE1"/>
                </a:solidFill>
                <a:latin typeface="Calibri"/>
              </a:rPr>
              <a:t>A check:</a:t>
            </a:r>
          </a:p>
          <a:p>
            <a:pPr>
              <a:buNone/>
            </a:pPr>
            <a:endParaRPr lang="en-US"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1672372855"/>
              </p:ext>
            </p:extLst>
          </p:nvPr>
        </p:nvGraphicFramePr>
        <p:xfrm>
          <a:off x="1614631" y="1836897"/>
          <a:ext cx="6248400" cy="366064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8</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352800"/>
          </a:xfrm>
        </p:spPr>
        <p:txBody>
          <a:bodyPr>
            <a:normAutofit/>
          </a:bodyPr>
          <a:lstStyle/>
          <a:p>
            <a:pPr marL="0" indent="0">
              <a:lnSpc>
                <a:spcPct val="100000"/>
              </a:lnSpc>
              <a:buNone/>
            </a:pPr>
            <a:r>
              <a:rPr lang="en-US" sz="3200" cap="none" dirty="0" smtClean="0">
                <a:solidFill>
                  <a:srgbClr val="404040"/>
                </a:solidFill>
                <a:latin typeface="Calibri"/>
              </a:rPr>
              <a:t>Yes, a check directs your financial institution to transfer money from your account to another person’s or business’s account, but there’s more to it.</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429000"/>
          </a:xfrm>
        </p:spPr>
        <p:txBody>
          <a:bodyPr>
            <a:normAutofit/>
          </a:bodyPr>
          <a:lstStyle/>
          <a:p>
            <a:pPr marL="0" indent="0">
              <a:lnSpc>
                <a:spcPct val="100000"/>
              </a:lnSpc>
              <a:buNone/>
            </a:pPr>
            <a:r>
              <a:rPr lang="en-US" sz="3200" cap="none" dirty="0" smtClean="0">
                <a:solidFill>
                  <a:srgbClr val="404040"/>
                </a:solidFill>
                <a:latin typeface="Calibri"/>
              </a:rPr>
              <a:t>Yes, a check can be converted to an electronic debit by the recipient by using the digits in the MICR line, but there’s more to it.</a:t>
            </a: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524000"/>
            <a:ext cx="8077200" cy="3505200"/>
          </a:xfrm>
        </p:spPr>
        <p:txBody>
          <a:bodyPr>
            <a:noAutofit/>
          </a:bodyPr>
          <a:lstStyle/>
          <a:p>
            <a:pPr marL="0" indent="0">
              <a:lnSpc>
                <a:spcPct val="100000"/>
              </a:lnSpc>
              <a:buNone/>
            </a:pPr>
            <a:r>
              <a:rPr lang="en-US" sz="3000" cap="none" dirty="0" smtClean="0">
                <a:solidFill>
                  <a:srgbClr val="404040"/>
                </a:solidFill>
                <a:latin typeface="Calibri"/>
              </a:rPr>
              <a:t>Writing a check directs your financial institution to transfer money from your account to another person’s or business’s account. The check tells the bank who to pay, when to pay the recipient, and the amount to pay. A check can also be converted to an electronic debit by the recipient by using the digits in the MICR line, which identify the bank, the account, and the amount written on the check.</a:t>
            </a:r>
            <a:endParaRPr lang="en-US" sz="30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1816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28978" y="1143000"/>
            <a:ext cx="8686800" cy="914400"/>
          </a:xfrm>
        </p:spPr>
        <p:txBody>
          <a:bodyPr>
            <a:normAutofit/>
          </a:bodyPr>
          <a:lstStyle/>
          <a:p>
            <a:pPr marL="0" indent="-1588">
              <a:buNone/>
            </a:pPr>
            <a:r>
              <a:rPr lang="en-US" sz="2400" dirty="0" smtClean="0">
                <a:solidFill>
                  <a:srgbClr val="009AE1"/>
                </a:solidFill>
                <a:latin typeface="Calibri"/>
              </a:rPr>
              <a:t>An overdraft occurs:</a:t>
            </a:r>
            <a:endParaRPr lang="en-US" sz="24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118082042"/>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9</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defRPr/>
            </a:pPr>
            <a:r>
              <a:rPr lang="en-US" sz="3200" cap="none" dirty="0" smtClean="0">
                <a:solidFill>
                  <a:srgbClr val="404040"/>
                </a:solidFill>
                <a:latin typeface="Calibri"/>
                <a:cs typeface="Arial" charset="0"/>
              </a:rPr>
              <a:t>While some checking accounts may have limits on the number of transactions allowed during a given month, the number of transactions alone does not determine an overdraft.</a:t>
            </a:r>
            <a:endParaRPr lang="en-US" sz="3200" cap="none" dirty="0">
              <a:solidFill>
                <a:srgbClr val="404040"/>
              </a:solidFill>
              <a:latin typeface="Calibri"/>
              <a:cs typeface="Arial" charset="0"/>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2971800"/>
          </a:xfrm>
        </p:spPr>
        <p:txBody>
          <a:bodyPr>
            <a:normAutofit/>
          </a:bodyPr>
          <a:lstStyle/>
          <a:p>
            <a:pPr marL="0" indent="0">
              <a:lnSpc>
                <a:spcPct val="100000"/>
              </a:lnSpc>
              <a:buNone/>
              <a:defRPr/>
            </a:pPr>
            <a:r>
              <a:rPr lang="en-US" sz="3200" cap="none" dirty="0" smtClean="0">
                <a:solidFill>
                  <a:srgbClr val="404040"/>
                </a:solidFill>
                <a:latin typeface="Calibri"/>
                <a:cs typeface="Arial" charset="0"/>
              </a:rPr>
              <a:t>The balance in your savings account has no relationship to an overdraft. Overdrafts occur on checking accounts.</a:t>
            </a:r>
            <a:endParaRPr lang="en-US" sz="3200" cap="none" dirty="0">
              <a:solidFill>
                <a:srgbClr val="404040"/>
              </a:solidFill>
              <a:latin typeface="Calibri"/>
              <a:cs typeface="Arial" charset="0"/>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920000" cy="763488"/>
          </a:xfrm>
        </p:spPr>
        <p:txBody>
          <a:bodyPr>
            <a:noAutofit/>
          </a:bodyPr>
          <a:lstStyle/>
          <a:p>
            <a:r>
              <a:rPr lang="en-US" sz="4400" spc="-183" dirty="0"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pPr>
            <a:r>
              <a:rPr lang="en-US" sz="3200" cap="none" dirty="0" smtClean="0">
                <a:solidFill>
                  <a:srgbClr val="404040"/>
                </a:solidFill>
                <a:latin typeface="Calibri"/>
              </a:rPr>
              <a:t>Overdrafts can be prevented by carefully monitoring the transactions posting to your account. You should maintain an accurate account balance by recording in the check register each check written, each debit purchase, each ATM withdrawal, and each deposit.  </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47444" y="1295400"/>
            <a:ext cx="8686800" cy="1188720"/>
          </a:xfrm>
        </p:spPr>
        <p:txBody>
          <a:bodyPr>
            <a:noAutofit/>
          </a:bodyPr>
          <a:lstStyle/>
          <a:p>
            <a:pPr marL="0" indent="0">
              <a:buNone/>
            </a:pPr>
            <a:r>
              <a:rPr lang="en-US" sz="2800" dirty="0" smtClean="0">
                <a:solidFill>
                  <a:srgbClr val="009AE1"/>
                </a:solidFill>
                <a:latin typeface="Calibri"/>
              </a:rPr>
              <a:t>Direct deposit:</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187711861"/>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10</a:t>
            </a:r>
            <a:endParaRPr lang="en-US" sz="4400" spc="-183" dirty="0">
              <a:solidFill>
                <a:srgbClr val="40404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2062103"/>
          </a:xfrm>
        </p:spPr>
        <p:txBody>
          <a:bodyPr/>
          <a:lstStyle/>
          <a:p>
            <a:pPr marL="0" indent="-55563">
              <a:lnSpc>
                <a:spcPct val="100000"/>
              </a:lnSpc>
              <a:buNone/>
            </a:pPr>
            <a:r>
              <a:rPr lang="en-US" sz="3200" cap="none" dirty="0" smtClean="0">
                <a:solidFill>
                  <a:srgbClr val="404040"/>
                </a:solidFill>
                <a:latin typeface="Calibri"/>
              </a:rPr>
              <a:t>You can set up direct deposit to go into your checking account or savings account. In addition, you can split the deposit among multiple accounts.</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828800"/>
            <a:ext cx="8077200" cy="3200400"/>
          </a:xfrm>
        </p:spPr>
        <p:txBody>
          <a:bodyPr>
            <a:normAutofit/>
          </a:bodyPr>
          <a:lstStyle/>
          <a:p>
            <a:pPr marL="0" indent="0">
              <a:lnSpc>
                <a:spcPct val="100000"/>
              </a:lnSpc>
              <a:buNone/>
            </a:pPr>
            <a:r>
              <a:rPr lang="en-US" sz="3200" cap="none" dirty="0" smtClean="0">
                <a:solidFill>
                  <a:schemeClr val="tx1">
                    <a:lumMod val="75000"/>
                    <a:lumOff val="25000"/>
                  </a:schemeClr>
                </a:solidFill>
                <a:latin typeface="Calibri"/>
              </a:rPr>
              <a:t>A savings account is a deposit account, but its purpose is to accumulate funds for short-term goals or emergencies. Payments and purchases from the account are not allowed.</a:t>
            </a:r>
            <a:endParaRPr lang="en-US" sz="3200" cap="none" dirty="0">
              <a:solidFill>
                <a:schemeClr val="tx1">
                  <a:lumMod val="75000"/>
                  <a:lumOff val="25000"/>
                </a:schemeClr>
              </a:solidFill>
              <a:latin typeface="Calibri"/>
            </a:endParaRPr>
          </a:p>
        </p:txBody>
      </p:sp>
      <p:sp>
        <p:nvSpPr>
          <p:cNvPr id="4" name="Left Arrow 3">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cs typeface="Arabic Typesetting" pitchFamily="66" charset="-78"/>
              </a:rPr>
              <a:t>Back</a:t>
            </a:r>
            <a:endParaRPr lang="en-US" dirty="0">
              <a:solidFill>
                <a:schemeClr val="bg1"/>
              </a:solidFill>
              <a:latin typeface="Arial"/>
              <a:cs typeface="Arabic Typesetting" pitchFamily="66" charset="-78"/>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a:spLocks noGrp="1"/>
          </p:cNvSpPr>
          <p:nvPr>
            <p:ph type="title"/>
            <p:custDataLst>
              <p:tags r:id="rId3"/>
            </p:custDataLst>
          </p:nvPr>
        </p:nvSpPr>
        <p:spPr>
          <a:xfrm>
            <a:off x="612000" y="836713"/>
            <a:ext cx="7920000" cy="763488"/>
          </a:xfrm>
        </p:spPr>
        <p:txBody>
          <a:bodyPr>
            <a:noAutofit/>
          </a:bodyPr>
          <a:lstStyle/>
          <a:p>
            <a:r>
              <a:rPr lang="en-US" sz="4400" spc="-183" dirty="0"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429000"/>
          </a:xfrm>
        </p:spPr>
        <p:txBody>
          <a:bodyPr>
            <a:normAutofit/>
          </a:bodyPr>
          <a:lstStyle/>
          <a:p>
            <a:pPr marL="0" indent="0">
              <a:lnSpc>
                <a:spcPct val="100000"/>
              </a:lnSpc>
              <a:buNone/>
            </a:pPr>
            <a:r>
              <a:rPr lang="en-US" sz="3200" cap="none" dirty="0" smtClean="0">
                <a:solidFill>
                  <a:schemeClr val="tx1"/>
                </a:solidFill>
                <a:latin typeface="Calibri"/>
              </a:rPr>
              <a:t>Direct deposit is a transaction initiated by a payer to a payee using the bank’s routing number and payee account number, and is not a function of an ATM. Typically, you see direct deposit options for items like paychecks and tax refunds.</a:t>
            </a:r>
            <a:endParaRPr lang="en-US" sz="3200" cap="none" dirty="0">
              <a:solidFill>
                <a:schemeClr val="tx1"/>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352800"/>
          </a:xfrm>
        </p:spPr>
        <p:txBody>
          <a:bodyPr>
            <a:normAutofit/>
          </a:bodyPr>
          <a:lstStyle/>
          <a:p>
            <a:pPr marL="0" indent="0">
              <a:lnSpc>
                <a:spcPct val="100000"/>
              </a:lnSpc>
              <a:buNone/>
            </a:pPr>
            <a:r>
              <a:rPr lang="en-US" sz="3200" cap="none" dirty="0" smtClean="0">
                <a:solidFill>
                  <a:srgbClr val="000000"/>
                </a:solidFill>
                <a:latin typeface="Calibri"/>
              </a:rPr>
              <a:t>Not only is direct deposit a convenience that allows recipients of a direct deposit to have same-day access to deposited funds, but it also promotes savings and eliminates the need for someone to physically cash or deposit a payroll check.</a:t>
            </a:r>
            <a:endParaRPr lang="en-US" sz="3200" cap="none" dirty="0" smtClean="0">
              <a:solidFill>
                <a:srgbClr val="000000"/>
              </a:solidFill>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5" name="Title 3"/>
          <p:cNvSpPr>
            <a:spLocks noGrp="1"/>
          </p:cNvSpPr>
          <p:nvPr>
            <p:ph type="ctrTitle"/>
            <p:custDataLst>
              <p:tags r:id="rId1"/>
            </p:custDataLst>
          </p:nvPr>
        </p:nvSpPr>
        <p:spPr>
          <a:xfrm>
            <a:off x="685800" y="1828800"/>
            <a:ext cx="7772400" cy="2359193"/>
          </a:xfrm>
        </p:spPr>
        <p:txBody>
          <a:bodyPr/>
          <a:lstStyle/>
          <a:p>
            <a:pPr algn="ctr"/>
            <a:r>
              <a:rPr lang="en-US" dirty="0" smtClean="0">
                <a:solidFill>
                  <a:schemeClr val="tx1">
                    <a:lumMod val="75000"/>
                    <a:lumOff val="25000"/>
                  </a:schemeClr>
                </a:solidFill>
                <a:latin typeface="Arial"/>
              </a:rPr>
              <a:t>Thank you for participating </a:t>
            </a:r>
            <a:r>
              <a:rPr lang="en-US" dirty="0" smtClean="0">
                <a:solidFill>
                  <a:srgbClr val="009AE1"/>
                </a:solidFill>
                <a:latin typeface="Arial"/>
              </a:rPr>
              <a:t>in “Test Your Knowledge”</a:t>
            </a:r>
            <a:endParaRPr lang="en-US" dirty="0">
              <a:solidFill>
                <a:srgbClr val="009AE1"/>
              </a:solid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1"/>
            <a:ext cx="8077200" cy="3539430"/>
          </a:xfrm>
        </p:spPr>
        <p:txBody>
          <a:bodyPr/>
          <a:lstStyle/>
          <a:p>
            <a:pPr marL="0" indent="0">
              <a:lnSpc>
                <a:spcPct val="100000"/>
              </a:lnSpc>
              <a:buNone/>
            </a:pPr>
            <a:r>
              <a:rPr lang="en-US" sz="3200" cap="none" dirty="0" smtClean="0">
                <a:solidFill>
                  <a:srgbClr val="404040"/>
                </a:solidFill>
                <a:latin typeface="Calibri"/>
              </a:rPr>
              <a:t>A money market account is a deposit account, but it its purpose is to accumulate funds that are not going to be needed in the short term. Payments, purchases, and ATM access are not allowed.</a:t>
            </a:r>
          </a:p>
          <a:p>
            <a:pPr marL="0" indent="0">
              <a:lnSpc>
                <a:spcPct val="100000"/>
              </a:lnSpc>
              <a:buNone/>
            </a:pPr>
            <a:endParaRPr lang="en-US" sz="3200" cap="none" dirty="0" smtClean="0">
              <a:solidFill>
                <a:srgbClr val="404040"/>
              </a:solidFill>
            </a:endParaRPr>
          </a:p>
          <a:p>
            <a:pPr indent="0">
              <a:lnSpc>
                <a:spcPct val="100000"/>
              </a:lnSpc>
              <a:buNone/>
            </a:pPr>
            <a:endParaRPr lang="en-US" sz="3200" cap="none" dirty="0">
              <a:solidFill>
                <a:srgbClr val="404040"/>
              </a:solidFill>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457200" y="1143000"/>
            <a:ext cx="8686800" cy="1600200"/>
          </a:xfrm>
        </p:spPr>
        <p:txBody>
          <a:bodyPr>
            <a:normAutofit/>
          </a:bodyPr>
          <a:lstStyle/>
          <a:p>
            <a:pPr marL="0" lvl="0" indent="0">
              <a:lnSpc>
                <a:spcPct val="100000"/>
              </a:lnSpc>
              <a:buNone/>
            </a:pPr>
            <a:r>
              <a:rPr lang="en-US" sz="2300" dirty="0">
                <a:solidFill>
                  <a:srgbClr val="009AE1"/>
                </a:solidFill>
                <a:latin typeface="Calibri"/>
              </a:rPr>
              <a:t>A deposit account that pays interest on deposits, allows withdrawals and transfers with an ATM card, does not offer the option of bill payment or purchases, and may have a minimum deposit </a:t>
            </a:r>
            <a:r>
              <a:rPr lang="en-US" sz="2300" dirty="0" smtClean="0">
                <a:solidFill>
                  <a:srgbClr val="009AE1"/>
                </a:solidFill>
                <a:latin typeface="Calibri"/>
              </a:rPr>
              <a:t>requirement is called:</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1486043418"/>
              </p:ext>
            </p:extLst>
          </p:nvPr>
        </p:nvGraphicFramePr>
        <p:xfrm>
          <a:off x="1828800" y="2819400"/>
          <a:ext cx="5867400" cy="32004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810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404040"/>
                </a:solidFill>
              </a:rPr>
              <a:t>Question 2</a:t>
            </a:r>
            <a:endParaRPr lang="en-US" sz="4400" spc="-183" dirty="0">
              <a:solidFill>
                <a:srgbClr val="40404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539430"/>
          </a:xfrm>
          <a:ln>
            <a:noFill/>
          </a:ln>
        </p:spPr>
        <p:txBody>
          <a:bodyPr/>
          <a:lstStyle/>
          <a:p>
            <a:pPr marL="0" indent="0">
              <a:lnSpc>
                <a:spcPct val="100000"/>
              </a:lnSpc>
              <a:buNone/>
            </a:pPr>
            <a:r>
              <a:rPr lang="en-US" sz="3200" cap="none" dirty="0" smtClean="0">
                <a:solidFill>
                  <a:srgbClr val="404040"/>
                </a:solidFill>
                <a:latin typeface="Calibri"/>
              </a:rPr>
              <a:t>A money market account is a deposit account, and it may have a minimum balance requirement. But its purpose is to accumulate funds that are not going to be needed in the short term. Withdrawals and transactions using an ATM are not allowed.</a:t>
            </a:r>
          </a:p>
          <a:p>
            <a:pPr marL="0" indent="0">
              <a:lnSpc>
                <a:spcPct val="100000"/>
              </a:lnSpc>
              <a:buNone/>
            </a:pP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lumMod val="95000"/>
                  </a:schemeClr>
                </a:solidFill>
                <a:latin typeface="Arial"/>
              </a:rPr>
              <a:t>Back</a:t>
            </a:r>
            <a:endParaRPr lang="en-US" dirty="0">
              <a:solidFill>
                <a:schemeClr val="bg1">
                  <a:lumMod val="95000"/>
                </a:schemeClr>
              </a:solidFill>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352800"/>
          </a:xfrm>
          <a:ln>
            <a:noFill/>
          </a:ln>
        </p:spPr>
        <p:txBody>
          <a:bodyPr>
            <a:normAutofit/>
          </a:bodyPr>
          <a:lstStyle/>
          <a:p>
            <a:pPr marL="0" indent="0">
              <a:lnSpc>
                <a:spcPct val="100000"/>
              </a:lnSpc>
              <a:buNone/>
            </a:pPr>
            <a:r>
              <a:rPr lang="en-US" sz="3200" cap="none" dirty="0" smtClean="0">
                <a:solidFill>
                  <a:srgbClr val="404040"/>
                </a:solidFill>
                <a:latin typeface="Calibri"/>
              </a:rPr>
              <a:t>A savings account is a deposit account, and its purpose is to accumulate funds for short-term goals or emergencies. Withdrawals and transfers from an ATM are allowed.</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rPr>
              <a:t>Next</a:t>
            </a:r>
            <a:endParaRPr lang="en-US" dirty="0">
              <a:solidFill>
                <a:schemeClr val="bg1"/>
              </a:solidFill>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352800"/>
          </a:xfrm>
        </p:spPr>
        <p:txBody>
          <a:bodyPr>
            <a:normAutofit/>
          </a:bodyPr>
          <a:lstStyle/>
          <a:p>
            <a:pPr marL="0" indent="0">
              <a:lnSpc>
                <a:spcPct val="100000"/>
              </a:lnSpc>
              <a:buNone/>
            </a:pPr>
            <a:r>
              <a:rPr lang="en-US" sz="3200" cap="none" dirty="0" smtClean="0">
                <a:solidFill>
                  <a:srgbClr val="404040"/>
                </a:solidFill>
                <a:latin typeface="Calibri"/>
              </a:rPr>
              <a:t>A certificate of deposit is a deposit account but funds in the account are promised to remain for a fixed amount of time in order to earn higher interest. ATM use is not allowed, and penalty fees are charged for early withdrawals.</a:t>
            </a:r>
            <a:endParaRPr lang="en-US" sz="3200" cap="none" dirty="0">
              <a:solidFill>
                <a:srgbClr val="404040"/>
              </a:solidFill>
              <a:latin typeface="Calibri"/>
            </a:endParaRPr>
          </a:p>
        </p:txBody>
      </p:sp>
      <p:sp>
        <p:nvSpPr>
          <p:cNvPr id="7" name="Left Arrow 6">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a:t>
            </a:r>
            <a:r>
              <a:rPr lang="en-US" sz="1200" dirty="0">
                <a:solidFill>
                  <a:schemeClr val="tx2">
                    <a:lumMod val="40000"/>
                    <a:lumOff val="60000"/>
                  </a:schemeClr>
                </a:solidFill>
                <a:latin typeface="Arial"/>
                <a:cs typeface="Arial"/>
              </a:rPr>
              <a:t>2</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In the Aftermath</a:t>
            </a:r>
            <a:endParaRPr lang="en-US" sz="1200" dirty="0">
              <a:solidFill>
                <a:schemeClr val="bg1">
                  <a:lumMod val="50000"/>
                </a:schemeClr>
              </a:solidFill>
              <a:latin typeface="Arial"/>
              <a:cs typeface="Arial"/>
            </a:endParaRPr>
          </a:p>
        </p:txBody>
      </p:sp>
      <p:sp>
        <p:nvSpPr>
          <p:cNvPr id="8" name="Title 1"/>
          <p:cNvSpPr>
            <a:spLocks noGrp="1"/>
          </p:cNvSpPr>
          <p:nvPr>
            <p:ph type="title"/>
            <p:custDataLst>
              <p:tags r:id="rId3"/>
            </p:custDataLst>
          </p:nvPr>
        </p:nvSpPr>
        <p:spPr>
          <a:xfrm>
            <a:off x="612000" y="836713"/>
            <a:ext cx="7920000" cy="763488"/>
          </a:xfrm>
        </p:spPr>
        <p:txBody>
          <a:bodyPr>
            <a:noAutofit/>
          </a:bodyPr>
          <a:lstStyle/>
          <a:p>
            <a:r>
              <a:rPr lang="en-US" sz="4400" spc="-183" dirty="0" smtClean="0">
                <a:solidFill>
                  <a:schemeClr val="tx1">
                    <a:lumMod val="75000"/>
                    <a:lumOff val="25000"/>
                  </a:schemeClr>
                </a:solidFill>
              </a:rPr>
              <a:t>Try Again!</a:t>
            </a:r>
            <a:endParaRPr lang="en-US" sz="4400" spc="-183" dirty="0">
              <a:solidFill>
                <a:schemeClr val="tx1">
                  <a:lumMod val="75000"/>
                  <a:lumOff val="25000"/>
                </a:schemeClr>
              </a:solidFil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THEME_BG_IMAGE" val=""/>
  <p:tag name="MMPROD_TAG_VCONFIG" val="PD94bWwgdmVyc2lvbj0iMS4wIiBlbmNvZGluZz0idXRm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2MDk3NzM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8dWlzaG93IG5hbWU9InByZXNlbnRlcnBob3RvIiB2YWx1ZT0idHJ1ZSIvPjx1aXNob3cgbmFtZT0icHJlc2VudGVybmFtZSIgdmFsdWU9InRydWUiLz48dWlzaG93IG5hbWU9InByZXNlbnRlcnRpdGxlIiB2YWx1ZT0idHJ1ZSIvPjx1aXNob3cgbmFtZT0icHJlc2VudGVyZW1haWwiIHZhbHVlPSJ0cnVlIi8+PHVpc2hvdyBuYW1lPSJwcmVzZW50ZXJiaW8iIHZhbHVlPSJ0cnVlIi8+PHVpc2hvdyBuYW1lPSJjb21wYW55bG9nbyIgdmFsdWU9InRydWUiLz48dWlzaG93IG5hbWU9InNpZGViYXIiIHZhbHVlPSJ0cnVlIi8+PHVpc2hvdyBuYW1lPSJvdXRsaW5lIiB2YWx1ZT0idHJ1ZSIvPjx1aXNob3cgbmFtZT0idGh1bWJuYWlsIiB2YWx1ZT0idHJ1ZSIvPg0KCQk8dWlzaG93IG5hbWU9Im5vdGVzIiB2YWx1ZT0idHJ1ZSIvPjx1aXNob3cgbmFtZT0ic2VhcmNoIiB2YWx1ZT0idHJ1ZSIvPjx1aXNob3cgbmFtZT0icXVpeiIgdmFsdWU9InRydWUiLz48dWlzaG93IG5hbWU9ImF0dGFjaG1lbnRzIiB2YWx1ZT0idHJ1ZSIvPjx1aXNob3cgbmFtZT0idXRpbHMiIHZhbHVlPSJ0cnVlIi8+PHVpc2hvdyBuYW1lPSJ2b2x1bWUiIHZhbHVlPSJ0cnVlIi8+PHVpc2hvdyBuYW1lPSJwbGF5YmFyIiB2YWx1ZT0idHJ1ZSIvPjx1aXNob3cgbmFtZT0idGFsa2luZ2hlYWQiIHZhbHVlPSJ0cnVlIi8+PHVpc2hvdyBuYW1lPSJzaWRlYmFyb25yaWdodCIgdmFsdWU9InRydWUiLz48dWlzaG93IG5hbWU9InZpZXdjaGFuZ2UiIHZhbHVlPSJ0cnVlIi8+PHVpc2hvdyBuYW1lPSJhbHdheXNTY3J1bmNoIiB2YWx1ZT0iZmFsc2UiLz48dWlzaG93IG5hbWU9ImluaXRpYWxkaXNwbGF5bW9kZWlzbm9ybWFsIiB2YWx1ZT0idHJ1ZSIvPjx1aXJlcGxhY2UgbmFtZT0ibG9nbyIgdmFsdWU9IiIvPjx1aXJlcGxhY2UgbmFtZT0iYmdpbWFnZSIgdmFsdWU9IiIvPjx1aXJlcGxhY2UgbmFtZT0iaW5pdGlhbHRhYiIgdmFsdWU9Im91dGxpbmUiLz48L2xheW91dD4NCgk8cHJlbG9hZGVyPjxzZXRCb29sIG5hbWU9ImRpc2FibGVBc3NldFByZWxvYWRlciIgdmFsdWU9InRydWUiLz48L3ByZWxvYWRlcj4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1&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0&quot; value=&quot;&amp;lt;Format Name=&amp;quot;Current Profile&amp;quot;&amp;gt;&amp;lt;Question FontName=&amp;quot;Franklin Gothic Book&amp;quot; IsBold=&amp;quot;0&amp;quot; IsItalic=&amp;quot;0&amp;quot; IsUnderline=&amp;quot;0&amp;quot; FontSize=&amp;quot;36&amp;quot; UseDefFont=&amp;quot;0&amp;quot;/&amp;gt;&amp;lt;Answer FontName=&amp;quot;Century&amp;quot; IsBold=&amp;quot;0&amp;quot; IsItalic=&amp;quot;0&amp;quot; IsUnderline=&amp;quot;0&amp;quot; FontSize=&amp;quot;28&amp;quot;/&amp;gt;&amp;lt;Button FontName=&amp;quot;Century&amp;quot; IsBold=&amp;quot;0&amp;quot; IsItalic=&amp;quot;0&amp;quot; IsUnderline=&amp;quot;0&amp;quot; FontSize=&amp;quot;14&amp;quot;/&amp;gt;&amp;lt;Message FontName=&amp;quot;Century&amp;quot; IsBold=&amp;quot;0&amp;quot; IsItalic=&amp;quot;0&amp;quot; IsUnderline=&amp;quot;0&amp;quot; FontSize=&amp;quot;18&amp;quot;/&amp;gt;&amp;lt;ButtonPlacement Orientation=&amp;quot;Horizontal&amp;quot; Position=&amp;quot;0&amp;quot;/&amp;gt;&amp;lt;/Format&amp;gt;&quot;/&gt;&lt;property id=&quot;10221&quot; value=&quot;&amp;lt;Format Name=&amp;quot;Presentation Default&amp;quot;&amp;gt;&amp;lt;Question FontName=&amp;quot;Calibri&amp;quot; IsBold=&amp;quot;0&amp;quot; IsItalic=&amp;quot;0&amp;quot; IsUnderline=&amp;quot;0&amp;quot; FontSize=&amp;quot;44&amp;quot;/&amp;gt;&amp;lt;Answer FontName=&amp;quot;Calibri&amp;quot; IsBold=&amp;quot;0&amp;quot; IsItalic=&amp;quot;0&amp;quot; IsUnderline=&amp;quot;0&amp;quot; FontSize=&amp;quot;28&amp;quot;/&amp;gt;&amp;lt;Button FontName=&amp;quot;Calibri&amp;quot; IsBold=&amp;quot;0&amp;quot; IsItalic=&amp;quot;0&amp;quot; IsUnderline=&amp;quot;0&amp;quot; FontSize=&amp;quot;14&amp;quot;/&amp;gt;&amp;lt;Message FontName=&amp;quot;Calibri&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02&quot; value=&quot;1&quot;/&gt;&lt;property id=&quot;10191&quot; value=&quot;-1&quot;/&gt;&lt;/object&gt;&lt;object type=&quot;10051&quot; unique_id=&quot;10008&quot;&gt;&lt;property id=&quot;10020&quot; value=&quot;2&quot;/&gt;&lt;property id=&quot;10102&quot; value=&quot;1&quot;/&gt;&lt;property id=&quot;10191&quot; value=&quot;-1&quot;/&gt;&lt;/object&gt;&lt;/object&gt;&lt;object type=&quot;10061&quot; unique_id=&quot;20000&quot;/&gt;&lt;/object&gt;&lt;object type=&quot;10003&quot; unique_id=&quot;1001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3&quot;/&gt;&lt;property id=&quot;10015&quot; value=&quot;1&quot;/&gt;&lt;property id=&quot;10016&quot; value=&quot;1&quot;/&gt;&lt;property id=&quot;10017&quot; value=&quot;1&quot;/&gt;&lt;property id=&quot;10018&quot; value=&quot;1&quot;/&gt;&lt;property id=&quot;10029&quot; value=&quot;2&quot;/&gt;&lt;property id=&quot;10072&quot; value=&quot;Quiz1001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1&quot;/&gt;&lt;property id=&quot;10165&quot; value=&quot;Congratulations! Your knowledge of the Fed is excellent!&quot;/&gt;&lt;property id=&quot;10166&quot; value=&quot;Try again!&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16&quot;&gt;&lt;object type=&quot;10050&quot; unique_id=&quot;10017&quot;&gt;&lt;property id=&quot;10020&quot; value=&quot;2&quot;/&gt;&lt;property id=&quot;10102&quot; value=&quot;1&quot;/&gt;&lt;property id=&quot;10191&quot; value=&quot;-1&quot;/&gt;&lt;/object&gt;&lt;object type=&quot;10051&quot; unique_id=&quot;10018&quot;&gt;&lt;property id=&quot;10020&quot; value=&quot;2&quot;/&gt;&lt;property id=&quot;10102&quot; value=&quot;1&quot;/&gt;&lt;property id=&quot;10191&quot; value=&quot;-1&quot;/&gt;&lt;/object&gt;&lt;/object&gt;&lt;object type=&quot;10061&quot; unique_id=&quot;10015&quot;/&gt;&lt;/object&gt;&lt;/object&gt;&lt;/object&gt;"/>
  <p:tag name="MMPROD_NEXTUNIQUEID" val="10020"/>
  <p:tag name="MMPROD_UIDATA" val="&lt;database version=&quot;8.0&quot;&gt;&lt;object type=&quot;1&quot; unique_id=&quot;10001&quot;&gt;&lt;property id=&quot;20141&quot; value=&quot;ClassEcon Q42012-Test Your Knowledge-new template&quot;/&gt;&lt;property id=&quot;20148&quot; value=&quot;5&quot;/&gt;&lt;property id=&quot;20224&quot; value=&quot;C:\Users\f1nlc02\Documents\My Adobe Presentations\ClassEcon Q42012-Test Your Knowledge-new template&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Test Your Knowledge Lesson 2: In the Aftermath&amp;quot;&quot;/&gt;&lt;property id=&quot;20307&quot; value=&quot;256&quot;/&gt;&lt;property id=&quot;20309&quot; value=&quot;-1&quot;/&gt;&lt;/object&gt;&lt;object type=&quot;3&quot; unique_id=&quot;10005&quot;&gt;&lt;property id=&quot;20148&quot; value=&quot;5&quot;/&gt;&lt;property id=&quot;20300&quot; value=&quot;Slide 2 - &amp;quot;Question 1&amp;quot;&quot;/&gt;&lt;property id=&quot;20307&quot; value=&quot;257&quot;/&gt;&lt;property id=&quot;20309&quot; value=&quot;-1&quot;/&gt;&lt;/object&gt;&lt;object type=&quot;3&quot; unique_id=&quot;10006&quot;&gt;&lt;property id=&quot;20148&quot; value=&quot;5&quot;/&gt;&lt;property id=&quot;20300&quot; value=&quot;Slide 3 - &amp;quot;Correct!&amp;quot;&quot;/&gt;&lt;property id=&quot;20307&quot; value=&quot;268&quot;/&gt;&lt;property id=&quot;20309&quot; value=&quot;-1&quot;/&gt;&lt;/object&gt;&lt;object type=&quot;3&quot; unique_id=&quot;10007&quot;&gt;&lt;property id=&quot;20148&quot; value=&quot;5&quot;/&gt;&lt;property id=&quot;20300&quot; value=&quot;Slide 4 - &amp;quot;Try again!&amp;quot;&quot;/&gt;&lt;property id=&quot;20307&quot; value=&quot;267&quot;/&gt;&lt;property id=&quot;20309&quot; value=&quot;-1&quot;/&gt;&lt;/object&gt;&lt;object type=&quot;3&quot; unique_id=&quot;10008&quot;&gt;&lt;property id=&quot;20148&quot; value=&quot;5&quot;/&gt;&lt;property id=&quot;20300&quot; value=&quot;Slide 5 - &amp;quot;Try again! &amp;quot;&quot;/&gt;&lt;property id=&quot;20307&quot; value=&quot;269&quot;/&gt;&lt;property id=&quot;20309&quot; value=&quot;-1&quot;/&gt;&lt;/object&gt;&lt;object type=&quot;3&quot; unique_id=&quot;10009&quot;&gt;&lt;property id=&quot;20148&quot; value=&quot;5&quot;/&gt;&lt;property id=&quot;20300&quot; value=&quot;Slide 6 - &amp;quot;Question 2&amp;quot;&quot;/&gt;&lt;property id=&quot;20307&quot; value=&quot;258&quot;/&gt;&lt;property id=&quot;20309&quot; value=&quot;-1&quot;/&gt;&lt;/object&gt;&lt;object type=&quot;3&quot; unique_id=&quot;10010&quot;&gt;&lt;property id=&quot;20148&quot; value=&quot;5&quot;/&gt;&lt;property id=&quot;20300&quot; value=&quot;Slide 7 - &amp;quot;Try again!&amp;quot;&quot;/&gt;&lt;property id=&quot;20307&quot; value=&quot;270&quot;/&gt;&lt;property id=&quot;20309&quot; value=&quot;-1&quot;/&gt;&lt;/object&gt;&lt;object type=&quot;3&quot; unique_id=&quot;10011&quot;&gt;&lt;property id=&quot;20148&quot; value=&quot;5&quot;/&gt;&lt;property id=&quot;20300&quot; value=&quot;Slide 8 - &amp;quot;Correct!&amp;quot;&quot;/&gt;&lt;property id=&quot;20307&quot; value=&quot;272&quot;/&gt;&lt;property id=&quot;20309&quot; value=&quot;-1&quot;/&gt;&lt;/object&gt;&lt;object type=&quot;3&quot; unique_id=&quot;10012&quot;&gt;&lt;property id=&quot;20148&quot; value=&quot;5&quot;/&gt;&lt;property id=&quot;20300&quot; value=&quot;Slide 9 - &amp;quot;Try again!&amp;quot;&quot;/&gt;&lt;property id=&quot;20307&quot; value=&quot;271&quot;/&gt;&lt;property id=&quot;20309&quot; value=&quot;-1&quot;/&gt;&lt;/object&gt;&lt;object type=&quot;3&quot; unique_id=&quot;10013&quot;&gt;&lt;property id=&quot;20148&quot; value=&quot;5&quot;/&gt;&lt;property id=&quot;20300&quot; value=&quot;Slide 10 - &amp;quot;Question 3&amp;quot;&quot;/&gt;&lt;property id=&quot;20307&quot; value=&quot;264&quot;/&gt;&lt;property id=&quot;20309&quot; value=&quot;-1&quot;/&gt;&lt;/object&gt;&lt;object type=&quot;3&quot; unique_id=&quot;10014&quot;&gt;&lt;property id=&quot;20148&quot; value=&quot;5&quot;/&gt;&lt;property id=&quot;20300&quot; value=&quot;Slide 11 - &amp;quot;Try again!&amp;quot;&quot;/&gt;&lt;property id=&quot;20307&quot; value=&quot;274&quot;/&gt;&lt;property id=&quot;20309&quot; value=&quot;-1&quot;/&gt;&lt;/object&gt;&lt;object type=&quot;3&quot; unique_id=&quot;10015&quot;&gt;&lt;property id=&quot;20148&quot; value=&quot;5&quot;/&gt;&lt;property id=&quot;20300&quot; value=&quot;Slide 12 - &amp;quot;Correct!&amp;quot;&quot;/&gt;&lt;property id=&quot;20307&quot; value=&quot;273&quot;/&gt;&lt;property id=&quot;20309&quot; value=&quot;-1&quot;/&gt;&lt;/object&gt;&lt;object type=&quot;3&quot; unique_id=&quot;10016&quot;&gt;&lt;property id=&quot;20148&quot; value=&quot;5&quot;/&gt;&lt;property id=&quot;20300&quot; value=&quot;Slide 13 - &amp;quot;Try again!&amp;quot;&quot;/&gt;&lt;property id=&quot;20307&quot; value=&quot;275&quot;/&gt;&lt;property id=&quot;20309&quot; value=&quot;-1&quot;/&gt;&lt;/object&gt;&lt;object type=&quot;3&quot; unique_id=&quot;10017&quot;&gt;&lt;property id=&quot;20148&quot; value=&quot;5&quot;/&gt;&lt;property id=&quot;20300&quot; value=&quot;Slide 14 - &amp;quot;Question 4&amp;quot;&quot;/&gt;&lt;property id=&quot;20307&quot; value=&quot;265&quot;/&gt;&lt;property id=&quot;20309&quot; value=&quot;-1&quot;/&gt;&lt;/object&gt;&lt;object type=&quot;3&quot; unique_id=&quot;10018&quot;&gt;&lt;property id=&quot;20148&quot; value=&quot;5&quot;/&gt;&lt;property id=&quot;20300&quot; value=&quot;Slide 15 - &amp;quot;Try again!&amp;quot;&quot;/&gt;&lt;property id=&quot;20307&quot; value=&quot;276&quot;/&gt;&lt;property id=&quot;20309&quot; value=&quot;-1&quot;/&gt;&lt;/object&gt;&lt;object type=&quot;3&quot; unique_id=&quot;10019&quot;&gt;&lt;property id=&quot;20148&quot; value=&quot;5&quot;/&gt;&lt;property id=&quot;20300&quot; value=&quot;Slide 16 - &amp;quot;Correct!&amp;quot;&quot;/&gt;&lt;property id=&quot;20307&quot; value=&quot;279&quot;/&gt;&lt;property id=&quot;20309&quot; value=&quot;-1&quot;/&gt;&lt;/object&gt;&lt;object type=&quot;3&quot; unique_id=&quot;10020&quot;&gt;&lt;property id=&quot;20148&quot; value=&quot;5&quot;/&gt;&lt;property id=&quot;20300&quot; value=&quot;Slide 17 - &amp;quot;Try again!&amp;quot;&quot;/&gt;&lt;property id=&quot;20307&quot; value=&quot;280&quot;/&gt;&lt;property id=&quot;20309&quot; value=&quot;-1&quot;/&gt;&lt;/object&gt;&lt;object type=&quot;3&quot; unique_id=&quot;10021&quot;&gt;&lt;property id=&quot;20148&quot; value=&quot;5&quot;/&gt;&lt;property id=&quot;20300&quot; value=&quot;Slide 18 - &amp;quot;Question 5&amp;quot;&quot;/&gt;&lt;property id=&quot;20307&quot; value=&quot;259&quot;/&gt;&lt;property id=&quot;20309&quot; value=&quot;-1&quot;/&gt;&lt;/object&gt;&lt;object type=&quot;3&quot; unique_id=&quot;10022&quot;&gt;&lt;property id=&quot;20148&quot; value=&quot;5&quot;/&gt;&lt;property id=&quot;20300&quot; value=&quot;Slide 19 - &amp;quot;Correct!&amp;quot;&quot;/&gt;&lt;property id=&quot;20307&quot; value=&quot;277&quot;/&gt;&lt;property id=&quot;20309&quot; value=&quot;-1&quot;/&gt;&lt;/object&gt;&lt;object type=&quot;3&quot; unique_id=&quot;10023&quot;&gt;&lt;property id=&quot;20148&quot; value=&quot;5&quot;/&gt;&lt;property id=&quot;20300&quot; value=&quot;Slide 20 - &amp;quot;Try again! &amp;quot;&quot;/&gt;&lt;property id=&quot;20307&quot; value=&quot;278&quot;/&gt;&lt;property id=&quot;20309&quot; value=&quot;-1&quot;/&gt;&lt;/object&gt;&lt;object type=&quot;3&quot; unique_id=&quot;10024&quot;&gt;&lt;property id=&quot;20148&quot; value=&quot;5&quot;/&gt;&lt;property id=&quot;20300&quot; value=&quot;Slide 21 - &amp;quot;Try again! &amp;quot;&quot;/&gt;&lt;property id=&quot;20307&quot; value=&quot;281&quot;/&gt;&lt;property id=&quot;20309&quot; value=&quot;-1&quot;/&gt;&lt;/object&gt;&lt;object type=&quot;3&quot; unique_id=&quot;10025&quot;&gt;&lt;property id=&quot;20148&quot; value=&quot;5&quot;/&gt;&lt;property id=&quot;20300&quot; value=&quot;Slide 22 - &amp;quot;Question 6&amp;quot;&quot;/&gt;&lt;property id=&quot;20307&quot; value=&quot;260&quot;/&gt;&lt;property id=&quot;20309&quot; value=&quot;-1&quot;/&gt;&lt;/object&gt;&lt;object type=&quot;3&quot; unique_id=&quot;10026&quot;&gt;&lt;property id=&quot;20148&quot; value=&quot;5&quot;/&gt;&lt;property id=&quot;20300&quot; value=&quot;Slide 23 - &amp;quot;Try again!&amp;quot;&quot;/&gt;&lt;property id=&quot;20307&quot; value=&quot;282&quot;/&gt;&lt;property id=&quot;20309&quot; value=&quot;-1&quot;/&gt;&lt;/object&gt;&lt;object type=&quot;3&quot; unique_id=&quot;10027&quot;&gt;&lt;property id=&quot;20148&quot; value=&quot;5&quot;/&gt;&lt;property id=&quot;20300&quot; value=&quot;Slide 24 - &amp;quot;Try again!&amp;quot;&quot;/&gt;&lt;property id=&quot;20307&quot; value=&quot;283&quot;/&gt;&lt;property id=&quot;20309&quot; value=&quot;-1&quot;/&gt;&lt;/object&gt;&lt;object type=&quot;3&quot; unique_id=&quot;10028&quot;&gt;&lt;property id=&quot;20148&quot; value=&quot;5&quot;/&gt;&lt;property id=&quot;20300&quot; value=&quot;Slide 25 - &amp;quot;Correct!&amp;quot;&quot;/&gt;&lt;property id=&quot;20307&quot; value=&quot;284&quot;/&gt;&lt;property id=&quot;20309&quot; value=&quot;-1&quot;/&gt;&lt;/object&gt;&lt;object type=&quot;3&quot; unique_id=&quot;10029&quot;&gt;&lt;property id=&quot;20148&quot; value=&quot;5&quot;/&gt;&lt;property id=&quot;20300&quot; value=&quot;Slide 26 - &amp;quot;Question 7&amp;quot;&quot;/&gt;&lt;property id=&quot;20307&quot; value=&quot;261&quot;/&gt;&lt;property id=&quot;20309&quot; value=&quot;-1&quot;/&gt;&lt;/object&gt;&lt;object type=&quot;3&quot; unique_id=&quot;10030&quot;&gt;&lt;property id=&quot;20148&quot; value=&quot;5&quot;/&gt;&lt;property id=&quot;20300&quot; value=&quot;Slide 27 - &amp;quot;Correct!&amp;quot;&quot;/&gt;&lt;property id=&quot;20307&quot; value=&quot;285&quot;/&gt;&lt;property id=&quot;20309&quot; value=&quot;-1&quot;/&gt;&lt;/object&gt;&lt;object type=&quot;3&quot; unique_id=&quot;10031&quot;&gt;&lt;property id=&quot;20148&quot; value=&quot;5&quot;/&gt;&lt;property id=&quot;20300&quot; value=&quot;Slide 28 - &amp;quot;Try again!&amp;quot;&quot;/&gt;&lt;property id=&quot;20307&quot; value=&quot;286&quot;/&gt;&lt;property id=&quot;20309&quot; value=&quot;-1&quot;/&gt;&lt;/object&gt;&lt;object type=&quot;3&quot; unique_id=&quot;10032&quot;&gt;&lt;property id=&quot;20148&quot; value=&quot;5&quot;/&gt;&lt;property id=&quot;20300&quot; value=&quot;Slide 29 - &amp;quot;Try again!&amp;quot;&quot;/&gt;&lt;property id=&quot;20307&quot; value=&quot;287&quot;/&gt;&lt;property id=&quot;20309&quot; value=&quot;-1&quot;/&gt;&lt;/object&gt;&lt;object type=&quot;3&quot; unique_id=&quot;10033&quot;&gt;&lt;property id=&quot;20148&quot; value=&quot;5&quot;/&gt;&lt;property id=&quot;20300&quot; value=&quot;Slide 30 - &amp;quot;Question 8&amp;quot;&quot;/&gt;&lt;property id=&quot;20307&quot; value=&quot;266&quot;/&gt;&lt;property id=&quot;20309&quot; value=&quot;-1&quot;/&gt;&lt;/object&gt;&lt;object type=&quot;3&quot; unique_id=&quot;10034&quot;&gt;&lt;property id=&quot;20148&quot; value=&quot;5&quot;/&gt;&lt;property id=&quot;20300&quot; value=&quot;Slide 31 - &amp;quot;Try again!&amp;quot;&quot;/&gt;&lt;property id=&quot;20307&quot; value=&quot;288&quot;/&gt;&lt;property id=&quot;20309&quot; value=&quot;-1&quot;/&gt;&lt;/object&gt;&lt;object type=&quot;3&quot; unique_id=&quot;10035&quot;&gt;&lt;property id=&quot;20148&quot; value=&quot;5&quot;/&gt;&lt;property id=&quot;20300&quot; value=&quot;Slide 32 - &amp;quot;Try again!&amp;quot;&quot;/&gt;&lt;property id=&quot;20307&quot; value=&quot;289&quot;/&gt;&lt;property id=&quot;20309&quot; value=&quot;-1&quot;/&gt;&lt;/object&gt;&lt;object type=&quot;3&quot; unique_id=&quot;10036&quot;&gt;&lt;property id=&quot;20148&quot; value=&quot;5&quot;/&gt;&lt;property id=&quot;20300&quot; value=&quot;Slide 33 - &amp;quot;Correct!&amp;quot;&quot;/&gt;&lt;property id=&quot;20307&quot; value=&quot;290&quot;/&gt;&lt;property id=&quot;20309&quot; value=&quot;-1&quot;/&gt;&lt;/object&gt;&lt;object type=&quot;3&quot; unique_id=&quot;10037&quot;&gt;&lt;property id=&quot;20148&quot; value=&quot;5&quot;/&gt;&lt;property id=&quot;20300&quot; value=&quot;Slide 34 - &amp;quot;Question 9&amp;quot;&quot;/&gt;&lt;property id=&quot;20307&quot; value=&quot;262&quot;/&gt;&lt;property id=&quot;20309&quot; value=&quot;-1&quot;/&gt;&lt;/object&gt;&lt;object type=&quot;3&quot; unique_id=&quot;10038&quot;&gt;&lt;property id=&quot;20148&quot; value=&quot;5&quot;/&gt;&lt;property id=&quot;20300&quot; value=&quot;Slide 35 - &amp;quot;Try again!&amp;quot;&quot;/&gt;&lt;property id=&quot;20307&quot; value=&quot;293&quot;/&gt;&lt;property id=&quot;20309&quot; value=&quot;-1&quot;/&gt;&lt;/object&gt;&lt;object type=&quot;3&quot; unique_id=&quot;10039&quot;&gt;&lt;property id=&quot;20148&quot; value=&quot;5&quot;/&gt;&lt;property id=&quot;20300&quot; value=&quot;Slide 36 - &amp;quot;Try again!&amp;quot;&quot;/&gt;&lt;property id=&quot;20307&quot; value=&quot;291&quot;/&gt;&lt;property id=&quot;20309&quot; value=&quot;-1&quot;/&gt;&lt;/object&gt;&lt;object type=&quot;3&quot; unique_id=&quot;10040&quot;&gt;&lt;property id=&quot;20148&quot; value=&quot;5&quot;/&gt;&lt;property id=&quot;20300&quot; value=&quot;Slide 37 - &amp;quot;Correct!&amp;quot;&quot;/&gt;&lt;property id=&quot;20307&quot; value=&quot;292&quot;/&gt;&lt;property id=&quot;20309&quot; value=&quot;-1&quot;/&gt;&lt;/object&gt;&lt;object type=&quot;3&quot; unique_id=&quot;10041&quot;&gt;&lt;property id=&quot;20148&quot; value=&quot;5&quot;/&gt;&lt;property id=&quot;20300&quot; value=&quot;Slide 38 - &amp;quot;Question 10&amp;quot;&quot;/&gt;&lt;property id=&quot;20307&quot; value=&quot;263&quot;/&gt;&lt;property id=&quot;20309&quot; value=&quot;-1&quot;/&gt;&lt;/object&gt;&lt;object type=&quot;3&quot; unique_id=&quot;10042&quot;&gt;&lt;property id=&quot;20148&quot; value=&quot;5&quot;/&gt;&lt;property id=&quot;20300&quot; value=&quot;Slide 39 - &amp;quot;Try again!&amp;quot;&quot;/&gt;&lt;property id=&quot;20307&quot; value=&quot;294&quot;/&gt;&lt;property id=&quot;20309&quot; value=&quot;-1&quot;/&gt;&lt;/object&gt;&lt;object type=&quot;3&quot; unique_id=&quot;10043&quot;&gt;&lt;property id=&quot;20148&quot; value=&quot;5&quot;/&gt;&lt;property id=&quot;20300&quot; value=&quot;Slide 40 - &amp;quot;Try again!&amp;quot;&quot;/&gt;&lt;property id=&quot;20307&quot; value=&quot;295&quot;/&gt;&lt;property id=&quot;20309&quot; value=&quot;-1&quot;/&gt;&lt;/object&gt;&lt;object type=&quot;3&quot; unique_id=&quot;10044&quot;&gt;&lt;property id=&quot;20148&quot; value=&quot;5&quot;/&gt;&lt;property id=&quot;20300&quot; value=&quot;Slide 41 - &amp;quot;Correct!&amp;quot;&quot;/&gt;&lt;property id=&quot;20307&quot; value=&quot;296&quot;/&gt;&lt;property id=&quot;20309&quot; value=&quot;-1&quot;/&gt;&lt;/object&gt;&lt;object type=&quot;3&quot; unique_id=&quot;10045&quot;&gt;&lt;property id=&quot;20148&quot; value=&quot;5&quot;/&gt;&lt;property id=&quot;20300&quot; value=&quot;Slide 42 - &amp;quot;Thank you for participating in “Test Your Knowledge”&amp;quot;&quot;/&gt;&lt;property id=&quot;20307&quot; value=&quot;297&quot;/&gt;&lt;property id=&quot;20309&quot; value=&quot;-1&quot;/&gt;&lt;/object&gt;&lt;/object&gt;&lt;object type=&quot;10&quot; unique_id=&quot;11023&quot;&gt;&lt;object type=&quot;11&quot; unique_id=&quot;11024&quot;&gt;&lt;/object&gt;&lt;/object&gt;&lt;object type=&quot;4&quot; unique_id=&quot;11025&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5&quot;/&gt;&lt;lineCharCount val=&quot;40&quot;/&gt;&lt;lineCharCount val=&quot;44&quot;/&gt;&lt;lineCharCount val=&quot;38&quot;/&gt;&lt;lineCharCount val=&quot;8&quot;/&gt;&lt;/TableIndex&gt;&lt;/ShapeTextInfo&gt;"/>
</p:tagLst>
</file>

<file path=ppt/tags/tag1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3&quot;/&gt;&lt;lineCharCount val=&quot;42&quot;/&gt;&lt;lineCharCount val=&quot;44&quot;/&gt;&lt;lineCharCount val=&quot;38&quot;/&gt;&lt;lineCharCount val=&quot;37&quot;/&gt;&lt;lineCharCount val=&quot;14&quot;/&gt;&lt;/TableIndex&gt;&lt;/ShapeTextInfo&gt;"/>
</p:tagLst>
</file>

<file path=ppt/tags/tag1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9&quot;/&gt;&lt;lineCharCount val=&quot;45&quot;/&gt;&lt;lineCharCount val=&quot;45&quot;/&gt;&lt;lineCharCount val=&quot;46&quot;/&gt;&lt;lineCharCount val=&quot;40&quot;/&gt;&lt;lineCharCount val=&quot;36&quot;/&gt;&lt;lineCharCount val=&quot;43&quot;/&gt;&lt;lineCharCount val=&quot;16&quot;/&gt;&lt;/TableIndex&gt;&lt;/ShapeTextInfo&gt;"/>
</p:tagLst>
</file>

<file path=ppt/tags/tag1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0&quot;/&gt;&lt;lineCharCount val=&quot;31&quot;/&gt;&lt;lineCharCount val=&quot;16&quot;/&gt;&lt;/TableIndex&gt;&lt;/ShapeTextInfo&gt;"/>
  <p:tag name="PRESENTER_SHAPEINFO" val="&lt;ThreeDShapeInfo&gt;&lt;uuid val=&quot;{9858C9B1-0DFE-4930-842D-88F371EF9B7B}&quot;/&gt;&lt;isInvalidForFieldText val=&quot;0&quot;/&gt;&lt;Image&gt;&lt;filename val=&quot;C:\Users\f1nlc02\AppData\Local\Temp\~CaC19A\data\asimages\{9858C9B1-0DFE-4930-842D-88F371EF9B7B}_1.png&quot;/&gt;&lt;left val=&quot;60&quot;/&gt;&lt;top val=&quot;28&quot;/&gt;&lt;width val=&quot;613&quot;/&gt;&lt;height val=&quot;181&quot;/&gt;&lt;hasText val=&quot;1&quot;/&gt;&lt;/Image&gt;&lt;/ThreeDShapeInfo&gt;"/>
</p:tagLst>
</file>

<file path=ppt/tags/tag1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0&quot;/&gt;&lt;lineCharCount val=&quot;33&quot;/&gt;&lt;/TableIndex&gt;&lt;/ShapeTextInfo&gt;"/>
</p:tagLst>
</file>

<file path=ppt/tags/tag1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98EC5A-A15C-4EDD-9477-6B2F1EFFBACA}&quot;/&gt;&lt;isInvalidForFieldText val=&quot;0&quot;/&gt;&lt;Image&gt;&lt;filename val=&quot;C:\Users\f1nlc02\AppData\Local\Temp\~CaC19A\data\asimages\{1F98EC5A-A15C-4EDD-9477-6B2F1EFFBACA}_34.png&quot;/&gt;&lt;left val=&quot;125&quot;/&gt;&lt;top val=&quot;166&quot;/&gt;&lt;width val=&quot;483&quot;/&gt;&lt;height val=&quot;300&quot;/&gt;&lt;hasText val=&quot;1&quot;/&gt;&lt;/Image&gt;&lt;/ThreeDShapeInfo&gt;"/>
</p:tagLst>
</file>

<file path=ppt/tags/tag1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2&quot;/&gt;&lt;lineCharCount val=&quot;45&quot;/&gt;&lt;lineCharCount val=&quot;39&quot;/&gt;&lt;lineCharCount val=&quot;41&quot;/&gt;&lt;lineCharCount val=&quot;41&quot;/&gt;&lt;lineCharCount val=&quot;35&quot;/&gt;&lt;lineCharCount val=&quot;41&quot;/&gt;&lt;lineCharCount val=&quot;35&quot;/&gt;&lt;/TableIndex&gt;&lt;/ShapeTextInfo&gt;"/>
</p:tagLst>
</file>

<file path=ppt/tags/tag1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7&quot;/&gt;&lt;lineCharCount val=&quot;34&quot;/&gt;&lt;/TableIndex&gt;&lt;/ShapeTextInfo&gt;"/>
</p:tagLst>
</file>

<file path=ppt/tags/tag1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3&quot;/&gt;&lt;lineCharCount val=&quot;40&quot;/&gt;&lt;lineCharCount val=&quot;37&quot;/&gt;&lt;lineCharCount val=&quot;37&quot;/&gt;&lt;lineCharCount val=&quot;44&quot;/&gt;&lt;lineCharCount val=&quot;4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2E90B98-CA72-4980-A6E1-18ECAD0C212A}&quot;/&gt;&lt;isInvalidForFieldText val=&quot;0&quot;/&gt;&lt;Image&gt;&lt;filename val=&quot;C:\Users\f1nlc02\AppData\Local\Temp\~CaC19A\data\asimages\{F2E90B98-CA72-4980-A6E1-18ECAD0C212A}_1.png&quot;/&gt;&lt;left val=&quot;233&quot;/&gt;&lt;top val=&quot;315&quot;/&gt;&lt;width val=&quot;273&quot;/&gt;&lt;height val=&quot;119&quot;/&gt;&lt;hasText val=&quot;1&quot;/&gt;&lt;/Image&gt;&lt;/ThreeDShapeInfo&gt;"/>
</p:tagLst>
</file>

<file path=ppt/tags/tag1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58&quot;/&gt;&lt;lineCharCount val=&quot;54&quot;/&gt;&lt;lineCharCount val=&quot;36&quot;/&gt;&lt;/TableIndex&gt;&lt;/ShapeTextInfo&gt;"/>
</p:tagLst>
</file>

<file path=ppt/tags/tag1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AFA8822-426A-4AF6-9652-F11B7E27DA36}&quot;/&gt;&lt;isInvalidForFieldText val=&quot;0&quot;/&gt;&lt;Image&gt;&lt;filename val=&quot;C:\Users\f1nlc02\AppData\Local\Temp\~CaC19A\data\asimages\{2AFA8822-426A-4AF6-9652-F11B7E27DA36}_38.png&quot;/&gt;&lt;left val=&quot;125&quot;/&gt;&lt;top val=&quot;164&quot;/&gt;&lt;width val=&quot;483&quot;/&gt;&lt;height val=&quot;300&quot;/&gt;&lt;hasText val=&quot;1&quot;/&gt;&lt;/Image&gt;&lt;/ThreeDShapeInfo&gt;"/>
</p:tagLst>
</file>

<file path=ppt/tags/tag1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5&quot;/&gt;&lt;lineCharCount val=&quot;44&quot;/&gt;&lt;lineCharCount val=&quot;44&quot;/&gt;&lt;lineCharCount val=&quot;34&quot;/&gt;&lt;/TableIndex&gt;&lt;/ShapeTextInfo&gt;"/>
</p:tagLst>
</file>

<file path=ppt/tags/tag1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5&quot;/&gt;&lt;lineCharCount val=&quot;53&quot;/&gt;&lt;lineCharCount val=&quot;41&quot;/&gt;&lt;lineCharCount val=&quot;50&quot;/&gt;&lt;lineCharCount val=&quot;46&quot;/&gt;&lt;lineCharCount val=&quot;45&quot;/&gt;&lt;lineCharCount val=&quot;52&quot;/&gt;&lt;lineCharCount val=&quot;34&quot;/&gt;&lt;/TableIndex&gt;&lt;/ShapeTextInfo&gt;"/>
</p:tagLst>
</file>

<file path=ppt/tags/tag1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5&quot;/&gt;&lt;lineCharCount val=&quot;28&quot;/&gt;&lt;/TableIndex&gt;&lt;/ShapeTextInfo&gt;"/>
  <p:tag name="PRESENTER_SHAPEINFO" val="&lt;ThreeDShapeInfo&gt;&lt;uuid val=&quot;{B6F484B1-A8EA-4FA0-A214-0376FC6592D0}&quot;/&gt;&lt;isInvalidForFieldText val=&quot;0&quot;/&gt;&lt;Image&gt;&lt;filename val=&quot;C:\Users\f1nlc02\AppData\Local\Temp\~CaC19A\data\asimages\{B6F484B1-A8EA-4FA0-A214-0376FC6592D0}_1.png&quot;/&gt;&lt;left val=&quot;111&quot;/&gt;&lt;top val=&quot;202&quot;/&gt;&lt;width val=&quot;528&quot;/&gt;&lt;height val=&quot;110&quot;/&gt;&lt;hasText val=&quot;1&quot;/&gt;&lt;/Image&gt;&lt;/ThreeDShapeInfo&gt;"/>
</p:tagLst>
</file>

<file path=ppt/tags/tag1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48&quot;/&gt;&lt;lineCharCount val=&quot;48&quot;/&gt;&lt;lineCharCount val=&quot;51&quot;/&gt;&lt;lineCharCount val=&quot;56&quot;/&gt;&lt;lineCharCount val=&quot;49&quot;/&gt;&lt;lineCharCount val=&quot;54&quot;/&gt;&lt;lineCharCount val=&quot;54&quot;/&gt;&lt;lineCharCount val=&quot;47&quot;/&gt;&lt;lineCharCount val=&quot;49&quot;/&gt;&lt;lineCharCount val=&quot;50&quot;/&gt;&lt;lineCharCount val=&quot;18&quot;/&gt;&lt;lineCharCount val=&quot;1&quot;/&gt;&lt;/TableIndex&gt;&lt;/ShapeTextInfo&gt;"/>
</p:tagLst>
</file>

<file path=ppt/tags/tag1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2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E0BC6FC-5CAB-4E21-8D5D-42845D2221ED}&quot;/&gt;&lt;isInvalidForFieldText val=&quot;0&quot;/&gt;&lt;Image&gt;&lt;filename val=&quot;C:\Users\f1nlc02\AppData\Local\Temp\~CaC19A\data\asimages\{8E0BC6FC-5CAB-4E21-8D5D-42845D2221ED}_2.png&quot;/&gt;&lt;left val=&quot;125&quot;/&gt;&lt;top val=&quot;164&quot;/&gt;&lt;width val=&quot;483&quot;/&gt;&lt;height val=&quot;300&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5&quot;/&gt;&lt;lineCharCount val=&quot;42&quot;/&gt;&lt;lineCharCount val=&quot;39&quot;/&gt;&lt;lineCharCount val=&quot;18&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43&quot;/&gt;&lt;lineCharCount val=&quot;43&quot;/&gt;&lt;lineCharCount val=&quot;2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8&quot;/&gt;&lt;lineCharCount val=&quot;39&quot;/&gt;&lt;lineCharCount val=&quot;41&quot;/&gt;&lt;lineCharCount val=&quot;42&quot;/&gt;&lt;lineCharCount val=&quot;19&quot;/&gt;&lt;lineCharCount val=&quot;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8&quot;/&gt;&lt;lineCharCount val=&quot;50&quot;/&gt;&lt;lineCharCount val=&quot;14&quot;/&gt;&lt;/TableIndex&gt;&lt;/ShapeTextInfo&gt;"/>
  <p:tag name="PRESENTER_SHAPEINFO" val="&lt;ThreeDShapeInfo&gt;&lt;uuid val=&quot;{A20F935F-A229-4599-85CE-C344504CD16F}&quot;/&gt;&lt;isInvalidForFieldText val=&quot;0&quot;/&gt;&lt;Image&gt;&lt;filename val=&quot;C:\Users\f1nlc02\AppData\Local\Temp\~CaC19A\data\asimages\{A20F935F-A229-4599-85CE-C344504CD16F}_6.png&quot;/&gt;&lt;left val=&quot;8&quot;/&gt;&lt;top val=&quot;49&quot;/&gt;&lt;width val=&quot;698&quot;/&gt;&lt;height val=&quot;131&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84C00FC5-28D5-46D6-866B-6A39594077AD}&quot;/&gt;&lt;isInvalidForFieldText val=&quot;0&quot;/&gt;&lt;Image&gt;&lt;filename val=&quot;C:\Users\f1nlc02\AppData\Local\Temp\~CaC19A\data\asimages\{84C00FC5-28D5-46D6-866B-6A39594077AD}_6.png&quot;/&gt;&lt;left val=&quot;125&quot;/&gt;&lt;top val=&quot;164&quot;/&gt;&lt;width val=&quot;483&quot;/&gt;&lt;height val=&quot;298&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2&quot;/&gt;&lt;lineCharCount val=&quot;38&quot;/&gt;&lt;lineCharCount val=&quot;35&quot;/&gt;&lt;lineCharCount val=&quot;45&quot;/&gt;&lt;lineCharCount val=&quot;37&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7&quot;/&gt;&lt;lineCharCount val=&quot;34&quot;/&gt;&lt;lineCharCount val=&quot;32&quot;/&gt;&lt;lineCharCount val=&quot;40&quot;/&gt;&lt;lineCharCount val=&quot;43&quot;/&gt;&lt;lineCharCount val=&quot;40&quot;/&gt;&lt;lineCharCount val=&quot;41&quot;/&gt;&lt;lineCharCount val=&quot;6&quot;/&gt;&lt;/TableIndex&gt;&lt;/ShapeTextInfo&gt;"/>
  <p:tag name="PRESENTER_SHAPEINFO" val="&lt;ThreeDShapeInfo&gt;&lt;uuid val=&quot;{73DE125C-7A4E-432B-B744-BCF0A155CC88}&quot;/&gt;&lt;isInvalidForFieldText val=&quot;0&quot;/&gt;&lt;Image&gt;&lt;filename val=&quot;C:\Users\f1nlc02\AppData\Local\Temp\~CaC19A\data\asimages\{73DE125C-7A4E-432B-B744-BCF0A155CC88}_8.png&quot;/&gt;&lt;left val=&quot;5&quot;/&gt;&lt;top val=&quot;82&quot;/&gt;&lt;width val=&quot;697&quot;/&gt;&lt;height val=&quot;364&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8&quot;/&gt;&lt;lineCharCount val=&quot;44&quot;/&gt;&lt;lineCharCount val=&quot;40&quot;/&gt;&lt;lineCharCount val=&quot;41&quot;/&gt;&lt;lineCharCount val=&quot;41&quot;/&gt;&lt;lineCharCount val=&quot;45&quot;/&gt;&lt;lineCharCount val=&quot;40&quot;/&gt;&lt;lineCharCount val=&quot;7&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781B464C-F87C-4FBF-8643-615D5C3183F5}&quot;/&gt;&lt;isInvalidForFieldText val=&quot;0&quot;/&gt;&lt;Image&gt;&lt;filename val=&quot;C:\Users\f1nlc02\AppData\Local\Temp\~CaC19A\data\asimages\{781B464C-F87C-4FBF-8643-615D5C3183F5}_10.png&quot;/&gt;&lt;left val=&quot;125&quot;/&gt;&lt;top val=&quot;164&quot;/&gt;&lt;width val=&quot;483&quot;/&gt;&lt;height val=&quot;300&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38&quot;/&gt;&lt;lineCharCount val=&quot;46&quot;/&gt;&lt;lineCharCount val=&quot;15&quot;/&gt;&lt;/TableIndex&gt;&lt;/ShapeTextInfo&gt;"/>
  <p:tag name="PRESENTER_SHAPEINFO" val="&lt;ThreeDShapeInfo&gt;&lt;uuid val=&quot;{DC5B35E0-E459-45B8-BA8E-D7BB1F7BAD0B}&quot;/&gt;&lt;isInvalidForFieldText val=&quot;0&quot;/&gt;&lt;Image&gt;&lt;filename val=&quot;C:\Users\f1nlc02\AppData\Local\Temp\~CaC19A\data\asimages\{DC5B35E0-E459-45B8-BA8E-D7BB1F7BAD0B}_11.png&quot;/&gt;&lt;left val=&quot;5&quot;/&gt;&lt;top val=&quot;82&quot;/&gt;&lt;width val=&quot;706&quot;/&gt;&lt;height val=&quot;364&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0&quot;/&gt;&lt;lineCharCount val=&quot;43&quot;/&gt;&lt;lineCharCount val=&quot;42&quot;/&gt;&lt;lineCharCount val=&quot;17&quot;/&gt;&lt;/TableIndex&gt;&lt;/ShapeTextInfo&gt;"/>
  <p:tag name="PRESENTER_SHAPEINFO" val="&lt;ThreeDShapeInfo&gt;&lt;uuid val=&quot;{4CA99877-24E3-451C-B55C-EEF109BEFE26}&quot;/&gt;&lt;isInvalidForFieldText val=&quot;0&quot;/&gt;&lt;Image&gt;&lt;filename val=&quot;C:\Users\f1nlc02\AppData\Local\Temp\~CaC19A\data\asimages\{4CA99877-24E3-451C-B55C-EEF109BEFE26}_12.png&quot;/&gt;&lt;left val=&quot;5&quot;/&gt;&lt;top val=&quot;82&quot;/&gt;&lt;width val=&quot;703&quot;/&gt;&lt;height val=&quot;364&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6&quot;/&gt;&lt;lineCharCount val=&quot;49&quot;/&gt;&lt;lineCharCount val=&quot;46&quot;/&gt;&lt;lineCharCount val=&quot;20&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3&quot;/&gt;&lt;lineCharCount val=&quot;12&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895858B9-85AA-4C5A-B6C6-3ACA8649CEF6}&quot;/&gt;&lt;isInvalidForFieldText val=&quot;0&quot;/&gt;&lt;Image&gt;&lt;filename val=&quot;C:\Users\f1nlc02\AppData\Local\Temp\~CaC19A\data\asimages\{895858B9-85AA-4C5A-B6C6-3ACA8649CEF6}_14.png&quot;/&gt;&lt;left val=&quot;125&quot;/&gt;&lt;top val=&quot;164&quot;/&gt;&lt;width val=&quot;495&quot;/&gt;&lt;height val=&quot;300&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1&quot;/&gt;&lt;lineCharCount val=&quot;42&quot;/&gt;&lt;lineCharCount val=&quot;42&quot;/&gt;&lt;lineCharCount val=&quot;42&quot;/&gt;&lt;lineCharCount val=&quot;30&quot;/&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4&quot;/&gt;&lt;lineCharCount val=&quot;46&quot;/&gt;&lt;lineCharCount val=&quot;18&quot;/&gt;&lt;lineCharCount val=&quot;49&quot;/&gt;&lt;lineCharCount val=&quot;50&quot;/&gt;&lt;lineCharCount val=&quot;42&quot;/&gt;&lt;lineCharCount val=&quot;49&quot;/&gt;&lt;lineCharCount val=&quot;47&quot;/&gt;&lt;lineCharCount val=&quot;48&quot;/&gt;&lt;lineCharCount val=&quot;20&quot;/&gt;&lt;/TableIndex&gt;&lt;/ShapeText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4&quot;/&gt;&lt;lineCharCount val=&quot;43&quot;/&gt;&lt;lineCharCount val=&quot;3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2&quot;/&gt;&lt;lineCharCount val=&quot;52&quot;/&gt;&lt;lineCharCount val=&quot;8&quot;/&gt;&lt;/TableIndex&gt;&lt;/ShapeTextInfo&gt;"/>
</p:tagLst>
</file>

<file path=ppt/tags/tag6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96B6E09-C938-4F6C-ADE7-9350D20CC04D}&quot;/&gt;&lt;isInvalidForFieldText val=&quot;0&quot;/&gt;&lt;Image&gt;&lt;filename val=&quot;C:\Users\f1nlc02\AppData\Local\Temp\~CaC19A\data\asimages\{296B6E09-C938-4F6C-ADE7-9350D20CC04D}_18.png&quot;/&gt;&lt;left val=&quot;125&quot;/&gt;&lt;top val=&quot;164&quot;/&gt;&lt;width val=&quot;483&quot;/&gt;&lt;height val=&quot;301&quot;/&gt;&lt;hasText val=&quot;1&quot;/&gt;&lt;/Image&gt;&lt;/ThreeDShape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3&quot;/&gt;&lt;lineCharCount val=&quot;43&quot;/&gt;&lt;lineCharCount val=&quot;44&quot;/&gt;&lt;lineCharCount val=&quot;40&quot;/&gt;&lt;lineCharCount val=&quot;38&quot;/&gt;&lt;lineCharCount val=&quot;43&quot;/&gt;&lt;lineCharCount val=&quot;45&quot;/&gt;&lt;lineCharCount val=&quot;27&quot;/&gt;&lt;/TableIndex&gt;&lt;/ShapeText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4&quot;/&gt;&lt;lineCharCount val=&quot;43&quot;/&gt;&lt;lineCharCount val=&quot;45&quot;/&gt;&lt;lineCharCount val=&quot;41&quot;/&gt;&lt;lineCharCount val=&quot;44&quot;/&gt;&lt;lineCharCount val=&quot;15&quot;/&gt;&lt;/TableIndex&gt;&lt;/ShapeText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1&quot;/&gt;&lt;lineCharCount val=&quot;46&quot;/&gt;&lt;lineCharCount val=&quot;43&quot;/&gt;&lt;lineCharCount val=&quot;46&quot;/&gt;&lt;lineCharCount val=&quot;45&quot;/&gt;&lt;lineCharCount val=&quot;43&quot;/&gt;&lt;lineCharCount val=&quot;36&quot;/&gt;&lt;/TableIndex&gt;&lt;/ShapeText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1&quot;/&gt;&lt;/TableIndex&gt;&lt;/ShapeTextInfo&gt;"/>
</p:tagLst>
</file>

<file path=ppt/tags/tag7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AD4A542-A490-4F79-B18E-DFAF70F76620}&quot;/&gt;&lt;isInvalidForFieldText val=&quot;0&quot;/&gt;&lt;Image&gt;&lt;filename val=&quot;C:\Users\f1nlc02\AppData\Local\Temp\~CaC19A\data\asimages\{8AD4A542-A490-4F79-B18E-DFAF70F76620}_22.png&quot;/&gt;&lt;left val=&quot;125&quot;/&gt;&lt;top val=&quot;164&quot;/&gt;&lt;width val=&quot;483&quot;/&gt;&lt;height val=&quot;300&quot;/&gt;&lt;hasText val=&quot;1&quot;/&gt;&lt;/Image&gt;&lt;/ThreeDShape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2&quot;/&gt;&lt;lineCharCount val=&quot;41&quot;/&gt;&lt;lineCharCount val=&quot;44&quot;/&gt;&lt;lineCharCount val=&quot;42&quot;/&gt;&lt;lineCharCount val=&quot;41&quot;/&gt;&lt;lineCharCount val=&quot;11&quot;/&gt;&lt;/TableIndex&gt;&lt;/ShapeText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9&quot;/&gt;&lt;lineCharCount val=&quot;38&quot;/&gt;&lt;lineCharCount val=&quot;45&quot;/&gt;&lt;lineCharCount val=&quot;45&quot;/&gt;&lt;lineCharCount val=&quot;36&quot;/&gt;&lt;lineCharCount val=&quot;10&quot;/&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0&quot;/&gt;&lt;lineCharCount val=&quot;35&quot;/&gt;&lt;lineCharCount val=&quot;42&quot;/&gt;&lt;lineCharCount val=&quot;40&quot;/&gt;&lt;lineCharCount val=&quot;45&quot;/&gt;&lt;lineCharCount val=&quot;44&quot;/&gt;&lt;lineCharCount val=&quot;36&quot;/&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Lst>
</file>

<file path=ppt/tags/tag87.xml><?xml version="1.0" encoding="utf-8"?>
<p:tagLst xmlns:a="http://schemas.openxmlformats.org/drawingml/2006/main" xmlns:r="http://schemas.openxmlformats.org/officeDocument/2006/relationships" xmlns:p="http://schemas.openxmlformats.org/presentationml/2006/main">
  <p:tag name="PRESENTER_SHAPEINFO" val="&lt;ThreeDShapeInfo&gt;&lt;uuid val=&quot;{DA72C636-E92B-4E63-8D6F-8AECA4CEE7E7}&quot;/&gt;&lt;isInvalidForFieldText val=&quot;0&quot;/&gt;&lt;Image&gt;&lt;filename val=&quot;C:\Users\f1nlc02\AppData\Local\Temp\~CaC19A\data\asimages\{DA72C636-E92B-4E63-8D6F-8AECA4CEE7E7}_26.png&quot;/&gt;&lt;left val=&quot;125&quot;/&gt;&lt;top val=&quot;164&quot;/&gt;&lt;width val=&quot;483&quot;/&gt;&lt;height val=&quot;301&quot;/&gt;&lt;hasText val=&quot;1&quot;/&gt;&lt;/Image&gt;&lt;/ThreeDShape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0&quot;/&gt;&lt;lineCharCount val=&quot;43&quot;/&gt;&lt;lineCharCount val=&quot;44&quot;/&gt;&lt;lineCharCount val=&quot;38&quot;/&gt;&lt;lineCharCount val=&quot;45&quot;/&gt;&lt;lineCharCount val=&quot;43&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5&quot;/&gt;&lt;lineCharCount val=&quot;43&quot;/&gt;&lt;lineCharCount val=&quot;41&quot;/&gt;&lt;/TableIndex&gt;&lt;/ShapeText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5&quot;/&gt;&lt;lineCharCount val=&quot;45&quot;/&gt;&lt;lineCharCount val=&quot;43&quot;/&gt;&lt;lineCharCount val=&quot;41&quot;/&gt;&lt;lineCharCount val=&quot;44&quot;/&gt;&lt;lineCharCount val=&quot;42&quot;/&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8&quot;/&gt;&lt;lineCharCount val=&quot;20&quot;/&gt;&lt;/TableIndex&gt;&lt;/ShapeTextInfo&gt;"/>
</p:tagLst>
</file>

<file path=ppt/tags/tag99.xml><?xml version="1.0" encoding="utf-8"?>
<p:tagLst xmlns:a="http://schemas.openxmlformats.org/drawingml/2006/main" xmlns:r="http://schemas.openxmlformats.org/officeDocument/2006/relationships" xmlns:p="http://schemas.openxmlformats.org/presentationml/2006/main">
  <p:tag name="PRESENTER_SHAPEINFO" val="&lt;ThreeDShapeInfo&gt;&lt;uuid val=&quot;{44F15C26-B880-4F70-A175-C18CC4E5CF00}&quot;/&gt;&lt;isInvalidForFieldText val=&quot;0&quot;/&gt;&lt;Image&gt;&lt;filename val=&quot;C:\Users\f1nlc02\AppData\Local\Temp\~CaC19A\data\asimages\{44F15C26-B880-4F70-A175-C18CC4E5CF00}_30.png&quot;/&gt;&lt;left val=&quot;125&quot;/&gt;&lt;top val=&quot;163&quot;/&gt;&lt;width val=&quot;483&quot;/&gt;&lt;height val=&quot;303&quot;/&gt;&lt;hasText val=&quot;1&quot;/&gt;&lt;/Image&gt;&lt;/ThreeDShapeInfo&gt;"/>
</p:tagLst>
</file>

<file path=ppt/theme/theme1.xml><?xml version="1.0" encoding="utf-8"?>
<a:theme xmlns:a="http://schemas.openxmlformats.org/drawingml/2006/main" name="Katrina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3333"/>
        </a:solidFill>
        <a:ln w="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Katrina12.thmx</Template>
  <TotalTime>4261</TotalTime>
  <Words>2018</Words>
  <Application>Microsoft Office PowerPoint</Application>
  <PresentationFormat>On-screen Show (4:3)</PresentationFormat>
  <Paragraphs>259</Paragraphs>
  <Slides>42</Slides>
  <Notes>42</Notes>
  <HiddenSlides>30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Katrina12</vt:lpstr>
      <vt:lpstr>PowerPoint Presentation</vt:lpstr>
      <vt:lpstr>PowerPoint Presentation</vt:lpstr>
      <vt:lpstr>Correct!</vt:lpstr>
      <vt:lpstr>Try Again!</vt:lpstr>
      <vt:lpstr>PowerPoint Presentation</vt:lpstr>
      <vt:lpstr>PowerPoint Presentation</vt:lpstr>
      <vt:lpstr>PowerPoint Presentation</vt:lpstr>
      <vt:lpstr>PowerPoint Presentation</vt:lpstr>
      <vt:lpstr>Try Again!</vt:lpstr>
      <vt:lpstr>PowerPoint Presentation</vt:lpstr>
      <vt:lpstr>Try Again!</vt:lpstr>
      <vt:lpstr>Correct!</vt:lpstr>
      <vt:lpstr>Try Again!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Try Again!</vt:lpstr>
      <vt:lpstr>PowerPoint Presentation</vt:lpstr>
      <vt:lpstr>PowerPoint Presentation</vt:lpstr>
      <vt:lpstr>PowerPoint Presentation</vt:lpstr>
      <vt:lpstr>PowerPoint Presentation</vt:lpstr>
      <vt:lpstr>PowerPoint Presentation</vt:lpstr>
      <vt:lpstr>Thank you for participating in “Test Your Knowledge”</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Your Knowledge</dc:title>
  <dc:creator>Lesley Mace</dc:creator>
  <cp:lastModifiedBy>f1abh01</cp:lastModifiedBy>
  <cp:revision>253</cp:revision>
  <cp:lastPrinted>2013-02-04T14:54:46Z</cp:lastPrinted>
  <dcterms:created xsi:type="dcterms:W3CDTF">2010-11-02T17:27:31Z</dcterms:created>
  <dcterms:modified xsi:type="dcterms:W3CDTF">2014-07-25T19:31:54Z</dcterms:modified>
</cp:coreProperties>
</file>