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5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9.xml" ContentType="application/vnd.openxmlformats-officedocument.presentationml.slide+xml"/>
  <Override PartName="/ppt/notesSlides/notesSlide12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3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0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7.xml" ContentType="application/vnd.openxmlformats-officedocument.presentationml.notesSlide+xml"/>
  <Override PartName="/ppt/slideMasters/slideMaster2.xml" ContentType="application/vnd.openxmlformats-officedocument.presentationml.slideMaster+xml"/>
  <Override PartName="/ppt/notesSlides/notesSlide16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theme/theme4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0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1.xml" ContentType="application/vnd.openxmlformats-officedocument.presentationml.tags+xml"/>
  <Override PartName="/ppt/tags/tag11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ppt/tags/tag8.xml" ContentType="application/vnd.openxmlformats-officedocument.presentationml.tags+xml"/>
  <Override PartName="/ppt/tags/tag7.xml" ContentType="application/vnd.openxmlformats-officedocument.presentationml.tags+xml"/>
  <Override PartName="/ppt/tags/tag6.xml" ContentType="application/vnd.openxmlformats-officedocument.presentationml.tags+xml"/>
  <Override PartName="/docProps/app.xml" ContentType="application/vnd.openxmlformats-officedocument.extended-properties+xml"/>
  <Override PartName="/ppt/tags/tag9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3" r:id="rId1"/>
    <p:sldMasterId id="2147483679" r:id="rId2"/>
  </p:sldMasterIdLst>
  <p:notesMasterIdLst>
    <p:notesMasterId r:id="rId24"/>
  </p:notesMasterIdLst>
  <p:handoutMasterIdLst>
    <p:handoutMasterId r:id="rId25"/>
  </p:handoutMasterIdLst>
  <p:sldIdLst>
    <p:sldId id="360" r:id="rId3"/>
    <p:sldId id="361" r:id="rId4"/>
    <p:sldId id="362" r:id="rId5"/>
    <p:sldId id="258" r:id="rId6"/>
    <p:sldId id="363" r:id="rId7"/>
    <p:sldId id="320" r:id="rId8"/>
    <p:sldId id="274" r:id="rId9"/>
    <p:sldId id="271" r:id="rId10"/>
    <p:sldId id="338" r:id="rId11"/>
    <p:sldId id="268" r:id="rId12"/>
    <p:sldId id="269" r:id="rId13"/>
    <p:sldId id="270" r:id="rId14"/>
    <p:sldId id="342" r:id="rId15"/>
    <p:sldId id="273" r:id="rId16"/>
    <p:sldId id="353" r:id="rId17"/>
    <p:sldId id="344" r:id="rId18"/>
    <p:sldId id="359" r:id="rId19"/>
    <p:sldId id="278" r:id="rId20"/>
    <p:sldId id="343" r:id="rId21"/>
    <p:sldId id="366" r:id="rId22"/>
    <p:sldId id="365" r:id="rId23"/>
  </p:sldIdLst>
  <p:sldSz cx="9144000" cy="6858000" type="screen4x3"/>
  <p:notesSz cx="7010400" cy="9296400"/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AE1"/>
    <a:srgbClr val="984807"/>
    <a:srgbClr val="899638"/>
    <a:srgbClr val="C4CF7F"/>
    <a:srgbClr val="AFC048"/>
    <a:srgbClr val="F799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50" autoAdjust="0"/>
    <p:restoredTop sz="96703" autoAdjust="0"/>
  </p:normalViewPr>
  <p:slideViewPr>
    <p:cSldViewPr>
      <p:cViewPr varScale="1">
        <p:scale>
          <a:sx n="62" d="100"/>
          <a:sy n="62" d="100"/>
        </p:scale>
        <p:origin x="133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896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0" d="100"/>
          <a:sy n="60" d="100"/>
        </p:scale>
        <p:origin x="-1842" y="-9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33" Type="http://schemas.openxmlformats.org/officeDocument/2006/relationships/customXml" Target="../customXml/item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32" Type="http://schemas.openxmlformats.org/officeDocument/2006/relationships/customXml" Target="../customXml/item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ustomXml" Target="../customXml/item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41D9FB-D9EC-AF4D-8BBA-B711FAB8C8AF}" type="datetime1">
              <a:rPr lang="en-US" smtClean="0"/>
              <a:t>8/23/2016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11FD8F-C13A-A140-9E1E-8887D6968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98464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D8F9357-0404-E443-AF3F-F1653CC8A164}" type="datetime1">
              <a:rPr lang="en-US" smtClean="0"/>
              <a:t>8/23/2016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141E5EF-A5BE-4600-A1C0-B8A4AB7EC5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772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1E5EF-A5BE-4600-A1C0-B8A4AB7EC51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9211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B00A3-E43F-4D77-B751-2245E058949A}" type="slidenum">
              <a:rPr lang="es-ES" smtClean="0"/>
              <a:pPr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96191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B00A3-E43F-4D77-B751-2245E058949A}" type="slidenum">
              <a:rPr lang="es-ES" smtClean="0"/>
              <a:pPr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63608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B00A3-E43F-4D77-B751-2245E058949A}" type="slidenum">
              <a:rPr lang="es-ES" smtClean="0"/>
              <a:pPr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83428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B00A3-E43F-4D77-B751-2245E058949A}" type="slidenum">
              <a:rPr lang="es-ES" smtClean="0"/>
              <a:pPr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98696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B00A3-E43F-4D77-B751-2245E058949A}" type="slidenum">
              <a:rPr lang="es-ES" smtClean="0"/>
              <a:pPr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1737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DF0395-FEB2-490C-B89A-8150F363189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5535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DF0395-FEB2-490C-B89A-8150F363189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876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0F0E5-B97A-45DD-B715-F817C342826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395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0F0E5-B97A-45DD-B715-F817C342826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3981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B00A3-E43F-4D77-B751-2245E058949A}" type="slidenum">
              <a:rPr lang="es-ES" smtClean="0"/>
              <a:pPr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62551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DF0395-FEB2-490C-B89A-8150F363189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1965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B00A3-E43F-4D77-B751-2245E058949A}" type="slidenum">
              <a:rPr lang="es-ES" smtClean="0"/>
              <a:pPr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11594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B00A3-E43F-4D77-B751-2245E058949A}" type="slidenum">
              <a:rPr lang="es-ES" smtClean="0"/>
              <a:pPr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29308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B00A3-E43F-4D77-B751-2245E058949A}" type="slidenum">
              <a:rPr lang="es-ES" smtClean="0"/>
              <a:pPr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88726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1650">
              <a:defRPr/>
            </a:pP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B00A3-E43F-4D77-B751-2245E058949A}" type="slidenum">
              <a:rPr lang="es-ES" smtClean="0"/>
              <a:pPr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01209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1650">
              <a:defRPr/>
            </a:pP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B00A3-E43F-4D77-B751-2245E058949A}" type="slidenum">
              <a:rPr lang="es-ES" smtClean="0"/>
              <a:pPr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6582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4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ctr">
              <a:defRPr sz="4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097D3288-7629-4BC0-BE45-08CA1BF008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7143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D3288-7629-4BC0-BE45-08CA1BF008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141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D3288-7629-4BC0-BE45-08CA1BF008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062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7497DC00-0F7C-4243-8E56-FD8061957A5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511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E2926EBE-2AC0-47A8-A2DF-1C52A2D7431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4748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ellc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2816"/>
            <a:ext cx="7772400" cy="2362185"/>
          </a:xfrm>
        </p:spPr>
        <p:txBody>
          <a:bodyPr>
            <a:spAutoFit/>
          </a:bodyPr>
          <a:lstStyle>
            <a:lvl1pPr algn="ctr">
              <a:defRPr sz="71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66800"/>
            <a:ext cx="6400800" cy="553998"/>
          </a:xfrm>
        </p:spPr>
        <p:txBody>
          <a:bodyPr>
            <a:spAutoFit/>
          </a:bodyPr>
          <a:lstStyle>
            <a:lvl1pPr marL="0" indent="0" algn="ctr">
              <a:lnSpc>
                <a:spcPts val="1800"/>
              </a:lnSpc>
              <a:buNone/>
              <a:defRPr sz="1500" b="0" spc="-3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</a:t>
            </a:r>
          </a:p>
          <a:p>
            <a:r>
              <a:rPr lang="en-US" dirty="0" smtClean="0"/>
              <a:t>subtitle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799866" y="1396800"/>
            <a:ext cx="5544269" cy="359928"/>
          </a:xfrm>
        </p:spPr>
        <p:txBody>
          <a:bodyPr>
            <a:spAutoFit/>
          </a:bodyPr>
          <a:lstStyle>
            <a:lvl1pPr algn="ctr">
              <a:lnSpc>
                <a:spcPts val="2000"/>
              </a:lnSpc>
              <a:defRPr sz="2100" spc="-50" baseline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4" name="Picture 3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63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D3288-7629-4BC0-BE45-08CA1BF0085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1467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ellc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2816"/>
            <a:ext cx="7772400" cy="2362185"/>
          </a:xfrm>
        </p:spPr>
        <p:txBody>
          <a:bodyPr>
            <a:spAutoFit/>
          </a:bodyPr>
          <a:lstStyle>
            <a:lvl1pPr algn="ctr">
              <a:defRPr sz="71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66800"/>
            <a:ext cx="6400800" cy="553998"/>
          </a:xfrm>
        </p:spPr>
        <p:txBody>
          <a:bodyPr>
            <a:spAutoFit/>
          </a:bodyPr>
          <a:lstStyle>
            <a:lvl1pPr marL="0" indent="0" algn="ctr">
              <a:lnSpc>
                <a:spcPts val="1800"/>
              </a:lnSpc>
              <a:buNone/>
              <a:defRPr sz="1500" b="0" spc="-3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799866" y="1396800"/>
            <a:ext cx="5544269" cy="359928"/>
          </a:xfrm>
        </p:spPr>
        <p:txBody>
          <a:bodyPr>
            <a:spAutoFit/>
          </a:bodyPr>
          <a:lstStyle>
            <a:lvl1pPr algn="ctr">
              <a:lnSpc>
                <a:spcPts val="2000"/>
              </a:lnSpc>
              <a:defRPr sz="2100" spc="-50" baseline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4" name="Picture 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  <p:pic>
        <p:nvPicPr>
          <p:cNvPr id="6" name="Picture 5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705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b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979936"/>
            <a:ext cx="7920000" cy="1296936"/>
          </a:xfrm>
        </p:spPr>
        <p:txBody>
          <a:bodyPr/>
          <a:lstStyle>
            <a:lvl1pPr>
              <a:lnSpc>
                <a:spcPts val="46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648000" y="2620800"/>
            <a:ext cx="7885964" cy="298800"/>
          </a:xfrm>
        </p:spPr>
        <p:txBody>
          <a:bodyPr wrap="square">
            <a:spAutoFit/>
          </a:bodyPr>
          <a:lstStyle>
            <a:lvl1pPr>
              <a:lnSpc>
                <a:spcPts val="1500"/>
              </a:lnSpc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651600" y="3000291"/>
            <a:ext cx="3888000" cy="284693"/>
          </a:xfrm>
        </p:spPr>
        <p:txBody>
          <a:bodyPr>
            <a:spAutoFit/>
          </a:bodyPr>
          <a:lstStyle>
            <a:lvl1pPr algn="just">
              <a:lnSpc>
                <a:spcPts val="1500"/>
              </a:lnSpc>
              <a:spcBef>
                <a:spcPts val="0"/>
              </a:spcBef>
              <a:defRPr sz="1300" cap="none" spc="-2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8107200" y="6285600"/>
            <a:ext cx="349640" cy="259045"/>
          </a:xfrm>
        </p:spPr>
        <p:txBody>
          <a:bodyPr wrap="square" anchor="ctr">
            <a:spAutoFit/>
          </a:bodyPr>
          <a:lstStyle>
            <a:lvl1pPr algn="ctr">
              <a:defRPr sz="1000" b="0" spc="-10" baseline="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s-ES" dirty="0" smtClean="0"/>
              <a:t>1</a:t>
            </a:r>
            <a:endParaRPr lang="en-US" dirty="0"/>
          </a:p>
        </p:txBody>
      </p:sp>
      <p:sp>
        <p:nvSpPr>
          <p:cNvPr id="41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755600" y="5050800"/>
            <a:ext cx="3675632" cy="284693"/>
          </a:xfrm>
        </p:spPr>
        <p:txBody>
          <a:bodyPr wrap="square">
            <a:spAutoFit/>
          </a:bodyPr>
          <a:lstStyle>
            <a:lvl1pPr>
              <a:lnSpc>
                <a:spcPts val="1500"/>
              </a:lnSpc>
              <a:defRPr sz="1300" b="1" cap="none" spc="-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752000" y="5302800"/>
            <a:ext cx="3675600" cy="259045"/>
          </a:xfrm>
        </p:spPr>
        <p:txBody>
          <a:bodyPr wrap="square">
            <a:spAutoFit/>
          </a:bodyPr>
          <a:lstStyle>
            <a:lvl1pPr>
              <a:defRPr>
                <a:solidFill>
                  <a:srgbClr val="009AE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35" hasCustomPrompt="1"/>
          </p:nvPr>
        </p:nvSpPr>
        <p:spPr>
          <a:xfrm>
            <a:off x="4860000" y="3085200"/>
            <a:ext cx="3567600" cy="1944000"/>
          </a:xfrm>
          <a:solidFill>
            <a:srgbClr val="333333"/>
          </a:solidFill>
        </p:spPr>
        <p:txBody>
          <a:bodyPr anchor="ctr"/>
          <a:lstStyle>
            <a:lvl1pPr algn="ctr">
              <a:defRPr sz="14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s-ES" smtClean="0"/>
              <a:t>image</a:t>
            </a:r>
            <a:endParaRPr lang="en-US"/>
          </a:p>
        </p:txBody>
      </p:sp>
      <p:pic>
        <p:nvPicPr>
          <p:cNvPr id="15" name="Picture 1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  <p:pic>
        <p:nvPicPr>
          <p:cNvPr id="4" name="Picture 3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599"/>
            <a:ext cx="97528" cy="10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371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12000" y="836712"/>
            <a:ext cx="7920000" cy="236218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8107200" y="6285600"/>
            <a:ext cx="349640" cy="259045"/>
          </a:xfrm>
        </p:spPr>
        <p:txBody>
          <a:bodyPr wrap="square" anchor="ctr">
            <a:spAutoFit/>
          </a:bodyPr>
          <a:lstStyle>
            <a:lvl1pPr algn="ctr">
              <a:spcBef>
                <a:spcPts val="0"/>
              </a:spcBef>
              <a:defRPr sz="1000" b="0" spc="-10" baseline="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s-ES" smtClean="0"/>
              <a:t>2</a:t>
            </a:r>
            <a:endParaRPr lang="en-US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648000" y="1515600"/>
            <a:ext cx="7885964" cy="298800"/>
          </a:xfrm>
        </p:spPr>
        <p:txBody>
          <a:bodyPr wrap="square">
            <a:spAutoFit/>
          </a:bodyPr>
          <a:lstStyle>
            <a:lvl1pPr>
              <a:lnSpc>
                <a:spcPts val="15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9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658800" y="3290400"/>
            <a:ext cx="2617056" cy="271869"/>
          </a:xfrm>
        </p:spPr>
        <p:txBody>
          <a:bodyPr wrap="square">
            <a:spAutoFit/>
          </a:bodyPr>
          <a:lstStyle>
            <a:lvl1pPr algn="just">
              <a:lnSpc>
                <a:spcPts val="1400"/>
              </a:lnSpc>
              <a:spcBef>
                <a:spcPts val="0"/>
              </a:spcBef>
              <a:defRPr sz="1200" cap="none" spc="-1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6" name="Text Placeholder 13"/>
          <p:cNvSpPr>
            <a:spLocks noGrp="1"/>
          </p:cNvSpPr>
          <p:nvPr>
            <p:ph type="body" sz="quarter" idx="23"/>
          </p:nvPr>
        </p:nvSpPr>
        <p:spPr>
          <a:xfrm>
            <a:off x="658800" y="5270400"/>
            <a:ext cx="2617056" cy="271869"/>
          </a:xfrm>
        </p:spPr>
        <p:txBody>
          <a:bodyPr wrap="square">
            <a:spAutoFit/>
          </a:bodyPr>
          <a:lstStyle>
            <a:lvl1pPr algn="just">
              <a:lnSpc>
                <a:spcPts val="1400"/>
              </a:lnSpc>
              <a:spcBef>
                <a:spcPts val="0"/>
              </a:spcBef>
              <a:defRPr sz="1200" cap="none" spc="-1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Text Placeholder 13"/>
          <p:cNvSpPr>
            <a:spLocks noGrp="1"/>
          </p:cNvSpPr>
          <p:nvPr>
            <p:ph type="body" sz="quarter" idx="25"/>
          </p:nvPr>
        </p:nvSpPr>
        <p:spPr>
          <a:xfrm>
            <a:off x="3250800" y="5270400"/>
            <a:ext cx="2617056" cy="271869"/>
          </a:xfrm>
        </p:spPr>
        <p:txBody>
          <a:bodyPr wrap="square">
            <a:spAutoFit/>
          </a:bodyPr>
          <a:lstStyle>
            <a:lvl1pPr algn="just">
              <a:lnSpc>
                <a:spcPts val="1400"/>
              </a:lnSpc>
              <a:spcBef>
                <a:spcPts val="0"/>
              </a:spcBef>
              <a:defRPr sz="1200" cap="none" spc="-1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0" name="Text Placeholder 13"/>
          <p:cNvSpPr>
            <a:spLocks noGrp="1"/>
          </p:cNvSpPr>
          <p:nvPr>
            <p:ph type="body" sz="quarter" idx="27"/>
          </p:nvPr>
        </p:nvSpPr>
        <p:spPr>
          <a:xfrm>
            <a:off x="5842800" y="5270400"/>
            <a:ext cx="2617056" cy="271869"/>
          </a:xfrm>
        </p:spPr>
        <p:txBody>
          <a:bodyPr wrap="square">
            <a:spAutoFit/>
          </a:bodyPr>
          <a:lstStyle>
            <a:lvl1pPr algn="just">
              <a:lnSpc>
                <a:spcPts val="1400"/>
              </a:lnSpc>
              <a:spcBef>
                <a:spcPts val="0"/>
              </a:spcBef>
              <a:defRPr sz="1200" cap="none" spc="-1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3251088" y="3290400"/>
            <a:ext cx="2617056" cy="271869"/>
          </a:xfrm>
        </p:spPr>
        <p:txBody>
          <a:bodyPr wrap="square">
            <a:spAutoFit/>
          </a:bodyPr>
          <a:lstStyle>
            <a:lvl1pPr algn="just">
              <a:lnSpc>
                <a:spcPts val="1400"/>
              </a:lnSpc>
              <a:spcBef>
                <a:spcPts val="0"/>
              </a:spcBef>
              <a:defRPr sz="1200" cap="none" spc="-1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4" name="Text Placeholder 13"/>
          <p:cNvSpPr>
            <a:spLocks noGrp="1"/>
          </p:cNvSpPr>
          <p:nvPr>
            <p:ph type="body" sz="quarter" idx="21"/>
          </p:nvPr>
        </p:nvSpPr>
        <p:spPr>
          <a:xfrm>
            <a:off x="5842800" y="3290400"/>
            <a:ext cx="2617056" cy="271869"/>
          </a:xfrm>
        </p:spPr>
        <p:txBody>
          <a:bodyPr wrap="square">
            <a:spAutoFit/>
          </a:bodyPr>
          <a:lstStyle>
            <a:lvl1pPr algn="just">
              <a:lnSpc>
                <a:spcPts val="1400"/>
              </a:lnSpc>
              <a:spcBef>
                <a:spcPts val="0"/>
              </a:spcBef>
              <a:defRPr sz="1200" cap="none" spc="-1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7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755576" y="3133640"/>
            <a:ext cx="2448000" cy="165600"/>
          </a:xfrm>
          <a:solidFill>
            <a:srgbClr val="009AE1"/>
          </a:solidFill>
        </p:spPr>
        <p:txBody>
          <a:bodyPr wrap="square" lIns="43200" tIns="0" rIns="43200" bIns="0" anchor="ctr">
            <a:noAutofit/>
          </a:bodyPr>
          <a:lstStyle>
            <a:lvl1pPr>
              <a:spcBef>
                <a:spcPts val="0"/>
              </a:spcBef>
              <a:defRPr sz="1200" b="1" cap="none" spc="-1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8" name="Text Placeholder 9"/>
          <p:cNvSpPr>
            <a:spLocks noGrp="1"/>
          </p:cNvSpPr>
          <p:nvPr>
            <p:ph type="body" sz="quarter" idx="35"/>
          </p:nvPr>
        </p:nvSpPr>
        <p:spPr>
          <a:xfrm>
            <a:off x="3349030" y="3133640"/>
            <a:ext cx="2448000" cy="165600"/>
          </a:xfrm>
          <a:solidFill>
            <a:srgbClr val="009AE1"/>
          </a:solidFill>
        </p:spPr>
        <p:txBody>
          <a:bodyPr wrap="square" lIns="43200" tIns="0" rIns="43200" bIns="0" anchor="ctr">
            <a:noAutofit/>
          </a:bodyPr>
          <a:lstStyle>
            <a:lvl1pPr>
              <a:spcBef>
                <a:spcPts val="0"/>
              </a:spcBef>
              <a:defRPr sz="1200" b="1" cap="none" spc="-1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9" name="Text Placeholder 9"/>
          <p:cNvSpPr>
            <a:spLocks noGrp="1"/>
          </p:cNvSpPr>
          <p:nvPr>
            <p:ph type="body" sz="quarter" idx="36"/>
          </p:nvPr>
        </p:nvSpPr>
        <p:spPr>
          <a:xfrm>
            <a:off x="5940152" y="3133640"/>
            <a:ext cx="2448000" cy="165600"/>
          </a:xfrm>
          <a:solidFill>
            <a:srgbClr val="009AE1"/>
          </a:solidFill>
        </p:spPr>
        <p:txBody>
          <a:bodyPr wrap="square" lIns="43200" tIns="0" rIns="43200" bIns="0" anchor="ctr">
            <a:noAutofit/>
          </a:bodyPr>
          <a:lstStyle>
            <a:lvl1pPr>
              <a:spcBef>
                <a:spcPts val="0"/>
              </a:spcBef>
              <a:defRPr sz="1200" b="1" cap="none" spc="-1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0" name="Text Placeholder 9"/>
          <p:cNvSpPr>
            <a:spLocks noGrp="1"/>
          </p:cNvSpPr>
          <p:nvPr>
            <p:ph type="body" sz="quarter" idx="37"/>
          </p:nvPr>
        </p:nvSpPr>
        <p:spPr>
          <a:xfrm>
            <a:off x="754410" y="5114401"/>
            <a:ext cx="2449166" cy="165600"/>
          </a:xfrm>
          <a:solidFill>
            <a:srgbClr val="009AE1"/>
          </a:solidFill>
        </p:spPr>
        <p:txBody>
          <a:bodyPr wrap="square" lIns="43200" tIns="0" rIns="43200" bIns="0" anchor="ctr">
            <a:noAutofit/>
          </a:bodyPr>
          <a:lstStyle>
            <a:lvl1pPr>
              <a:spcBef>
                <a:spcPts val="0"/>
              </a:spcBef>
              <a:defRPr sz="1200" b="1" cap="none" spc="-1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1" name="Text Placeholder 9"/>
          <p:cNvSpPr>
            <a:spLocks noGrp="1"/>
          </p:cNvSpPr>
          <p:nvPr>
            <p:ph type="body" sz="quarter" idx="38"/>
          </p:nvPr>
        </p:nvSpPr>
        <p:spPr>
          <a:xfrm>
            <a:off x="3347864" y="5114401"/>
            <a:ext cx="2448000" cy="165600"/>
          </a:xfrm>
          <a:solidFill>
            <a:srgbClr val="009AE1"/>
          </a:solidFill>
        </p:spPr>
        <p:txBody>
          <a:bodyPr wrap="square" lIns="43200" tIns="0" rIns="43200" bIns="0" anchor="ctr">
            <a:noAutofit/>
          </a:bodyPr>
          <a:lstStyle>
            <a:lvl1pPr>
              <a:spcBef>
                <a:spcPts val="0"/>
              </a:spcBef>
              <a:defRPr sz="1200" b="1" cap="none" spc="-1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2" name="Text Placeholder 9"/>
          <p:cNvSpPr>
            <a:spLocks noGrp="1"/>
          </p:cNvSpPr>
          <p:nvPr>
            <p:ph type="body" sz="quarter" idx="39"/>
          </p:nvPr>
        </p:nvSpPr>
        <p:spPr>
          <a:xfrm>
            <a:off x="5938986" y="5114401"/>
            <a:ext cx="2448000" cy="165600"/>
          </a:xfrm>
          <a:solidFill>
            <a:srgbClr val="009AE1"/>
          </a:solidFill>
        </p:spPr>
        <p:txBody>
          <a:bodyPr wrap="square" lIns="43200" tIns="0" rIns="43200" bIns="0" anchor="ctr">
            <a:noAutofit/>
          </a:bodyPr>
          <a:lstStyle>
            <a:lvl1pPr>
              <a:spcBef>
                <a:spcPts val="0"/>
              </a:spcBef>
              <a:defRPr sz="1200" b="1" cap="none" spc="-1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5" name="Picture Placeholder 6"/>
          <p:cNvSpPr>
            <a:spLocks noGrp="1"/>
          </p:cNvSpPr>
          <p:nvPr>
            <p:ph type="pic" sz="quarter" idx="40" hasCustomPrompt="1"/>
          </p:nvPr>
        </p:nvSpPr>
        <p:spPr>
          <a:xfrm>
            <a:off x="756000" y="1990800"/>
            <a:ext cx="2448000" cy="1144800"/>
          </a:xfrm>
          <a:solidFill>
            <a:srgbClr val="333333"/>
          </a:solidFill>
        </p:spPr>
        <p:txBody>
          <a:bodyPr anchor="ctr"/>
          <a:lstStyle>
            <a:lvl1pPr algn="ctr">
              <a:defRPr sz="14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s-ES" smtClean="0"/>
              <a:t>image</a:t>
            </a:r>
            <a:endParaRPr lang="en-US"/>
          </a:p>
        </p:txBody>
      </p:sp>
      <p:sp>
        <p:nvSpPr>
          <p:cNvPr id="47" name="Picture Placeholder 6"/>
          <p:cNvSpPr>
            <a:spLocks noGrp="1"/>
          </p:cNvSpPr>
          <p:nvPr>
            <p:ph type="pic" sz="quarter" idx="41" hasCustomPrompt="1"/>
          </p:nvPr>
        </p:nvSpPr>
        <p:spPr>
          <a:xfrm>
            <a:off x="3348000" y="1990800"/>
            <a:ext cx="2448000" cy="1144800"/>
          </a:xfrm>
          <a:solidFill>
            <a:srgbClr val="333333"/>
          </a:solidFill>
        </p:spPr>
        <p:txBody>
          <a:bodyPr anchor="ctr"/>
          <a:lstStyle>
            <a:lvl1pPr algn="ctr">
              <a:defRPr sz="14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s-ES" smtClean="0"/>
              <a:t>image</a:t>
            </a:r>
            <a:endParaRPr lang="en-US"/>
          </a:p>
        </p:txBody>
      </p:sp>
      <p:sp>
        <p:nvSpPr>
          <p:cNvPr id="49" name="Picture Placeholder 6"/>
          <p:cNvSpPr>
            <a:spLocks noGrp="1"/>
          </p:cNvSpPr>
          <p:nvPr>
            <p:ph type="pic" sz="quarter" idx="42" hasCustomPrompt="1"/>
          </p:nvPr>
        </p:nvSpPr>
        <p:spPr>
          <a:xfrm>
            <a:off x="5940000" y="1990800"/>
            <a:ext cx="2448000" cy="1144800"/>
          </a:xfrm>
          <a:solidFill>
            <a:srgbClr val="333333"/>
          </a:solidFill>
        </p:spPr>
        <p:txBody>
          <a:bodyPr anchor="ctr"/>
          <a:lstStyle>
            <a:lvl1pPr algn="ctr">
              <a:defRPr sz="14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s-ES" smtClean="0"/>
              <a:t>image</a:t>
            </a:r>
            <a:endParaRPr lang="en-US"/>
          </a:p>
        </p:txBody>
      </p:sp>
      <p:sp>
        <p:nvSpPr>
          <p:cNvPr id="51" name="Picture Placeholder 6"/>
          <p:cNvSpPr>
            <a:spLocks noGrp="1"/>
          </p:cNvSpPr>
          <p:nvPr>
            <p:ph type="pic" sz="quarter" idx="43" hasCustomPrompt="1"/>
          </p:nvPr>
        </p:nvSpPr>
        <p:spPr>
          <a:xfrm>
            <a:off x="756000" y="3970800"/>
            <a:ext cx="2448000" cy="1144800"/>
          </a:xfrm>
          <a:solidFill>
            <a:srgbClr val="333333"/>
          </a:solidFill>
        </p:spPr>
        <p:txBody>
          <a:bodyPr anchor="ctr"/>
          <a:lstStyle>
            <a:lvl1pPr algn="ctr">
              <a:defRPr sz="14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s-ES" smtClean="0"/>
              <a:t>image</a:t>
            </a:r>
            <a:endParaRPr lang="en-US"/>
          </a:p>
        </p:txBody>
      </p:sp>
      <p:sp>
        <p:nvSpPr>
          <p:cNvPr id="63" name="Picture Placeholder 6"/>
          <p:cNvSpPr>
            <a:spLocks noGrp="1"/>
          </p:cNvSpPr>
          <p:nvPr>
            <p:ph type="pic" sz="quarter" idx="44" hasCustomPrompt="1"/>
          </p:nvPr>
        </p:nvSpPr>
        <p:spPr>
          <a:xfrm>
            <a:off x="3348000" y="3970800"/>
            <a:ext cx="2448000" cy="1144800"/>
          </a:xfrm>
          <a:solidFill>
            <a:srgbClr val="333333"/>
          </a:solidFill>
        </p:spPr>
        <p:txBody>
          <a:bodyPr anchor="ctr"/>
          <a:lstStyle>
            <a:lvl1pPr algn="ctr">
              <a:defRPr sz="14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s-ES" smtClean="0"/>
              <a:t>image</a:t>
            </a:r>
            <a:endParaRPr lang="en-US"/>
          </a:p>
        </p:txBody>
      </p:sp>
      <p:sp>
        <p:nvSpPr>
          <p:cNvPr id="64" name="Picture Placeholder 6"/>
          <p:cNvSpPr>
            <a:spLocks noGrp="1"/>
          </p:cNvSpPr>
          <p:nvPr>
            <p:ph type="pic" sz="quarter" idx="45" hasCustomPrompt="1"/>
          </p:nvPr>
        </p:nvSpPr>
        <p:spPr>
          <a:xfrm>
            <a:off x="5940000" y="3970800"/>
            <a:ext cx="2448000" cy="1144800"/>
          </a:xfrm>
          <a:solidFill>
            <a:srgbClr val="333333"/>
          </a:solidFill>
        </p:spPr>
        <p:txBody>
          <a:bodyPr anchor="ctr"/>
          <a:lstStyle>
            <a:lvl1pPr algn="ctr">
              <a:defRPr sz="14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s-ES" smtClean="0"/>
              <a:t>image</a:t>
            </a:r>
            <a:endParaRPr lang="en-US"/>
          </a:p>
        </p:txBody>
      </p:sp>
      <p:pic>
        <p:nvPicPr>
          <p:cNvPr id="27" name="Picture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  <p:pic>
        <p:nvPicPr>
          <p:cNvPr id="28" name="Picture 27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599"/>
            <a:ext cx="97528" cy="10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374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7" grpId="0" animBg="1"/>
      <p:bldP spid="49" grpId="0" animBg="1"/>
      <p:bldP spid="51" grpId="0" animBg="1"/>
      <p:bldP spid="63" grpId="0" animBg="1"/>
      <p:bldP spid="64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e 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12000" y="836712"/>
            <a:ext cx="7920000" cy="236218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648000" y="1515600"/>
            <a:ext cx="7884440" cy="298800"/>
          </a:xfrm>
        </p:spPr>
        <p:txBody>
          <a:bodyPr wrap="square">
            <a:spAutoFit/>
          </a:bodyPr>
          <a:lstStyle>
            <a:lvl1pPr>
              <a:lnSpc>
                <a:spcPts val="1500"/>
              </a:lnSpc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709200" y="4154400"/>
            <a:ext cx="2412000" cy="180000"/>
          </a:xfrm>
          <a:solidFill>
            <a:srgbClr val="009AE1"/>
          </a:solidFill>
        </p:spPr>
        <p:txBody>
          <a:bodyPr wrap="square" lIns="43200" tIns="36000" rIns="43200" bIns="0" anchor="ctr">
            <a:noAutofit/>
          </a:bodyPr>
          <a:lstStyle>
            <a:lvl1pPr>
              <a:lnSpc>
                <a:spcPts val="1200"/>
              </a:lnSpc>
              <a:defRPr sz="1400" spc="-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3367800" y="4154400"/>
            <a:ext cx="2412000" cy="180000"/>
          </a:xfrm>
          <a:solidFill>
            <a:srgbClr val="009AE1"/>
          </a:solidFill>
        </p:spPr>
        <p:txBody>
          <a:bodyPr wrap="square" lIns="43200" tIns="36000" rIns="43200" bIns="0" anchor="ctr">
            <a:noAutofit/>
          </a:bodyPr>
          <a:lstStyle>
            <a:lvl1pPr>
              <a:lnSpc>
                <a:spcPts val="1200"/>
              </a:lnSpc>
              <a:defRPr sz="1400" spc="-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26400" y="4154400"/>
            <a:ext cx="2412000" cy="180000"/>
          </a:xfrm>
          <a:solidFill>
            <a:srgbClr val="009AE1"/>
          </a:solidFill>
        </p:spPr>
        <p:txBody>
          <a:bodyPr wrap="square" lIns="43200" tIns="36000" rIns="43200" bIns="0" anchor="ctr">
            <a:noAutofit/>
          </a:bodyPr>
          <a:lstStyle>
            <a:lvl1pPr>
              <a:lnSpc>
                <a:spcPts val="1200"/>
              </a:lnSpc>
              <a:defRPr sz="1400" spc="-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09200" y="2348880"/>
            <a:ext cx="2412000" cy="180000"/>
          </a:xfrm>
          <a:solidFill>
            <a:srgbClr val="009AE1"/>
          </a:solidFill>
        </p:spPr>
        <p:txBody>
          <a:bodyPr wrap="square" lIns="43200" tIns="36000" rIns="43200" bIns="0" anchor="ctr">
            <a:noAutofit/>
          </a:bodyPr>
          <a:lstStyle>
            <a:lvl1pPr>
              <a:lnSpc>
                <a:spcPts val="1200"/>
              </a:lnSpc>
              <a:defRPr sz="1400" spc="-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69600" y="2348880"/>
            <a:ext cx="2412000" cy="180000"/>
          </a:xfrm>
          <a:solidFill>
            <a:srgbClr val="009AE1"/>
          </a:solidFill>
        </p:spPr>
        <p:txBody>
          <a:bodyPr wrap="square" lIns="43200" tIns="36000" rIns="43200" bIns="0" anchor="ctr">
            <a:noAutofit/>
          </a:bodyPr>
          <a:lstStyle>
            <a:lvl1pPr>
              <a:lnSpc>
                <a:spcPts val="1200"/>
              </a:lnSpc>
              <a:defRPr sz="1400" spc="-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026400" y="2348880"/>
            <a:ext cx="2412000" cy="180000"/>
          </a:xfrm>
          <a:solidFill>
            <a:srgbClr val="009AE1"/>
          </a:solidFill>
        </p:spPr>
        <p:txBody>
          <a:bodyPr wrap="square" lIns="43200" tIns="36000" rIns="43200" bIns="0" anchor="ctr">
            <a:noAutofit/>
          </a:bodyPr>
          <a:lstStyle>
            <a:lvl1pPr>
              <a:lnSpc>
                <a:spcPts val="1200"/>
              </a:lnSpc>
              <a:defRPr sz="1400" spc="-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611560" y="4352400"/>
            <a:ext cx="2592000" cy="271869"/>
          </a:xfrm>
        </p:spPr>
        <p:txBody>
          <a:bodyPr wrap="square">
            <a:spAutoFit/>
          </a:bodyPr>
          <a:lstStyle>
            <a:lvl1pPr algn="just">
              <a:lnSpc>
                <a:spcPts val="1400"/>
              </a:lnSpc>
              <a:defRPr sz="1200" cap="none" spc="-1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8"/>
          </p:nvPr>
        </p:nvSpPr>
        <p:spPr>
          <a:xfrm>
            <a:off x="3268800" y="4352400"/>
            <a:ext cx="2592000" cy="271869"/>
          </a:xfrm>
        </p:spPr>
        <p:txBody>
          <a:bodyPr wrap="square">
            <a:spAutoFit/>
          </a:bodyPr>
          <a:lstStyle>
            <a:lvl1pPr algn="just">
              <a:lnSpc>
                <a:spcPts val="1400"/>
              </a:lnSpc>
              <a:defRPr sz="1200" cap="none" spc="-1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5929200" y="4352400"/>
            <a:ext cx="2592000" cy="271869"/>
          </a:xfrm>
        </p:spPr>
        <p:txBody>
          <a:bodyPr wrap="square">
            <a:spAutoFit/>
          </a:bodyPr>
          <a:lstStyle>
            <a:lvl1pPr algn="just">
              <a:lnSpc>
                <a:spcPts val="1400"/>
              </a:lnSpc>
              <a:defRPr sz="1200" cap="none" spc="-1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20"/>
          </p:nvPr>
        </p:nvSpPr>
        <p:spPr>
          <a:xfrm>
            <a:off x="611560" y="2548800"/>
            <a:ext cx="2592000" cy="271869"/>
          </a:xfrm>
        </p:spPr>
        <p:txBody>
          <a:bodyPr wrap="square">
            <a:spAutoFit/>
          </a:bodyPr>
          <a:lstStyle>
            <a:lvl1pPr algn="just">
              <a:lnSpc>
                <a:spcPts val="1400"/>
              </a:lnSpc>
              <a:defRPr sz="1200" cap="none" spc="-1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21"/>
          </p:nvPr>
        </p:nvSpPr>
        <p:spPr>
          <a:xfrm>
            <a:off x="3268800" y="2548800"/>
            <a:ext cx="2592000" cy="271869"/>
          </a:xfrm>
        </p:spPr>
        <p:txBody>
          <a:bodyPr wrap="square">
            <a:spAutoFit/>
          </a:bodyPr>
          <a:lstStyle>
            <a:lvl1pPr algn="just">
              <a:lnSpc>
                <a:spcPts val="1400"/>
              </a:lnSpc>
              <a:defRPr sz="1200" cap="none" spc="-1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22"/>
          </p:nvPr>
        </p:nvSpPr>
        <p:spPr>
          <a:xfrm>
            <a:off x="5929200" y="2548800"/>
            <a:ext cx="2592000" cy="271869"/>
          </a:xfrm>
        </p:spPr>
        <p:txBody>
          <a:bodyPr wrap="square">
            <a:spAutoFit/>
          </a:bodyPr>
          <a:lstStyle>
            <a:lvl1pPr algn="just">
              <a:lnSpc>
                <a:spcPts val="1400"/>
              </a:lnSpc>
              <a:defRPr sz="1200" cap="none" spc="-1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8107200" y="6291851"/>
            <a:ext cx="349640" cy="246542"/>
          </a:xfrm>
        </p:spPr>
        <p:txBody>
          <a:bodyPr wrap="square" anchor="ctr">
            <a:spAutoFit/>
          </a:bodyPr>
          <a:lstStyle>
            <a:lvl1pPr algn="ctr">
              <a:defRPr sz="1000" b="0" spc="-10" baseline="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s-ES" smtClean="0"/>
              <a:t>3</a:t>
            </a:r>
            <a:endParaRPr lang="en-US"/>
          </a:p>
        </p:txBody>
      </p:sp>
      <p:pic>
        <p:nvPicPr>
          <p:cNvPr id="24" name="Picture 2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  <p:pic>
        <p:nvPicPr>
          <p:cNvPr id="25" name="Picture 24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599"/>
            <a:ext cx="97528" cy="10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479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>
            <a:lvl3pPr>
              <a:defRPr>
                <a:latin typeface="Century" pitchFamily="18" charset="0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D3288-7629-4BC0-BE45-08CA1BF008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377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12000" y="836712"/>
            <a:ext cx="7920000" cy="236218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648000" y="1515600"/>
            <a:ext cx="7884440" cy="298800"/>
          </a:xfrm>
        </p:spPr>
        <p:txBody>
          <a:bodyPr wrap="square">
            <a:spAutoFit/>
          </a:bodyPr>
          <a:lstStyle>
            <a:lvl1pPr>
              <a:lnSpc>
                <a:spcPts val="1500"/>
              </a:lnSpc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8107200" y="6285600"/>
            <a:ext cx="349640" cy="259045"/>
          </a:xfrm>
        </p:spPr>
        <p:txBody>
          <a:bodyPr wrap="square" anchor="ctr">
            <a:spAutoFit/>
          </a:bodyPr>
          <a:lstStyle>
            <a:lvl1pPr algn="ctr">
              <a:defRPr sz="1000" b="0" spc="-10" baseline="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s-ES" smtClean="0"/>
              <a:t>4</a:t>
            </a:r>
            <a:endParaRPr lang="en-US"/>
          </a:p>
        </p:txBody>
      </p:sp>
      <p:sp>
        <p:nvSpPr>
          <p:cNvPr id="32" name="Picture Placeholder 6"/>
          <p:cNvSpPr>
            <a:spLocks noGrp="1"/>
          </p:cNvSpPr>
          <p:nvPr>
            <p:ph type="pic" sz="quarter" idx="42" hasCustomPrompt="1"/>
          </p:nvPr>
        </p:nvSpPr>
        <p:spPr>
          <a:xfrm>
            <a:off x="5670000" y="2109600"/>
            <a:ext cx="2156400" cy="1764000"/>
          </a:xfrm>
          <a:solidFill>
            <a:srgbClr val="333333"/>
          </a:solidFill>
        </p:spPr>
        <p:txBody>
          <a:bodyPr anchor="ctr"/>
          <a:lstStyle>
            <a:lvl1pPr algn="ctr">
              <a:defRPr sz="14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s-ES" smtClean="0"/>
              <a:t>image</a:t>
            </a:r>
            <a:endParaRPr lang="en-US"/>
          </a:p>
        </p:txBody>
      </p:sp>
      <p:sp>
        <p:nvSpPr>
          <p:cNvPr id="34" name="Picture Placeholder 6"/>
          <p:cNvSpPr>
            <a:spLocks noGrp="1"/>
          </p:cNvSpPr>
          <p:nvPr>
            <p:ph type="pic" sz="quarter" idx="43" hasCustomPrompt="1"/>
          </p:nvPr>
        </p:nvSpPr>
        <p:spPr>
          <a:xfrm>
            <a:off x="3492000" y="2109600"/>
            <a:ext cx="2156400" cy="1764000"/>
          </a:xfrm>
          <a:solidFill>
            <a:srgbClr val="333333"/>
          </a:solidFill>
        </p:spPr>
        <p:txBody>
          <a:bodyPr anchor="ctr"/>
          <a:lstStyle>
            <a:lvl1pPr algn="ctr">
              <a:defRPr sz="14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s-ES" smtClean="0"/>
              <a:t>image</a:t>
            </a:r>
            <a:endParaRPr lang="en-US"/>
          </a:p>
        </p:txBody>
      </p:sp>
      <p:sp>
        <p:nvSpPr>
          <p:cNvPr id="35" name="Picture Placeholder 6"/>
          <p:cNvSpPr>
            <a:spLocks noGrp="1"/>
          </p:cNvSpPr>
          <p:nvPr>
            <p:ph type="pic" sz="quarter" idx="44" hasCustomPrompt="1"/>
          </p:nvPr>
        </p:nvSpPr>
        <p:spPr>
          <a:xfrm>
            <a:off x="5670000" y="3895200"/>
            <a:ext cx="2156400" cy="1764000"/>
          </a:xfrm>
          <a:solidFill>
            <a:srgbClr val="333333"/>
          </a:solidFill>
        </p:spPr>
        <p:txBody>
          <a:bodyPr anchor="ctr"/>
          <a:lstStyle>
            <a:lvl1pPr algn="ctr">
              <a:defRPr sz="14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s-ES" smtClean="0"/>
              <a:t>image</a:t>
            </a:r>
            <a:endParaRPr lang="en-US"/>
          </a:p>
        </p:txBody>
      </p:sp>
      <p:sp>
        <p:nvSpPr>
          <p:cNvPr id="44" name="Picture Placeholder 6"/>
          <p:cNvSpPr>
            <a:spLocks noGrp="1"/>
          </p:cNvSpPr>
          <p:nvPr>
            <p:ph type="pic" sz="quarter" idx="45" hasCustomPrompt="1"/>
          </p:nvPr>
        </p:nvSpPr>
        <p:spPr>
          <a:xfrm>
            <a:off x="3492000" y="3895200"/>
            <a:ext cx="2156400" cy="1764000"/>
          </a:xfrm>
          <a:solidFill>
            <a:srgbClr val="333333"/>
          </a:solidFill>
        </p:spPr>
        <p:txBody>
          <a:bodyPr anchor="ctr"/>
          <a:lstStyle>
            <a:lvl1pPr algn="ctr">
              <a:defRPr sz="14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s-ES" smtClean="0"/>
              <a:t>image</a:t>
            </a:r>
            <a:endParaRPr lang="en-US"/>
          </a:p>
        </p:txBody>
      </p:sp>
      <p:sp>
        <p:nvSpPr>
          <p:cNvPr id="47" name="Picture Placeholder 6"/>
          <p:cNvSpPr>
            <a:spLocks noGrp="1"/>
          </p:cNvSpPr>
          <p:nvPr>
            <p:ph type="pic" sz="quarter" idx="46" hasCustomPrompt="1"/>
          </p:nvPr>
        </p:nvSpPr>
        <p:spPr>
          <a:xfrm>
            <a:off x="1314000" y="3895200"/>
            <a:ext cx="2156400" cy="1764000"/>
          </a:xfrm>
          <a:solidFill>
            <a:srgbClr val="333333"/>
          </a:solidFill>
        </p:spPr>
        <p:txBody>
          <a:bodyPr anchor="ctr"/>
          <a:lstStyle>
            <a:lvl1pPr algn="ctr">
              <a:defRPr sz="14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s-ES" smtClean="0"/>
              <a:t>image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7"/>
          </p:nvPr>
        </p:nvSpPr>
        <p:spPr>
          <a:xfrm>
            <a:off x="1314000" y="2109600"/>
            <a:ext cx="2156400" cy="1764000"/>
          </a:xfrm>
          <a:solidFill>
            <a:srgbClr val="009AE1"/>
          </a:solidFill>
        </p:spPr>
        <p:txBody>
          <a:bodyPr lIns="198000" tIns="234000" rIns="198000" bIns="234000">
            <a:noAutofit/>
          </a:bodyPr>
          <a:lstStyle>
            <a:lvl1pPr algn="just">
              <a:lnSpc>
                <a:spcPts val="1400"/>
              </a:lnSpc>
              <a:spcBef>
                <a:spcPts val="600"/>
              </a:spcBef>
              <a:defRPr sz="1200" spc="-1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21" name="Picture 20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  <p:pic>
        <p:nvPicPr>
          <p:cNvPr id="22" name="Picture 2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599"/>
            <a:ext cx="97528" cy="10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6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4" grpId="0" animBg="1"/>
      <p:bldP spid="35" grpId="0" animBg="1"/>
      <p:bldP spid="44" grpId="0" animBg="1"/>
      <p:bldP spid="47" grpId="0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12000" y="836712"/>
            <a:ext cx="7920000" cy="236218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648000" y="1515600"/>
            <a:ext cx="7884440" cy="284693"/>
          </a:xfrm>
        </p:spPr>
        <p:txBody>
          <a:bodyPr wrap="square">
            <a:spAutoFit/>
          </a:bodyPr>
          <a:lstStyle>
            <a:lvl1pPr>
              <a:lnSpc>
                <a:spcPts val="1500"/>
              </a:lnSpc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8107200" y="6285600"/>
            <a:ext cx="349640" cy="259045"/>
          </a:xfrm>
        </p:spPr>
        <p:txBody>
          <a:bodyPr wrap="square" anchor="ctr">
            <a:spAutoFit/>
          </a:bodyPr>
          <a:lstStyle>
            <a:lvl1pPr algn="ctr">
              <a:defRPr sz="1000" b="0" spc="-10" baseline="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s-ES" smtClean="0"/>
              <a:t>5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quarter" idx="39" hasCustomPrompt="1"/>
          </p:nvPr>
        </p:nvSpPr>
        <p:spPr>
          <a:xfrm>
            <a:off x="1990800" y="2304000"/>
            <a:ext cx="5166000" cy="2905200"/>
          </a:xfrm>
          <a:solidFill>
            <a:srgbClr val="333333"/>
          </a:solidFill>
          <a:effectLst>
            <a:outerShdw blurRad="292100" dist="25400" dir="5400000" algn="ctr" rotWithShape="0">
              <a:srgbClr val="000000">
                <a:alpha val="40000"/>
              </a:srgbClr>
            </a:outerShdw>
          </a:effectLst>
        </p:spPr>
        <p:txBody>
          <a:bodyPr anchor="ctr"/>
          <a:lstStyle>
            <a:lvl1pPr algn="ctr"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s-ES" smtClean="0"/>
              <a:t>video</a:t>
            </a:r>
            <a:endParaRPr lang="en-US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37"/>
          </p:nvPr>
        </p:nvSpPr>
        <p:spPr>
          <a:xfrm>
            <a:off x="1989000" y="5207616"/>
            <a:ext cx="5166000" cy="165600"/>
          </a:xfrm>
          <a:solidFill>
            <a:srgbClr val="3D88C8"/>
          </a:solidFill>
          <a:effectLst>
            <a:reflection blurRad="12700" stA="25000" endPos="75000" dir="5400000" sy="-100000" algn="bl" rotWithShape="0"/>
          </a:effectLst>
        </p:spPr>
        <p:txBody>
          <a:bodyPr wrap="square" lIns="43200" tIns="0" rIns="43200" bIns="0" anchor="ctr">
            <a:noAutofit/>
          </a:bodyPr>
          <a:lstStyle>
            <a:lvl1pPr>
              <a:defRPr sz="1200" b="0" cap="none" spc="-1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4" name="Picture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  <p:pic>
        <p:nvPicPr>
          <p:cNvPr id="15" name="Picture 14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599"/>
            <a:ext cx="97528" cy="10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179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12000" y="836712"/>
            <a:ext cx="7920000" cy="236218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648000" y="1515600"/>
            <a:ext cx="7884440" cy="298800"/>
          </a:xfrm>
        </p:spPr>
        <p:txBody>
          <a:bodyPr wrap="square">
            <a:spAutoFit/>
          </a:bodyPr>
          <a:lstStyle>
            <a:lvl1pPr>
              <a:lnSpc>
                <a:spcPts val="1500"/>
              </a:lnSpc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8107200" y="6291851"/>
            <a:ext cx="349640" cy="246542"/>
          </a:xfrm>
        </p:spPr>
        <p:txBody>
          <a:bodyPr wrap="square" anchor="ctr">
            <a:spAutoFit/>
          </a:bodyPr>
          <a:lstStyle>
            <a:lvl1pPr algn="ctr">
              <a:defRPr sz="1000" b="0" spc="-10" baseline="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s-ES" smtClean="0"/>
              <a:t>6</a:t>
            </a:r>
            <a:endParaRPr lang="en-US"/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658800" y="4820400"/>
            <a:ext cx="7826400" cy="984864"/>
          </a:xfrm>
        </p:spPr>
        <p:txBody>
          <a:bodyPr wrap="square" numCol="2" spcCol="360000">
            <a:noAutofit/>
          </a:bodyPr>
          <a:lstStyle>
            <a:lvl1pPr algn="just">
              <a:lnSpc>
                <a:spcPts val="1400"/>
              </a:lnSpc>
              <a:defRPr sz="1200" cap="none" spc="-1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Picture Placeholder 6"/>
          <p:cNvSpPr>
            <a:spLocks noGrp="1"/>
          </p:cNvSpPr>
          <p:nvPr>
            <p:ph type="pic" sz="quarter" idx="42" hasCustomPrompt="1"/>
          </p:nvPr>
        </p:nvSpPr>
        <p:spPr>
          <a:xfrm>
            <a:off x="756000" y="2098800"/>
            <a:ext cx="7632000" cy="2484000"/>
          </a:xfrm>
          <a:solidFill>
            <a:srgbClr val="333333"/>
          </a:solidFill>
        </p:spPr>
        <p:txBody>
          <a:bodyPr anchor="ctr"/>
          <a:lstStyle>
            <a:lvl1pPr algn="ctr">
              <a:defRPr sz="14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s-ES" smtClean="0"/>
              <a:t>image</a:t>
            </a:r>
            <a:endParaRPr lang="en-US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756000" y="4569596"/>
            <a:ext cx="7632000" cy="203064"/>
          </a:xfrm>
          <a:solidFill>
            <a:srgbClr val="009AE1"/>
          </a:solidFill>
        </p:spPr>
        <p:txBody>
          <a:bodyPr wrap="square" lIns="43200" tIns="36000" rIns="43200" bIns="0" anchor="ctr">
            <a:noAutofit/>
          </a:bodyPr>
          <a:lstStyle>
            <a:lvl1pPr>
              <a:defRPr sz="1400" spc="-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3" name="Picture 1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  <p:pic>
        <p:nvPicPr>
          <p:cNvPr id="14" name="Picture 13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599"/>
            <a:ext cx="97528" cy="10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412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836712"/>
            <a:ext cx="7920000" cy="236218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648000" y="1515600"/>
            <a:ext cx="7884440" cy="298800"/>
          </a:xfrm>
        </p:spPr>
        <p:txBody>
          <a:bodyPr wrap="square">
            <a:spAutoFit/>
          </a:bodyPr>
          <a:lstStyle>
            <a:lvl1pPr>
              <a:lnSpc>
                <a:spcPts val="1500"/>
              </a:lnSpc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8107200" y="6291851"/>
            <a:ext cx="349640" cy="246542"/>
          </a:xfrm>
        </p:spPr>
        <p:txBody>
          <a:bodyPr wrap="square" anchor="ctr">
            <a:spAutoFit/>
          </a:bodyPr>
          <a:lstStyle>
            <a:lvl1pPr algn="ctr">
              <a:defRPr sz="1000" b="0" spc="-10" baseline="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s-ES" smtClean="0"/>
              <a:t>7</a:t>
            </a:r>
            <a:endParaRPr lang="en-US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24"/>
          </p:nvPr>
        </p:nvSpPr>
        <p:spPr>
          <a:xfrm>
            <a:off x="446400" y="6343200"/>
            <a:ext cx="4176464" cy="259045"/>
          </a:xfrm>
        </p:spPr>
        <p:txBody>
          <a:bodyPr wrap="square">
            <a:spAutoFit/>
          </a:bodyPr>
          <a:lstStyle>
            <a:lvl1pPr>
              <a:defRPr sz="1700" kern="1200" spc="-4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25"/>
          </p:nvPr>
        </p:nvSpPr>
        <p:spPr>
          <a:xfrm>
            <a:off x="457200" y="6444000"/>
            <a:ext cx="4103688" cy="259045"/>
          </a:xfrm>
        </p:spPr>
        <p:txBody>
          <a:bodyPr>
            <a:spAutoFit/>
          </a:bodyPr>
          <a:lstStyle>
            <a:lvl1pPr>
              <a:defRPr sz="800" b="1" cap="none" spc="-10" baseline="0">
                <a:solidFill>
                  <a:srgbClr val="646464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724128" y="4816800"/>
            <a:ext cx="2761072" cy="261226"/>
          </a:xfrm>
          <a:noFill/>
        </p:spPr>
        <p:txBody>
          <a:bodyPr wrap="square" lIns="90000" tIns="46800" rIns="90000" bIns="46800" anchor="t" anchorCtr="0">
            <a:spAutoFit/>
          </a:bodyPr>
          <a:lstStyle>
            <a:lvl1pPr>
              <a:defRPr sz="1400" spc="-20" baseline="0">
                <a:solidFill>
                  <a:srgbClr val="009AE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5724000" y="4986000"/>
            <a:ext cx="2761072" cy="271869"/>
          </a:xfrm>
        </p:spPr>
        <p:txBody>
          <a:bodyPr wrap="square">
            <a:spAutoFit/>
          </a:bodyPr>
          <a:lstStyle>
            <a:lvl1pPr algn="just">
              <a:lnSpc>
                <a:spcPts val="1400"/>
              </a:lnSpc>
              <a:defRPr sz="1200" cap="none" spc="-1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26"/>
          </p:nvPr>
        </p:nvSpPr>
        <p:spPr>
          <a:xfrm>
            <a:off x="5724256" y="3924000"/>
            <a:ext cx="2761072" cy="261226"/>
          </a:xfrm>
          <a:noFill/>
        </p:spPr>
        <p:txBody>
          <a:bodyPr wrap="square" lIns="90000" tIns="46800" rIns="90000" bIns="46800" anchor="t" anchorCtr="0">
            <a:spAutoFit/>
          </a:bodyPr>
          <a:lstStyle>
            <a:lvl1pPr>
              <a:defRPr sz="1400" spc="-20" baseline="0">
                <a:solidFill>
                  <a:srgbClr val="009AE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27"/>
          </p:nvPr>
        </p:nvSpPr>
        <p:spPr>
          <a:xfrm>
            <a:off x="5724128" y="4093235"/>
            <a:ext cx="2761072" cy="271869"/>
          </a:xfrm>
        </p:spPr>
        <p:txBody>
          <a:bodyPr wrap="square">
            <a:spAutoFit/>
          </a:bodyPr>
          <a:lstStyle>
            <a:lvl1pPr algn="just">
              <a:lnSpc>
                <a:spcPts val="1400"/>
              </a:lnSpc>
              <a:defRPr sz="1200" cap="none" spc="-1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28"/>
          </p:nvPr>
        </p:nvSpPr>
        <p:spPr>
          <a:xfrm>
            <a:off x="5724256" y="3031200"/>
            <a:ext cx="2761072" cy="261226"/>
          </a:xfrm>
          <a:noFill/>
        </p:spPr>
        <p:txBody>
          <a:bodyPr wrap="square" lIns="90000" tIns="46800" rIns="90000" bIns="46800" anchor="t" anchorCtr="0">
            <a:spAutoFit/>
          </a:bodyPr>
          <a:lstStyle>
            <a:lvl1pPr>
              <a:defRPr sz="1400" spc="-20" baseline="0">
                <a:solidFill>
                  <a:srgbClr val="009AE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29"/>
          </p:nvPr>
        </p:nvSpPr>
        <p:spPr>
          <a:xfrm>
            <a:off x="5724128" y="3200400"/>
            <a:ext cx="2761072" cy="271869"/>
          </a:xfrm>
        </p:spPr>
        <p:txBody>
          <a:bodyPr wrap="square">
            <a:spAutoFit/>
          </a:bodyPr>
          <a:lstStyle>
            <a:lvl1pPr algn="just">
              <a:lnSpc>
                <a:spcPts val="1400"/>
              </a:lnSpc>
              <a:defRPr sz="1200" cap="none" spc="-1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9"/>
          <p:cNvSpPr>
            <a:spLocks noGrp="1"/>
          </p:cNvSpPr>
          <p:nvPr>
            <p:ph type="body" sz="quarter" idx="30"/>
          </p:nvPr>
        </p:nvSpPr>
        <p:spPr>
          <a:xfrm>
            <a:off x="5724256" y="2138400"/>
            <a:ext cx="2761072" cy="261226"/>
          </a:xfrm>
          <a:noFill/>
        </p:spPr>
        <p:txBody>
          <a:bodyPr wrap="square" lIns="90000" tIns="46800" rIns="90000" bIns="46800" anchor="t" anchorCtr="0">
            <a:spAutoFit/>
          </a:bodyPr>
          <a:lstStyle>
            <a:lvl1pPr>
              <a:defRPr sz="1400" spc="-20" baseline="0">
                <a:solidFill>
                  <a:srgbClr val="009AE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31"/>
          </p:nvPr>
        </p:nvSpPr>
        <p:spPr>
          <a:xfrm>
            <a:off x="5724128" y="2307600"/>
            <a:ext cx="2761072" cy="271869"/>
          </a:xfrm>
        </p:spPr>
        <p:txBody>
          <a:bodyPr wrap="square">
            <a:spAutoFit/>
          </a:bodyPr>
          <a:lstStyle>
            <a:lvl1pPr algn="just">
              <a:lnSpc>
                <a:spcPts val="1400"/>
              </a:lnSpc>
              <a:defRPr sz="1200" cap="none" spc="-1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hart Placeholder 9"/>
          <p:cNvSpPr>
            <a:spLocks noGrp="1"/>
          </p:cNvSpPr>
          <p:nvPr>
            <p:ph type="chart" sz="quarter" idx="32"/>
          </p:nvPr>
        </p:nvSpPr>
        <p:spPr>
          <a:xfrm>
            <a:off x="468000" y="2206800"/>
            <a:ext cx="5076000" cy="3384000"/>
          </a:xfrm>
        </p:spPr>
        <p:txBody>
          <a:bodyPr anchor="ctr"/>
          <a:lstStyle>
            <a:lvl1pPr algn="ctr"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/>
          </a:p>
        </p:txBody>
      </p:sp>
      <p:pic>
        <p:nvPicPr>
          <p:cNvPr id="24" name="Picture 2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  <p:pic>
        <p:nvPicPr>
          <p:cNvPr id="25" name="Picture 24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599"/>
            <a:ext cx="97528" cy="10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801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12000" y="836712"/>
            <a:ext cx="7920000" cy="236218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648000" y="1515600"/>
            <a:ext cx="7884440" cy="284693"/>
          </a:xfrm>
        </p:spPr>
        <p:txBody>
          <a:bodyPr wrap="square">
            <a:spAutoFit/>
          </a:bodyPr>
          <a:lstStyle>
            <a:lvl1pPr>
              <a:lnSpc>
                <a:spcPts val="1500"/>
              </a:lnSpc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4"/>
          </p:nvPr>
        </p:nvSpPr>
        <p:spPr>
          <a:xfrm>
            <a:off x="446400" y="6343200"/>
            <a:ext cx="4176464" cy="259045"/>
          </a:xfrm>
        </p:spPr>
        <p:txBody>
          <a:bodyPr wrap="square">
            <a:spAutoFit/>
          </a:bodyPr>
          <a:lstStyle>
            <a:lvl1pPr>
              <a:defRPr sz="1700" kern="1200" spc="-4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25"/>
          </p:nvPr>
        </p:nvSpPr>
        <p:spPr>
          <a:xfrm>
            <a:off x="457200" y="6444000"/>
            <a:ext cx="4103688" cy="259045"/>
          </a:xfrm>
        </p:spPr>
        <p:txBody>
          <a:bodyPr>
            <a:spAutoFit/>
          </a:bodyPr>
          <a:lstStyle>
            <a:lvl1pPr>
              <a:defRPr sz="800" b="1" cap="none" spc="-10" baseline="0">
                <a:solidFill>
                  <a:srgbClr val="646464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8107200" y="6291851"/>
            <a:ext cx="349640" cy="246542"/>
          </a:xfrm>
        </p:spPr>
        <p:txBody>
          <a:bodyPr wrap="square" anchor="ctr">
            <a:spAutoFit/>
          </a:bodyPr>
          <a:lstStyle>
            <a:lvl1pPr algn="ctr">
              <a:defRPr sz="1000" b="0" spc="-10" baseline="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s-ES" smtClean="0"/>
              <a:t>8</a:t>
            </a:r>
            <a:endParaRPr lang="en-US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724128" y="4402800"/>
            <a:ext cx="2761072" cy="261226"/>
          </a:xfrm>
          <a:noFill/>
        </p:spPr>
        <p:txBody>
          <a:bodyPr wrap="square" lIns="90000" tIns="46800" rIns="90000" bIns="46800" anchor="t" anchorCtr="0">
            <a:spAutoFit/>
          </a:bodyPr>
          <a:lstStyle>
            <a:lvl1pPr>
              <a:defRPr sz="1400" spc="-20" baseline="0">
                <a:solidFill>
                  <a:srgbClr val="009AE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5724000" y="4572000"/>
            <a:ext cx="2761072" cy="271869"/>
          </a:xfrm>
        </p:spPr>
        <p:txBody>
          <a:bodyPr wrap="square">
            <a:spAutoFit/>
          </a:bodyPr>
          <a:lstStyle>
            <a:lvl1pPr algn="just">
              <a:lnSpc>
                <a:spcPts val="1400"/>
              </a:lnSpc>
              <a:defRPr sz="1200" cap="none" spc="-1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26"/>
          </p:nvPr>
        </p:nvSpPr>
        <p:spPr>
          <a:xfrm>
            <a:off x="5724256" y="3250800"/>
            <a:ext cx="2761072" cy="261226"/>
          </a:xfrm>
          <a:noFill/>
        </p:spPr>
        <p:txBody>
          <a:bodyPr wrap="square" lIns="90000" tIns="46800" rIns="90000" bIns="46800" anchor="t" anchorCtr="0">
            <a:spAutoFit/>
          </a:bodyPr>
          <a:lstStyle>
            <a:lvl1pPr>
              <a:defRPr sz="1400" spc="-20" baseline="0">
                <a:solidFill>
                  <a:srgbClr val="009AE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27"/>
          </p:nvPr>
        </p:nvSpPr>
        <p:spPr>
          <a:xfrm>
            <a:off x="5724128" y="3420000"/>
            <a:ext cx="2761072" cy="271869"/>
          </a:xfrm>
        </p:spPr>
        <p:txBody>
          <a:bodyPr wrap="square">
            <a:spAutoFit/>
          </a:bodyPr>
          <a:lstStyle>
            <a:lvl1pPr algn="just">
              <a:lnSpc>
                <a:spcPts val="1400"/>
              </a:lnSpc>
              <a:defRPr sz="1200" cap="none" spc="-1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28"/>
          </p:nvPr>
        </p:nvSpPr>
        <p:spPr>
          <a:xfrm>
            <a:off x="5724256" y="2098800"/>
            <a:ext cx="2761072" cy="261226"/>
          </a:xfrm>
          <a:noFill/>
        </p:spPr>
        <p:txBody>
          <a:bodyPr wrap="square" lIns="90000" tIns="46800" rIns="90000" bIns="46800" anchor="t" anchorCtr="0">
            <a:spAutoFit/>
          </a:bodyPr>
          <a:lstStyle>
            <a:lvl1pPr>
              <a:defRPr sz="1400" spc="-20" baseline="0">
                <a:solidFill>
                  <a:srgbClr val="009AE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13"/>
          <p:cNvSpPr>
            <a:spLocks noGrp="1"/>
          </p:cNvSpPr>
          <p:nvPr>
            <p:ph type="body" sz="quarter" idx="29"/>
          </p:nvPr>
        </p:nvSpPr>
        <p:spPr>
          <a:xfrm>
            <a:off x="5724128" y="2268000"/>
            <a:ext cx="2761072" cy="271869"/>
          </a:xfrm>
        </p:spPr>
        <p:txBody>
          <a:bodyPr wrap="square">
            <a:spAutoFit/>
          </a:bodyPr>
          <a:lstStyle>
            <a:lvl1pPr algn="just">
              <a:lnSpc>
                <a:spcPts val="1400"/>
              </a:lnSpc>
              <a:defRPr sz="1200" cap="none" spc="-1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Chart Placeholder 9"/>
          <p:cNvSpPr>
            <a:spLocks noGrp="1"/>
          </p:cNvSpPr>
          <p:nvPr>
            <p:ph type="chart" sz="quarter" idx="32"/>
          </p:nvPr>
        </p:nvSpPr>
        <p:spPr>
          <a:xfrm>
            <a:off x="612000" y="1990800"/>
            <a:ext cx="5004000" cy="3974400"/>
          </a:xfrm>
        </p:spPr>
        <p:txBody>
          <a:bodyPr anchor="ctr"/>
          <a:lstStyle>
            <a:lvl1pPr algn="ctr"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/>
          </a:p>
        </p:txBody>
      </p:sp>
      <p:pic>
        <p:nvPicPr>
          <p:cNvPr id="24" name="Picture 2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  <p:pic>
        <p:nvPicPr>
          <p:cNvPr id="25" name="Picture 24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599"/>
            <a:ext cx="97528" cy="10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596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12000" y="836712"/>
            <a:ext cx="7920000" cy="236218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24"/>
          </p:nvPr>
        </p:nvSpPr>
        <p:spPr>
          <a:xfrm>
            <a:off x="446400" y="6343200"/>
            <a:ext cx="4176464" cy="259045"/>
          </a:xfrm>
        </p:spPr>
        <p:txBody>
          <a:bodyPr wrap="square">
            <a:spAutoFit/>
          </a:bodyPr>
          <a:lstStyle>
            <a:lvl1pPr>
              <a:defRPr sz="1700" kern="1200" spc="-4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25"/>
          </p:nvPr>
        </p:nvSpPr>
        <p:spPr>
          <a:xfrm>
            <a:off x="457200" y="6444000"/>
            <a:ext cx="4103688" cy="259045"/>
          </a:xfrm>
        </p:spPr>
        <p:txBody>
          <a:bodyPr>
            <a:spAutoFit/>
          </a:bodyPr>
          <a:lstStyle>
            <a:lvl1pPr>
              <a:defRPr sz="800" b="1" cap="none" spc="-10" baseline="0">
                <a:solidFill>
                  <a:srgbClr val="646464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8107200" y="6291851"/>
            <a:ext cx="349640" cy="246542"/>
          </a:xfrm>
        </p:spPr>
        <p:txBody>
          <a:bodyPr wrap="square" anchor="ctr">
            <a:spAutoFit/>
          </a:bodyPr>
          <a:lstStyle>
            <a:lvl1pPr algn="ctr">
              <a:defRPr sz="1000" b="0" spc="-10" baseline="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s-ES" smtClean="0"/>
              <a:t>9</a:t>
            </a:r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648000" y="2620800"/>
            <a:ext cx="7884440" cy="298800"/>
          </a:xfrm>
        </p:spPr>
        <p:txBody>
          <a:bodyPr wrap="square">
            <a:spAutoFit/>
          </a:bodyPr>
          <a:lstStyle>
            <a:lvl1pPr>
              <a:lnSpc>
                <a:spcPts val="1500"/>
              </a:lnSpc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651600" y="2962800"/>
            <a:ext cx="7833600" cy="2842464"/>
          </a:xfrm>
        </p:spPr>
        <p:txBody>
          <a:bodyPr wrap="square" numCol="2" spcCol="540000">
            <a:noAutofit/>
          </a:bodyPr>
          <a:lstStyle>
            <a:lvl1pPr algn="just">
              <a:lnSpc>
                <a:spcPts val="1500"/>
              </a:lnSpc>
              <a:spcBef>
                <a:spcPts val="0"/>
              </a:spcBef>
              <a:defRPr sz="1300" cap="none" spc="-2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5" name="Picture 1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  <p:pic>
        <p:nvPicPr>
          <p:cNvPr id="16" name="Picture 15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599"/>
            <a:ext cx="97528" cy="10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9793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12000" y="836712"/>
            <a:ext cx="7920000" cy="236218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648000" y="2620800"/>
            <a:ext cx="7884440" cy="298800"/>
          </a:xfrm>
        </p:spPr>
        <p:txBody>
          <a:bodyPr wrap="square">
            <a:spAutoFit/>
          </a:bodyPr>
          <a:lstStyle>
            <a:lvl1pPr>
              <a:lnSpc>
                <a:spcPts val="1500"/>
              </a:lnSpc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24"/>
          </p:nvPr>
        </p:nvSpPr>
        <p:spPr>
          <a:xfrm>
            <a:off x="446400" y="6343200"/>
            <a:ext cx="4176464" cy="259045"/>
          </a:xfrm>
        </p:spPr>
        <p:txBody>
          <a:bodyPr wrap="square">
            <a:spAutoFit/>
          </a:bodyPr>
          <a:lstStyle>
            <a:lvl1pPr>
              <a:defRPr sz="1700" kern="1200" spc="-4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25"/>
          </p:nvPr>
        </p:nvSpPr>
        <p:spPr>
          <a:xfrm>
            <a:off x="457200" y="6444000"/>
            <a:ext cx="4103688" cy="259045"/>
          </a:xfrm>
        </p:spPr>
        <p:txBody>
          <a:bodyPr>
            <a:spAutoFit/>
          </a:bodyPr>
          <a:lstStyle>
            <a:lvl1pPr>
              <a:defRPr sz="800" b="1" cap="none" spc="-10" baseline="0">
                <a:solidFill>
                  <a:srgbClr val="646464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8107200" y="6285600"/>
            <a:ext cx="349640" cy="259045"/>
          </a:xfrm>
        </p:spPr>
        <p:txBody>
          <a:bodyPr wrap="square" anchor="ctr">
            <a:spAutoFit/>
          </a:bodyPr>
          <a:lstStyle>
            <a:lvl1pPr algn="ctr">
              <a:defRPr sz="1000" b="0" spc="-10" baseline="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s-ES" smtClean="0"/>
              <a:t>10</a:t>
            </a:r>
            <a:endParaRPr lang="en-US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651600" y="2962800"/>
            <a:ext cx="7833600" cy="2842464"/>
          </a:xfrm>
        </p:spPr>
        <p:txBody>
          <a:bodyPr wrap="square" numCol="3" spcCol="468000">
            <a:noAutofit/>
          </a:bodyPr>
          <a:lstStyle>
            <a:lvl1pPr algn="just">
              <a:lnSpc>
                <a:spcPts val="1500"/>
              </a:lnSpc>
              <a:spcBef>
                <a:spcPts val="0"/>
              </a:spcBef>
              <a:defRPr sz="1300" cap="none" spc="-2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5" name="Picture 1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  <p:pic>
        <p:nvPicPr>
          <p:cNvPr id="16" name="Picture 15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599"/>
            <a:ext cx="97528" cy="10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0298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eric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12000" y="836712"/>
            <a:ext cx="7920000" cy="236218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648000" y="2620800"/>
            <a:ext cx="7884440" cy="298800"/>
          </a:xfrm>
        </p:spPr>
        <p:txBody>
          <a:bodyPr wrap="square">
            <a:spAutoFit/>
          </a:bodyPr>
          <a:lstStyle>
            <a:lvl1pPr>
              <a:lnSpc>
                <a:spcPts val="1500"/>
              </a:lnSpc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11"/>
          <p:cNvSpPr>
            <a:spLocks noGrp="1"/>
          </p:cNvSpPr>
          <p:nvPr>
            <p:ph type="body" sz="quarter" idx="24"/>
          </p:nvPr>
        </p:nvSpPr>
        <p:spPr>
          <a:xfrm>
            <a:off x="446400" y="6343200"/>
            <a:ext cx="4176464" cy="259045"/>
          </a:xfrm>
        </p:spPr>
        <p:txBody>
          <a:bodyPr wrap="square">
            <a:spAutoFit/>
          </a:bodyPr>
          <a:lstStyle>
            <a:lvl1pPr>
              <a:defRPr sz="1700" kern="1200" spc="-4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25"/>
          </p:nvPr>
        </p:nvSpPr>
        <p:spPr>
          <a:xfrm>
            <a:off x="457200" y="6444000"/>
            <a:ext cx="4103688" cy="259045"/>
          </a:xfrm>
        </p:spPr>
        <p:txBody>
          <a:bodyPr>
            <a:spAutoFit/>
          </a:bodyPr>
          <a:lstStyle>
            <a:lvl1pPr>
              <a:defRPr sz="800" b="1" cap="none" spc="-10" baseline="0">
                <a:solidFill>
                  <a:srgbClr val="646464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8107200" y="6285600"/>
            <a:ext cx="349640" cy="259045"/>
          </a:xfrm>
        </p:spPr>
        <p:txBody>
          <a:bodyPr wrap="square" anchor="ctr">
            <a:spAutoFit/>
          </a:bodyPr>
          <a:lstStyle>
            <a:lvl1pPr algn="ctr">
              <a:defRPr sz="1000" b="0" spc="-10" baseline="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s-ES" smtClean="0"/>
              <a:t>11</a:t>
            </a:r>
            <a:endParaRPr lang="en-US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651600" y="2962800"/>
            <a:ext cx="7833600" cy="2842464"/>
          </a:xfrm>
        </p:spPr>
        <p:txBody>
          <a:bodyPr wrap="square" numCol="2" spcCol="540000">
            <a:noAutofit/>
          </a:bodyPr>
          <a:lstStyle>
            <a:lvl1pPr marL="342900" indent="-342900" algn="just">
              <a:lnSpc>
                <a:spcPts val="1500"/>
              </a:lnSpc>
              <a:spcBef>
                <a:spcPts val="1200"/>
              </a:spcBef>
              <a:buClr>
                <a:srgbClr val="009AE1"/>
              </a:buClr>
              <a:buFont typeface="+mj-lt"/>
              <a:buAutoNum type="arabicPeriod"/>
              <a:defRPr sz="1300" cap="none" spc="-2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Picture 10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599"/>
            <a:ext cx="97528" cy="10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2924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12000" y="836712"/>
            <a:ext cx="7920000" cy="236218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648000" y="1515600"/>
            <a:ext cx="7884440" cy="298800"/>
          </a:xfrm>
        </p:spPr>
        <p:txBody>
          <a:bodyPr wrap="square">
            <a:spAutoFit/>
          </a:bodyPr>
          <a:lstStyle>
            <a:lvl1pPr>
              <a:lnSpc>
                <a:spcPts val="1500"/>
              </a:lnSpc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11"/>
          <p:cNvSpPr>
            <a:spLocks noGrp="1"/>
          </p:cNvSpPr>
          <p:nvPr>
            <p:ph type="body" sz="quarter" idx="24"/>
          </p:nvPr>
        </p:nvSpPr>
        <p:spPr>
          <a:xfrm>
            <a:off x="446400" y="6343200"/>
            <a:ext cx="4176464" cy="259045"/>
          </a:xfrm>
        </p:spPr>
        <p:txBody>
          <a:bodyPr wrap="square">
            <a:spAutoFit/>
          </a:bodyPr>
          <a:lstStyle>
            <a:lvl1pPr>
              <a:defRPr sz="1700" kern="1200" spc="-4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25"/>
          </p:nvPr>
        </p:nvSpPr>
        <p:spPr>
          <a:xfrm>
            <a:off x="457200" y="6444000"/>
            <a:ext cx="4103688" cy="259045"/>
          </a:xfrm>
        </p:spPr>
        <p:txBody>
          <a:bodyPr>
            <a:spAutoFit/>
          </a:bodyPr>
          <a:lstStyle>
            <a:lvl1pPr>
              <a:defRPr sz="800" b="1" cap="none" spc="-10" baseline="0">
                <a:solidFill>
                  <a:srgbClr val="646464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8107200" y="6285600"/>
            <a:ext cx="349640" cy="259045"/>
          </a:xfrm>
        </p:spPr>
        <p:txBody>
          <a:bodyPr wrap="square" anchor="ctr">
            <a:spAutoFit/>
          </a:bodyPr>
          <a:lstStyle>
            <a:lvl1pPr algn="ctr">
              <a:defRPr sz="1000" b="0" spc="-10" baseline="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s-ES" smtClean="0"/>
              <a:t>12</a:t>
            </a:r>
            <a:endParaRPr lang="en-US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651600" y="2019600"/>
            <a:ext cx="7833600" cy="284693"/>
          </a:xfrm>
        </p:spPr>
        <p:txBody>
          <a:bodyPr wrap="square" numCol="1" spcCol="540000">
            <a:spAutoFit/>
          </a:bodyPr>
          <a:lstStyle>
            <a:lvl1pPr algn="just">
              <a:lnSpc>
                <a:spcPts val="1500"/>
              </a:lnSpc>
              <a:spcBef>
                <a:spcPts val="0"/>
              </a:spcBef>
              <a:defRPr sz="1300" cap="none" spc="-2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28"/>
          </p:nvPr>
        </p:nvSpPr>
        <p:spPr>
          <a:xfrm>
            <a:off x="651600" y="3433500"/>
            <a:ext cx="2408232" cy="271869"/>
          </a:xfrm>
        </p:spPr>
        <p:txBody>
          <a:bodyPr wrap="square">
            <a:spAutoFit/>
          </a:bodyPr>
          <a:lstStyle>
            <a:lvl1pPr algn="just">
              <a:lnSpc>
                <a:spcPts val="1400"/>
              </a:lnSpc>
              <a:defRPr sz="1200" cap="none" spc="-1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29"/>
          </p:nvPr>
        </p:nvSpPr>
        <p:spPr>
          <a:xfrm>
            <a:off x="651600" y="2880000"/>
            <a:ext cx="2408232" cy="271869"/>
          </a:xfrm>
        </p:spPr>
        <p:txBody>
          <a:bodyPr wrap="square">
            <a:spAutoFit/>
          </a:bodyPr>
          <a:lstStyle>
            <a:lvl1pPr algn="just">
              <a:lnSpc>
                <a:spcPts val="1400"/>
              </a:lnSpc>
              <a:defRPr sz="1200" cap="none" spc="-1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651600" y="5094000"/>
            <a:ext cx="2408232" cy="271869"/>
          </a:xfrm>
        </p:spPr>
        <p:txBody>
          <a:bodyPr wrap="square">
            <a:spAutoFit/>
          </a:bodyPr>
          <a:lstStyle>
            <a:lvl1pPr algn="just">
              <a:lnSpc>
                <a:spcPts val="1400"/>
              </a:lnSpc>
              <a:defRPr sz="1200" cap="none" spc="-1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651600" y="4540500"/>
            <a:ext cx="2408232" cy="271869"/>
          </a:xfrm>
        </p:spPr>
        <p:txBody>
          <a:bodyPr wrap="square">
            <a:spAutoFit/>
          </a:bodyPr>
          <a:lstStyle>
            <a:lvl1pPr algn="just">
              <a:lnSpc>
                <a:spcPts val="1400"/>
              </a:lnSpc>
              <a:defRPr sz="1200" cap="none" spc="-1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7"/>
          </p:nvPr>
        </p:nvSpPr>
        <p:spPr>
          <a:xfrm>
            <a:off x="651600" y="3987000"/>
            <a:ext cx="2408232" cy="271869"/>
          </a:xfrm>
        </p:spPr>
        <p:txBody>
          <a:bodyPr wrap="square">
            <a:spAutoFit/>
          </a:bodyPr>
          <a:lstStyle>
            <a:lvl1pPr algn="just">
              <a:lnSpc>
                <a:spcPts val="1400"/>
              </a:lnSpc>
              <a:defRPr sz="1200" cap="none" spc="-1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Picture Placeholder 6"/>
          <p:cNvSpPr>
            <a:spLocks noGrp="1"/>
          </p:cNvSpPr>
          <p:nvPr>
            <p:ph type="pic" sz="quarter" idx="42" hasCustomPrompt="1"/>
          </p:nvPr>
        </p:nvSpPr>
        <p:spPr>
          <a:xfrm>
            <a:off x="3636000" y="2970000"/>
            <a:ext cx="4744800" cy="2520000"/>
          </a:xfrm>
          <a:solidFill>
            <a:srgbClr val="333333"/>
          </a:solidFill>
        </p:spPr>
        <p:txBody>
          <a:bodyPr anchor="ctr"/>
          <a:lstStyle>
            <a:lvl1pPr algn="ctr">
              <a:defRPr sz="14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s-ES" smtClean="0"/>
              <a:t>image</a:t>
            </a:r>
            <a:endParaRPr lang="en-US"/>
          </a:p>
        </p:txBody>
      </p:sp>
      <p:pic>
        <p:nvPicPr>
          <p:cNvPr id="17" name="Picture 1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  <p:pic>
        <p:nvPicPr>
          <p:cNvPr id="18" name="Picture 17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599"/>
            <a:ext cx="97528" cy="10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994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685800" y="2556000"/>
            <a:ext cx="7772400" cy="2362185"/>
          </a:xfrm>
        </p:spPr>
        <p:txBody>
          <a:bodyPr>
            <a:spAutoFit/>
          </a:bodyPr>
          <a:lstStyle>
            <a:lvl1pPr algn="ctr">
              <a:defRPr sz="71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24"/>
          </p:nvPr>
        </p:nvSpPr>
        <p:spPr>
          <a:xfrm>
            <a:off x="446400" y="6343200"/>
            <a:ext cx="4176464" cy="259045"/>
          </a:xfrm>
        </p:spPr>
        <p:txBody>
          <a:bodyPr wrap="square">
            <a:spAutoFit/>
          </a:bodyPr>
          <a:lstStyle>
            <a:lvl1pPr>
              <a:defRPr sz="1700" kern="1200" spc="-4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25"/>
          </p:nvPr>
        </p:nvSpPr>
        <p:spPr>
          <a:xfrm>
            <a:off x="457200" y="6444000"/>
            <a:ext cx="4103688" cy="259045"/>
          </a:xfrm>
        </p:spPr>
        <p:txBody>
          <a:bodyPr>
            <a:spAutoFit/>
          </a:bodyPr>
          <a:lstStyle>
            <a:lvl1pPr>
              <a:defRPr sz="800" b="1" cap="none" spc="-10" baseline="0">
                <a:solidFill>
                  <a:srgbClr val="646464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685800" y="3225600"/>
            <a:ext cx="7772400" cy="457818"/>
          </a:xfrm>
        </p:spPr>
        <p:txBody>
          <a:bodyPr wrap="square">
            <a:spAutoFit/>
          </a:bodyPr>
          <a:lstStyle>
            <a:lvl1pPr algn="ctr">
              <a:lnSpc>
                <a:spcPts val="2700"/>
              </a:lnSpc>
              <a:defRPr sz="3000" spc="-50" baseline="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2" name="Picture 11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998" y="6357600"/>
            <a:ext cx="103623" cy="109719"/>
          </a:xfrm>
          <a:prstGeom prst="rect">
            <a:avLst/>
          </a:prstGeom>
        </p:spPr>
      </p:pic>
      <p:pic>
        <p:nvPicPr>
          <p:cNvPr id="11" name="Picture 10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599"/>
            <a:ext cx="97528" cy="109719"/>
          </a:xfrm>
          <a:prstGeom prst="rect">
            <a:avLst/>
          </a:prstGeom>
        </p:spPr>
      </p:pic>
      <p:pic>
        <p:nvPicPr>
          <p:cNvPr id="2" name="Picture 1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600" y="6350400"/>
            <a:ext cx="134101" cy="128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910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D3288-7629-4BC0-BE45-08CA1BF008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69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ctr">
              <a:defRPr sz="4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7D3288-7629-4BC0-BE45-08CA1BF008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7143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>
            <a:lvl3pPr>
              <a:defRPr>
                <a:latin typeface="Century" pitchFamily="18" charset="0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7D3288-7629-4BC0-BE45-08CA1BF008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377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2926EBE-2AC0-47A8-A2DF-1C52A2D7431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4748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7D3288-7629-4BC0-BE45-08CA1BF008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9637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D3288-7629-4BC0-BE45-08CA1BF008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979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D3288-7629-4BC0-BE45-08CA1BF008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989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D3288-7629-4BC0-BE45-08CA1BF008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2426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D3288-7629-4BC0-BE45-08CA1BF008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9637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D3288-7629-4BC0-BE45-08CA1BF008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08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D3288-7629-4BC0-BE45-08CA1BF008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1088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3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tags" Target="../tags/tag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18.xml"/><Relationship Id="rId21" Type="http://schemas.openxmlformats.org/officeDocument/2006/relationships/image" Target="../media/image4.emf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7"/>
            </p:custDataLst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8"/>
            </p:custDataLst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9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20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7D3288-7629-4BC0-BE45-08CA1BF0085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739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6" r:id="rId12"/>
    <p:sldLayoutId id="2147483677" r:id="rId13"/>
    <p:sldLayoutId id="2147483678" r:id="rId14"/>
    <p:sldLayoutId id="2147483700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0" i="0" u="none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Franklin Gothic Medium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Century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0" i="0" u="none" kern="1200">
          <a:solidFill>
            <a:schemeClr val="bg1"/>
          </a:solidFill>
          <a:latin typeface="Century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2000" y="836712"/>
            <a:ext cx="7920000" cy="2359193"/>
          </a:xfrm>
          <a:prstGeom prst="rect">
            <a:avLst/>
          </a:prstGeom>
        </p:spPr>
        <p:txBody>
          <a:bodyPr vert="horz" lIns="91440" tIns="45720" rIns="91440" bIns="45720" rtlCol="0" anchor="t">
            <a:spAutoFit/>
          </a:bodyPr>
          <a:lstStyle/>
          <a:p>
            <a:r>
              <a:rPr lang="en-US" dirty="0" smtClean="0"/>
              <a:t>Click to edit Master title</a:t>
            </a:r>
            <a:br>
              <a:rPr lang="en-US" dirty="0" smtClean="0"/>
            </a:br>
            <a:r>
              <a:rPr lang="en-US" dirty="0" smtClean="0"/>
              <a:t>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000" y="3356991"/>
            <a:ext cx="7920000" cy="997709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1288"/>
            <a:ext cx="9144000" cy="1667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76897" y="6237312"/>
            <a:ext cx="1004675" cy="59666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257911"/>
            <a:ext cx="323528" cy="432048"/>
          </a:xfrm>
          <a:prstGeom prst="rect">
            <a:avLst/>
          </a:prstGeom>
          <a:solidFill>
            <a:srgbClr val="F38A3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7972B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9640" y="6257911"/>
            <a:ext cx="119112" cy="432048"/>
          </a:xfrm>
          <a:prstGeom prst="rect">
            <a:avLst/>
          </a:prstGeom>
          <a:solidFill>
            <a:srgbClr val="77972B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263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7" r:id="rId17"/>
    <p:sldLayoutId id="2147483699" r:id="rId1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ts val="5900"/>
        </a:lnSpc>
        <a:spcBef>
          <a:spcPct val="0"/>
        </a:spcBef>
        <a:buNone/>
        <a:defRPr sz="4800" b="1" kern="1200" cap="all" spc="-150" baseline="0">
          <a:solidFill>
            <a:srgbClr val="333333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ts val="1300"/>
        </a:lnSpc>
        <a:spcBef>
          <a:spcPts val="0"/>
        </a:spcBef>
        <a:buFontTx/>
        <a:buNone/>
        <a:defRPr sz="1800" b="0" i="0" kern="1200" cap="all" spc="-40" baseline="0">
          <a:solidFill>
            <a:srgbClr val="4B4B4B"/>
          </a:solidFill>
          <a:latin typeface="Calibri" pitchFamily="34" charset="0"/>
          <a:ea typeface="+mn-ea"/>
          <a:cs typeface="Calibri" pitchFamily="34" charset="0"/>
        </a:defRPr>
      </a:lvl1pPr>
      <a:lvl2pPr marL="628650" indent="-171450" algn="l" defTabSz="914400" rtl="0" eaLnBrk="1" latinLnBrk="0" hangingPunct="1">
        <a:spcBef>
          <a:spcPts val="0"/>
        </a:spcBef>
        <a:buFont typeface="Arial" pitchFamily="34" charset="0"/>
        <a:buChar char="•"/>
        <a:defRPr sz="1200" kern="1200">
          <a:solidFill>
            <a:srgbClr val="333333"/>
          </a:solidFill>
          <a:latin typeface="+mn-lt"/>
          <a:ea typeface="+mn-ea"/>
          <a:cs typeface="+mn-cs"/>
        </a:defRPr>
      </a:lvl2pPr>
      <a:lvl3pPr marL="1085850" indent="-171450" algn="l" defTabSz="914400" rtl="0" eaLnBrk="1" latinLnBrk="0" hangingPunct="1">
        <a:spcBef>
          <a:spcPts val="0"/>
        </a:spcBef>
        <a:buFont typeface="Arial" pitchFamily="34" charset="0"/>
        <a:buChar char="•"/>
        <a:defRPr sz="1200" kern="1200">
          <a:solidFill>
            <a:srgbClr val="333333"/>
          </a:solidFill>
          <a:latin typeface="+mn-lt"/>
          <a:ea typeface="+mn-ea"/>
          <a:cs typeface="+mn-cs"/>
        </a:defRPr>
      </a:lvl3pPr>
      <a:lvl4pPr marL="1543050" indent="-171450" algn="l" defTabSz="914400" rtl="0" eaLnBrk="1" latinLnBrk="0" hangingPunct="1">
        <a:spcBef>
          <a:spcPts val="0"/>
        </a:spcBef>
        <a:buFont typeface="Arial" pitchFamily="34" charset="0"/>
        <a:buChar char="•"/>
        <a:defRPr sz="1200" kern="1200">
          <a:solidFill>
            <a:srgbClr val="333333"/>
          </a:solidFill>
          <a:latin typeface="+mn-lt"/>
          <a:ea typeface="+mn-ea"/>
          <a:cs typeface="+mn-cs"/>
        </a:defRPr>
      </a:lvl4pPr>
      <a:lvl5pPr marL="2000250" indent="-171450" algn="l" defTabSz="914400" rtl="0" eaLnBrk="1" latinLnBrk="0" hangingPunct="1">
        <a:spcBef>
          <a:spcPts val="0"/>
        </a:spcBef>
        <a:buFont typeface="Arial" pitchFamily="34" charset="0"/>
        <a:buChar char="•"/>
        <a:defRPr sz="12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0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youtube.com/watch?v=KXvC-CVO1Mk" TargetMode="Externa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5733256"/>
            <a:ext cx="9144000" cy="1124744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054134"/>
            <a:ext cx="4824536" cy="5471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6096000" y="2667000"/>
            <a:ext cx="2853886" cy="3204344"/>
          </a:xfrm>
          <a:prstGeom prst="rect">
            <a:avLst/>
          </a:prstGeom>
          <a:solidFill>
            <a:srgbClr val="F38A3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51520" y="2924944"/>
            <a:ext cx="720080" cy="3204344"/>
          </a:xfrm>
          <a:prstGeom prst="rect">
            <a:avLst/>
          </a:prstGeom>
          <a:solidFill>
            <a:srgbClr val="77972B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5796" y="3260824"/>
            <a:ext cx="3670300" cy="21844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9812" y="5380732"/>
            <a:ext cx="3172716" cy="352524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51520" y="2662313"/>
            <a:ext cx="720080" cy="144016"/>
          </a:xfrm>
          <a:prstGeom prst="rect">
            <a:avLst/>
          </a:prstGeom>
          <a:solidFill>
            <a:srgbClr val="F38A3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085054" y="5949280"/>
            <a:ext cx="2879434" cy="180008"/>
          </a:xfrm>
          <a:prstGeom prst="rect">
            <a:avLst/>
          </a:prstGeom>
          <a:solidFill>
            <a:srgbClr val="77972B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6172200" y="3276600"/>
            <a:ext cx="2640293" cy="680186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lnSpc>
                <a:spcPts val="1800"/>
              </a:lnSpc>
              <a:spcBef>
                <a:spcPts val="0"/>
              </a:spcBef>
              <a:buFontTx/>
              <a:buNone/>
              <a:defRPr sz="1500" b="0" i="0" kern="1200" cap="all" spc="-30" baseline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indent="0" algn="ctr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sz="1800" dirty="0" smtClean="0">
                <a:latin typeface="+mj-lt"/>
                <a:cs typeface="Arial"/>
              </a:rPr>
              <a:t>Lesson 4</a:t>
            </a:r>
          </a:p>
          <a:p>
            <a:pPr algn="l">
              <a:lnSpc>
                <a:spcPct val="90000"/>
              </a:lnSpc>
            </a:pPr>
            <a:r>
              <a:rPr lang="en-US" sz="2400" dirty="0" smtClean="0">
                <a:latin typeface="+mj-lt"/>
                <a:cs typeface="Arial"/>
              </a:rPr>
              <a:t>Back to School</a:t>
            </a:r>
            <a:endParaRPr lang="en-US" sz="2400" dirty="0">
              <a:latin typeface="+mj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601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5181600" cy="381000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400" b="1" cap="none" dirty="0" smtClean="0">
                <a:latin typeface="+mn-lt"/>
              </a:rPr>
              <a:t>WHERE DID YOUR MONEY GO?</a:t>
            </a:r>
          </a:p>
          <a:p>
            <a:pPr marL="457200" indent="-228600">
              <a:lnSpc>
                <a:spcPct val="120000"/>
              </a:lnSpc>
              <a:buNone/>
            </a:pPr>
            <a:endParaRPr lang="en-US" sz="2400" b="1" cap="none" dirty="0" smtClean="0">
              <a:latin typeface="+mn-lt"/>
            </a:endParaRPr>
          </a:p>
          <a:p>
            <a:pPr marL="457200" indent="-228600">
              <a:lnSpc>
                <a:spcPct val="120000"/>
              </a:lnSpc>
              <a:buNone/>
            </a:pPr>
            <a:r>
              <a:rPr lang="en-US" sz="2400" b="1" cap="none" dirty="0" smtClean="0">
                <a:latin typeface="+mn-lt"/>
              </a:rPr>
              <a:t>Example purchase</a:t>
            </a:r>
          </a:p>
          <a:p>
            <a:pPr marL="457200" indent="-228600">
              <a:lnSpc>
                <a:spcPct val="120000"/>
              </a:lnSpc>
              <a:tabLst>
                <a:tab pos="2400300" algn="l"/>
              </a:tabLst>
            </a:pPr>
            <a:r>
              <a:rPr lang="en-US" sz="2400" cap="none" dirty="0" smtClean="0">
                <a:latin typeface="+mn-lt"/>
              </a:rPr>
              <a:t>On what?	A large caramel latte</a:t>
            </a:r>
          </a:p>
          <a:p>
            <a:pPr marL="457200" indent="-228600">
              <a:lnSpc>
                <a:spcPct val="120000"/>
              </a:lnSpc>
              <a:tabLst>
                <a:tab pos="2400300" algn="l"/>
              </a:tabLst>
            </a:pPr>
            <a:r>
              <a:rPr lang="en-US" sz="2400" cap="none" dirty="0" smtClean="0">
                <a:latin typeface="+mn-lt"/>
              </a:rPr>
              <a:t>Where? 	Specialty coffee store </a:t>
            </a:r>
          </a:p>
          <a:p>
            <a:pPr marL="457200" indent="-228600">
              <a:lnSpc>
                <a:spcPct val="120000"/>
              </a:lnSpc>
              <a:tabLst>
                <a:tab pos="2400300" algn="l"/>
              </a:tabLst>
            </a:pPr>
            <a:r>
              <a:rPr lang="en-US" sz="2400" cap="none" dirty="0" smtClean="0">
                <a:latin typeface="+mn-lt"/>
              </a:rPr>
              <a:t>How much?	$4.75</a:t>
            </a:r>
          </a:p>
          <a:p>
            <a:pPr marL="457200" indent="-228600">
              <a:lnSpc>
                <a:spcPct val="120000"/>
              </a:lnSpc>
              <a:tabLst>
                <a:tab pos="2400300" algn="l"/>
              </a:tabLst>
            </a:pPr>
            <a:r>
              <a:rPr lang="en-US" sz="2400" cap="none" dirty="0" smtClean="0">
                <a:latin typeface="+mn-lt"/>
              </a:rPr>
              <a:t>How paid?	Cash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 descr="coffee 3.JPG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rcRect t="16120" r="1223"/>
          <a:stretch/>
        </p:blipFill>
        <p:spPr>
          <a:xfrm>
            <a:off x="6172200" y="2133600"/>
            <a:ext cx="2297114" cy="260413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33400" y="609600"/>
            <a:ext cx="82296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chemeClr val="tx1"/>
                </a:solidFill>
                <a:effectLst/>
                <a:latin typeface="Arial"/>
                <a:cs typeface="Arial"/>
              </a:rPr>
              <a:t>TRACKING YOUR </a:t>
            </a:r>
            <a:r>
              <a:rPr lang="en-US" sz="3200" b="1" dirty="0" smtClean="0">
                <a:solidFill>
                  <a:srgbClr val="009AE1"/>
                </a:solidFill>
                <a:effectLst/>
                <a:latin typeface="Arial"/>
                <a:cs typeface="Arial"/>
              </a:rPr>
              <a:t>EXPENSES</a:t>
            </a:r>
            <a:endParaRPr lang="es-ES" sz="3200" b="1" dirty="0">
              <a:solidFill>
                <a:srgbClr val="009AE1"/>
              </a:solidFill>
              <a:effectLst/>
              <a:latin typeface="Arial"/>
              <a:cs typeface="Arial"/>
            </a:endParaRPr>
          </a:p>
        </p:txBody>
      </p:sp>
      <p:sp>
        <p:nvSpPr>
          <p:cNvPr id="8" name="Text Placeholder 12"/>
          <p:cNvSpPr txBox="1">
            <a:spLocks/>
          </p:cNvSpPr>
          <p:nvPr/>
        </p:nvSpPr>
        <p:spPr>
          <a:xfrm>
            <a:off x="8107200" y="6285600"/>
            <a:ext cx="349640" cy="25904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ctr" defTabSz="914400" rtl="0" eaLnBrk="1" latinLnBrk="0" hangingPunct="1">
              <a:lnSpc>
                <a:spcPts val="1300"/>
              </a:lnSpc>
              <a:spcBef>
                <a:spcPts val="0"/>
              </a:spcBef>
              <a:buFontTx/>
              <a:buNone/>
              <a:defRPr sz="1000" b="0" i="0" kern="1200" cap="all" spc="-10" baseline="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86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DF09621-9603-0A4E-92A3-59E90293B273}" type="slidenum">
              <a:rPr lang="es-ES" smtClean="0"/>
              <a:t>10</a:t>
            </a:fld>
            <a:endParaRPr lang="en-US" dirty="0"/>
          </a:p>
        </p:txBody>
      </p:sp>
      <p:pic>
        <p:nvPicPr>
          <p:cNvPr id="9" name="Picture 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  <p:pic>
        <p:nvPicPr>
          <p:cNvPr id="10" name="Picture 9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599"/>
            <a:ext cx="97528" cy="109719"/>
          </a:xfrm>
          <a:prstGeom prst="rect">
            <a:avLst/>
          </a:prstGeom>
        </p:spPr>
      </p:pic>
      <p:sp>
        <p:nvSpPr>
          <p:cNvPr id="11" name="Text Placeholder 2"/>
          <p:cNvSpPr txBox="1">
            <a:spLocks/>
          </p:cNvSpPr>
          <p:nvPr/>
        </p:nvSpPr>
        <p:spPr>
          <a:xfrm>
            <a:off x="3657600" y="152400"/>
            <a:ext cx="5349240" cy="288536"/>
          </a:xfrm>
          <a:prstGeom prst="rect">
            <a:avLst/>
          </a:prstGeom>
        </p:spPr>
        <p:txBody>
          <a:bodyPr lIns="74992" tIns="37496" rIns="74992" bIns="37496"/>
          <a:lstStyle>
            <a:defPPr>
              <a:defRPr lang="en-US"/>
            </a:defPPr>
            <a:lvl1pPr marL="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96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991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487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983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79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975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471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967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Lesson 4</a:t>
            </a:r>
            <a:r>
              <a:rPr lang="en-US" sz="1200" dirty="0" smtClean="0">
                <a:solidFill>
                  <a:srgbClr val="009AE1"/>
                </a:solidFill>
                <a:latin typeface="Arial"/>
                <a:cs typeface="Arial"/>
              </a:rPr>
              <a:t>: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Back to School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6357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804921"/>
          </a:xfrm>
        </p:spPr>
        <p:txBody>
          <a:bodyPr/>
          <a:lstStyle/>
          <a:p>
            <a:r>
              <a:rPr lang="en-US" sz="3200" dirty="0" smtClean="0">
                <a:effectLst/>
              </a:rPr>
              <a:t>Activity: Tracking </a:t>
            </a:r>
            <a:r>
              <a:rPr lang="en-US" sz="3200" dirty="0" smtClean="0">
                <a:solidFill>
                  <a:srgbClr val="009AE1"/>
                </a:solidFill>
                <a:effectLst/>
              </a:rPr>
              <a:t>Your Expenses</a:t>
            </a:r>
            <a:endParaRPr lang="es-ES" sz="3200" dirty="0">
              <a:solidFill>
                <a:srgbClr val="009AE1"/>
              </a:solidFill>
              <a:effectLst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1371600"/>
            <a:ext cx="8610600" cy="9906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9AE1"/>
                </a:solidFill>
              </a:rPr>
              <a:t>Track daily expenses </a:t>
            </a:r>
            <a:r>
              <a:rPr lang="en-US" sz="2400" dirty="0" smtClean="0"/>
              <a:t>for the past two days 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138692"/>
              </p:ext>
            </p:extLst>
          </p:nvPr>
        </p:nvGraphicFramePr>
        <p:xfrm>
          <a:off x="457200" y="2438400"/>
          <a:ext cx="8229602" cy="279400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277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5915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9473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05740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Date</a:t>
                      </a:r>
                      <a:endParaRPr lang="en-US" sz="1600" dirty="0">
                        <a:latin typeface="Franklin Gothic Book" panose="020B0503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Item Purchased/</a:t>
                      </a:r>
                    </a:p>
                    <a:p>
                      <a:pPr algn="ctr"/>
                      <a:r>
                        <a:rPr lang="en-US" sz="1600" dirty="0" smtClean="0"/>
                        <a:t>Expense</a:t>
                      </a:r>
                      <a:endParaRPr lang="en-US" sz="1600" dirty="0">
                        <a:latin typeface="Franklin Gothic Book" panose="020B0503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Amount</a:t>
                      </a:r>
                      <a:endParaRPr lang="en-US" sz="1600" dirty="0" smtClean="0">
                        <a:latin typeface="Franklin Gothic Book" panose="020B0503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Payment Method</a:t>
                      </a:r>
                    </a:p>
                    <a:p>
                      <a:pPr algn="ctr"/>
                      <a:r>
                        <a:rPr lang="en-US" sz="1600" dirty="0" smtClean="0"/>
                        <a:t>Cash,</a:t>
                      </a:r>
                      <a:r>
                        <a:rPr lang="en-US" sz="1600" baseline="0" dirty="0" smtClean="0"/>
                        <a:t> Check, ATM/Debit Card, Credit Card, </a:t>
                      </a:r>
                      <a:r>
                        <a:rPr lang="en-US" sz="1600" baseline="0" dirty="0" err="1" smtClean="0"/>
                        <a:t>Autodraft</a:t>
                      </a:r>
                      <a:r>
                        <a:rPr lang="en-US" sz="1600" baseline="0" dirty="0" smtClean="0"/>
                        <a:t>, etc.</a:t>
                      </a:r>
                      <a:endParaRPr lang="en-US" sz="1600" dirty="0" smtClean="0">
                        <a:latin typeface="Franklin Gothic Book" panose="020B0503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Fixed or Variable Expense</a:t>
                      </a:r>
                      <a:endParaRPr lang="en-US" sz="1600" dirty="0" smtClean="0">
                        <a:latin typeface="Franklin Gothic Book" panose="020B0503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10/1</a:t>
                      </a:r>
                      <a:endParaRPr lang="en-US" sz="1600" dirty="0">
                        <a:solidFill>
                          <a:schemeClr val="bg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Car payment</a:t>
                      </a:r>
                      <a:endParaRPr lang="en-US" sz="1600" dirty="0">
                        <a:solidFill>
                          <a:schemeClr val="bg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$250</a:t>
                      </a:r>
                      <a:endParaRPr lang="en-US" sz="1600" dirty="0">
                        <a:solidFill>
                          <a:schemeClr val="bg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Autodraft</a:t>
                      </a:r>
                      <a:endParaRPr lang="en-US" sz="1600" dirty="0">
                        <a:solidFill>
                          <a:schemeClr val="bg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Fixed</a:t>
                      </a:r>
                      <a:endParaRPr lang="en-US" sz="1600" dirty="0">
                        <a:solidFill>
                          <a:schemeClr val="bg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10/1</a:t>
                      </a:r>
                      <a:endParaRPr lang="en-US" sz="1600" dirty="0">
                        <a:solidFill>
                          <a:schemeClr val="bg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Gas</a:t>
                      </a:r>
                      <a:endParaRPr lang="en-US" sz="1600" dirty="0">
                        <a:solidFill>
                          <a:schemeClr val="bg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$40</a:t>
                      </a:r>
                      <a:endParaRPr lang="en-US" sz="1600" dirty="0">
                        <a:solidFill>
                          <a:schemeClr val="bg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Debit card</a:t>
                      </a:r>
                      <a:endParaRPr lang="en-US" sz="1600" dirty="0">
                        <a:solidFill>
                          <a:schemeClr val="bg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Variable</a:t>
                      </a:r>
                      <a:endParaRPr lang="en-US" sz="1600" dirty="0">
                        <a:solidFill>
                          <a:schemeClr val="bg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10/2</a:t>
                      </a:r>
                      <a:endParaRPr lang="en-US" sz="1600" dirty="0">
                        <a:solidFill>
                          <a:schemeClr val="bg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Car insurance</a:t>
                      </a:r>
                      <a:endParaRPr lang="en-US" sz="1600" dirty="0">
                        <a:solidFill>
                          <a:schemeClr val="bg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$150</a:t>
                      </a:r>
                      <a:endParaRPr lang="en-US" sz="1600" dirty="0">
                        <a:solidFill>
                          <a:schemeClr val="bg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Check</a:t>
                      </a:r>
                      <a:endParaRPr lang="en-US" sz="1600" dirty="0">
                        <a:solidFill>
                          <a:schemeClr val="bg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Fixed</a:t>
                      </a:r>
                      <a:endParaRPr lang="en-US" sz="1600" dirty="0">
                        <a:solidFill>
                          <a:schemeClr val="bg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10/2</a:t>
                      </a:r>
                      <a:endParaRPr lang="en-US" sz="1600" dirty="0">
                        <a:solidFill>
                          <a:schemeClr val="bg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Lunch</a:t>
                      </a:r>
                      <a:endParaRPr lang="en-US" sz="1600" dirty="0">
                        <a:solidFill>
                          <a:schemeClr val="bg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$5</a:t>
                      </a:r>
                      <a:endParaRPr lang="en-US" sz="1600" dirty="0">
                        <a:solidFill>
                          <a:schemeClr val="bg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Cash</a:t>
                      </a:r>
                      <a:endParaRPr lang="en-US" sz="1600" dirty="0">
                        <a:solidFill>
                          <a:schemeClr val="bg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Variable</a:t>
                      </a:r>
                      <a:endParaRPr lang="en-US" sz="1600" dirty="0">
                        <a:solidFill>
                          <a:schemeClr val="bg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8" name="Text Placeholder 12"/>
          <p:cNvSpPr txBox="1">
            <a:spLocks/>
          </p:cNvSpPr>
          <p:nvPr/>
        </p:nvSpPr>
        <p:spPr>
          <a:xfrm>
            <a:off x="8107200" y="6285600"/>
            <a:ext cx="349640" cy="25904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ctr" defTabSz="914400" rtl="0" eaLnBrk="1" latinLnBrk="0" hangingPunct="1">
              <a:lnSpc>
                <a:spcPts val="1300"/>
              </a:lnSpc>
              <a:spcBef>
                <a:spcPts val="0"/>
              </a:spcBef>
              <a:buFontTx/>
              <a:buNone/>
              <a:defRPr sz="1000" b="0" i="0" kern="1200" cap="all" spc="-10" baseline="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86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D1CF4F8-7FED-F74C-BA4D-368EEE0375BF}" type="slidenum">
              <a:rPr lang="en-US" smtClean="0"/>
              <a:t>11</a:t>
            </a:fld>
            <a:endParaRPr lang="en-US" dirty="0"/>
          </a:p>
        </p:txBody>
      </p:sp>
      <p:pic>
        <p:nvPicPr>
          <p:cNvPr id="9" name="Picture 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  <p:pic>
        <p:nvPicPr>
          <p:cNvPr id="10" name="Picture 9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599"/>
            <a:ext cx="97528" cy="109719"/>
          </a:xfrm>
          <a:prstGeom prst="rect">
            <a:avLst/>
          </a:prstGeom>
        </p:spPr>
      </p:pic>
      <p:sp>
        <p:nvSpPr>
          <p:cNvPr id="11" name="Text Placeholder 2"/>
          <p:cNvSpPr txBox="1">
            <a:spLocks/>
          </p:cNvSpPr>
          <p:nvPr/>
        </p:nvSpPr>
        <p:spPr>
          <a:xfrm>
            <a:off x="3657600" y="152400"/>
            <a:ext cx="5349240" cy="288536"/>
          </a:xfrm>
          <a:prstGeom prst="rect">
            <a:avLst/>
          </a:prstGeom>
        </p:spPr>
        <p:txBody>
          <a:bodyPr lIns="74992" tIns="37496" rIns="74992" bIns="37496"/>
          <a:lstStyle>
            <a:defPPr>
              <a:defRPr lang="en-US"/>
            </a:defPPr>
            <a:lvl1pPr marL="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96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991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487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983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79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975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471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967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Lesson 4</a:t>
            </a:r>
            <a:r>
              <a:rPr lang="en-US" sz="1200" dirty="0" smtClean="0">
                <a:solidFill>
                  <a:srgbClr val="009AE1"/>
                </a:solidFill>
                <a:latin typeface="Arial"/>
                <a:cs typeface="Arial"/>
              </a:rPr>
              <a:t>: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Back to School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3971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676400"/>
            <a:ext cx="7924800" cy="3886200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en-US" sz="2400" b="1" cap="none" dirty="0" smtClean="0"/>
              <a:t>DEBRIEFING</a:t>
            </a: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Arial"/>
              <a:buChar char="•"/>
            </a:pPr>
            <a:r>
              <a:rPr lang="en-US" sz="2400" cap="none" dirty="0" smtClean="0"/>
              <a:t>What types of goods and services did you purchase?</a:t>
            </a: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Arial"/>
              <a:buChar char="•"/>
            </a:pPr>
            <a:r>
              <a:rPr lang="en-US" sz="2400" cap="none" dirty="0" smtClean="0"/>
              <a:t>What types of payment methods did you use?</a:t>
            </a: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Arial"/>
              <a:buChar char="•"/>
            </a:pPr>
            <a:r>
              <a:rPr lang="en-US" sz="2400" cap="none" dirty="0" smtClean="0"/>
              <a:t>Did the way you paid affect how much you spent?</a:t>
            </a: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Arial"/>
              <a:buChar char="•"/>
            </a:pPr>
            <a:r>
              <a:rPr lang="en-US" sz="2400" cap="none" dirty="0" smtClean="0"/>
              <a:t>Which expenses were fixed and which were variable?</a:t>
            </a: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Arial"/>
              <a:buChar char="•"/>
            </a:pPr>
            <a:r>
              <a:rPr lang="en-US" sz="2400" cap="none" dirty="0" smtClean="0"/>
              <a:t>Any surprises regarding how much you spent?</a:t>
            </a: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Arial"/>
              <a:buChar char="•"/>
            </a:pPr>
            <a:r>
              <a:rPr lang="en-US" sz="2400" cap="none" dirty="0" smtClean="0"/>
              <a:t>What income did you have that paid for these expenses?</a:t>
            </a: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Arial"/>
              <a:buChar char="•"/>
            </a:pPr>
            <a:r>
              <a:rPr lang="en-US" sz="2400" cap="none" dirty="0" smtClean="0"/>
              <a:t>Did tracking make you rethink any of your purchases?</a:t>
            </a: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Arial"/>
              <a:buChar char="•"/>
            </a:pPr>
            <a:r>
              <a:rPr lang="en-US" sz="2400" cap="none" dirty="0" smtClean="0"/>
              <a:t>What influenced your spending—people, situation, emotion?</a:t>
            </a: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Arial"/>
              <a:buChar char="•"/>
            </a:pPr>
            <a:r>
              <a:rPr lang="en-US" sz="2400" cap="none" dirty="0" smtClean="0"/>
              <a:t>How did the purchase make you feel? What about now?</a:t>
            </a:r>
          </a:p>
        </p:txBody>
      </p:sp>
      <p:sp>
        <p:nvSpPr>
          <p:cNvPr id="7" name="Text Placeholder 12"/>
          <p:cNvSpPr txBox="1">
            <a:spLocks/>
          </p:cNvSpPr>
          <p:nvPr/>
        </p:nvSpPr>
        <p:spPr>
          <a:xfrm>
            <a:off x="8107200" y="6285600"/>
            <a:ext cx="349640" cy="25904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ctr" defTabSz="914400" rtl="0" eaLnBrk="1" latinLnBrk="0" hangingPunct="1">
              <a:lnSpc>
                <a:spcPts val="1300"/>
              </a:lnSpc>
              <a:spcBef>
                <a:spcPts val="0"/>
              </a:spcBef>
              <a:buFontTx/>
              <a:buNone/>
              <a:defRPr sz="1000" b="0" i="0" kern="1200" cap="all" spc="-10" baseline="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86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B6F3FC9-90B3-574D-AAD4-9DC489797A76}" type="slidenum">
              <a:rPr lang="es-ES" smtClean="0"/>
              <a:t>12</a:t>
            </a:fld>
            <a:endParaRPr lang="en-US" dirty="0"/>
          </a:p>
        </p:txBody>
      </p:sp>
      <p:pic>
        <p:nvPicPr>
          <p:cNvPr id="8" name="Picture 7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  <p:pic>
        <p:nvPicPr>
          <p:cNvPr id="9" name="Picture 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599"/>
            <a:ext cx="97528" cy="109719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33400" y="490479"/>
            <a:ext cx="8229600" cy="804921"/>
          </a:xfrm>
        </p:spPr>
        <p:txBody>
          <a:bodyPr/>
          <a:lstStyle/>
          <a:p>
            <a:r>
              <a:rPr lang="en-US" sz="3200" dirty="0" smtClean="0">
                <a:effectLst/>
              </a:rPr>
              <a:t>Activity: Tracking </a:t>
            </a:r>
            <a:r>
              <a:rPr lang="en-US" sz="3200" dirty="0" smtClean="0">
                <a:solidFill>
                  <a:srgbClr val="009AE1"/>
                </a:solidFill>
                <a:effectLst/>
              </a:rPr>
              <a:t>Your Expenses</a:t>
            </a:r>
            <a:endParaRPr lang="es-ES" sz="3200" dirty="0">
              <a:solidFill>
                <a:srgbClr val="009AE1"/>
              </a:solidFill>
              <a:effectLst/>
            </a:endParaRPr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>
            <a:off x="3657600" y="152400"/>
            <a:ext cx="5349240" cy="288536"/>
          </a:xfrm>
          <a:prstGeom prst="rect">
            <a:avLst/>
          </a:prstGeom>
        </p:spPr>
        <p:txBody>
          <a:bodyPr lIns="74992" tIns="37496" rIns="74992" bIns="37496"/>
          <a:lstStyle>
            <a:defPPr>
              <a:defRPr lang="en-US"/>
            </a:defPPr>
            <a:lvl1pPr marL="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96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991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487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983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79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975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471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967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Lesson 4</a:t>
            </a:r>
            <a:r>
              <a:rPr lang="en-US" sz="1200" dirty="0" smtClean="0">
                <a:solidFill>
                  <a:srgbClr val="009AE1"/>
                </a:solidFill>
                <a:latin typeface="Arial"/>
                <a:cs typeface="Arial"/>
              </a:rPr>
              <a:t>: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Back to School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1465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057400"/>
            <a:ext cx="7696200" cy="3581400"/>
          </a:xfrm>
        </p:spPr>
        <p:txBody>
          <a:bodyPr>
            <a:normAutofit/>
          </a:bodyPr>
          <a:lstStyle/>
          <a:p>
            <a:pPr marL="347663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Information already gathered:</a:t>
            </a:r>
          </a:p>
          <a:p>
            <a:pPr marL="803275" lvl="3" indent="-342900"/>
            <a:r>
              <a:rPr lang="en-US" sz="2400" dirty="0"/>
              <a:t>Income</a:t>
            </a:r>
          </a:p>
          <a:p>
            <a:pPr marL="803275" lvl="3" indent="-342900"/>
            <a:r>
              <a:rPr lang="en-US" sz="2400" dirty="0" smtClean="0"/>
              <a:t>Fixed and variable expenses</a:t>
            </a:r>
            <a:endParaRPr lang="en-US" sz="2400" dirty="0"/>
          </a:p>
          <a:p>
            <a:pPr marL="347663" lvl="1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7663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Other considerations:</a:t>
            </a:r>
            <a:endParaRPr lang="en-US" sz="2400" dirty="0"/>
          </a:p>
          <a:p>
            <a:pPr marL="803275" lvl="3" indent="-342900"/>
            <a:r>
              <a:rPr lang="en-US" sz="2400" dirty="0"/>
              <a:t>Pay </a:t>
            </a:r>
            <a:r>
              <a:rPr lang="en-US" sz="2400" dirty="0" smtClean="0"/>
              <a:t>yourself first</a:t>
            </a:r>
            <a:r>
              <a:rPr lang="en-US" sz="2400" dirty="0"/>
              <a:t>—</a:t>
            </a:r>
            <a:r>
              <a:rPr lang="en-US" sz="2400" dirty="0" smtClean="0"/>
              <a:t>savings</a:t>
            </a:r>
            <a:endParaRPr lang="en-US" sz="2400" dirty="0"/>
          </a:p>
          <a:p>
            <a:pPr marL="803275" lvl="3" indent="-342900"/>
            <a:r>
              <a:rPr lang="en-US" sz="2400" dirty="0" smtClean="0"/>
              <a:t>Consider your goals</a:t>
            </a:r>
          </a:p>
          <a:p>
            <a:pPr marL="803275" lvl="3" indent="-342900"/>
            <a:r>
              <a:rPr lang="en-US" sz="2400" dirty="0" smtClean="0"/>
              <a:t>Budget shortfalls</a:t>
            </a:r>
            <a:endParaRPr lang="en-US" sz="2400" dirty="0"/>
          </a:p>
          <a:p>
            <a:pPr lvl="2"/>
            <a:endParaRPr lang="en-US" sz="1500" dirty="0" smtClean="0"/>
          </a:p>
          <a:p>
            <a:pPr lvl="1"/>
            <a:endParaRPr lang="en-US" dirty="0" smtClean="0"/>
          </a:p>
          <a:p>
            <a:pPr>
              <a:buNone/>
            </a:pPr>
            <a:endParaRPr lang="es-ES" dirty="0"/>
          </a:p>
        </p:txBody>
      </p:sp>
      <p:sp>
        <p:nvSpPr>
          <p:cNvPr id="8" name="Text Placeholder 12"/>
          <p:cNvSpPr txBox="1">
            <a:spLocks/>
          </p:cNvSpPr>
          <p:nvPr/>
        </p:nvSpPr>
        <p:spPr>
          <a:xfrm>
            <a:off x="8107200" y="6285600"/>
            <a:ext cx="349640" cy="25904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ctr" defTabSz="914400" rtl="0" eaLnBrk="1" latinLnBrk="0" hangingPunct="1">
              <a:lnSpc>
                <a:spcPts val="1300"/>
              </a:lnSpc>
              <a:spcBef>
                <a:spcPts val="0"/>
              </a:spcBef>
              <a:buFontTx/>
              <a:buNone/>
              <a:defRPr sz="1000" b="0" i="0" kern="1200" cap="all" spc="-10" baseline="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86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8D00EC-431B-C34B-858B-50D3AA1A5AB2}" type="slidenum">
              <a:rPr lang="es-ES" smtClean="0"/>
              <a:t>13</a:t>
            </a:fld>
            <a:endParaRPr lang="en-US" dirty="0"/>
          </a:p>
        </p:txBody>
      </p:sp>
      <p:pic>
        <p:nvPicPr>
          <p:cNvPr id="9" name="Picture 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  <p:pic>
        <p:nvPicPr>
          <p:cNvPr id="10" name="Picture 9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599"/>
            <a:ext cx="97528" cy="109719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457200" y="838200"/>
            <a:ext cx="8077200" cy="9906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ts val="5900"/>
              </a:lnSpc>
              <a:spcBef>
                <a:spcPct val="0"/>
              </a:spcBef>
              <a:buNone/>
              <a:defRPr sz="4800" b="1" kern="1200" cap="all" spc="-150" baseline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3200" dirty="0" smtClean="0">
                <a:effectLst/>
                <a:latin typeface="Arial"/>
                <a:cs typeface="Arial"/>
              </a:rPr>
              <a:t>The Budget: </a:t>
            </a:r>
            <a:r>
              <a:rPr lang="en-US" sz="3200" dirty="0" smtClean="0">
                <a:solidFill>
                  <a:srgbClr val="009AE1"/>
                </a:solidFill>
                <a:effectLst/>
                <a:latin typeface="Arial"/>
                <a:cs typeface="Arial"/>
              </a:rPr>
              <a:t>Develop the </a:t>
            </a:r>
            <a:br>
              <a:rPr lang="en-US" sz="3200" dirty="0" smtClean="0">
                <a:solidFill>
                  <a:srgbClr val="009AE1"/>
                </a:solidFill>
                <a:effectLst/>
                <a:latin typeface="Arial"/>
                <a:cs typeface="Arial"/>
              </a:rPr>
            </a:br>
            <a:r>
              <a:rPr lang="en-US" sz="3200" dirty="0" smtClean="0">
                <a:solidFill>
                  <a:srgbClr val="009AE1"/>
                </a:solidFill>
                <a:effectLst/>
                <a:latin typeface="Arial"/>
                <a:cs typeface="Arial"/>
              </a:rPr>
              <a:t>Budget Plan</a:t>
            </a:r>
            <a:endParaRPr lang="es-ES" sz="3200" dirty="0">
              <a:solidFill>
                <a:srgbClr val="009AE1"/>
              </a:solidFill>
              <a:effectLst/>
              <a:latin typeface="Arial"/>
              <a:cs typeface="Arial"/>
            </a:endParaRPr>
          </a:p>
        </p:txBody>
      </p:sp>
      <p:sp>
        <p:nvSpPr>
          <p:cNvPr id="13" name="Oval 22"/>
          <p:cNvSpPr>
            <a:spLocks noChangeArrowheads="1"/>
          </p:cNvSpPr>
          <p:nvPr/>
        </p:nvSpPr>
        <p:spPr bwMode="auto">
          <a:xfrm>
            <a:off x="5943600" y="2057400"/>
            <a:ext cx="2265303" cy="1287544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1800" b="1" dirty="0" smtClean="0">
                <a:solidFill>
                  <a:schemeClr val="bg1"/>
                </a:solidFill>
                <a:latin typeface="Arial"/>
                <a:cs typeface="Arial"/>
              </a:rPr>
              <a:t>Develop the </a:t>
            </a:r>
          </a:p>
          <a:p>
            <a:pPr algn="ctr"/>
            <a:r>
              <a:rPr lang="en-US" sz="1800" b="1" dirty="0" smtClean="0">
                <a:solidFill>
                  <a:schemeClr val="bg1"/>
                </a:solidFill>
                <a:latin typeface="Arial"/>
                <a:cs typeface="Arial"/>
              </a:rPr>
              <a:t>Budget Plan</a:t>
            </a:r>
            <a:endParaRPr lang="en-US" sz="1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3657600" y="152400"/>
            <a:ext cx="5349240" cy="288536"/>
          </a:xfrm>
          <a:prstGeom prst="rect">
            <a:avLst/>
          </a:prstGeom>
        </p:spPr>
        <p:txBody>
          <a:bodyPr lIns="74992" tIns="37496" rIns="74992" bIns="37496"/>
          <a:lstStyle>
            <a:defPPr>
              <a:defRPr lang="en-US"/>
            </a:defPPr>
            <a:lvl1pPr marL="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96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991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487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983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79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975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471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967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Lesson 4</a:t>
            </a:r>
            <a:r>
              <a:rPr lang="en-US" sz="1200" dirty="0" smtClean="0">
                <a:solidFill>
                  <a:srgbClr val="009AE1"/>
                </a:solidFill>
                <a:latin typeface="Arial"/>
                <a:cs typeface="Arial"/>
              </a:rPr>
              <a:t>: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Back to School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9029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295400"/>
            <a:ext cx="8558784" cy="480131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How much money do you get each month?</a:t>
            </a:r>
          </a:p>
          <a:p>
            <a:endParaRPr lang="en-US" dirty="0"/>
          </a:p>
          <a:p>
            <a:r>
              <a:rPr lang="en-US" dirty="0" smtClean="0"/>
              <a:t>	</a:t>
            </a:r>
            <a:r>
              <a:rPr lang="en-US" b="1" i="1" dirty="0" smtClean="0"/>
              <a:t>Income</a:t>
            </a:r>
            <a:r>
              <a:rPr lang="en-US" dirty="0" smtClean="0"/>
              <a:t>				$2,000</a:t>
            </a:r>
          </a:p>
          <a:p>
            <a:endParaRPr lang="en-US" dirty="0" smtClean="0"/>
          </a:p>
          <a:p>
            <a:r>
              <a:rPr lang="en-US" b="1" dirty="0" smtClean="0"/>
              <a:t>What expenses do you have each month?</a:t>
            </a:r>
          </a:p>
          <a:p>
            <a:endParaRPr lang="en-US" dirty="0"/>
          </a:p>
          <a:p>
            <a:r>
              <a:rPr lang="en-US" dirty="0" smtClean="0"/>
              <a:t>	</a:t>
            </a:r>
            <a:r>
              <a:rPr lang="en-US" b="1" i="1" dirty="0" smtClean="0"/>
              <a:t>Fixed Expenses</a:t>
            </a:r>
          </a:p>
          <a:p>
            <a:r>
              <a:rPr lang="en-US" dirty="0"/>
              <a:t>	</a:t>
            </a:r>
            <a:r>
              <a:rPr lang="en-US" dirty="0" smtClean="0"/>
              <a:t>Rent				$   600</a:t>
            </a:r>
          </a:p>
          <a:p>
            <a:r>
              <a:rPr lang="en-US" dirty="0"/>
              <a:t>	</a:t>
            </a:r>
            <a:r>
              <a:rPr lang="en-US" dirty="0" smtClean="0"/>
              <a:t>Cell Phone			$     40</a:t>
            </a:r>
          </a:p>
          <a:p>
            <a:r>
              <a:rPr lang="en-US" dirty="0"/>
              <a:t>	</a:t>
            </a:r>
            <a:r>
              <a:rPr lang="en-US" dirty="0" smtClean="0"/>
              <a:t>Car insurance ($300/quarter)		$   100</a:t>
            </a:r>
          </a:p>
          <a:p>
            <a:endParaRPr lang="en-US" dirty="0"/>
          </a:p>
          <a:p>
            <a:r>
              <a:rPr lang="en-US" dirty="0" smtClean="0"/>
              <a:t>	</a:t>
            </a:r>
            <a:r>
              <a:rPr lang="en-US" b="1" i="1" dirty="0" smtClean="0"/>
              <a:t>Variable Expenses</a:t>
            </a:r>
          </a:p>
          <a:p>
            <a:r>
              <a:rPr lang="en-US" dirty="0"/>
              <a:t>	</a:t>
            </a:r>
            <a:r>
              <a:rPr lang="en-US" dirty="0" smtClean="0"/>
              <a:t>Food (estimate)			$   500</a:t>
            </a:r>
          </a:p>
          <a:p>
            <a:r>
              <a:rPr lang="en-US" dirty="0"/>
              <a:t>	</a:t>
            </a:r>
            <a:r>
              <a:rPr lang="en-US" dirty="0" smtClean="0"/>
              <a:t>Utility bills (estimate)		$     50</a:t>
            </a:r>
            <a:endParaRPr lang="en-US" dirty="0"/>
          </a:p>
          <a:p>
            <a:r>
              <a:rPr lang="en-US" dirty="0" smtClean="0"/>
              <a:t>	</a:t>
            </a:r>
            <a:r>
              <a:rPr lang="en-US" u="sng" dirty="0" smtClean="0"/>
              <a:t>Gas				$     50</a:t>
            </a:r>
          </a:p>
          <a:p>
            <a:endParaRPr lang="en-US" dirty="0"/>
          </a:p>
          <a:p>
            <a:r>
              <a:rPr lang="en-US" dirty="0"/>
              <a:t>	</a:t>
            </a:r>
            <a:r>
              <a:rPr lang="en-US" b="1" i="1" dirty="0" smtClean="0"/>
              <a:t>Total Expenses</a:t>
            </a:r>
            <a:r>
              <a:rPr lang="en-US" b="1" dirty="0" smtClean="0"/>
              <a:t>			</a:t>
            </a:r>
            <a:r>
              <a:rPr lang="en-US" b="1" i="1" dirty="0" smtClean="0"/>
              <a:t>$1,540</a:t>
            </a:r>
            <a:endParaRPr lang="en-US" b="1" i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04921"/>
          </a:xfrm>
        </p:spPr>
        <p:txBody>
          <a:bodyPr/>
          <a:lstStyle/>
          <a:p>
            <a:r>
              <a:rPr lang="en-US" sz="3200" dirty="0" smtClean="0">
                <a:effectLst/>
              </a:rPr>
              <a:t>Create </a:t>
            </a:r>
            <a:r>
              <a:rPr lang="en-US" sz="3200" dirty="0" smtClean="0">
                <a:solidFill>
                  <a:srgbClr val="009AE1"/>
                </a:solidFill>
                <a:effectLst/>
              </a:rPr>
              <a:t>a Budget</a:t>
            </a:r>
            <a:endParaRPr lang="es-ES" sz="3200" dirty="0">
              <a:solidFill>
                <a:srgbClr val="009AE1"/>
              </a:solidFill>
              <a:effectLst/>
            </a:endParaRPr>
          </a:p>
        </p:txBody>
      </p:sp>
      <p:sp>
        <p:nvSpPr>
          <p:cNvPr id="6" name="Left Arrow 5"/>
          <p:cNvSpPr/>
          <p:nvPr/>
        </p:nvSpPr>
        <p:spPr>
          <a:xfrm>
            <a:off x="6248400" y="1752600"/>
            <a:ext cx="2286000" cy="533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Income</a:t>
            </a:r>
            <a:endParaRPr lang="en-US" b="1" dirty="0"/>
          </a:p>
        </p:txBody>
      </p:sp>
      <p:sp>
        <p:nvSpPr>
          <p:cNvPr id="8" name="Left Arrow 7"/>
          <p:cNvSpPr/>
          <p:nvPr/>
        </p:nvSpPr>
        <p:spPr>
          <a:xfrm>
            <a:off x="6248400" y="3124200"/>
            <a:ext cx="2286000" cy="533400"/>
          </a:xfrm>
          <a:prstGeom prst="lef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Fixed Expenses</a:t>
            </a:r>
            <a:endParaRPr lang="en-US" b="1" dirty="0"/>
          </a:p>
        </p:txBody>
      </p:sp>
      <p:sp>
        <p:nvSpPr>
          <p:cNvPr id="7" name="Left Arrow 6"/>
          <p:cNvSpPr/>
          <p:nvPr/>
        </p:nvSpPr>
        <p:spPr>
          <a:xfrm>
            <a:off x="6257040" y="4451446"/>
            <a:ext cx="2286000" cy="533400"/>
          </a:xfrm>
          <a:prstGeom prst="lef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Variable Expenses</a:t>
            </a:r>
            <a:endParaRPr lang="en-US" b="1" dirty="0"/>
          </a:p>
        </p:txBody>
      </p:sp>
      <p:sp>
        <p:nvSpPr>
          <p:cNvPr id="10" name="Text Placeholder 12"/>
          <p:cNvSpPr txBox="1">
            <a:spLocks/>
          </p:cNvSpPr>
          <p:nvPr/>
        </p:nvSpPr>
        <p:spPr>
          <a:xfrm>
            <a:off x="8107200" y="6285600"/>
            <a:ext cx="349640" cy="25904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ctr" defTabSz="914400" rtl="0" eaLnBrk="1" latinLnBrk="0" hangingPunct="1">
              <a:lnSpc>
                <a:spcPts val="1300"/>
              </a:lnSpc>
              <a:spcBef>
                <a:spcPts val="0"/>
              </a:spcBef>
              <a:buFontTx/>
              <a:buNone/>
              <a:defRPr sz="1000" b="0" i="0" kern="1200" cap="all" spc="-10" baseline="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86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3CD4FB-FAE1-CB4E-BE5C-19469642A0B5}" type="slidenum">
              <a:rPr lang="es-ES" smtClean="0"/>
              <a:t>14</a:t>
            </a:fld>
            <a:endParaRPr lang="en-US" dirty="0"/>
          </a:p>
        </p:txBody>
      </p:sp>
      <p:pic>
        <p:nvPicPr>
          <p:cNvPr id="11" name="Picture 10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599"/>
            <a:ext cx="97528" cy="109719"/>
          </a:xfrm>
          <a:prstGeom prst="rect">
            <a:avLst/>
          </a:prstGeom>
        </p:spPr>
      </p:pic>
      <p:sp>
        <p:nvSpPr>
          <p:cNvPr id="13" name="Text Placeholder 2"/>
          <p:cNvSpPr txBox="1">
            <a:spLocks/>
          </p:cNvSpPr>
          <p:nvPr/>
        </p:nvSpPr>
        <p:spPr>
          <a:xfrm>
            <a:off x="3657600" y="152400"/>
            <a:ext cx="5349240" cy="288536"/>
          </a:xfrm>
          <a:prstGeom prst="rect">
            <a:avLst/>
          </a:prstGeom>
        </p:spPr>
        <p:txBody>
          <a:bodyPr lIns="74992" tIns="37496" rIns="74992" bIns="37496"/>
          <a:lstStyle>
            <a:defPPr>
              <a:defRPr lang="en-US"/>
            </a:defPPr>
            <a:lvl1pPr marL="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96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991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487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983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79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975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471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967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Lesson 4</a:t>
            </a:r>
            <a:r>
              <a:rPr lang="en-US" sz="1200" dirty="0" smtClean="0">
                <a:solidFill>
                  <a:srgbClr val="009AE1"/>
                </a:solidFill>
                <a:latin typeface="Arial"/>
                <a:cs typeface="Arial"/>
              </a:rPr>
              <a:t>: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Back to School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0966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9154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effectLst/>
              </a:rPr>
              <a:t>Activity: </a:t>
            </a:r>
            <a:r>
              <a:rPr lang="en-US" sz="3200" dirty="0" smtClean="0">
                <a:solidFill>
                  <a:srgbClr val="009AE1"/>
                </a:solidFill>
                <a:effectLst/>
              </a:rPr>
              <a:t>Budget Scenarios</a:t>
            </a:r>
            <a:endParaRPr lang="es-ES" sz="3200" dirty="0">
              <a:solidFill>
                <a:srgbClr val="009AE1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77200" cy="3200400"/>
          </a:xfrm>
        </p:spPr>
        <p:txBody>
          <a:bodyPr>
            <a:normAutofit/>
          </a:bodyPr>
          <a:lstStyle/>
          <a:p>
            <a:pPr marL="347663" lvl="1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404040"/>
                </a:solidFill>
              </a:rPr>
              <a:t>In this activity, you will work in groups to allocate $2,000 to a monthly budget estimate.</a:t>
            </a:r>
          </a:p>
          <a:p>
            <a:pPr marL="347663" lvl="1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404040"/>
                </a:solidFill>
              </a:rPr>
              <a:t>You will then take turns drawing scenario cards to see how close you came to estimating expenses.</a:t>
            </a:r>
          </a:p>
          <a:p>
            <a:pPr marL="347663" lvl="1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404040"/>
                </a:solidFill>
              </a:rPr>
              <a:t>Once you have drawn all of the cards, answer the questions at the bottom of the worksheet.</a:t>
            </a:r>
          </a:p>
          <a:p>
            <a:pPr marL="4763" lvl="1" indent="0">
              <a:buNone/>
            </a:pPr>
            <a:endParaRPr lang="en-US" sz="2000" dirty="0">
              <a:solidFill>
                <a:srgbClr val="404040"/>
              </a:solidFill>
              <a:latin typeface="Century" panose="02040604050505020304" pitchFamily="18" charset="0"/>
            </a:endParaRPr>
          </a:p>
          <a:p>
            <a:pPr lvl="2"/>
            <a:endParaRPr lang="en-US" sz="1500" dirty="0" smtClean="0">
              <a:solidFill>
                <a:srgbClr val="404040"/>
              </a:solidFill>
            </a:endParaRPr>
          </a:p>
          <a:p>
            <a:pPr lvl="1"/>
            <a:endParaRPr lang="en-US" dirty="0" smtClean="0">
              <a:solidFill>
                <a:srgbClr val="404040"/>
              </a:solidFill>
            </a:endParaRPr>
          </a:p>
          <a:p>
            <a:pPr>
              <a:buNone/>
            </a:pPr>
            <a:endParaRPr lang="es-ES" dirty="0">
              <a:solidFill>
                <a:srgbClr val="404040"/>
              </a:solidFill>
            </a:endParaRPr>
          </a:p>
        </p:txBody>
      </p:sp>
      <p:sp>
        <p:nvSpPr>
          <p:cNvPr id="7" name="Text Placeholder 12"/>
          <p:cNvSpPr txBox="1">
            <a:spLocks/>
          </p:cNvSpPr>
          <p:nvPr/>
        </p:nvSpPr>
        <p:spPr>
          <a:xfrm>
            <a:off x="8107200" y="6285600"/>
            <a:ext cx="349640" cy="25904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ctr" defTabSz="914400" rtl="0" eaLnBrk="1" latinLnBrk="0" hangingPunct="1">
              <a:lnSpc>
                <a:spcPts val="1300"/>
              </a:lnSpc>
              <a:spcBef>
                <a:spcPts val="0"/>
              </a:spcBef>
              <a:buFontTx/>
              <a:buNone/>
              <a:defRPr sz="1000" b="0" i="0" kern="1200" cap="all" spc="-10" baseline="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86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C4287CA-6279-0F44-96BC-50F5F5CEAAA2}" type="slidenum">
              <a:rPr lang="es-ES" smtClean="0"/>
              <a:t>15</a:t>
            </a:fld>
            <a:endParaRPr lang="en-US" dirty="0"/>
          </a:p>
        </p:txBody>
      </p:sp>
      <p:pic>
        <p:nvPicPr>
          <p:cNvPr id="8" name="Picture 7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  <p:pic>
        <p:nvPicPr>
          <p:cNvPr id="9" name="Picture 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599"/>
            <a:ext cx="97528" cy="109719"/>
          </a:xfrm>
          <a:prstGeom prst="rect">
            <a:avLst/>
          </a:prstGeom>
        </p:spPr>
      </p:pic>
      <p:sp>
        <p:nvSpPr>
          <p:cNvPr id="10" name="Text Placeholder 2"/>
          <p:cNvSpPr txBox="1">
            <a:spLocks/>
          </p:cNvSpPr>
          <p:nvPr/>
        </p:nvSpPr>
        <p:spPr>
          <a:xfrm>
            <a:off x="3657600" y="152400"/>
            <a:ext cx="5349240" cy="288536"/>
          </a:xfrm>
          <a:prstGeom prst="rect">
            <a:avLst/>
          </a:prstGeom>
        </p:spPr>
        <p:txBody>
          <a:bodyPr lIns="74992" tIns="37496" rIns="74992" bIns="37496"/>
          <a:lstStyle>
            <a:defPPr>
              <a:defRPr lang="en-US"/>
            </a:defPPr>
            <a:lvl1pPr marL="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96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991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487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983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79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975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471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967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Lesson 4</a:t>
            </a:r>
            <a:r>
              <a:rPr lang="en-US" sz="1200" dirty="0" smtClean="0">
                <a:solidFill>
                  <a:srgbClr val="009AE1"/>
                </a:solidFill>
                <a:latin typeface="Arial"/>
                <a:cs typeface="Arial"/>
              </a:rPr>
              <a:t>: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Back to School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3727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6477000" cy="4572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800" dirty="0" smtClean="0">
                <a:effectLst/>
              </a:rPr>
              <a:t>Activity: </a:t>
            </a:r>
            <a:r>
              <a:rPr lang="en-US" sz="2800" dirty="0" smtClean="0">
                <a:solidFill>
                  <a:srgbClr val="009AE1"/>
                </a:solidFill>
                <a:effectLst/>
              </a:rPr>
              <a:t>Budget Scenarios</a:t>
            </a:r>
            <a:endParaRPr lang="es-ES" sz="2800" dirty="0">
              <a:solidFill>
                <a:srgbClr val="009AE1"/>
              </a:solidFill>
              <a:effectLst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221020"/>
              </p:ext>
            </p:extLst>
          </p:nvPr>
        </p:nvGraphicFramePr>
        <p:xfrm>
          <a:off x="1066800" y="685800"/>
          <a:ext cx="6477000" cy="5386216"/>
        </p:xfrm>
        <a:graphic>
          <a:graphicData uri="http://schemas.openxmlformats.org/drawingml/2006/table">
            <a:tbl>
              <a:tblPr firstRow="1" firstCol="1" bandRow="1">
                <a:tableStyleId>{D7AC3CCA-C797-4891-BE02-D94E43425B78}</a:tableStyleId>
              </a:tblPr>
              <a:tblGrid>
                <a:gridCol w="24047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361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3611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3244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/>
                          <a:cs typeface="Arial"/>
                        </a:rPr>
                        <a:t>Income</a:t>
                      </a:r>
                      <a:endParaRPr lang="en-US" sz="110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52397" marR="52397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/>
                          <a:cs typeface="Arial"/>
                        </a:rPr>
                        <a:t>Estimate</a:t>
                      </a:r>
                      <a:endParaRPr lang="en-US" sz="110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52397" marR="52397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/>
                          <a:cs typeface="Arial"/>
                        </a:rPr>
                        <a:t>Actual</a:t>
                      </a:r>
                      <a:endParaRPr lang="en-US" sz="110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52397" marR="52397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50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/>
                          <a:cs typeface="Arial"/>
                        </a:rPr>
                        <a:t>Net income</a:t>
                      </a:r>
                      <a:endParaRPr lang="en-US" sz="110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52397" marR="5239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/>
                          <a:cs typeface="Arial"/>
                        </a:rPr>
                        <a:t> </a:t>
                      </a:r>
                      <a:endParaRPr lang="en-US" sz="110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52397" marR="5239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/>
                          <a:cs typeface="Arial"/>
                        </a:rPr>
                        <a:t> </a:t>
                      </a:r>
                      <a:endParaRPr lang="en-US" sz="110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52397" marR="52397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500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/>
                          <a:cs typeface="Arial"/>
                        </a:rPr>
                        <a:t>Fixed Expenses</a:t>
                      </a:r>
                      <a:endParaRPr lang="en-US" sz="110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52397" marR="52397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/>
                          <a:cs typeface="Arial"/>
                        </a:rPr>
                        <a:t> </a:t>
                      </a:r>
                      <a:endParaRPr lang="en-US" sz="110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52397" marR="52397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/>
                          <a:cs typeface="Arial"/>
                        </a:rPr>
                        <a:t> </a:t>
                      </a:r>
                      <a:endParaRPr lang="en-US" sz="110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52397" marR="52397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350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/>
                          <a:cs typeface="Arial"/>
                        </a:rPr>
                        <a:t>Rent</a:t>
                      </a:r>
                      <a:endParaRPr lang="en-US" sz="110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52397" marR="5239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/>
                          <a:cs typeface="Arial"/>
                        </a:rPr>
                        <a:t> </a:t>
                      </a:r>
                      <a:endParaRPr lang="en-US" sz="110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52397" marR="5239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/>
                          <a:cs typeface="Arial"/>
                        </a:rPr>
                        <a:t> </a:t>
                      </a:r>
                      <a:endParaRPr lang="en-US" sz="110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52397" marR="52397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350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/>
                          <a:cs typeface="Arial"/>
                        </a:rPr>
                        <a:t>Renter’s insurance</a:t>
                      </a:r>
                      <a:endParaRPr lang="en-US" sz="110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52397" marR="5239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/>
                          <a:cs typeface="Arial"/>
                        </a:rPr>
                        <a:t> </a:t>
                      </a:r>
                      <a:endParaRPr lang="en-US" sz="110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52397" marR="5239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/>
                          <a:cs typeface="Arial"/>
                        </a:rPr>
                        <a:t> </a:t>
                      </a:r>
                      <a:endParaRPr lang="en-US" sz="110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52397" marR="52397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350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/>
                          <a:cs typeface="Arial"/>
                        </a:rPr>
                        <a:t>Automobile loan payment</a:t>
                      </a:r>
                      <a:endParaRPr lang="en-US" sz="110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52397" marR="5239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/>
                          <a:cs typeface="Arial"/>
                        </a:rPr>
                        <a:t> </a:t>
                      </a:r>
                      <a:endParaRPr lang="en-US" sz="110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52397" marR="5239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/>
                          <a:cs typeface="Arial"/>
                        </a:rPr>
                        <a:t> </a:t>
                      </a:r>
                      <a:endParaRPr lang="en-US" sz="110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52397" marR="52397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350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/>
                          <a:cs typeface="Arial"/>
                        </a:rPr>
                        <a:t>Automobile insurance</a:t>
                      </a:r>
                      <a:endParaRPr lang="en-US" sz="110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52397" marR="5239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/>
                          <a:cs typeface="Arial"/>
                        </a:rPr>
                        <a:t> </a:t>
                      </a:r>
                      <a:endParaRPr lang="en-US" sz="110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52397" marR="5239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/>
                          <a:cs typeface="Arial"/>
                        </a:rPr>
                        <a:t> </a:t>
                      </a:r>
                      <a:endParaRPr lang="en-US" sz="110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52397" marR="52397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350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/>
                          <a:cs typeface="Arial"/>
                        </a:rPr>
                        <a:t>Medical insurance</a:t>
                      </a:r>
                      <a:endParaRPr lang="en-US" sz="110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52397" marR="5239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/>
                          <a:cs typeface="Arial"/>
                        </a:rPr>
                        <a:t> </a:t>
                      </a:r>
                      <a:endParaRPr lang="en-US" sz="110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52397" marR="5239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/>
                          <a:cs typeface="Arial"/>
                        </a:rPr>
                        <a:t> </a:t>
                      </a:r>
                      <a:endParaRPr lang="en-US" sz="110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52397" marR="52397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350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/>
                          <a:cs typeface="Arial"/>
                        </a:rPr>
                        <a:t>Student loan</a:t>
                      </a:r>
                      <a:endParaRPr lang="en-US" sz="110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52397" marR="5239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/>
                          <a:cs typeface="Arial"/>
                        </a:rPr>
                        <a:t> </a:t>
                      </a:r>
                      <a:endParaRPr lang="en-US" sz="110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52397" marR="5239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/>
                          <a:cs typeface="Arial"/>
                        </a:rPr>
                        <a:t> </a:t>
                      </a:r>
                      <a:endParaRPr lang="en-US" sz="110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52397" marR="52397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350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/>
                          <a:cs typeface="Arial"/>
                        </a:rPr>
                        <a:t>Total Fixed Expenses</a:t>
                      </a:r>
                      <a:endParaRPr lang="en-US" sz="110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52397" marR="5239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/>
                          <a:cs typeface="Arial"/>
                        </a:rPr>
                        <a:t> </a:t>
                      </a:r>
                      <a:endParaRPr lang="en-US" sz="110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52397" marR="5239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/>
                          <a:cs typeface="Arial"/>
                        </a:rPr>
                        <a:t> </a:t>
                      </a:r>
                      <a:endParaRPr lang="en-US" sz="110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52397" marR="52397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3500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/>
                          <a:cs typeface="Arial"/>
                        </a:rPr>
                        <a:t>Variable Expenses</a:t>
                      </a:r>
                      <a:endParaRPr lang="en-US" sz="110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52397" marR="52397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/>
                          <a:cs typeface="Arial"/>
                        </a:rPr>
                        <a:t> </a:t>
                      </a:r>
                      <a:endParaRPr lang="en-US" sz="110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52397" marR="52397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/>
                          <a:cs typeface="Arial"/>
                        </a:rPr>
                        <a:t> </a:t>
                      </a:r>
                      <a:endParaRPr lang="en-US" sz="110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52397" marR="52397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350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/>
                          <a:cs typeface="Arial"/>
                        </a:rPr>
                        <a:t>Groceries</a:t>
                      </a:r>
                      <a:endParaRPr lang="en-US" sz="110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52397" marR="5239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/>
                          <a:cs typeface="Arial"/>
                        </a:rPr>
                        <a:t> </a:t>
                      </a:r>
                      <a:endParaRPr lang="en-US" sz="110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52397" marR="5239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/>
                          <a:cs typeface="Arial"/>
                        </a:rPr>
                        <a:t> </a:t>
                      </a:r>
                      <a:endParaRPr lang="en-US" sz="110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52397" marR="52397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350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/>
                          <a:cs typeface="Arial"/>
                        </a:rPr>
                        <a:t>Dining out</a:t>
                      </a:r>
                      <a:endParaRPr lang="en-US" sz="110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52397" marR="5239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/>
                          <a:cs typeface="Arial"/>
                        </a:rPr>
                        <a:t> </a:t>
                      </a:r>
                      <a:endParaRPr lang="en-US" sz="110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52397" marR="5239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/>
                          <a:cs typeface="Arial"/>
                        </a:rPr>
                        <a:t> </a:t>
                      </a:r>
                      <a:endParaRPr lang="en-US" sz="110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52397" marR="52397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350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/>
                          <a:cs typeface="Arial"/>
                        </a:rPr>
                        <a:t>Utilities</a:t>
                      </a:r>
                      <a:endParaRPr lang="en-US" sz="110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52397" marR="5239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/>
                          <a:cs typeface="Arial"/>
                        </a:rPr>
                        <a:t> </a:t>
                      </a:r>
                      <a:endParaRPr lang="en-US" sz="110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52397" marR="5239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/>
                          <a:cs typeface="Arial"/>
                        </a:rPr>
                        <a:t> </a:t>
                      </a:r>
                      <a:endParaRPr lang="en-US" sz="110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52397" marR="52397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350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/>
                          <a:cs typeface="Arial"/>
                        </a:rPr>
                        <a:t>Gasoline </a:t>
                      </a:r>
                      <a:endParaRPr lang="en-US" sz="110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52397" marR="5239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/>
                          <a:cs typeface="Arial"/>
                        </a:rPr>
                        <a:t> </a:t>
                      </a:r>
                      <a:endParaRPr lang="en-US" sz="110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52397" marR="5239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/>
                          <a:cs typeface="Arial"/>
                        </a:rPr>
                        <a:t> </a:t>
                      </a:r>
                      <a:endParaRPr lang="en-US" sz="110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52397" marR="52397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350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/>
                          <a:cs typeface="Arial"/>
                        </a:rPr>
                        <a:t>Car maintenance</a:t>
                      </a:r>
                      <a:endParaRPr lang="en-US" sz="110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52397" marR="5239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/>
                          <a:cs typeface="Arial"/>
                        </a:rPr>
                        <a:t> </a:t>
                      </a:r>
                      <a:endParaRPr lang="en-US" sz="110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52397" marR="5239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/>
                          <a:cs typeface="Arial"/>
                        </a:rPr>
                        <a:t> </a:t>
                      </a:r>
                      <a:endParaRPr lang="en-US" sz="110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52397" marR="52397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350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/>
                          <a:cs typeface="Arial"/>
                        </a:rPr>
                        <a:t>Clothing and personal upkeep</a:t>
                      </a:r>
                      <a:endParaRPr lang="en-US" sz="110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52397" marR="5239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/>
                          <a:cs typeface="Arial"/>
                        </a:rPr>
                        <a:t> </a:t>
                      </a:r>
                      <a:endParaRPr lang="en-US" sz="110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52397" marR="5239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/>
                          <a:cs typeface="Arial"/>
                        </a:rPr>
                        <a:t> </a:t>
                      </a:r>
                      <a:endParaRPr lang="en-US" sz="110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52397" marR="52397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350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/>
                          <a:cs typeface="Arial"/>
                        </a:rPr>
                        <a:t>Gifts</a:t>
                      </a:r>
                      <a:endParaRPr lang="en-US" sz="110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52397" marR="5239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/>
                          <a:cs typeface="Arial"/>
                        </a:rPr>
                        <a:t> </a:t>
                      </a:r>
                      <a:endParaRPr lang="en-US" sz="110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52397" marR="5239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/>
                          <a:cs typeface="Arial"/>
                        </a:rPr>
                        <a:t> </a:t>
                      </a:r>
                      <a:endParaRPr lang="en-US" sz="110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52397" marR="52397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350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/>
                          <a:cs typeface="Arial"/>
                        </a:rPr>
                        <a:t>Entertainment</a:t>
                      </a:r>
                      <a:endParaRPr lang="en-US" sz="110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52397" marR="5239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/>
                          <a:cs typeface="Arial"/>
                        </a:rPr>
                        <a:t> </a:t>
                      </a:r>
                      <a:endParaRPr lang="en-US" sz="110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52397" marR="5239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/>
                          <a:cs typeface="Arial"/>
                        </a:rPr>
                        <a:t> </a:t>
                      </a:r>
                      <a:endParaRPr lang="en-US" sz="110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52397" marR="52397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350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/>
                          <a:cs typeface="Arial"/>
                        </a:rPr>
                        <a:t>Savings</a:t>
                      </a:r>
                      <a:endParaRPr lang="en-US" sz="110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52397" marR="5239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/>
                          <a:cs typeface="Arial"/>
                        </a:rPr>
                        <a:t> </a:t>
                      </a:r>
                      <a:endParaRPr lang="en-US" sz="110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52397" marR="5239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/>
                          <a:cs typeface="Arial"/>
                        </a:rPr>
                        <a:t> </a:t>
                      </a:r>
                      <a:endParaRPr lang="en-US" sz="110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52397" marR="52397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2350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/>
                          <a:cs typeface="Arial"/>
                        </a:rPr>
                        <a:t>Total Variable Expenses</a:t>
                      </a:r>
                      <a:endParaRPr lang="en-US" sz="110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52397" marR="5239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/>
                          <a:cs typeface="Arial"/>
                        </a:rPr>
                        <a:t> </a:t>
                      </a:r>
                      <a:endParaRPr lang="en-US" sz="110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52397" marR="5239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/>
                          <a:cs typeface="Arial"/>
                        </a:rPr>
                        <a:t> </a:t>
                      </a:r>
                      <a:endParaRPr lang="en-US" sz="110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52397" marR="52397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23500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/>
                          <a:cs typeface="Arial"/>
                        </a:rPr>
                        <a:t>Total Expenses</a:t>
                      </a:r>
                      <a:endParaRPr lang="en-US" sz="110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52397" marR="5239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/>
                          <a:cs typeface="Arial"/>
                        </a:rPr>
                        <a:t> </a:t>
                      </a:r>
                      <a:endParaRPr lang="en-US" sz="110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52397" marR="5239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/>
                          <a:cs typeface="Arial"/>
                        </a:rPr>
                        <a:t> </a:t>
                      </a:r>
                      <a:endParaRPr lang="en-US" sz="110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52397" marR="52397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21868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/>
                          <a:cs typeface="Arial"/>
                        </a:rPr>
                        <a:t>SURPLUS (DEFICIT)</a:t>
                      </a:r>
                      <a:endParaRPr lang="en-US" sz="110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52397" marR="5239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/>
                          <a:cs typeface="Arial"/>
                        </a:rPr>
                        <a:t> </a:t>
                      </a:r>
                      <a:endParaRPr lang="en-US" sz="110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52397" marR="5239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/>
                          <a:cs typeface="Arial"/>
                        </a:rPr>
                        <a:t> </a:t>
                      </a:r>
                      <a:endParaRPr lang="en-US" sz="110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52397" marR="52397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943600" y="914400"/>
            <a:ext cx="1219200" cy="372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latin typeface="Franklin Gothic Book" panose="020B0503020102020204" pitchFamily="34" charset="0"/>
              </a:rPr>
              <a:t>$2,000</a:t>
            </a:r>
            <a:endParaRPr lang="en-US" sz="1400" dirty="0">
              <a:latin typeface="Franklin Gothic Book" panose="020B0503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43600" y="1828800"/>
            <a:ext cx="1219200" cy="372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latin typeface="Franklin Gothic Book" panose="020B0503020102020204" pitchFamily="34" charset="0"/>
              </a:rPr>
              <a:t>$250</a:t>
            </a:r>
            <a:endParaRPr lang="en-US" sz="1400" dirty="0">
              <a:latin typeface="Franklin Gothic Book" panose="020B0503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43600" y="1371600"/>
            <a:ext cx="1219200" cy="338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latin typeface="Franklin Gothic Book" panose="020B0503020102020204" pitchFamily="34" charset="0"/>
              </a:rPr>
              <a:t>$450</a:t>
            </a:r>
            <a:endParaRPr lang="en-US" sz="1400" dirty="0">
              <a:latin typeface="Franklin Gothic Book" panose="020B0503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43600" y="2286000"/>
            <a:ext cx="1219200" cy="372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latin typeface="Franklin Gothic Book" panose="020B0503020102020204" pitchFamily="34" charset="0"/>
              </a:rPr>
              <a:t>$100</a:t>
            </a:r>
            <a:endParaRPr lang="en-US" sz="1400" dirty="0">
              <a:latin typeface="Franklin Gothic Book" panose="020B05030201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43600" y="1600200"/>
            <a:ext cx="1211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latin typeface="Franklin Gothic Book" panose="020B0503020102020204" pitchFamily="34" charset="0"/>
              </a:rPr>
              <a:t>$25</a:t>
            </a:r>
            <a:endParaRPr lang="en-US" sz="1400" dirty="0">
              <a:latin typeface="Franklin Gothic Book" panose="020B05030201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43600" y="2057400"/>
            <a:ext cx="1211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latin typeface="Franklin Gothic Book" panose="020B0503020102020204" pitchFamily="34" charset="0"/>
              </a:rPr>
              <a:t>$75</a:t>
            </a:r>
            <a:endParaRPr lang="en-US" sz="1400" dirty="0">
              <a:latin typeface="Franklin Gothic Book" panose="020B05030201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19800" y="3200400"/>
            <a:ext cx="1219200" cy="372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latin typeface="Franklin Gothic Book" panose="020B0503020102020204" pitchFamily="34" charset="0"/>
              </a:rPr>
              <a:t>$200</a:t>
            </a:r>
            <a:endParaRPr lang="en-US" sz="1400" dirty="0">
              <a:latin typeface="Franklin Gothic Book" panose="020B05030201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19800" y="3657600"/>
            <a:ext cx="1219200" cy="495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latin typeface="Franklin Gothic Book" panose="020B0503020102020204" pitchFamily="34" charset="0"/>
              </a:rPr>
              <a:t>$125</a:t>
            </a:r>
            <a:endParaRPr lang="en-US" sz="1400" dirty="0">
              <a:latin typeface="Franklin Gothic Book" panose="020B05030201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67400" y="3962400"/>
            <a:ext cx="137160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latin typeface="Franklin Gothic Book" panose="020B0503020102020204" pitchFamily="34" charset="0"/>
              </a:rPr>
              <a:t>$75</a:t>
            </a:r>
            <a:endParaRPr lang="en-US" sz="1400" dirty="0">
              <a:latin typeface="Franklin Gothic Book" panose="020B05030201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43600" y="4419600"/>
            <a:ext cx="12874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latin typeface="Franklin Gothic Book" panose="020B0503020102020204" pitchFamily="34" charset="0"/>
              </a:rPr>
              <a:t>$25</a:t>
            </a:r>
            <a:endParaRPr lang="en-US" sz="1400" dirty="0">
              <a:latin typeface="Franklin Gothic Book" panose="020B05030201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43600" y="2514600"/>
            <a:ext cx="1219200" cy="372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latin typeface="Franklin Gothic Book" panose="020B0503020102020204" pitchFamily="34" charset="0"/>
              </a:rPr>
              <a:t>$325</a:t>
            </a:r>
            <a:endParaRPr lang="en-US" sz="1400" dirty="0">
              <a:latin typeface="Franklin Gothic Book" panose="020B05030201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43600" y="4876800"/>
            <a:ext cx="12874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latin typeface="Franklin Gothic Book" panose="020B0503020102020204" pitchFamily="34" charset="0"/>
              </a:rPr>
              <a:t>$10</a:t>
            </a:r>
            <a:endParaRPr lang="en-US" sz="1400" dirty="0">
              <a:latin typeface="Franklin Gothic Book" panose="020B05030201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19800" y="5105400"/>
            <a:ext cx="1211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latin typeface="Franklin Gothic Book" panose="020B0503020102020204" pitchFamily="34" charset="0"/>
              </a:rPr>
              <a:t>$75</a:t>
            </a:r>
            <a:endParaRPr lang="en-US" sz="1400" dirty="0">
              <a:latin typeface="Franklin Gothic Book" panose="020B05030201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67400" y="4648200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latin typeface="Franklin Gothic Book" panose="020B0503020102020204" pitchFamily="34" charset="0"/>
              </a:rPr>
              <a:t>$100</a:t>
            </a:r>
            <a:endParaRPr lang="en-US" sz="1400" dirty="0">
              <a:latin typeface="Franklin Gothic Book" panose="020B05030201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19800" y="3429000"/>
            <a:ext cx="1219200" cy="372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latin typeface="Franklin Gothic Book" panose="020B0503020102020204" pitchFamily="34" charset="0"/>
              </a:rPr>
              <a:t>$75</a:t>
            </a:r>
            <a:endParaRPr lang="en-US" sz="1400" dirty="0">
              <a:latin typeface="Franklin Gothic Book" panose="020B05030201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943600" y="4191000"/>
            <a:ext cx="129540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latin typeface="Franklin Gothic Book" panose="020B0503020102020204" pitchFamily="34" charset="0"/>
              </a:rPr>
              <a:t>$75</a:t>
            </a:r>
            <a:endParaRPr lang="en-US" sz="1400" dirty="0">
              <a:latin typeface="Franklin Gothic Book" panose="020B05030201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943600" y="2743200"/>
            <a:ext cx="1219200" cy="372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latin typeface="Franklin Gothic Book" panose="020B0503020102020204" pitchFamily="34" charset="0"/>
              </a:rPr>
              <a:t>$1,225</a:t>
            </a:r>
            <a:endParaRPr lang="en-US" sz="1400" dirty="0">
              <a:latin typeface="Franklin Gothic Book" panose="020B05030201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943600" y="5334000"/>
            <a:ext cx="1287440" cy="309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latin typeface="Franklin Gothic Book" panose="020B0503020102020204" pitchFamily="34" charset="0"/>
              </a:rPr>
              <a:t>$760</a:t>
            </a:r>
            <a:endParaRPr lang="en-US" sz="1400" dirty="0">
              <a:latin typeface="Franklin Gothic Book" panose="020B05030201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19800" y="5562600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latin typeface="Franklin Gothic Book" panose="020B0503020102020204" pitchFamily="34" charset="0"/>
              </a:rPr>
              <a:t>$1,985</a:t>
            </a:r>
            <a:endParaRPr lang="en-US" sz="1400" dirty="0">
              <a:latin typeface="Franklin Gothic Book" panose="020B05030201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19800" y="5791200"/>
            <a:ext cx="1219200" cy="372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latin typeface="Franklin Gothic Book" panose="020B0503020102020204" pitchFamily="34" charset="0"/>
              </a:rPr>
              <a:t>$15</a:t>
            </a:r>
            <a:endParaRPr lang="en-US" sz="1400" dirty="0">
              <a:latin typeface="Franklin Gothic Book" panose="020B0503020102020204" pitchFamily="34" charset="0"/>
            </a:endParaRPr>
          </a:p>
        </p:txBody>
      </p:sp>
      <p:sp>
        <p:nvSpPr>
          <p:cNvPr id="27" name="Text Placeholder 12"/>
          <p:cNvSpPr txBox="1">
            <a:spLocks/>
          </p:cNvSpPr>
          <p:nvPr/>
        </p:nvSpPr>
        <p:spPr>
          <a:xfrm>
            <a:off x="8107200" y="6285600"/>
            <a:ext cx="349640" cy="25904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ctr" defTabSz="914400" rtl="0" eaLnBrk="1" latinLnBrk="0" hangingPunct="1">
              <a:lnSpc>
                <a:spcPts val="1300"/>
              </a:lnSpc>
              <a:spcBef>
                <a:spcPts val="0"/>
              </a:spcBef>
              <a:buFontTx/>
              <a:buNone/>
              <a:defRPr sz="1000" b="0" i="0" kern="1200" cap="all" spc="-10" baseline="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86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3029FF-A70B-F042-B8AF-E3B613866F29}" type="slidenum">
              <a:rPr lang="es-ES" smtClean="0"/>
              <a:t>16</a:t>
            </a:fld>
            <a:endParaRPr lang="en-US" dirty="0"/>
          </a:p>
        </p:txBody>
      </p:sp>
      <p:pic>
        <p:nvPicPr>
          <p:cNvPr id="28" name="Picture 27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  <p:pic>
        <p:nvPicPr>
          <p:cNvPr id="29" name="Picture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599"/>
            <a:ext cx="97528" cy="109719"/>
          </a:xfrm>
          <a:prstGeom prst="rect">
            <a:avLst/>
          </a:prstGeom>
        </p:spPr>
      </p:pic>
      <p:sp>
        <p:nvSpPr>
          <p:cNvPr id="30" name="Text Placeholder 2"/>
          <p:cNvSpPr txBox="1">
            <a:spLocks/>
          </p:cNvSpPr>
          <p:nvPr/>
        </p:nvSpPr>
        <p:spPr>
          <a:xfrm>
            <a:off x="3657600" y="152400"/>
            <a:ext cx="5349240" cy="288536"/>
          </a:xfrm>
          <a:prstGeom prst="rect">
            <a:avLst/>
          </a:prstGeom>
        </p:spPr>
        <p:txBody>
          <a:bodyPr lIns="74992" tIns="37496" rIns="74992" bIns="37496"/>
          <a:lstStyle>
            <a:defPPr>
              <a:defRPr lang="en-US"/>
            </a:defPPr>
            <a:lvl1pPr marL="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96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991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487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983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79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975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471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967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Lesson 4</a:t>
            </a:r>
            <a:r>
              <a:rPr lang="en-US" sz="1200" dirty="0" smtClean="0">
                <a:solidFill>
                  <a:srgbClr val="009AE1"/>
                </a:solidFill>
                <a:latin typeface="Arial"/>
                <a:cs typeface="Arial"/>
              </a:rPr>
              <a:t>: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Back to School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09973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1" grpId="0"/>
      <p:bldP spid="22" grpId="0"/>
      <p:bldP spid="23" grpId="0"/>
      <p:bldP spid="24" grpId="0"/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9154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effectLst/>
              </a:rPr>
              <a:t>Activity: </a:t>
            </a:r>
            <a:r>
              <a:rPr lang="en-US" sz="3200" dirty="0" smtClean="0">
                <a:solidFill>
                  <a:srgbClr val="009AE1"/>
                </a:solidFill>
                <a:effectLst/>
              </a:rPr>
              <a:t>Budget Scenarios</a:t>
            </a:r>
            <a:endParaRPr lang="es-ES" sz="32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620000" cy="3962400"/>
          </a:xfrm>
        </p:spPr>
        <p:txBody>
          <a:bodyPr>
            <a:normAutofit lnSpcReduction="10000"/>
          </a:bodyPr>
          <a:lstStyle/>
          <a:p>
            <a:pPr marL="4763" lvl="1" indent="0">
              <a:spcAft>
                <a:spcPts val="1800"/>
              </a:spcAft>
              <a:buNone/>
            </a:pPr>
            <a:r>
              <a:rPr lang="en-US" sz="2400" b="1" dirty="0" smtClean="0">
                <a:solidFill>
                  <a:srgbClr val="404040"/>
                </a:solidFill>
              </a:rPr>
              <a:t>DEBRIEFING</a:t>
            </a:r>
            <a:endParaRPr lang="en-US" sz="2400" dirty="0" smtClean="0">
              <a:solidFill>
                <a:srgbClr val="404040"/>
              </a:solidFill>
            </a:endParaRPr>
          </a:p>
          <a:p>
            <a:pPr marL="347663" lvl="1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404040"/>
                </a:solidFill>
              </a:rPr>
              <a:t>How did your group’s estimates differ from the scenarios?</a:t>
            </a:r>
          </a:p>
          <a:p>
            <a:pPr marL="347663" lvl="1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404040"/>
                </a:solidFill>
              </a:rPr>
              <a:t>How much did you estimate as savings each month?</a:t>
            </a:r>
          </a:p>
          <a:p>
            <a:pPr marL="347663" lvl="1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404040"/>
                </a:solidFill>
              </a:rPr>
              <a:t>Were there expenses on this budget that were not listed in the categories provided?</a:t>
            </a:r>
          </a:p>
          <a:p>
            <a:pPr marL="347663" lvl="1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404040"/>
                </a:solidFill>
              </a:rPr>
              <a:t>If you had to pay for these expenses, where would the money come from?</a:t>
            </a:r>
          </a:p>
          <a:p>
            <a:pPr marL="347663" lvl="1" indent="-34290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rgbClr val="404040"/>
              </a:solidFill>
            </a:endParaRPr>
          </a:p>
          <a:p>
            <a:pPr marL="4763" lvl="1" indent="0">
              <a:buNone/>
            </a:pPr>
            <a:endParaRPr lang="en-US" sz="2000" dirty="0">
              <a:solidFill>
                <a:srgbClr val="404040"/>
              </a:solidFill>
              <a:latin typeface="Century" panose="02040604050505020304" pitchFamily="18" charset="0"/>
            </a:endParaRPr>
          </a:p>
          <a:p>
            <a:pPr lvl="2"/>
            <a:endParaRPr lang="en-US" sz="1500" dirty="0" smtClean="0">
              <a:solidFill>
                <a:srgbClr val="404040"/>
              </a:solidFill>
            </a:endParaRPr>
          </a:p>
          <a:p>
            <a:pPr lvl="1"/>
            <a:endParaRPr lang="en-US" dirty="0" smtClean="0">
              <a:solidFill>
                <a:srgbClr val="404040"/>
              </a:solidFill>
            </a:endParaRPr>
          </a:p>
          <a:p>
            <a:pPr>
              <a:buNone/>
            </a:pPr>
            <a:endParaRPr lang="es-ES" dirty="0">
              <a:solidFill>
                <a:srgbClr val="404040"/>
              </a:solidFill>
            </a:endParaRPr>
          </a:p>
        </p:txBody>
      </p:sp>
      <p:sp>
        <p:nvSpPr>
          <p:cNvPr id="7" name="Text Placeholder 12"/>
          <p:cNvSpPr txBox="1">
            <a:spLocks/>
          </p:cNvSpPr>
          <p:nvPr/>
        </p:nvSpPr>
        <p:spPr>
          <a:xfrm>
            <a:off x="8107200" y="6285600"/>
            <a:ext cx="349640" cy="25904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ctr" defTabSz="914400" rtl="0" eaLnBrk="1" latinLnBrk="0" hangingPunct="1">
              <a:lnSpc>
                <a:spcPts val="1300"/>
              </a:lnSpc>
              <a:spcBef>
                <a:spcPts val="0"/>
              </a:spcBef>
              <a:buFontTx/>
              <a:buNone/>
              <a:defRPr sz="1000" b="0" i="0" kern="1200" cap="all" spc="-10" baseline="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86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5C3F6DE-2335-F041-9E78-062EB24E2CDD}" type="slidenum">
              <a:rPr lang="es-ES" smtClean="0"/>
              <a:t>17</a:t>
            </a:fld>
            <a:endParaRPr lang="en-US" dirty="0"/>
          </a:p>
        </p:txBody>
      </p:sp>
      <p:pic>
        <p:nvPicPr>
          <p:cNvPr id="8" name="Picture 7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  <p:pic>
        <p:nvPicPr>
          <p:cNvPr id="9" name="Picture 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599"/>
            <a:ext cx="97528" cy="109719"/>
          </a:xfrm>
          <a:prstGeom prst="rect">
            <a:avLst/>
          </a:prstGeom>
        </p:spPr>
      </p:pic>
      <p:sp>
        <p:nvSpPr>
          <p:cNvPr id="10" name="Text Placeholder 2"/>
          <p:cNvSpPr txBox="1">
            <a:spLocks/>
          </p:cNvSpPr>
          <p:nvPr/>
        </p:nvSpPr>
        <p:spPr>
          <a:xfrm>
            <a:off x="3657600" y="152400"/>
            <a:ext cx="5349240" cy="288536"/>
          </a:xfrm>
          <a:prstGeom prst="rect">
            <a:avLst/>
          </a:prstGeom>
        </p:spPr>
        <p:txBody>
          <a:bodyPr lIns="74992" tIns="37496" rIns="74992" bIns="37496"/>
          <a:lstStyle>
            <a:defPPr>
              <a:defRPr lang="en-US"/>
            </a:defPPr>
            <a:lvl1pPr marL="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96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991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487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983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79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975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471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967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Lesson 4</a:t>
            </a:r>
            <a:r>
              <a:rPr lang="en-US" sz="1200" dirty="0" smtClean="0">
                <a:solidFill>
                  <a:srgbClr val="009AE1"/>
                </a:solidFill>
                <a:latin typeface="Arial"/>
                <a:cs typeface="Arial"/>
              </a:rPr>
              <a:t>: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Back to School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9401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804921"/>
          </a:xfrm>
        </p:spPr>
        <p:txBody>
          <a:bodyPr/>
          <a:lstStyle/>
          <a:p>
            <a:r>
              <a:rPr lang="en-US" sz="3200" dirty="0" smtClean="0">
                <a:effectLst/>
              </a:rPr>
              <a:t>The Budget: </a:t>
            </a:r>
            <a:r>
              <a:rPr lang="en-US" sz="3200" dirty="0" smtClean="0">
                <a:solidFill>
                  <a:srgbClr val="009AE1"/>
                </a:solidFill>
                <a:effectLst/>
              </a:rPr>
              <a:t>Implement and Track</a:t>
            </a:r>
            <a:endParaRPr lang="en-US" sz="3200" dirty="0">
              <a:solidFill>
                <a:srgbClr val="009AE1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752600"/>
            <a:ext cx="7924800" cy="1723549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spcAft>
                <a:spcPts val="1800"/>
              </a:spcAft>
              <a:buFont typeface="Arial"/>
              <a:buChar char="•"/>
            </a:pPr>
            <a:r>
              <a:rPr lang="en-US" sz="2400" cap="none" dirty="0" smtClean="0"/>
              <a:t>Implement the budget.</a:t>
            </a:r>
          </a:p>
          <a:p>
            <a:pPr marL="342900" indent="-342900">
              <a:lnSpc>
                <a:spcPct val="100000"/>
              </a:lnSpc>
              <a:spcAft>
                <a:spcPts val="1800"/>
              </a:spcAft>
              <a:buFont typeface="Arial"/>
              <a:buChar char="•"/>
            </a:pPr>
            <a:r>
              <a:rPr lang="en-US" sz="2400" cap="none" dirty="0" smtClean="0"/>
              <a:t>Continue to track spending.</a:t>
            </a:r>
          </a:p>
          <a:p>
            <a:pPr>
              <a:lnSpc>
                <a:spcPct val="120000"/>
              </a:lnSpc>
            </a:pPr>
            <a:endParaRPr lang="en-US" sz="2400" cap="none" dirty="0" smtClean="0"/>
          </a:p>
        </p:txBody>
      </p:sp>
      <p:pic>
        <p:nvPicPr>
          <p:cNvPr id="4" name="Picture 3" descr="money spyglass.JP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71800" y="3200400"/>
            <a:ext cx="3326732" cy="223445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Text Placeholder 12"/>
          <p:cNvSpPr txBox="1">
            <a:spLocks/>
          </p:cNvSpPr>
          <p:nvPr/>
        </p:nvSpPr>
        <p:spPr>
          <a:xfrm>
            <a:off x="8107200" y="6285600"/>
            <a:ext cx="349640" cy="25904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ctr" defTabSz="914400" rtl="0" eaLnBrk="1" latinLnBrk="0" hangingPunct="1">
              <a:lnSpc>
                <a:spcPts val="1300"/>
              </a:lnSpc>
              <a:spcBef>
                <a:spcPts val="0"/>
              </a:spcBef>
              <a:buFontTx/>
              <a:buNone/>
              <a:defRPr sz="1000" b="0" i="0" kern="1200" cap="all" spc="-10" baseline="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86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CD644D3-6A27-124B-926D-DC4EAF250B4C}" type="slidenum">
              <a:rPr lang="es-ES" smtClean="0"/>
              <a:t>18</a:t>
            </a:fld>
            <a:endParaRPr lang="en-US" dirty="0"/>
          </a:p>
        </p:txBody>
      </p:sp>
      <p:pic>
        <p:nvPicPr>
          <p:cNvPr id="10" name="Picture 9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  <p:pic>
        <p:nvPicPr>
          <p:cNvPr id="11" name="Picture 10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599"/>
            <a:ext cx="97528" cy="109719"/>
          </a:xfrm>
          <a:prstGeom prst="rect">
            <a:avLst/>
          </a:prstGeom>
        </p:spPr>
      </p:pic>
      <p:sp>
        <p:nvSpPr>
          <p:cNvPr id="12" name="Oval 22"/>
          <p:cNvSpPr>
            <a:spLocks noChangeArrowheads="1"/>
          </p:cNvSpPr>
          <p:nvPr/>
        </p:nvSpPr>
        <p:spPr bwMode="auto">
          <a:xfrm>
            <a:off x="6172200" y="1752600"/>
            <a:ext cx="2265303" cy="1287544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1800" b="1" dirty="0" smtClean="0">
                <a:solidFill>
                  <a:schemeClr val="bg1"/>
                </a:solidFill>
                <a:latin typeface="Arial"/>
                <a:cs typeface="Arial"/>
              </a:rPr>
              <a:t>Implement </a:t>
            </a:r>
          </a:p>
          <a:p>
            <a:pPr algn="ctr"/>
            <a:r>
              <a:rPr lang="en-US" sz="1800" b="1" dirty="0" smtClean="0">
                <a:solidFill>
                  <a:schemeClr val="bg1"/>
                </a:solidFill>
                <a:latin typeface="Arial"/>
                <a:cs typeface="Arial"/>
              </a:rPr>
              <a:t>&amp; Track</a:t>
            </a:r>
            <a:endParaRPr lang="en-US" sz="1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3" name="Text Placeholder 2"/>
          <p:cNvSpPr txBox="1">
            <a:spLocks/>
          </p:cNvSpPr>
          <p:nvPr/>
        </p:nvSpPr>
        <p:spPr>
          <a:xfrm>
            <a:off x="3657600" y="152400"/>
            <a:ext cx="5349240" cy="288536"/>
          </a:xfrm>
          <a:prstGeom prst="rect">
            <a:avLst/>
          </a:prstGeom>
        </p:spPr>
        <p:txBody>
          <a:bodyPr lIns="74992" tIns="37496" rIns="74992" bIns="37496"/>
          <a:lstStyle>
            <a:defPPr>
              <a:defRPr lang="en-US"/>
            </a:defPPr>
            <a:lvl1pPr marL="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96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991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487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983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79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975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471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967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Lesson 4</a:t>
            </a:r>
            <a:r>
              <a:rPr lang="en-US" sz="1200" dirty="0" smtClean="0">
                <a:solidFill>
                  <a:srgbClr val="009AE1"/>
                </a:solidFill>
                <a:latin typeface="Arial"/>
                <a:cs typeface="Arial"/>
              </a:rPr>
              <a:t>: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Back to School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5380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4921"/>
          </a:xfrm>
        </p:spPr>
        <p:txBody>
          <a:bodyPr/>
          <a:lstStyle/>
          <a:p>
            <a:r>
              <a:rPr lang="en-US" sz="3200" dirty="0" smtClean="0">
                <a:effectLst/>
              </a:rPr>
              <a:t>The Budget: </a:t>
            </a:r>
            <a:r>
              <a:rPr lang="en-US" sz="3200" dirty="0" smtClean="0">
                <a:solidFill>
                  <a:srgbClr val="009AE1"/>
                </a:solidFill>
                <a:effectLst/>
              </a:rPr>
              <a:t>Review and Adjust</a:t>
            </a:r>
            <a:endParaRPr lang="en-US" sz="3200" dirty="0">
              <a:solidFill>
                <a:srgbClr val="009AE1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34340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200" b="1" cap="none" dirty="0" smtClean="0">
                <a:latin typeface="+mn-lt"/>
              </a:rPr>
              <a:t>Review</a:t>
            </a:r>
            <a:r>
              <a:rPr lang="en-US" sz="2200" cap="none" dirty="0" smtClean="0">
                <a:latin typeface="+mn-lt"/>
              </a:rPr>
              <a:t> the budget at least monthly.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200" cap="none" dirty="0" smtClean="0">
                <a:latin typeface="+mn-lt"/>
              </a:rPr>
              <a:t>Make necessary </a:t>
            </a:r>
            <a:r>
              <a:rPr lang="en-US" sz="2200" b="1" cap="none" dirty="0" smtClean="0">
                <a:latin typeface="+mn-lt"/>
              </a:rPr>
              <a:t>adjustments</a:t>
            </a:r>
            <a:r>
              <a:rPr lang="en-US" sz="2200" cap="none" dirty="0" smtClean="0">
                <a:latin typeface="+mn-lt"/>
              </a:rPr>
              <a:t> for your situation.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200" cap="none" dirty="0" smtClean="0">
                <a:latin typeface="+mn-lt"/>
              </a:rPr>
              <a:t>Consider the following in your review:</a:t>
            </a:r>
          </a:p>
          <a:p>
            <a:pPr marL="171450" indent="-342900">
              <a:lnSpc>
                <a:spcPct val="120000"/>
              </a:lnSpc>
              <a:spcAft>
                <a:spcPts val="600"/>
              </a:spcAft>
              <a:buFont typeface="Arial"/>
              <a:buChar char="•"/>
            </a:pPr>
            <a:r>
              <a:rPr lang="en-US" sz="2200" cap="none" dirty="0" smtClean="0"/>
              <a:t>Have income sources changed?</a:t>
            </a:r>
          </a:p>
          <a:p>
            <a:pPr marL="171450" indent="-342900">
              <a:lnSpc>
                <a:spcPct val="120000"/>
              </a:lnSpc>
              <a:spcAft>
                <a:spcPts val="600"/>
              </a:spcAft>
              <a:buFont typeface="Arial"/>
              <a:buChar char="•"/>
            </a:pPr>
            <a:r>
              <a:rPr lang="en-US" sz="2200" cap="none" dirty="0" smtClean="0"/>
              <a:t>Does your income cover your expenses?</a:t>
            </a:r>
          </a:p>
          <a:p>
            <a:pPr marL="171450" indent="-342900">
              <a:lnSpc>
                <a:spcPct val="120000"/>
              </a:lnSpc>
              <a:spcAft>
                <a:spcPts val="600"/>
              </a:spcAft>
              <a:buFont typeface="Arial"/>
              <a:buChar char="•"/>
            </a:pPr>
            <a:r>
              <a:rPr lang="en-US" sz="2200" cap="none" dirty="0" smtClean="0"/>
              <a:t>Where and when are you spending money?  </a:t>
            </a:r>
          </a:p>
          <a:p>
            <a:pPr marL="171450" indent="-342900">
              <a:lnSpc>
                <a:spcPct val="120000"/>
              </a:lnSpc>
              <a:spcAft>
                <a:spcPts val="600"/>
              </a:spcAft>
              <a:buFont typeface="Arial"/>
              <a:buChar char="•"/>
            </a:pPr>
            <a:r>
              <a:rPr lang="en-US" sz="2200" cap="none" dirty="0" smtClean="0"/>
              <a:t>Are you saving regularly? </a:t>
            </a:r>
          </a:p>
          <a:p>
            <a:pPr marL="171450" indent="-342900">
              <a:lnSpc>
                <a:spcPct val="120000"/>
              </a:lnSpc>
              <a:spcAft>
                <a:spcPts val="600"/>
              </a:spcAft>
              <a:buFont typeface="Arial"/>
              <a:buChar char="•"/>
            </a:pPr>
            <a:r>
              <a:rPr lang="en-US" sz="2200" cap="none" dirty="0" smtClean="0"/>
              <a:t>Has anything affected your income, spending, and saving?</a:t>
            </a:r>
          </a:p>
          <a:p>
            <a:pPr marL="171450" indent="-342900">
              <a:lnSpc>
                <a:spcPct val="120000"/>
              </a:lnSpc>
              <a:spcAft>
                <a:spcPts val="600"/>
              </a:spcAft>
              <a:buFont typeface="Arial"/>
              <a:buChar char="•"/>
            </a:pPr>
            <a:r>
              <a:rPr lang="en-US" sz="2200" cap="none" dirty="0" smtClean="0"/>
              <a:t> Are you achieving your personal and financial goals?</a:t>
            </a:r>
          </a:p>
        </p:txBody>
      </p:sp>
      <p:sp>
        <p:nvSpPr>
          <p:cNvPr id="8" name="Text Placeholder 12"/>
          <p:cNvSpPr txBox="1">
            <a:spLocks/>
          </p:cNvSpPr>
          <p:nvPr/>
        </p:nvSpPr>
        <p:spPr>
          <a:xfrm>
            <a:off x="8107200" y="6285600"/>
            <a:ext cx="349640" cy="25904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ctr" defTabSz="914400" rtl="0" eaLnBrk="1" latinLnBrk="0" hangingPunct="1">
              <a:lnSpc>
                <a:spcPts val="1300"/>
              </a:lnSpc>
              <a:spcBef>
                <a:spcPts val="0"/>
              </a:spcBef>
              <a:buFontTx/>
              <a:buNone/>
              <a:defRPr sz="1000" b="0" i="0" kern="1200" cap="all" spc="-10" baseline="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86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8E1135-F032-3A42-8BED-DF753E91D674}" type="slidenum">
              <a:rPr lang="es-ES" smtClean="0"/>
              <a:t>19</a:t>
            </a:fld>
            <a:endParaRPr lang="en-US" dirty="0"/>
          </a:p>
        </p:txBody>
      </p:sp>
      <p:pic>
        <p:nvPicPr>
          <p:cNvPr id="9" name="Picture 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  <p:pic>
        <p:nvPicPr>
          <p:cNvPr id="10" name="Picture 9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599"/>
            <a:ext cx="97528" cy="109719"/>
          </a:xfrm>
          <a:prstGeom prst="rect">
            <a:avLst/>
          </a:prstGeom>
        </p:spPr>
      </p:pic>
      <p:sp>
        <p:nvSpPr>
          <p:cNvPr id="11" name="Oval 22"/>
          <p:cNvSpPr>
            <a:spLocks noChangeArrowheads="1"/>
          </p:cNvSpPr>
          <p:nvPr/>
        </p:nvSpPr>
        <p:spPr bwMode="auto">
          <a:xfrm>
            <a:off x="5943600" y="1752600"/>
            <a:ext cx="2265303" cy="1287544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1800" b="1" dirty="0" smtClean="0">
                <a:solidFill>
                  <a:schemeClr val="bg1"/>
                </a:solidFill>
                <a:latin typeface="Arial"/>
                <a:cs typeface="Arial"/>
              </a:rPr>
              <a:t>Review &amp; Adjust</a:t>
            </a:r>
            <a:endParaRPr lang="en-US" sz="1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2" name="Text Placeholder 2"/>
          <p:cNvSpPr txBox="1">
            <a:spLocks/>
          </p:cNvSpPr>
          <p:nvPr/>
        </p:nvSpPr>
        <p:spPr>
          <a:xfrm>
            <a:off x="3657600" y="152400"/>
            <a:ext cx="5349240" cy="288536"/>
          </a:xfrm>
          <a:prstGeom prst="rect">
            <a:avLst/>
          </a:prstGeom>
        </p:spPr>
        <p:txBody>
          <a:bodyPr lIns="74992" tIns="37496" rIns="74992" bIns="37496"/>
          <a:lstStyle>
            <a:defPPr>
              <a:defRPr lang="en-US"/>
            </a:defPPr>
            <a:lvl1pPr marL="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96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991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487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983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79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975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471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967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Lesson 4</a:t>
            </a:r>
            <a:r>
              <a:rPr lang="en-US" sz="1200" dirty="0" smtClean="0">
                <a:solidFill>
                  <a:srgbClr val="009AE1"/>
                </a:solidFill>
                <a:latin typeface="Arial"/>
                <a:cs typeface="Arial"/>
              </a:rPr>
              <a:t>: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Back to School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87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125953"/>
          </a:xfrm>
          <a:prstGeom prst="rect">
            <a:avLst/>
          </a:prstGeom>
          <a:solidFill>
            <a:srgbClr val="3D88C8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219200"/>
            <a:ext cx="8496944" cy="739519"/>
          </a:xfrm>
        </p:spPr>
        <p:txBody>
          <a:bodyPr/>
          <a:lstStyle/>
          <a:p>
            <a:pPr>
              <a:lnSpc>
                <a:spcPts val="5000"/>
              </a:lnSpc>
            </a:pPr>
            <a:r>
              <a:rPr lang="es-ES" sz="4400" dirty="0" err="1" smtClean="0">
                <a:solidFill>
                  <a:schemeClr val="bg1"/>
                </a:solidFill>
              </a:rPr>
              <a:t>Lesson</a:t>
            </a:r>
            <a:r>
              <a:rPr lang="es-ES" sz="4400" dirty="0" smtClean="0">
                <a:solidFill>
                  <a:schemeClr val="bg1"/>
                </a:solidFill>
              </a:rPr>
              <a:t> </a:t>
            </a:r>
            <a:r>
              <a:rPr lang="es-ES" sz="4400" dirty="0" err="1" smtClean="0">
                <a:solidFill>
                  <a:srgbClr val="000000"/>
                </a:solidFill>
              </a:rPr>
              <a:t>Objectives</a:t>
            </a:r>
            <a:endParaRPr lang="en-US" sz="4400" dirty="0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828800" y="838200"/>
            <a:ext cx="5544269" cy="359928"/>
          </a:xfrm>
        </p:spPr>
        <p:txBody>
          <a:bodyPr/>
          <a:lstStyle/>
          <a:p>
            <a:r>
              <a:rPr lang="es-ES" dirty="0" err="1" smtClean="0">
                <a:solidFill>
                  <a:schemeClr val="tx1"/>
                </a:solidFill>
              </a:rPr>
              <a:t>Lesson</a:t>
            </a:r>
            <a:r>
              <a:rPr lang="es-ES" dirty="0" smtClean="0">
                <a:solidFill>
                  <a:schemeClr val="tx1"/>
                </a:solidFill>
              </a:rPr>
              <a:t> 4: Back </a:t>
            </a:r>
            <a:r>
              <a:rPr lang="es-ES" dirty="0" err="1" smtClean="0">
                <a:solidFill>
                  <a:schemeClr val="tx1"/>
                </a:solidFill>
              </a:rPr>
              <a:t>to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School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5486400"/>
            <a:ext cx="3172716" cy="352524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52400" y="2286000"/>
            <a:ext cx="9067800" cy="1836400"/>
          </a:xfrm>
        </p:spPr>
        <p:txBody>
          <a:bodyPr wrap="square">
            <a:spAutoFit/>
          </a:bodyPr>
          <a:lstStyle>
            <a:lvl1pPr marL="0" indent="0" algn="ctr">
              <a:lnSpc>
                <a:spcPts val="1800"/>
              </a:lnSpc>
              <a:buNone/>
              <a:defRPr sz="1500" b="0" spc="-30" baseline="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>
              <a:spcAft>
                <a:spcPts val="492"/>
              </a:spcAft>
            </a:pPr>
            <a:r>
              <a:rPr lang="en-US" sz="2800" b="1" dirty="0">
                <a:solidFill>
                  <a:srgbClr val="010000"/>
                </a:solidFill>
                <a:cs typeface="Arial"/>
              </a:rPr>
              <a:t>Students will</a:t>
            </a:r>
            <a:r>
              <a:rPr lang="en-US" sz="2800" dirty="0" smtClean="0">
                <a:solidFill>
                  <a:srgbClr val="010000"/>
                </a:solidFill>
                <a:cs typeface="Arial"/>
              </a:rPr>
              <a:t>:</a:t>
            </a:r>
          </a:p>
          <a:p>
            <a:pPr algn="l">
              <a:spcAft>
                <a:spcPts val="492"/>
              </a:spcAft>
            </a:pPr>
            <a:endParaRPr lang="en-US" sz="2800" dirty="0">
              <a:solidFill>
                <a:srgbClr val="010000"/>
              </a:solidFill>
              <a:cs typeface="Arial"/>
            </a:endParaRPr>
          </a:p>
          <a:p>
            <a:pPr marL="228600" lvl="0" indent="-228600" algn="l">
              <a:buFont typeface="+mj-lt"/>
              <a:buAutoNum type="arabicPeriod"/>
            </a:pPr>
            <a:r>
              <a:rPr lang="en-US" sz="2400" dirty="0" smtClean="0"/>
              <a:t>Explain </a:t>
            </a:r>
            <a:r>
              <a:rPr lang="en-US" sz="2400" dirty="0"/>
              <a:t>and use the vocabulary associated with </a:t>
            </a:r>
            <a:r>
              <a:rPr lang="en-US" sz="2400" dirty="0" smtClean="0"/>
              <a:t>budgeting.</a:t>
            </a:r>
          </a:p>
          <a:p>
            <a:pPr marL="228600" lvl="0" indent="-228600" algn="l">
              <a:buFont typeface="+mj-lt"/>
              <a:buAutoNum type="arabicPeriod"/>
            </a:pPr>
            <a:endParaRPr lang="en-US" sz="2400" dirty="0"/>
          </a:p>
          <a:p>
            <a:pPr marL="228600" lvl="0" indent="-228600" algn="l">
              <a:buFont typeface="+mj-lt"/>
              <a:buAutoNum type="arabicPeriod"/>
            </a:pPr>
            <a:r>
              <a:rPr lang="en-US" sz="2400" dirty="0" smtClean="0"/>
              <a:t>Identify </a:t>
            </a:r>
            <a:r>
              <a:rPr lang="en-US" sz="2400" dirty="0"/>
              <a:t>the purpose of a budget</a:t>
            </a:r>
            <a:r>
              <a:rPr lang="en-US" sz="2400" dirty="0" smtClean="0"/>
              <a:t>.</a:t>
            </a:r>
          </a:p>
          <a:p>
            <a:pPr marL="228600" lvl="0" indent="-228600" algn="l">
              <a:buFont typeface="+mj-lt"/>
              <a:buAutoNum type="arabicPeriod"/>
            </a:pPr>
            <a:endParaRPr lang="en-US" sz="2400" dirty="0"/>
          </a:p>
          <a:p>
            <a:pPr marL="228600" lvl="0" indent="-228600" algn="l">
              <a:buFont typeface="+mj-lt"/>
              <a:buAutoNum type="arabicPeriod"/>
            </a:pPr>
            <a:r>
              <a:rPr lang="en-US" sz="2400" dirty="0"/>
              <a:t>Implement the budgeting steps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grpSp>
        <p:nvGrpSpPr>
          <p:cNvPr id="3" name="Group 2"/>
          <p:cNvGrpSpPr/>
          <p:nvPr/>
        </p:nvGrpSpPr>
        <p:grpSpPr>
          <a:xfrm>
            <a:off x="7981200" y="6285600"/>
            <a:ext cx="601528" cy="259045"/>
            <a:chOff x="7981200" y="6285600"/>
            <a:chExt cx="601528" cy="259045"/>
          </a:xfrm>
        </p:grpSpPr>
        <p:sp>
          <p:nvSpPr>
            <p:cNvPr id="15" name="Text Placeholder 12"/>
            <p:cNvSpPr txBox="1">
              <a:spLocks/>
            </p:cNvSpPr>
            <p:nvPr/>
          </p:nvSpPr>
          <p:spPr>
            <a:xfrm>
              <a:off x="8107200" y="6285600"/>
              <a:ext cx="349640" cy="259045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lvl1pPr marL="0" indent="0" algn="ctr" defTabSz="914400" rtl="0" eaLnBrk="1" latinLnBrk="0" hangingPunct="1">
                <a:lnSpc>
                  <a:spcPts val="1300"/>
                </a:lnSpc>
                <a:spcBef>
                  <a:spcPts val="0"/>
                </a:spcBef>
                <a:buFontTx/>
                <a:buNone/>
                <a:defRPr sz="1000" b="0" i="0" kern="1200" cap="all" spc="-10" baseline="0">
                  <a:solidFill>
                    <a:srgbClr val="595959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628650" indent="-171450" algn="l" defTabSz="914400" rtl="0" eaLnBrk="1" latinLnBrk="0" hangingPunct="1">
                <a:spcBef>
                  <a:spcPts val="0"/>
                </a:spcBef>
                <a:buFont typeface="Arial" pitchFamily="34" charset="0"/>
                <a:buChar char="•"/>
                <a:defRPr sz="1200" kern="1200">
                  <a:solidFill>
                    <a:srgbClr val="333333"/>
                  </a:solidFill>
                  <a:latin typeface="+mn-lt"/>
                  <a:ea typeface="+mn-ea"/>
                  <a:cs typeface="+mn-cs"/>
                </a:defRPr>
              </a:lvl2pPr>
              <a:lvl3pPr marL="1085850" indent="-171450" algn="l" defTabSz="914400" rtl="0" eaLnBrk="1" latinLnBrk="0" hangingPunct="1">
                <a:spcBef>
                  <a:spcPts val="0"/>
                </a:spcBef>
                <a:buFont typeface="Arial" pitchFamily="34" charset="0"/>
                <a:buChar char="•"/>
                <a:defRPr sz="1200" kern="1200">
                  <a:solidFill>
                    <a:srgbClr val="333333"/>
                  </a:solidFill>
                  <a:latin typeface="+mn-lt"/>
                  <a:ea typeface="+mn-ea"/>
                  <a:cs typeface="+mn-cs"/>
                </a:defRPr>
              </a:lvl3pPr>
              <a:lvl4pPr marL="1543050" indent="-171450" algn="l" defTabSz="914400" rtl="0" eaLnBrk="1" latinLnBrk="0" hangingPunct="1">
                <a:spcBef>
                  <a:spcPts val="0"/>
                </a:spcBef>
                <a:buFont typeface="Arial" pitchFamily="34" charset="0"/>
                <a:buChar char="•"/>
                <a:defRPr sz="1200" kern="1200">
                  <a:solidFill>
                    <a:srgbClr val="333333"/>
                  </a:solidFill>
                  <a:latin typeface="+mn-lt"/>
                  <a:ea typeface="+mn-ea"/>
                  <a:cs typeface="+mn-cs"/>
                </a:defRPr>
              </a:lvl4pPr>
              <a:lvl5pPr marL="2000250" indent="-171450" algn="l" defTabSz="914400" rtl="0" eaLnBrk="1" latinLnBrk="0" hangingPunct="1">
                <a:spcBef>
                  <a:spcPts val="0"/>
                </a:spcBef>
                <a:buFont typeface="Arial" pitchFamily="34" charset="0"/>
                <a:buChar char="•"/>
                <a:defRPr sz="1200" kern="1200">
                  <a:solidFill>
                    <a:srgbClr val="333333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9150725E-253C-2448-8515-BC54046F62BA}" type="slidenum">
                <a:rPr lang="en-US" smtClean="0"/>
                <a:t>2</a:t>
              </a:fld>
              <a:endParaRPr lang="en-US" dirty="0"/>
            </a:p>
          </p:txBody>
        </p:sp>
        <p:pic>
          <p:nvPicPr>
            <p:cNvPr id="16" name="Picture 15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5200" y="6357600"/>
              <a:ext cx="97528" cy="109719"/>
            </a:xfrm>
            <a:prstGeom prst="rect">
              <a:avLst/>
            </a:prstGeom>
          </p:spPr>
        </p:pic>
        <p:pic>
          <p:nvPicPr>
            <p:cNvPr id="17" name="Picture 16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81200" y="6357599"/>
              <a:ext cx="97528" cy="1097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8299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804921"/>
          </a:xfrm>
        </p:spPr>
        <p:txBody>
          <a:bodyPr/>
          <a:lstStyle/>
          <a:p>
            <a:r>
              <a:rPr lang="en-US" sz="3200" dirty="0" smtClean="0">
                <a:effectLst/>
              </a:rPr>
              <a:t>In </a:t>
            </a:r>
            <a:r>
              <a:rPr lang="en-US" sz="3200" dirty="0" smtClean="0">
                <a:solidFill>
                  <a:srgbClr val="009AE1"/>
                </a:solidFill>
                <a:effectLst/>
              </a:rPr>
              <a:t>Summary</a:t>
            </a:r>
            <a:endParaRPr lang="en-US" sz="3200" dirty="0">
              <a:solidFill>
                <a:srgbClr val="009AE1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44497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2200" cap="none" dirty="0" smtClean="0"/>
              <a:t>Budgeting puts you in control of your money and helps you understand the allocation of your income.</a:t>
            </a:r>
          </a:p>
          <a:p>
            <a:endParaRPr lang="en-US" dirty="0"/>
          </a:p>
        </p:txBody>
      </p:sp>
      <p:sp>
        <p:nvSpPr>
          <p:cNvPr id="7" name="Text Placeholder 12"/>
          <p:cNvSpPr txBox="1">
            <a:spLocks/>
          </p:cNvSpPr>
          <p:nvPr/>
        </p:nvSpPr>
        <p:spPr>
          <a:xfrm>
            <a:off x="8107200" y="6285600"/>
            <a:ext cx="349640" cy="25904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ctr" defTabSz="914400" rtl="0" eaLnBrk="1" latinLnBrk="0" hangingPunct="1">
              <a:lnSpc>
                <a:spcPts val="1300"/>
              </a:lnSpc>
              <a:spcBef>
                <a:spcPts val="0"/>
              </a:spcBef>
              <a:buFontTx/>
              <a:buNone/>
              <a:defRPr sz="1000" b="0" i="0" kern="1200" cap="all" spc="-10" baseline="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86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5D18A0-AF21-654B-8532-9645BC19868C}" type="slidenum">
              <a:rPr lang="es-ES" smtClean="0"/>
              <a:t>20</a:t>
            </a:fld>
            <a:endParaRPr lang="en-US" dirty="0"/>
          </a:p>
        </p:txBody>
      </p:sp>
      <p:pic>
        <p:nvPicPr>
          <p:cNvPr id="8" name="Picture 7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  <p:pic>
        <p:nvPicPr>
          <p:cNvPr id="9" name="Picture 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599"/>
            <a:ext cx="97528" cy="109719"/>
          </a:xfrm>
          <a:prstGeom prst="rect">
            <a:avLst/>
          </a:prstGeom>
        </p:spPr>
      </p:pic>
      <p:sp>
        <p:nvSpPr>
          <p:cNvPr id="10" name="Text Placeholder 2"/>
          <p:cNvSpPr txBox="1">
            <a:spLocks/>
          </p:cNvSpPr>
          <p:nvPr/>
        </p:nvSpPr>
        <p:spPr>
          <a:xfrm>
            <a:off x="3657600" y="152400"/>
            <a:ext cx="5349240" cy="288536"/>
          </a:xfrm>
          <a:prstGeom prst="rect">
            <a:avLst/>
          </a:prstGeom>
        </p:spPr>
        <p:txBody>
          <a:bodyPr lIns="74992" tIns="37496" rIns="74992" bIns="37496"/>
          <a:lstStyle>
            <a:defPPr>
              <a:defRPr lang="en-US"/>
            </a:defPPr>
            <a:lvl1pPr marL="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96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991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487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983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79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975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471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967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Lesson 4</a:t>
            </a:r>
            <a:r>
              <a:rPr lang="en-US" sz="1200" dirty="0" smtClean="0">
                <a:solidFill>
                  <a:srgbClr val="009AE1"/>
                </a:solidFill>
                <a:latin typeface="Arial"/>
                <a:cs typeface="Arial"/>
              </a:rPr>
              <a:t>: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Back to School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40130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093296"/>
          </a:xfrm>
          <a:prstGeom prst="rect">
            <a:avLst/>
          </a:prstGeom>
          <a:solidFill>
            <a:srgbClr val="3D88C8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 b="1" dirty="0"/>
          </a:p>
        </p:txBody>
      </p:sp>
      <p:sp>
        <p:nvSpPr>
          <p:cNvPr id="3" name="Title 7"/>
          <p:cNvSpPr txBox="1">
            <a:spLocks/>
          </p:cNvSpPr>
          <p:nvPr/>
        </p:nvSpPr>
        <p:spPr>
          <a:xfrm>
            <a:off x="304800" y="2057400"/>
            <a:ext cx="8610600" cy="1536574"/>
          </a:xfrm>
          <a:prstGeom prst="rect">
            <a:avLst/>
          </a:prstGeom>
          <a:ln>
            <a:solidFill>
              <a:schemeClr val="bg1"/>
            </a:solidFill>
            <a:prstDash val="dot"/>
          </a:ln>
        </p:spPr>
        <p:txBody>
          <a:bodyPr/>
          <a:lstStyle>
            <a:lvl1pPr algn="l" defTabSz="914400" rtl="0" eaLnBrk="1" latinLnBrk="0" hangingPunct="1">
              <a:lnSpc>
                <a:spcPts val="5900"/>
              </a:lnSpc>
              <a:spcBef>
                <a:spcPct val="0"/>
              </a:spcBef>
              <a:buNone/>
              <a:defRPr sz="4800" b="1" kern="1200" cap="all" spc="-150" baseline="0">
                <a:solidFill>
                  <a:srgbClr val="33333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>
              <a:lnSpc>
                <a:spcPct val="90000"/>
              </a:lnSpc>
            </a:pPr>
            <a:r>
              <a:rPr lang="en-US" sz="1500" b="0" i="1" cap="none" spc="0" dirty="0" smtClean="0">
                <a:solidFill>
                  <a:srgbClr val="FFFFFF"/>
                </a:solidFill>
                <a:latin typeface="Georgia"/>
                <a:cs typeface="Georgia"/>
              </a:rPr>
              <a:t>Katrina’s Classroom</a:t>
            </a:r>
            <a:r>
              <a:rPr lang="en-US" sz="1500" b="0" cap="none" spc="0" dirty="0" smtClean="0">
                <a:solidFill>
                  <a:srgbClr val="FFFFFF"/>
                </a:solidFill>
                <a:latin typeface="Georgia"/>
                <a:cs typeface="Georgia"/>
              </a:rPr>
              <a:t> was developed by a team of </a:t>
            </a:r>
            <a:br>
              <a:rPr lang="en-US" sz="1500" b="0" cap="none" spc="0" dirty="0" smtClean="0">
                <a:solidFill>
                  <a:srgbClr val="FFFFFF"/>
                </a:solidFill>
                <a:latin typeface="Georgia"/>
                <a:cs typeface="Georgia"/>
              </a:rPr>
            </a:br>
            <a:r>
              <a:rPr lang="en-US" sz="1500" b="0" cap="none" spc="0" dirty="0" smtClean="0">
                <a:solidFill>
                  <a:srgbClr val="FFFFFF"/>
                </a:solidFill>
                <a:latin typeface="Georgia"/>
                <a:cs typeface="Georgia"/>
              </a:rPr>
              <a:t>Senior Economic and Financial Education Specialists at the Federal Reserve Bank of Atlanta.</a:t>
            </a:r>
            <a:br>
              <a:rPr lang="en-US" sz="1500" b="0" cap="none" spc="0" dirty="0" smtClean="0">
                <a:solidFill>
                  <a:srgbClr val="FFFFFF"/>
                </a:solidFill>
                <a:latin typeface="Georgia"/>
                <a:cs typeface="Georgia"/>
              </a:rPr>
            </a:br>
            <a:r>
              <a:rPr lang="en-US" sz="1500" b="0" cap="none" spc="0" dirty="0" smtClean="0">
                <a:solidFill>
                  <a:srgbClr val="FFFFFF"/>
                </a:solidFill>
                <a:latin typeface="Georgia"/>
                <a:cs typeface="Georgia"/>
              </a:rPr>
              <a:t/>
            </a:r>
            <a:br>
              <a:rPr lang="en-US" sz="1500" b="0" cap="none" spc="0" dirty="0" smtClean="0">
                <a:solidFill>
                  <a:srgbClr val="FFFFFF"/>
                </a:solidFill>
                <a:latin typeface="Georgia"/>
                <a:cs typeface="Georgia"/>
              </a:rPr>
            </a:br>
            <a:r>
              <a:rPr lang="en-US" sz="1400" b="0" cap="none" spc="0" dirty="0" smtClean="0">
                <a:solidFill>
                  <a:srgbClr val="FFFFFF"/>
                </a:solidFill>
                <a:latin typeface="Georgia"/>
                <a:cs typeface="Georgia"/>
              </a:rPr>
              <a:t>Claire Loup, New Orleans Branch </a:t>
            </a:r>
            <a:r>
              <a:rPr lang="en-US" sz="1400" b="0" cap="none" spc="0" dirty="0" smtClean="0">
                <a:solidFill>
                  <a:srgbClr val="FFFFFF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1400" b="0" cap="none" spc="0" dirty="0" smtClean="0">
                <a:solidFill>
                  <a:srgbClr val="FFFFFF"/>
                </a:solidFill>
                <a:latin typeface="Georgia"/>
                <a:cs typeface="Georgia"/>
                <a:sym typeface="Wingdings"/>
              </a:rPr>
              <a:t> </a:t>
            </a:r>
            <a:r>
              <a:rPr lang="en-US" sz="1400" b="0" cap="none" spc="0" dirty="0" smtClean="0">
                <a:solidFill>
                  <a:srgbClr val="FFFFFF"/>
                </a:solidFill>
                <a:latin typeface="Georgia"/>
                <a:cs typeface="Georgia"/>
              </a:rPr>
              <a:t>Julie Kornegay, Birmingham Branch </a:t>
            </a:r>
            <a:r>
              <a:rPr lang="en-US" sz="1400" b="0" cap="none" spc="0" dirty="0" smtClean="0">
                <a:solidFill>
                  <a:srgbClr val="FFFFFF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1400" b="0" cap="none" spc="0" dirty="0" smtClean="0">
                <a:solidFill>
                  <a:srgbClr val="FFFFFF"/>
                </a:solidFill>
                <a:latin typeface="Georgia"/>
                <a:cs typeface="Georgia"/>
                <a:sym typeface="Wingdings"/>
              </a:rPr>
              <a:t> </a:t>
            </a:r>
            <a:r>
              <a:rPr lang="en-US" sz="1400" b="0" cap="none" spc="0" dirty="0" smtClean="0">
                <a:solidFill>
                  <a:srgbClr val="FFFFFF"/>
                </a:solidFill>
                <a:latin typeface="Georgia"/>
                <a:cs typeface="Georgia"/>
              </a:rPr>
              <a:t>Jackie Morgan, Nashville Branch</a:t>
            </a:r>
            <a:br>
              <a:rPr lang="en-US" sz="1400" b="0" cap="none" spc="0" dirty="0" smtClean="0">
                <a:solidFill>
                  <a:srgbClr val="FFFFFF"/>
                </a:solidFill>
                <a:latin typeface="Georgia"/>
                <a:cs typeface="Georgia"/>
              </a:rPr>
            </a:br>
            <a:r>
              <a:rPr lang="en-US" sz="1500" b="0" cap="none" spc="0" dirty="0" smtClean="0">
                <a:solidFill>
                  <a:srgbClr val="FFFFFF"/>
                </a:solidFill>
                <a:latin typeface="Georgia"/>
                <a:cs typeface="Georgia"/>
              </a:rPr>
              <a:t/>
            </a:r>
            <a:br>
              <a:rPr lang="en-US" sz="1500" b="0" cap="none" spc="0" dirty="0" smtClean="0">
                <a:solidFill>
                  <a:srgbClr val="FFFFFF"/>
                </a:solidFill>
                <a:latin typeface="Georgia"/>
                <a:cs typeface="Georgia"/>
              </a:rPr>
            </a:br>
            <a:r>
              <a:rPr lang="en-US" sz="1500" b="0" cap="none" spc="0" dirty="0" smtClean="0">
                <a:solidFill>
                  <a:srgbClr val="FFFFFF"/>
                </a:solidFill>
                <a:latin typeface="Georgia"/>
                <a:cs typeface="Georgia"/>
              </a:rPr>
              <a:t>For additional classroom resources and professional development opportunities, </a:t>
            </a:r>
            <a:br>
              <a:rPr lang="en-US" sz="1500" b="0" cap="none" spc="0" dirty="0" smtClean="0">
                <a:solidFill>
                  <a:srgbClr val="FFFFFF"/>
                </a:solidFill>
                <a:latin typeface="Georgia"/>
                <a:cs typeface="Georgia"/>
              </a:rPr>
            </a:br>
            <a:r>
              <a:rPr lang="en-US" sz="1500" b="0" cap="none" spc="0" dirty="0" smtClean="0">
                <a:solidFill>
                  <a:srgbClr val="FFFFFF"/>
                </a:solidFill>
                <a:latin typeface="Georgia"/>
                <a:cs typeface="Georgia"/>
              </a:rPr>
              <a:t>please visit www. frbatlanta.org/education</a:t>
            </a:r>
            <a:endParaRPr lang="en-US" sz="1500" b="0" cap="none" spc="0" dirty="0">
              <a:solidFill>
                <a:srgbClr val="FFFFFF"/>
              </a:solidFill>
              <a:latin typeface="Georgia"/>
              <a:cs typeface="Georgia"/>
            </a:endParaRPr>
          </a:p>
        </p:txBody>
      </p:sp>
      <p:sp>
        <p:nvSpPr>
          <p:cNvPr id="4" name="Text Placeholder 12"/>
          <p:cNvSpPr txBox="1">
            <a:spLocks/>
          </p:cNvSpPr>
          <p:nvPr/>
        </p:nvSpPr>
        <p:spPr>
          <a:xfrm>
            <a:off x="8107200" y="6285600"/>
            <a:ext cx="349640" cy="25904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ctr" defTabSz="914400" rtl="0" eaLnBrk="1" latinLnBrk="0" hangingPunct="1">
              <a:lnSpc>
                <a:spcPts val="1300"/>
              </a:lnSpc>
              <a:spcBef>
                <a:spcPts val="0"/>
              </a:spcBef>
              <a:buFontTx/>
              <a:buNone/>
              <a:defRPr sz="1000" b="0" i="0" kern="1200" cap="all" spc="-10" baseline="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86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3555191-5320-1349-8243-887A07A31496}" type="slidenum">
              <a:rPr lang="es-ES" smtClean="0"/>
              <a:t>21</a:t>
            </a:fld>
            <a:endParaRPr lang="en-US" dirty="0"/>
          </a:p>
        </p:txBody>
      </p:sp>
      <p:pic>
        <p:nvPicPr>
          <p:cNvPr id="5" name="Picture 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  <p:pic>
        <p:nvPicPr>
          <p:cNvPr id="6" name="Picture 5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599"/>
            <a:ext cx="97528" cy="10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38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edia Placeholder 1">
            <a:hlinkClick r:id="rId2"/>
          </p:cNvPr>
          <p:cNvPicPr>
            <a:picLocks noGrp="1" noChangeAspect="1"/>
          </p:cNvPicPr>
          <p:nvPr>
            <p:ph type="media" sz="quarter" idx="39"/>
          </p:nvPr>
        </p:nvPicPr>
        <p:blipFill>
          <a:blip r:embed="rId3"/>
          <a:srcRect t="9910" b="9910"/>
          <a:stretch>
            <a:fillRect/>
          </a:stretch>
        </p:blipFill>
        <p:spPr>
          <a:xfrm>
            <a:off x="1981200" y="2133600"/>
            <a:ext cx="5165725" cy="2905125"/>
          </a:xfrm>
          <a:effectLst>
            <a:outerShdw blurRad="292100" dist="25400" dir="5400000" algn="ctr" rotWithShape="0">
              <a:srgbClr val="000000">
                <a:alpha val="40000"/>
              </a:srgbClr>
            </a:outerShdw>
          </a:effectLst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12000" y="836712"/>
            <a:ext cx="7920000" cy="665994"/>
          </a:xfrm>
        </p:spPr>
        <p:txBody>
          <a:bodyPr/>
          <a:lstStyle/>
          <a:p>
            <a:pPr>
              <a:lnSpc>
                <a:spcPts val="4600"/>
              </a:lnSpc>
            </a:pPr>
            <a:r>
              <a:rPr lang="es-ES" sz="3200" dirty="0" smtClean="0"/>
              <a:t>Back </a:t>
            </a:r>
            <a:r>
              <a:rPr lang="es-ES" sz="3200" dirty="0" err="1" smtClean="0"/>
              <a:t>to</a:t>
            </a:r>
            <a:r>
              <a:rPr lang="es-ES" sz="3200" dirty="0" smtClean="0"/>
              <a:t> </a:t>
            </a:r>
            <a:r>
              <a:rPr lang="es-ES" sz="3200" dirty="0" err="1" smtClean="0">
                <a:solidFill>
                  <a:srgbClr val="009AE1"/>
                </a:solidFill>
              </a:rPr>
              <a:t>School</a:t>
            </a:r>
            <a:endParaRPr lang="en-US" sz="3200" dirty="0">
              <a:solidFill>
                <a:srgbClr val="009AE1"/>
              </a:solidFill>
            </a:endParaRP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8107200" y="6291851"/>
            <a:ext cx="349640" cy="246542"/>
          </a:xfrm>
        </p:spPr>
        <p:txBody>
          <a:bodyPr/>
          <a:lstStyle/>
          <a:p>
            <a:r>
              <a:rPr lang="es-ES" smtClean="0"/>
              <a:t>5</a:t>
            </a:r>
            <a:endParaRPr lang="en-US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3657600" y="152400"/>
            <a:ext cx="5349240" cy="288536"/>
          </a:xfrm>
          <a:prstGeom prst="rect">
            <a:avLst/>
          </a:prstGeom>
        </p:spPr>
        <p:txBody>
          <a:bodyPr lIns="74992" tIns="37496" rIns="74992" bIns="37496"/>
          <a:lstStyle>
            <a:defPPr>
              <a:defRPr lang="en-US"/>
            </a:defPPr>
            <a:lvl1pPr marL="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96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991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487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983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79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975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471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967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Lesson 4</a:t>
            </a:r>
            <a:r>
              <a:rPr lang="en-US" sz="1200" dirty="0" smtClean="0">
                <a:solidFill>
                  <a:srgbClr val="009AE1"/>
                </a:solidFill>
                <a:latin typeface="Arial"/>
                <a:cs typeface="Arial"/>
              </a:rPr>
              <a:t>: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Back to School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1308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57200" y="609600"/>
            <a:ext cx="82296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3200" b="1" spc="-150" dirty="0" smtClean="0">
                <a:solidFill>
                  <a:schemeClr val="tx2"/>
                </a:solidFill>
                <a:effectLst/>
                <a:latin typeface="Arial"/>
                <a:cs typeface="Arial"/>
              </a:rPr>
              <a:t>ASSESSING THE IMPACT OF </a:t>
            </a:r>
            <a:r>
              <a:rPr lang="en-US" sz="3200" b="1" spc="-150" dirty="0" smtClean="0">
                <a:solidFill>
                  <a:srgbClr val="009AE1"/>
                </a:solidFill>
                <a:effectLst/>
                <a:latin typeface="Arial"/>
                <a:cs typeface="Arial"/>
              </a:rPr>
              <a:t>FINANCIAL PREPAREDNESS</a:t>
            </a:r>
            <a:endParaRPr lang="en-US" sz="3200" b="1" spc="-150" dirty="0">
              <a:solidFill>
                <a:srgbClr val="009AE1"/>
              </a:solidFill>
              <a:effectLst/>
              <a:latin typeface="Arial"/>
              <a:cs typeface="Arial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half" idx="1"/>
          </p:nvPr>
        </p:nvSpPr>
        <p:spPr>
          <a:xfrm>
            <a:off x="2895600" y="1905000"/>
            <a:ext cx="5638800" cy="3810000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Arial"/>
              <a:buChar char="•"/>
            </a:pPr>
            <a:r>
              <a:rPr lang="en-US" sz="2400" cap="none" dirty="0" smtClean="0">
                <a:latin typeface="+mn-lt"/>
                <a:cs typeface="Arial"/>
              </a:rPr>
              <a:t>What did </a:t>
            </a:r>
            <a:r>
              <a:rPr lang="en-US" sz="2400" cap="none" dirty="0">
                <a:latin typeface="+mn-lt"/>
                <a:cs typeface="Arial"/>
              </a:rPr>
              <a:t>J</a:t>
            </a:r>
            <a:r>
              <a:rPr lang="en-US" sz="2400" cap="none" dirty="0" smtClean="0">
                <a:latin typeface="+mn-lt"/>
                <a:cs typeface="Arial"/>
              </a:rPr>
              <a:t>amie’s friends recommend in order to be financially prepared?</a:t>
            </a:r>
          </a:p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Arial"/>
              <a:buChar char="•"/>
            </a:pPr>
            <a:r>
              <a:rPr lang="en-US" sz="2400" cap="none" dirty="0" smtClean="0">
                <a:latin typeface="+mn-lt"/>
                <a:cs typeface="Arial"/>
              </a:rPr>
              <a:t>How was </a:t>
            </a:r>
            <a:r>
              <a:rPr lang="en-US" sz="2400" cap="none" dirty="0">
                <a:latin typeface="+mn-lt"/>
                <a:cs typeface="Arial"/>
              </a:rPr>
              <a:t>J</a:t>
            </a:r>
            <a:r>
              <a:rPr lang="en-US" sz="2400" cap="none" dirty="0" smtClean="0">
                <a:latin typeface="+mn-lt"/>
                <a:cs typeface="Arial"/>
              </a:rPr>
              <a:t>amie able to use the money she had earned and saved?</a:t>
            </a:r>
          </a:p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Arial"/>
              <a:buChar char="•"/>
            </a:pPr>
            <a:r>
              <a:rPr lang="en-US" sz="2400" cap="none" dirty="0" smtClean="0">
                <a:latin typeface="+mn-lt"/>
                <a:cs typeface="Arial"/>
              </a:rPr>
              <a:t>How might having a budget help you achieve your financial goals?</a:t>
            </a:r>
          </a:p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Arial"/>
              <a:buChar char="•"/>
            </a:pPr>
            <a:r>
              <a:rPr lang="en-US" sz="2400" cap="none" dirty="0" smtClean="0">
                <a:latin typeface="+mn-lt"/>
                <a:cs typeface="Arial"/>
              </a:rPr>
              <a:t>How might getting a good education help ensure your financial future?</a:t>
            </a:r>
          </a:p>
          <a:p>
            <a:pPr marL="0" indent="0">
              <a:spcAft>
                <a:spcPts val="1200"/>
              </a:spcAft>
              <a:buNone/>
            </a:pPr>
            <a:endParaRPr lang="en-US" sz="2400" dirty="0"/>
          </a:p>
        </p:txBody>
      </p:sp>
      <p:sp>
        <p:nvSpPr>
          <p:cNvPr id="9" name="Text Placeholder 12"/>
          <p:cNvSpPr txBox="1">
            <a:spLocks/>
          </p:cNvSpPr>
          <p:nvPr/>
        </p:nvSpPr>
        <p:spPr>
          <a:xfrm>
            <a:off x="8107200" y="6285600"/>
            <a:ext cx="349640" cy="25904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ctr" defTabSz="914400" rtl="0" eaLnBrk="1" latinLnBrk="0" hangingPunct="1">
              <a:lnSpc>
                <a:spcPts val="1300"/>
              </a:lnSpc>
              <a:spcBef>
                <a:spcPts val="0"/>
              </a:spcBef>
              <a:buFontTx/>
              <a:buNone/>
              <a:defRPr sz="1000" b="0" i="0" kern="1200" cap="all" spc="-10" baseline="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86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E9A130A-2D85-5042-86B5-224EC632416D}" type="slidenum">
              <a:rPr lang="es-ES" smtClean="0"/>
              <a:t>4</a:t>
            </a:fld>
            <a:endParaRPr lang="en-US" dirty="0"/>
          </a:p>
        </p:txBody>
      </p:sp>
      <p:pic>
        <p:nvPicPr>
          <p:cNvPr id="10" name="Picture 9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  <p:pic>
        <p:nvPicPr>
          <p:cNvPr id="11" name="Picture 10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599"/>
            <a:ext cx="97528" cy="109719"/>
          </a:xfrm>
          <a:prstGeom prst="rect">
            <a:avLst/>
          </a:prstGeom>
        </p:spPr>
      </p:pic>
      <p:sp>
        <p:nvSpPr>
          <p:cNvPr id="8" name="Text Placeholder 2"/>
          <p:cNvSpPr txBox="1">
            <a:spLocks/>
          </p:cNvSpPr>
          <p:nvPr/>
        </p:nvSpPr>
        <p:spPr>
          <a:xfrm>
            <a:off x="3657600" y="152400"/>
            <a:ext cx="5349240" cy="288536"/>
          </a:xfrm>
          <a:prstGeom prst="rect">
            <a:avLst/>
          </a:prstGeom>
        </p:spPr>
        <p:txBody>
          <a:bodyPr lIns="74992" tIns="37496" rIns="74992" bIns="37496"/>
          <a:lstStyle>
            <a:defPPr>
              <a:defRPr lang="en-US"/>
            </a:defPPr>
            <a:lvl1pPr marL="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96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991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487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983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79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975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471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967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Lesson 4</a:t>
            </a:r>
            <a:r>
              <a:rPr lang="en-US" sz="1200" dirty="0" smtClean="0">
                <a:solidFill>
                  <a:srgbClr val="009AE1"/>
                </a:solidFill>
                <a:latin typeface="Arial"/>
                <a:cs typeface="Arial"/>
              </a:rPr>
              <a:t>: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Back to School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2286000"/>
            <a:ext cx="1778000" cy="218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94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125953"/>
          </a:xfrm>
          <a:prstGeom prst="rect">
            <a:avLst/>
          </a:prstGeom>
          <a:solidFill>
            <a:srgbClr val="3D88C8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12"/>
          <p:cNvSpPr txBox="1">
            <a:spLocks/>
          </p:cNvSpPr>
          <p:nvPr/>
        </p:nvSpPr>
        <p:spPr>
          <a:xfrm>
            <a:off x="8107200" y="6285600"/>
            <a:ext cx="349640" cy="25904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ctr" defTabSz="914400" rtl="0" eaLnBrk="1" latinLnBrk="0" hangingPunct="1">
              <a:lnSpc>
                <a:spcPts val="1300"/>
              </a:lnSpc>
              <a:spcBef>
                <a:spcPts val="0"/>
              </a:spcBef>
              <a:buFontTx/>
              <a:buNone/>
              <a:defRPr sz="1000" b="0" i="0" kern="1200" cap="all" spc="-10" baseline="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86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0C4AC1F-F93C-5C48-9076-6588E4FDD2D6}" type="slidenum">
              <a:rPr lang="es-ES" smtClean="0"/>
              <a:t>5</a:t>
            </a:fld>
            <a:endParaRPr lang="en-US" dirty="0"/>
          </a:p>
        </p:txBody>
      </p:sp>
      <p:pic>
        <p:nvPicPr>
          <p:cNvPr id="9" name="Picture 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  <p:pic>
        <p:nvPicPr>
          <p:cNvPr id="10" name="Picture 9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598"/>
            <a:ext cx="97528" cy="10972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85800" y="2438400"/>
            <a:ext cx="7920000" cy="861347"/>
          </a:xfrm>
          <a:noFill/>
          <a:ln>
            <a:solidFill>
              <a:srgbClr val="4F81BD"/>
            </a:solidFill>
          </a:ln>
        </p:spPr>
        <p:txBody>
          <a:bodyPr/>
          <a:lstStyle/>
          <a:p>
            <a:pPr algn="ctr"/>
            <a:r>
              <a:rPr lang="es-ES" sz="5400" dirty="0" err="1" smtClean="0">
                <a:solidFill>
                  <a:schemeClr val="bg1"/>
                </a:solidFill>
                <a:effectLst/>
              </a:rPr>
              <a:t>Budgeting</a:t>
            </a:r>
            <a:endParaRPr lang="en-US" sz="540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7779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804921"/>
          </a:xfrm>
        </p:spPr>
        <p:txBody>
          <a:bodyPr/>
          <a:lstStyle/>
          <a:p>
            <a:r>
              <a:rPr lang="en-US" sz="3200" dirty="0" smtClean="0">
                <a:effectLst/>
              </a:rPr>
              <a:t>Managing Your Money: </a:t>
            </a:r>
            <a:r>
              <a:rPr lang="en-US" sz="3200" dirty="0" smtClean="0">
                <a:solidFill>
                  <a:srgbClr val="009AE1"/>
                </a:solidFill>
                <a:effectLst/>
              </a:rPr>
              <a:t>The Budget</a:t>
            </a:r>
            <a:endParaRPr lang="es-ES" sz="3200" dirty="0">
              <a:solidFill>
                <a:srgbClr val="009AE1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848600" cy="5146451"/>
          </a:xfrm>
        </p:spPr>
        <p:txBody>
          <a:bodyPr/>
          <a:lstStyle/>
          <a:p>
            <a:pPr marL="341313" indent="-341313">
              <a:lnSpc>
                <a:spcPct val="110000"/>
              </a:lnSpc>
            </a:pPr>
            <a:r>
              <a:rPr lang="en-US" sz="2200" b="1" dirty="0" smtClean="0">
                <a:latin typeface="+mn-lt"/>
                <a:cs typeface="Arial"/>
              </a:rPr>
              <a:t>What is a budget?</a:t>
            </a:r>
          </a:p>
          <a:p>
            <a:pPr marL="320040" indent="-274320">
              <a:lnSpc>
                <a:spcPct val="100000"/>
              </a:lnSpc>
              <a:spcAft>
                <a:spcPts val="1200"/>
              </a:spcAft>
              <a:buFont typeface="Arial"/>
              <a:buChar char="•"/>
            </a:pPr>
            <a:r>
              <a:rPr lang="en-US" sz="2200" cap="none" dirty="0" smtClean="0">
                <a:cs typeface="Arial"/>
              </a:rPr>
              <a:t>A budget is a plan that helps you manage your money by helping you balance your income with your expenses.</a:t>
            </a:r>
          </a:p>
          <a:p>
            <a:pPr marL="320040" indent="-274320">
              <a:lnSpc>
                <a:spcPct val="100000"/>
              </a:lnSpc>
              <a:spcAft>
                <a:spcPts val="1200"/>
              </a:spcAft>
              <a:buFont typeface="Arial"/>
              <a:buChar char="•"/>
            </a:pPr>
            <a:r>
              <a:rPr lang="en-US" sz="2200" cap="none" dirty="0" smtClean="0">
                <a:cs typeface="Arial"/>
              </a:rPr>
              <a:t>It is an itemized summary of probable income and expenses for a given period.</a:t>
            </a:r>
            <a:endParaRPr lang="en-US" sz="2200" dirty="0" smtClean="0">
              <a:latin typeface="+mn-lt"/>
              <a:cs typeface="Arial"/>
            </a:endParaRPr>
          </a:p>
          <a:p>
            <a:pPr>
              <a:lnSpc>
                <a:spcPct val="110000"/>
              </a:lnSpc>
            </a:pPr>
            <a:r>
              <a:rPr lang="en-US" sz="2200" b="1" dirty="0" smtClean="0">
                <a:latin typeface="+mn-lt"/>
                <a:cs typeface="Arial"/>
              </a:rPr>
              <a:t>Why create a budget?</a:t>
            </a:r>
          </a:p>
          <a:p>
            <a:pPr marL="320040" lvl="1" indent="-274320">
              <a:spcAft>
                <a:spcPts val="1200"/>
              </a:spcAft>
              <a:buFont typeface="Arial"/>
              <a:buChar char="•"/>
            </a:pPr>
            <a:r>
              <a:rPr lang="en-US" sz="2200" spc="-40" dirty="0">
                <a:solidFill>
                  <a:srgbClr val="4B4B4B"/>
                </a:solidFill>
                <a:latin typeface="Calibri" pitchFamily="34" charset="0"/>
                <a:cs typeface="Arial"/>
              </a:rPr>
              <a:t>A budget helps you understand where your money goes.</a:t>
            </a:r>
          </a:p>
          <a:p>
            <a:pPr marL="320040" lvl="1" indent="-274320">
              <a:spcAft>
                <a:spcPts val="1200"/>
              </a:spcAft>
              <a:buFont typeface="Arial"/>
              <a:buChar char="•"/>
            </a:pPr>
            <a:r>
              <a:rPr lang="en-US" sz="2200" spc="-40" dirty="0">
                <a:solidFill>
                  <a:srgbClr val="4B4B4B"/>
                </a:solidFill>
                <a:latin typeface="Calibri" pitchFamily="34" charset="0"/>
                <a:cs typeface="Arial"/>
              </a:rPr>
              <a:t>It helps you live within your means and meet your goals.</a:t>
            </a:r>
          </a:p>
          <a:p>
            <a:pPr marL="320040" lvl="1" indent="-274320">
              <a:spcAft>
                <a:spcPts val="1200"/>
              </a:spcAft>
              <a:buFont typeface="Arial"/>
              <a:buChar char="•"/>
            </a:pPr>
            <a:r>
              <a:rPr lang="en-US" sz="2200" spc="-40" dirty="0">
                <a:solidFill>
                  <a:srgbClr val="4B4B4B"/>
                </a:solidFill>
                <a:latin typeface="Calibri" pitchFamily="34" charset="0"/>
                <a:cs typeface="Arial"/>
              </a:rPr>
              <a:t>It helps you find uses for your money that will increase your wealth.</a:t>
            </a:r>
          </a:p>
          <a:p>
            <a:pPr marL="320040" lvl="1" indent="-274320">
              <a:spcAft>
                <a:spcPts val="1200"/>
              </a:spcAft>
              <a:buFont typeface="Arial"/>
              <a:buChar char="•"/>
            </a:pPr>
            <a:r>
              <a:rPr lang="en-US" sz="2200" spc="-40" dirty="0">
                <a:solidFill>
                  <a:srgbClr val="4B4B4B"/>
                </a:solidFill>
                <a:latin typeface="Calibri" pitchFamily="34" charset="0"/>
                <a:cs typeface="Arial"/>
              </a:rPr>
              <a:t>It puts you in control of your money.</a:t>
            </a:r>
          </a:p>
          <a:p>
            <a:pPr marL="320040" indent="-274320">
              <a:lnSpc>
                <a:spcPct val="100000"/>
              </a:lnSpc>
              <a:spcAft>
                <a:spcPts val="1200"/>
              </a:spcAft>
              <a:buFont typeface="Arial"/>
              <a:buChar char="•"/>
            </a:pPr>
            <a:endParaRPr lang="en-US" sz="2200" cap="none" dirty="0">
              <a:cs typeface="Arial"/>
            </a:endParaRPr>
          </a:p>
          <a:p>
            <a:pPr>
              <a:buNone/>
            </a:pPr>
            <a:endParaRPr lang="es-ES" dirty="0"/>
          </a:p>
        </p:txBody>
      </p:sp>
      <p:sp>
        <p:nvSpPr>
          <p:cNvPr id="7" name="Text Placeholder 12"/>
          <p:cNvSpPr txBox="1">
            <a:spLocks/>
          </p:cNvSpPr>
          <p:nvPr/>
        </p:nvSpPr>
        <p:spPr>
          <a:xfrm>
            <a:off x="8107200" y="6285600"/>
            <a:ext cx="349640" cy="25904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ctr" defTabSz="914400" rtl="0" eaLnBrk="1" latinLnBrk="0" hangingPunct="1">
              <a:lnSpc>
                <a:spcPts val="1300"/>
              </a:lnSpc>
              <a:spcBef>
                <a:spcPts val="0"/>
              </a:spcBef>
              <a:buFontTx/>
              <a:buNone/>
              <a:defRPr sz="1000" b="0" i="0" kern="1200" cap="all" spc="-10" baseline="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86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B1E0107-503E-A842-9BF9-122ED85A8708}" type="slidenum">
              <a:rPr lang="es-ES" smtClean="0"/>
              <a:t>6</a:t>
            </a:fld>
            <a:endParaRPr lang="en-US" dirty="0"/>
          </a:p>
        </p:txBody>
      </p:sp>
      <p:pic>
        <p:nvPicPr>
          <p:cNvPr id="8" name="Picture 7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  <p:pic>
        <p:nvPicPr>
          <p:cNvPr id="9" name="Picture 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599"/>
            <a:ext cx="97528" cy="109719"/>
          </a:xfrm>
          <a:prstGeom prst="rect">
            <a:avLst/>
          </a:prstGeom>
        </p:spPr>
      </p:pic>
      <p:sp>
        <p:nvSpPr>
          <p:cNvPr id="10" name="Text Placeholder 2"/>
          <p:cNvSpPr txBox="1">
            <a:spLocks/>
          </p:cNvSpPr>
          <p:nvPr/>
        </p:nvSpPr>
        <p:spPr>
          <a:xfrm>
            <a:off x="3657600" y="152400"/>
            <a:ext cx="5349240" cy="288536"/>
          </a:xfrm>
          <a:prstGeom prst="rect">
            <a:avLst/>
          </a:prstGeom>
        </p:spPr>
        <p:txBody>
          <a:bodyPr lIns="74992" tIns="37496" rIns="74992" bIns="37496"/>
          <a:lstStyle>
            <a:defPPr>
              <a:defRPr lang="en-US"/>
            </a:defPPr>
            <a:lvl1pPr marL="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96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991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487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983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79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975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471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967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Lesson 4</a:t>
            </a:r>
            <a:r>
              <a:rPr lang="en-US" sz="1200" dirty="0" smtClean="0">
                <a:solidFill>
                  <a:srgbClr val="009AE1"/>
                </a:solidFill>
                <a:latin typeface="Arial"/>
                <a:cs typeface="Arial"/>
              </a:rPr>
              <a:t>: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Back to School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8001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804921"/>
          </a:xfrm>
        </p:spPr>
        <p:txBody>
          <a:bodyPr/>
          <a:lstStyle/>
          <a:p>
            <a:r>
              <a:rPr lang="en-US" sz="3200" dirty="0" smtClean="0">
                <a:effectLst/>
              </a:rPr>
              <a:t>Managing </a:t>
            </a:r>
            <a:r>
              <a:rPr lang="en-US" sz="3200" dirty="0" smtClean="0">
                <a:solidFill>
                  <a:srgbClr val="009AE1"/>
                </a:solidFill>
                <a:effectLst/>
              </a:rPr>
              <a:t>Your Money: The Budget</a:t>
            </a:r>
            <a:endParaRPr lang="en-US" sz="3200" dirty="0">
              <a:solidFill>
                <a:srgbClr val="009AE1"/>
              </a:solidFill>
              <a:effectLst/>
            </a:endParaRPr>
          </a:p>
        </p:txBody>
      </p:sp>
      <p:sp>
        <p:nvSpPr>
          <p:cNvPr id="16" name="Oval 22"/>
          <p:cNvSpPr>
            <a:spLocks noChangeArrowheads="1"/>
          </p:cNvSpPr>
          <p:nvPr/>
        </p:nvSpPr>
        <p:spPr bwMode="auto">
          <a:xfrm>
            <a:off x="1905000" y="1981200"/>
            <a:ext cx="2265303" cy="1287544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Arial"/>
                <a:cs typeface="Arial"/>
              </a:rPr>
              <a:t>Determine 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Arial"/>
                <a:cs typeface="Arial"/>
              </a:rPr>
              <a:t>Income</a:t>
            </a:r>
            <a:endParaRPr lang="en-US" sz="1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7" name="Oval 22"/>
          <p:cNvSpPr>
            <a:spLocks noChangeArrowheads="1"/>
          </p:cNvSpPr>
          <p:nvPr/>
        </p:nvSpPr>
        <p:spPr bwMode="auto">
          <a:xfrm>
            <a:off x="1295400" y="3429000"/>
            <a:ext cx="2265303" cy="1287544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Arial"/>
                <a:cs typeface="Arial"/>
              </a:rPr>
              <a:t>Identify Expenses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Arial"/>
                <a:cs typeface="Arial"/>
              </a:rPr>
              <a:t>&amp; Track Spending</a:t>
            </a:r>
            <a:endParaRPr lang="en-US" sz="1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8" name="Oval 22"/>
          <p:cNvSpPr>
            <a:spLocks noChangeArrowheads="1"/>
          </p:cNvSpPr>
          <p:nvPr/>
        </p:nvSpPr>
        <p:spPr bwMode="auto">
          <a:xfrm>
            <a:off x="3581400" y="4572000"/>
            <a:ext cx="2265303" cy="1287544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1800" b="1" dirty="0" smtClean="0">
                <a:solidFill>
                  <a:schemeClr val="bg1"/>
                </a:solidFill>
                <a:latin typeface="Arial"/>
                <a:cs typeface="Arial"/>
              </a:rPr>
              <a:t>Develop the </a:t>
            </a:r>
          </a:p>
          <a:p>
            <a:pPr algn="ctr"/>
            <a:r>
              <a:rPr lang="en-US" sz="1800" b="1" dirty="0" smtClean="0">
                <a:solidFill>
                  <a:schemeClr val="bg1"/>
                </a:solidFill>
                <a:latin typeface="Arial"/>
                <a:cs typeface="Arial"/>
              </a:rPr>
              <a:t>Budget Plan</a:t>
            </a:r>
            <a:endParaRPr lang="en-US" sz="1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9" name="Oval 22"/>
          <p:cNvSpPr>
            <a:spLocks noChangeArrowheads="1"/>
          </p:cNvSpPr>
          <p:nvPr/>
        </p:nvSpPr>
        <p:spPr bwMode="auto">
          <a:xfrm>
            <a:off x="5638800" y="3352800"/>
            <a:ext cx="2265303" cy="1287544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1800" b="1" dirty="0" smtClean="0">
                <a:solidFill>
                  <a:schemeClr val="bg1"/>
                </a:solidFill>
                <a:latin typeface="Arial"/>
                <a:cs typeface="Arial"/>
              </a:rPr>
              <a:t>Implement </a:t>
            </a:r>
          </a:p>
          <a:p>
            <a:pPr algn="ctr"/>
            <a:r>
              <a:rPr lang="en-US" sz="1800" b="1" dirty="0" smtClean="0">
                <a:solidFill>
                  <a:schemeClr val="bg1"/>
                </a:solidFill>
                <a:latin typeface="Arial"/>
                <a:cs typeface="Arial"/>
              </a:rPr>
              <a:t>&amp; Track</a:t>
            </a:r>
            <a:endParaRPr lang="en-US" sz="1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0" name="Oval 22"/>
          <p:cNvSpPr>
            <a:spLocks noChangeArrowheads="1"/>
          </p:cNvSpPr>
          <p:nvPr/>
        </p:nvSpPr>
        <p:spPr bwMode="auto">
          <a:xfrm>
            <a:off x="4876800" y="1905000"/>
            <a:ext cx="2265303" cy="1287544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1800" b="1" dirty="0" smtClean="0">
                <a:solidFill>
                  <a:schemeClr val="bg1"/>
                </a:solidFill>
                <a:latin typeface="Arial"/>
                <a:cs typeface="Arial"/>
              </a:rPr>
              <a:t>Review &amp; Adjust</a:t>
            </a:r>
            <a:endParaRPr lang="en-US" sz="1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" name="Curved Right Arrow 5"/>
          <p:cNvSpPr/>
          <p:nvPr/>
        </p:nvSpPr>
        <p:spPr>
          <a:xfrm rot="1068108">
            <a:off x="936466" y="1766911"/>
            <a:ext cx="870266" cy="1776112"/>
          </a:xfrm>
          <a:prstGeom prst="curved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342900" indent="-342900" algn="ctr">
              <a:spcAft>
                <a:spcPts val="1200"/>
              </a:spcAft>
              <a:buFontTx/>
              <a:buChar char="•"/>
            </a:pPr>
            <a:endParaRPr lang="en-US" sz="2400" dirty="0" smtClean="0">
              <a:solidFill>
                <a:schemeClr val="bg1"/>
              </a:solidFill>
              <a:latin typeface="Century" pitchFamily="18" charset="0"/>
              <a:cs typeface="Arial" pitchFamily="34" charset="0"/>
            </a:endParaRPr>
          </a:p>
        </p:txBody>
      </p:sp>
      <p:sp>
        <p:nvSpPr>
          <p:cNvPr id="13" name="Curved Right Arrow 12"/>
          <p:cNvSpPr/>
          <p:nvPr/>
        </p:nvSpPr>
        <p:spPr>
          <a:xfrm rot="18011676">
            <a:off x="2317768" y="4743334"/>
            <a:ext cx="774234" cy="1576702"/>
          </a:xfrm>
          <a:prstGeom prst="curved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342900" indent="-342900" algn="ctr">
              <a:spcAft>
                <a:spcPts val="1200"/>
              </a:spcAft>
              <a:buFontTx/>
              <a:buChar char="•"/>
            </a:pPr>
            <a:endParaRPr lang="en-US" sz="2400" dirty="0" smtClean="0">
              <a:solidFill>
                <a:schemeClr val="bg1"/>
              </a:solidFill>
              <a:latin typeface="Century" pitchFamily="18" charset="0"/>
              <a:cs typeface="Arial" pitchFamily="34" charset="0"/>
            </a:endParaRPr>
          </a:p>
        </p:txBody>
      </p:sp>
      <p:sp>
        <p:nvSpPr>
          <p:cNvPr id="15" name="Curved Right Arrow 14"/>
          <p:cNvSpPr/>
          <p:nvPr/>
        </p:nvSpPr>
        <p:spPr>
          <a:xfrm rot="13774367">
            <a:off x="6255238" y="4589566"/>
            <a:ext cx="774234" cy="1576702"/>
          </a:xfrm>
          <a:prstGeom prst="curved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342900" indent="-342900" algn="ctr">
              <a:spcAft>
                <a:spcPts val="1200"/>
              </a:spcAft>
              <a:buFontTx/>
              <a:buChar char="•"/>
            </a:pPr>
            <a:endParaRPr lang="en-US" sz="2400" dirty="0" smtClean="0">
              <a:solidFill>
                <a:schemeClr val="bg1"/>
              </a:solidFill>
              <a:latin typeface="Century" pitchFamily="18" charset="0"/>
              <a:cs typeface="Arial" pitchFamily="34" charset="0"/>
            </a:endParaRPr>
          </a:p>
        </p:txBody>
      </p:sp>
      <p:sp>
        <p:nvSpPr>
          <p:cNvPr id="21" name="Curved Right Arrow 20"/>
          <p:cNvSpPr/>
          <p:nvPr/>
        </p:nvSpPr>
        <p:spPr>
          <a:xfrm rot="9288747">
            <a:off x="7385301" y="1918594"/>
            <a:ext cx="774234" cy="1576702"/>
          </a:xfrm>
          <a:prstGeom prst="curved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342900" indent="-342900" algn="ctr">
              <a:spcAft>
                <a:spcPts val="1200"/>
              </a:spcAft>
              <a:buFontTx/>
              <a:buChar char="•"/>
            </a:pPr>
            <a:endParaRPr lang="en-US" sz="2400" dirty="0" smtClean="0">
              <a:solidFill>
                <a:schemeClr val="bg1"/>
              </a:solidFill>
              <a:latin typeface="Century" pitchFamily="18" charset="0"/>
              <a:cs typeface="Arial" pitchFamily="34" charset="0"/>
            </a:endParaRPr>
          </a:p>
        </p:txBody>
      </p:sp>
      <p:sp>
        <p:nvSpPr>
          <p:cNvPr id="22" name="Curved Right Arrow 21"/>
          <p:cNvSpPr/>
          <p:nvPr/>
        </p:nvSpPr>
        <p:spPr>
          <a:xfrm rot="5400000">
            <a:off x="3924300" y="495300"/>
            <a:ext cx="762000" cy="2057400"/>
          </a:xfrm>
          <a:prstGeom prst="curved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342900" indent="-342900" algn="ctr">
              <a:spcAft>
                <a:spcPts val="1200"/>
              </a:spcAft>
              <a:buFontTx/>
              <a:buChar char="•"/>
            </a:pPr>
            <a:endParaRPr lang="en-US" sz="2400" dirty="0" smtClean="0">
              <a:solidFill>
                <a:schemeClr val="bg1"/>
              </a:solidFill>
              <a:latin typeface="Century" pitchFamily="18" charset="0"/>
              <a:cs typeface="Arial" pitchFamily="34" charset="0"/>
            </a:endParaRPr>
          </a:p>
        </p:txBody>
      </p:sp>
      <p:sp>
        <p:nvSpPr>
          <p:cNvPr id="23" name="Text Placeholder 12"/>
          <p:cNvSpPr txBox="1">
            <a:spLocks/>
          </p:cNvSpPr>
          <p:nvPr/>
        </p:nvSpPr>
        <p:spPr>
          <a:xfrm>
            <a:off x="8107200" y="6285600"/>
            <a:ext cx="349640" cy="25904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ctr" defTabSz="914400" rtl="0" eaLnBrk="1" latinLnBrk="0" hangingPunct="1">
              <a:lnSpc>
                <a:spcPts val="1300"/>
              </a:lnSpc>
              <a:spcBef>
                <a:spcPts val="0"/>
              </a:spcBef>
              <a:buFontTx/>
              <a:buNone/>
              <a:defRPr sz="1000" b="0" i="0" kern="1200" cap="all" spc="-10" baseline="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86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D88872-932C-074F-9401-9B2A1FDCAA6F}" type="slidenum">
              <a:rPr lang="es-ES" smtClean="0"/>
              <a:t>7</a:t>
            </a:fld>
            <a:endParaRPr lang="en-US" dirty="0"/>
          </a:p>
        </p:txBody>
      </p:sp>
      <p:pic>
        <p:nvPicPr>
          <p:cNvPr id="24" name="Picture 2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  <p:pic>
        <p:nvPicPr>
          <p:cNvPr id="25" name="Picture 24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599"/>
            <a:ext cx="97528" cy="109719"/>
          </a:xfrm>
          <a:prstGeom prst="rect">
            <a:avLst/>
          </a:prstGeom>
        </p:spPr>
      </p:pic>
      <p:sp>
        <p:nvSpPr>
          <p:cNvPr id="26" name="Text Placeholder 2"/>
          <p:cNvSpPr txBox="1">
            <a:spLocks/>
          </p:cNvSpPr>
          <p:nvPr/>
        </p:nvSpPr>
        <p:spPr>
          <a:xfrm>
            <a:off x="3657600" y="152400"/>
            <a:ext cx="5349240" cy="288536"/>
          </a:xfrm>
          <a:prstGeom prst="rect">
            <a:avLst/>
          </a:prstGeom>
        </p:spPr>
        <p:txBody>
          <a:bodyPr lIns="74992" tIns="37496" rIns="74992" bIns="37496"/>
          <a:lstStyle>
            <a:defPPr>
              <a:defRPr lang="en-US"/>
            </a:defPPr>
            <a:lvl1pPr marL="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96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991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487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983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79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975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471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967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Lesson 4</a:t>
            </a:r>
            <a:r>
              <a:rPr lang="en-US" sz="1200" dirty="0" smtClean="0">
                <a:solidFill>
                  <a:srgbClr val="009AE1"/>
                </a:solidFill>
                <a:latin typeface="Arial"/>
                <a:cs typeface="Arial"/>
              </a:rPr>
              <a:t>: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Back to School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2564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9154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effectLst/>
                <a:latin typeface="Arial"/>
                <a:cs typeface="Arial"/>
              </a:rPr>
              <a:t>The Budget: </a:t>
            </a:r>
            <a:r>
              <a:rPr lang="en-US" sz="3200" dirty="0" smtClean="0">
                <a:solidFill>
                  <a:srgbClr val="009AE1"/>
                </a:solidFill>
                <a:effectLst/>
                <a:latin typeface="Arial"/>
                <a:cs typeface="Arial"/>
              </a:rPr>
              <a:t>Determine Income</a:t>
            </a:r>
            <a:endParaRPr lang="es-ES" sz="3200" dirty="0">
              <a:solidFill>
                <a:srgbClr val="009AE1"/>
              </a:solidFill>
              <a:effectLst/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8229600" cy="3429000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Arial"/>
              <a:buChar char="•"/>
            </a:pPr>
            <a:r>
              <a:rPr lang="en-US" sz="2400" cap="non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Calculate your income.</a:t>
            </a: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Arial"/>
              <a:buChar char="•"/>
            </a:pPr>
            <a:r>
              <a:rPr lang="en-US" sz="2400" cap="non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Identify all income sources.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Wages/salaries 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Gifts or allowance 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Interest 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Scholarships, grants, and student aid </a:t>
            </a:r>
          </a:p>
          <a:p>
            <a:pPr marL="406400" indent="-342900">
              <a:lnSpc>
                <a:spcPct val="120000"/>
              </a:lnSpc>
              <a:spcAft>
                <a:spcPts val="600"/>
              </a:spcAft>
              <a:buFont typeface="Arial"/>
              <a:buChar char="•"/>
            </a:pPr>
            <a:r>
              <a:rPr lang="en-US" sz="2400" cap="non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Understand the difference between net and gross income.</a:t>
            </a:r>
          </a:p>
          <a:p>
            <a:pPr>
              <a:lnSpc>
                <a:spcPct val="110000"/>
              </a:lnSpc>
              <a:buNone/>
            </a:pPr>
            <a:endParaRPr lang="es-ES" sz="2400" cap="none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Text Placeholder 12"/>
          <p:cNvSpPr txBox="1">
            <a:spLocks/>
          </p:cNvSpPr>
          <p:nvPr/>
        </p:nvSpPr>
        <p:spPr>
          <a:xfrm>
            <a:off x="8107200" y="6285600"/>
            <a:ext cx="349640" cy="25904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ctr" defTabSz="914400" rtl="0" eaLnBrk="1" latinLnBrk="0" hangingPunct="1">
              <a:lnSpc>
                <a:spcPts val="1300"/>
              </a:lnSpc>
              <a:spcBef>
                <a:spcPts val="0"/>
              </a:spcBef>
              <a:buFontTx/>
              <a:buNone/>
              <a:defRPr sz="1000" b="0" i="0" kern="1200" cap="all" spc="-10" baseline="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86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4B03500-EC33-8D41-80EA-028BC80C2040}" type="slidenum">
              <a:rPr lang="es-ES" smtClean="0"/>
              <a:t>8</a:t>
            </a:fld>
            <a:endParaRPr lang="en-US" dirty="0"/>
          </a:p>
        </p:txBody>
      </p:sp>
      <p:pic>
        <p:nvPicPr>
          <p:cNvPr id="9" name="Picture 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  <p:pic>
        <p:nvPicPr>
          <p:cNvPr id="10" name="Picture 9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599"/>
            <a:ext cx="97528" cy="109719"/>
          </a:xfrm>
          <a:prstGeom prst="rect">
            <a:avLst/>
          </a:prstGeom>
        </p:spPr>
      </p:pic>
      <p:sp>
        <p:nvSpPr>
          <p:cNvPr id="11" name="Oval 22"/>
          <p:cNvSpPr>
            <a:spLocks noChangeArrowheads="1"/>
          </p:cNvSpPr>
          <p:nvPr/>
        </p:nvSpPr>
        <p:spPr bwMode="auto">
          <a:xfrm>
            <a:off x="5791200" y="1981200"/>
            <a:ext cx="2265303" cy="1287544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Arial"/>
                <a:cs typeface="Arial"/>
              </a:rPr>
              <a:t>Determine 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Arial"/>
                <a:cs typeface="Arial"/>
              </a:rPr>
              <a:t>Income</a:t>
            </a:r>
            <a:endParaRPr lang="en-US" sz="1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2" name="Text Placeholder 2"/>
          <p:cNvSpPr txBox="1">
            <a:spLocks/>
          </p:cNvSpPr>
          <p:nvPr/>
        </p:nvSpPr>
        <p:spPr>
          <a:xfrm>
            <a:off x="3657600" y="152400"/>
            <a:ext cx="5349240" cy="288536"/>
          </a:xfrm>
          <a:prstGeom prst="rect">
            <a:avLst/>
          </a:prstGeom>
        </p:spPr>
        <p:txBody>
          <a:bodyPr lIns="74992" tIns="37496" rIns="74992" bIns="37496"/>
          <a:lstStyle>
            <a:defPPr>
              <a:defRPr lang="en-US"/>
            </a:defPPr>
            <a:lvl1pPr marL="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96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991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487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983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79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975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471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967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Lesson 4</a:t>
            </a:r>
            <a:r>
              <a:rPr lang="en-US" sz="1200" dirty="0" smtClean="0">
                <a:solidFill>
                  <a:srgbClr val="009AE1"/>
                </a:solidFill>
                <a:latin typeface="Arial"/>
                <a:cs typeface="Arial"/>
              </a:rPr>
              <a:t>: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Back to School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8972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05000"/>
            <a:ext cx="7467600" cy="41910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US" sz="2400" b="1" dirty="0" smtClean="0">
                <a:latin typeface="+mn-lt"/>
              </a:rPr>
              <a:t>Determining Your Expenses</a:t>
            </a:r>
          </a:p>
          <a:p>
            <a:pPr marL="742950" lvl="3" indent="-279400">
              <a:lnSpc>
                <a:spcPct val="110000"/>
              </a:lnSpc>
              <a:spcAft>
                <a:spcPts val="1200"/>
              </a:spcAft>
            </a:pPr>
            <a:r>
              <a:rPr lang="en-US" sz="2200" dirty="0" smtClean="0"/>
              <a:t>Consider all expenses.</a:t>
            </a:r>
            <a:endParaRPr lang="en-US" sz="2200" dirty="0"/>
          </a:p>
          <a:p>
            <a:pPr marL="742950" lvl="3" indent="-279400">
              <a:lnSpc>
                <a:spcPct val="110000"/>
              </a:lnSpc>
              <a:spcAft>
                <a:spcPts val="1200"/>
              </a:spcAft>
            </a:pPr>
            <a:r>
              <a:rPr lang="en-US" sz="2200" dirty="0" smtClean="0"/>
              <a:t>Determine which are fixed and which are variable expenses.</a:t>
            </a:r>
            <a:endParaRPr lang="en-US" sz="2200" dirty="0"/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US" sz="2400" b="1" dirty="0" smtClean="0">
                <a:latin typeface="+mn-lt"/>
              </a:rPr>
              <a:t>Expense Considerations</a:t>
            </a:r>
          </a:p>
          <a:p>
            <a:pPr lvl="1" indent="-279400">
              <a:lnSpc>
                <a:spcPct val="110000"/>
              </a:lnSpc>
              <a:spcAft>
                <a:spcPts val="1200"/>
              </a:spcAft>
            </a:pPr>
            <a:r>
              <a:rPr lang="en-US" sz="2200" dirty="0" smtClean="0"/>
              <a:t>Know </a:t>
            </a:r>
            <a:r>
              <a:rPr lang="en-US" sz="2200" dirty="0"/>
              <a:t>what you </a:t>
            </a:r>
            <a:r>
              <a:rPr lang="en-US" sz="2200" dirty="0" smtClean="0"/>
              <a:t>owe.</a:t>
            </a:r>
            <a:endParaRPr lang="en-US" sz="2200" dirty="0"/>
          </a:p>
          <a:p>
            <a:pPr lvl="1" indent="-279400">
              <a:lnSpc>
                <a:spcPct val="110000"/>
              </a:lnSpc>
              <a:spcAft>
                <a:spcPts val="1200"/>
              </a:spcAft>
            </a:pPr>
            <a:r>
              <a:rPr lang="en-US" sz="2200" dirty="0" smtClean="0"/>
              <a:t>Consider your ongoing needs.</a:t>
            </a:r>
          </a:p>
          <a:p>
            <a:pPr lvl="1" indent="-279400">
              <a:lnSpc>
                <a:spcPct val="110000"/>
              </a:lnSpc>
              <a:spcAft>
                <a:spcPts val="1200"/>
              </a:spcAft>
            </a:pPr>
            <a:r>
              <a:rPr lang="en-US" sz="2200" dirty="0" smtClean="0"/>
              <a:t>Plan other expenditures.</a:t>
            </a:r>
            <a:endParaRPr lang="en-US" sz="2200" dirty="0"/>
          </a:p>
          <a:p>
            <a:pPr lvl="1" indent="-279400">
              <a:lnSpc>
                <a:spcPct val="110000"/>
              </a:lnSpc>
              <a:spcAft>
                <a:spcPts val="1200"/>
              </a:spcAft>
            </a:pPr>
            <a:r>
              <a:rPr lang="en-US" sz="2200" dirty="0"/>
              <a:t>Identify how much money you need to cover </a:t>
            </a:r>
            <a:r>
              <a:rPr lang="en-US" sz="2200" dirty="0" smtClean="0"/>
              <a:t>expenses.</a:t>
            </a:r>
          </a:p>
          <a:p>
            <a:pPr lvl="1" indent="-279400">
              <a:lnSpc>
                <a:spcPct val="110000"/>
              </a:lnSpc>
              <a:spcAft>
                <a:spcPts val="1200"/>
              </a:spcAft>
            </a:pPr>
            <a:r>
              <a:rPr lang="en-US" sz="2200" dirty="0" smtClean="0"/>
              <a:t>Expect the unexpected.</a:t>
            </a:r>
            <a:endParaRPr lang="en-US" sz="2200" dirty="0"/>
          </a:p>
          <a:p>
            <a:pPr marL="0" lvl="1" indent="0">
              <a:buNone/>
            </a:pPr>
            <a:endParaRPr lang="en-US" dirty="0">
              <a:latin typeface="Trebuchet MS" pitchFamily="34" charset="0"/>
            </a:endParaRPr>
          </a:p>
          <a:p>
            <a:pPr lvl="2"/>
            <a:endParaRPr lang="en-US" sz="1500" dirty="0" smtClean="0"/>
          </a:p>
          <a:p>
            <a:pPr lvl="1"/>
            <a:endParaRPr lang="en-US" dirty="0" smtClean="0"/>
          </a:p>
          <a:p>
            <a:pPr>
              <a:buNone/>
            </a:pPr>
            <a:endParaRPr lang="es-ES" dirty="0"/>
          </a:p>
        </p:txBody>
      </p:sp>
      <p:sp>
        <p:nvSpPr>
          <p:cNvPr id="8" name="Text Placeholder 12"/>
          <p:cNvSpPr txBox="1">
            <a:spLocks/>
          </p:cNvSpPr>
          <p:nvPr/>
        </p:nvSpPr>
        <p:spPr>
          <a:xfrm>
            <a:off x="8107200" y="6285600"/>
            <a:ext cx="349640" cy="25904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ctr" defTabSz="914400" rtl="0" eaLnBrk="1" latinLnBrk="0" hangingPunct="1">
              <a:lnSpc>
                <a:spcPts val="1300"/>
              </a:lnSpc>
              <a:spcBef>
                <a:spcPts val="0"/>
              </a:spcBef>
              <a:buFontTx/>
              <a:buNone/>
              <a:defRPr sz="1000" b="0" i="0" kern="1200" cap="all" spc="-10" baseline="0">
                <a:solidFill>
                  <a:srgbClr val="59595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86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2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606AF75-E518-6045-B49F-D4197C17AEB5}" type="slidenum">
              <a:rPr lang="es-ES" smtClean="0"/>
              <a:t>9</a:t>
            </a:fld>
            <a:endParaRPr lang="en-US" dirty="0"/>
          </a:p>
        </p:txBody>
      </p:sp>
      <p:pic>
        <p:nvPicPr>
          <p:cNvPr id="9" name="Picture 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00" y="6357600"/>
            <a:ext cx="97528" cy="109719"/>
          </a:xfrm>
          <a:prstGeom prst="rect">
            <a:avLst/>
          </a:prstGeom>
        </p:spPr>
      </p:pic>
      <p:pic>
        <p:nvPicPr>
          <p:cNvPr id="10" name="Picture 9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200" y="6357599"/>
            <a:ext cx="97528" cy="109719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381000" y="685800"/>
            <a:ext cx="8077200" cy="9906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ts val="5900"/>
              </a:lnSpc>
              <a:spcBef>
                <a:spcPct val="0"/>
              </a:spcBef>
              <a:buNone/>
              <a:defRPr sz="4800" b="1" kern="1200" cap="all" spc="-150" baseline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3200" dirty="0" smtClean="0">
                <a:effectLst/>
                <a:latin typeface="Arial"/>
                <a:cs typeface="Arial"/>
              </a:rPr>
              <a:t>The Budget: </a:t>
            </a:r>
            <a:r>
              <a:rPr lang="en-US" sz="3200" dirty="0" smtClean="0">
                <a:solidFill>
                  <a:srgbClr val="009AE1"/>
                </a:solidFill>
                <a:effectLst/>
                <a:latin typeface="Arial"/>
                <a:cs typeface="Arial"/>
              </a:rPr>
              <a:t>Identify Expenses And Track Spending</a:t>
            </a:r>
            <a:endParaRPr lang="es-ES" sz="3200" dirty="0">
              <a:solidFill>
                <a:srgbClr val="009AE1"/>
              </a:solidFill>
              <a:effectLst/>
              <a:latin typeface="Arial"/>
              <a:cs typeface="Arial"/>
            </a:endParaRPr>
          </a:p>
        </p:txBody>
      </p:sp>
      <p:sp>
        <p:nvSpPr>
          <p:cNvPr id="13" name="Oval 22"/>
          <p:cNvSpPr>
            <a:spLocks noChangeArrowheads="1"/>
          </p:cNvSpPr>
          <p:nvPr/>
        </p:nvSpPr>
        <p:spPr bwMode="auto">
          <a:xfrm>
            <a:off x="5410200" y="3276600"/>
            <a:ext cx="2265303" cy="1287544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Arial"/>
                <a:cs typeface="Arial"/>
              </a:rPr>
              <a:t>Identify Expenses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Arial"/>
                <a:cs typeface="Arial"/>
              </a:rPr>
              <a:t>&amp; Track Spending</a:t>
            </a:r>
            <a:endParaRPr lang="en-US" sz="1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3657600" y="152400"/>
            <a:ext cx="5349240" cy="288536"/>
          </a:xfrm>
          <a:prstGeom prst="rect">
            <a:avLst/>
          </a:prstGeom>
        </p:spPr>
        <p:txBody>
          <a:bodyPr lIns="74992" tIns="37496" rIns="74992" bIns="37496"/>
          <a:lstStyle>
            <a:defPPr>
              <a:defRPr lang="en-US"/>
            </a:defPPr>
            <a:lvl1pPr marL="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960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991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2487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983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798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4975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4719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99677" algn="l" defTabSz="749918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Lesson 4</a:t>
            </a:r>
            <a:r>
              <a:rPr lang="en-US" sz="1200" dirty="0" smtClean="0">
                <a:solidFill>
                  <a:srgbClr val="009AE1"/>
                </a:solidFill>
                <a:latin typeface="Arial"/>
                <a:cs typeface="Arial"/>
              </a:rPr>
              <a:t>: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Back to School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2769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SECTOMILLISECCONVERTED" val="1"/>
  <p:tag name="MMPROD_UIDATA" val="&lt;database version=&quot;10.0&quot;&gt;&lt;object type=&quot;1&quot; unique_id=&quot;10001&quot;&gt;&lt;object type=&quot;2&quot; unique_id=&quot;10168&quot;&gt;&lt;object type=&quot;3&quot; unique_id=&quot;10189&quot;&gt;&lt;property id=&quot;20148&quot; value=&quot;5&quot;/&gt;&lt;property id=&quot;20300&quot; value=&quot;Slide 4&quot;/&gt;&lt;property id=&quot;20307&quot; value=&quot;258&quot;/&gt;&lt;/object&gt;&lt;object type=&quot;3&quot; unique_id=&quot;10191&quot;&gt;&lt;property id=&quot;20148&quot; value=&quot;5&quot;/&gt;&lt;property id=&quot;20300&quot; value=&quot;Slide 6 - &amp;quot;Managing Your Money: The Budget&amp;quot;&quot;/&gt;&lt;property id=&quot;20307&quot; value=&quot;320&quot;/&gt;&lt;/object&gt;&lt;object type=&quot;3&quot; unique_id=&quot;10192&quot;&gt;&lt;property id=&quot;20148&quot; value=&quot;5&quot;/&gt;&lt;property id=&quot;20300&quot; value=&quot;Slide 7 - &amp;quot;Managing Your Money: The Budget&amp;quot;&quot;/&gt;&lt;property id=&quot;20307&quot; value=&quot;274&quot;/&gt;&lt;/object&gt;&lt;object type=&quot;3&quot; unique_id=&quot;10193&quot;&gt;&lt;property id=&quot;20148&quot; value=&quot;5&quot;/&gt;&lt;property id=&quot;20300&quot; value=&quot;Slide 8 - &amp;quot;The Budget: Determine Income&amp;quot;&quot;/&gt;&lt;property id=&quot;20307&quot; value=&quot;271&quot;/&gt;&lt;/object&gt;&lt;object type=&quot;3&quot; unique_id=&quot;10194&quot;&gt;&lt;property id=&quot;20148&quot; value=&quot;5&quot;/&gt;&lt;property id=&quot;20300&quot; value=&quot;Slide 9&quot;/&gt;&lt;property id=&quot;20307&quot; value=&quot;338&quot;/&gt;&lt;/object&gt;&lt;object type=&quot;3&quot; unique_id=&quot;10195&quot;&gt;&lt;property id=&quot;20148&quot; value=&quot;5&quot;/&gt;&lt;property id=&quot;20300&quot; value=&quot;Slide 10&quot;/&gt;&lt;property id=&quot;20307&quot; value=&quot;268&quot;/&gt;&lt;/object&gt;&lt;object type=&quot;3&quot; unique_id=&quot;10196&quot;&gt;&lt;property id=&quot;20148&quot; value=&quot;5&quot;/&gt;&lt;property id=&quot;20300&quot; value=&quot;Slide 11 - &amp;quot;Activity: Tracking Your Expenses&amp;quot;&quot;/&gt;&lt;property id=&quot;20307&quot; value=&quot;269&quot;/&gt;&lt;/object&gt;&lt;object type=&quot;3&quot; unique_id=&quot;10197&quot;&gt;&lt;property id=&quot;20148&quot; value=&quot;5&quot;/&gt;&lt;property id=&quot;20300&quot; value=&quot;Slide 12 - &amp;quot;Activity: Tracking Your Expenses&amp;quot;&quot;/&gt;&lt;property id=&quot;20307&quot; value=&quot;270&quot;/&gt;&lt;/object&gt;&lt;object type=&quot;3&quot; unique_id=&quot;10198&quot;&gt;&lt;property id=&quot;20148&quot; value=&quot;5&quot;/&gt;&lt;property id=&quot;20300&quot; value=&quot;Slide 13&quot;/&gt;&lt;property id=&quot;20307&quot; value=&quot;342&quot;/&gt;&lt;/object&gt;&lt;object type=&quot;3&quot; unique_id=&quot;10199&quot;&gt;&lt;property id=&quot;20148&quot; value=&quot;5&quot;/&gt;&lt;property id=&quot;20300&quot; value=&quot;Slide 14 - &amp;quot;Create a Budget&amp;quot;&quot;/&gt;&lt;property id=&quot;20307&quot; value=&quot;273&quot;/&gt;&lt;/object&gt;&lt;object type=&quot;3&quot; unique_id=&quot;10200&quot;&gt;&lt;property id=&quot;20148&quot; value=&quot;5&quot;/&gt;&lt;property id=&quot;20300&quot; value=&quot;Slide 15 - &amp;quot;Activity: Budget Scenarios&amp;quot;&quot;/&gt;&lt;property id=&quot;20307&quot; value=&quot;353&quot;/&gt;&lt;/object&gt;&lt;object type=&quot;3&quot; unique_id=&quot;10201&quot;&gt;&lt;property id=&quot;20148&quot; value=&quot;5&quot;/&gt;&lt;property id=&quot;20300&quot; value=&quot;Slide 16 - &amp;quot;Activity: Budget Scenarios&amp;quot;&quot;/&gt;&lt;property id=&quot;20307&quot; value=&quot;344&quot;/&gt;&lt;/object&gt;&lt;object type=&quot;3&quot; unique_id=&quot;10202&quot;&gt;&lt;property id=&quot;20148&quot; value=&quot;5&quot;/&gt;&lt;property id=&quot;20300&quot; value=&quot;Slide 17 - &amp;quot;Activity: Budget Scenarios&amp;quot;&quot;/&gt;&lt;property id=&quot;20307&quot; value=&quot;359&quot;/&gt;&lt;/object&gt;&lt;object type=&quot;3&quot; unique_id=&quot;10203&quot;&gt;&lt;property id=&quot;20148&quot; value=&quot;5&quot;/&gt;&lt;property id=&quot;20300&quot; value=&quot;Slide 18 - &amp;quot;The Budget: Implement and Track&amp;quot;&quot;/&gt;&lt;property id=&quot;20307&quot; value=&quot;278&quot;/&gt;&lt;/object&gt;&lt;object type=&quot;3&quot; unique_id=&quot;10204&quot;&gt;&lt;property id=&quot;20148&quot; value=&quot;5&quot;/&gt;&lt;property id=&quot;20300&quot; value=&quot;Slide 19 - &amp;quot;The Budget: Review and Adjust&amp;quot;&quot;/&gt;&lt;property id=&quot;20307&quot; value=&quot;343&quot;/&gt;&lt;/object&gt;&lt;object type=&quot;3&quot; unique_id=&quot;10269&quot;&gt;&lt;property id=&quot;20148&quot; value=&quot;5&quot;/&gt;&lt;property id=&quot;20300&quot; value=&quot;Slide 1&quot;/&gt;&lt;property id=&quot;20307&quot; value=&quot;360&quot;/&gt;&lt;/object&gt;&lt;object type=&quot;3&quot; unique_id=&quot;10270&quot;&gt;&lt;property id=&quot;20148&quot; value=&quot;5&quot;/&gt;&lt;property id=&quot;20300&quot; value=&quot;Slide 2 - &amp;quot;Lesson Objectives&amp;quot;&quot;/&gt;&lt;property id=&quot;20307&quot; value=&quot;361&quot;/&gt;&lt;/object&gt;&lt;object type=&quot;3&quot; unique_id=&quot;10271&quot;&gt;&lt;property id=&quot;20148&quot; value=&quot;5&quot;/&gt;&lt;property id=&quot;20300&quot; value=&quot;Slide 3 - &amp;quot;Back to School&amp;quot;&quot;/&gt;&lt;property id=&quot;20307&quot; value=&quot;362&quot;/&gt;&lt;/object&gt;&lt;object type=&quot;3&quot; unique_id=&quot;10272&quot;&gt;&lt;property id=&quot;20148&quot; value=&quot;5&quot;/&gt;&lt;property id=&quot;20300&quot; value=&quot;Slide 5 - &amp;quot;Budgeting&amp;quot;&quot;/&gt;&lt;property id=&quot;20307&quot; value=&quot;363&quot;/&gt;&lt;/object&gt;&lt;object type=&quot;3&quot; unique_id=&quot;10274&quot;&gt;&lt;property id=&quot;20148&quot; value=&quot;5&quot;/&gt;&lt;property id=&quot;20300&quot; value=&quot;Slide 20 - &amp;quot;In Summary&amp;quot;&quot;/&gt;&lt;property id=&quot;20307&quot; value=&quot;366&quot;/&gt;&lt;/object&gt;&lt;object type=&quot;3&quot; unique_id=&quot;10275&quot;&gt;&lt;property id=&quot;20148&quot; value=&quot;5&quot;/&gt;&lt;property id=&quot;20300&quot; value=&quot;Slide 21&quot;/&gt;&lt;property id=&quot;20307&quot; value=&quot;365&quot;/&gt;&lt;/object&gt;&lt;/object&gt;&lt;object type=&quot;8&quot; unique_id=&quot;10268&quot;&gt;&lt;/object&gt;&lt;/object&gt;&lt;/database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heme/theme1.xml><?xml version="1.0" encoding="utf-8"?>
<a:theme xmlns:a="http://schemas.openxmlformats.org/drawingml/2006/main" name="1_Office Them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 marL="342900" indent="-342900">
          <a:spcAft>
            <a:spcPts val="1200"/>
          </a:spcAft>
          <a:buFontTx/>
          <a:buChar char="•"/>
          <a:defRPr sz="2400" dirty="0" smtClean="0">
            <a:solidFill>
              <a:schemeClr val="bg1"/>
            </a:solidFill>
            <a:latin typeface="Century" pitchFamily="18" charset="0"/>
            <a:cs typeface="Arial" pitchFamily="34" charset="0"/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Katrina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33333"/>
        </a:solidFill>
        <a:ln w="0"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42129F5-D4DB-41A6-A821-8CDBCA77D399}"/>
</file>

<file path=customXml/itemProps2.xml><?xml version="1.0" encoding="utf-8"?>
<ds:datastoreItem xmlns:ds="http://schemas.openxmlformats.org/officeDocument/2006/customXml" ds:itemID="{5F0F6317-6465-44F6-A0CE-8669D369E719}"/>
</file>

<file path=customXml/itemProps3.xml><?xml version="1.0" encoding="utf-8"?>
<ds:datastoreItem xmlns:ds="http://schemas.openxmlformats.org/officeDocument/2006/customXml" ds:itemID="{C54B4FAA-2204-4513-A28B-BB65E583D69D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8303</TotalTime>
  <Words>1003</Words>
  <Application>Microsoft Office PowerPoint</Application>
  <PresentationFormat>On-screen Show (4:3)</PresentationFormat>
  <Paragraphs>320</Paragraphs>
  <Slides>21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Arial</vt:lpstr>
      <vt:lpstr>Calibri</vt:lpstr>
      <vt:lpstr>Century</vt:lpstr>
      <vt:lpstr>Franklin Gothic Book</vt:lpstr>
      <vt:lpstr>Franklin Gothic Medium</vt:lpstr>
      <vt:lpstr>Georgia</vt:lpstr>
      <vt:lpstr>Trebuchet MS</vt:lpstr>
      <vt:lpstr>Wingdings</vt:lpstr>
      <vt:lpstr>1_Office Theme</vt:lpstr>
      <vt:lpstr>Katrina1</vt:lpstr>
      <vt:lpstr>PowerPoint Presentation</vt:lpstr>
      <vt:lpstr>Lesson Objectives</vt:lpstr>
      <vt:lpstr>Back to School</vt:lpstr>
      <vt:lpstr>PowerPoint Presentation</vt:lpstr>
      <vt:lpstr>Budgeting</vt:lpstr>
      <vt:lpstr>Managing Your Money: The Budget</vt:lpstr>
      <vt:lpstr>Managing Your Money: The Budget</vt:lpstr>
      <vt:lpstr>The Budget: Determine Income</vt:lpstr>
      <vt:lpstr>PowerPoint Presentation</vt:lpstr>
      <vt:lpstr>PowerPoint Presentation</vt:lpstr>
      <vt:lpstr>Activity: Tracking Your Expenses</vt:lpstr>
      <vt:lpstr>Activity: Tracking Your Expenses</vt:lpstr>
      <vt:lpstr>PowerPoint Presentation</vt:lpstr>
      <vt:lpstr>Create a Budget</vt:lpstr>
      <vt:lpstr>Activity: Budget Scenarios</vt:lpstr>
      <vt:lpstr>Activity: Budget Scenarios</vt:lpstr>
      <vt:lpstr>Activity: Budget Scenarios</vt:lpstr>
      <vt:lpstr>The Budget: Implement and Track</vt:lpstr>
      <vt:lpstr>The Budget: Review and Adjust</vt:lpstr>
      <vt:lpstr>In Summary</vt:lpstr>
      <vt:lpstr>PowerPoint Presentation</vt:lpstr>
    </vt:vector>
  </TitlesOfParts>
  <Company>Federal Reserve System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Morgan, Jackie</dc:creator>
  <cp:lastModifiedBy>Jeanne Zimmermann</cp:lastModifiedBy>
  <cp:revision>279</cp:revision>
  <cp:lastPrinted>2013-12-18T15:46:06Z</cp:lastPrinted>
  <dcterms:created xsi:type="dcterms:W3CDTF">2013-11-05T19:13:27Z</dcterms:created>
  <dcterms:modified xsi:type="dcterms:W3CDTF">2016-08-23T18:03:20Z</dcterms:modified>
</cp:coreProperties>
</file>