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media/image33.jpg" ContentType="image/jpg"/>
  <Override PartName="/ppt/notesSlides/notesSlide6.xml" ContentType="application/vnd.openxmlformats-officedocument.presentationml.notesSlide+xml"/>
  <Override PartName="/ppt/media/image37.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 id="2147483687" r:id="rId4"/>
    <p:sldMasterId id="2147483693" r:id="rId5"/>
    <p:sldMasterId id="2147483729" r:id="rId6"/>
    <p:sldMasterId id="2147483739" r:id="rId7"/>
    <p:sldMasterId id="2147483756" r:id="rId8"/>
    <p:sldMasterId id="2147483766" r:id="rId9"/>
    <p:sldMasterId id="2147483770" r:id="rId10"/>
    <p:sldMasterId id="2147483774" r:id="rId11"/>
    <p:sldMasterId id="2147483776" r:id="rId12"/>
    <p:sldMasterId id="2147483801" r:id="rId13"/>
    <p:sldMasterId id="2147483807" r:id="rId14"/>
  </p:sldMasterIdLst>
  <p:notesMasterIdLst>
    <p:notesMasterId r:id="rId55"/>
  </p:notesMasterIdLst>
  <p:handoutMasterIdLst>
    <p:handoutMasterId r:id="rId56"/>
  </p:handoutMasterIdLst>
  <p:sldIdLst>
    <p:sldId id="257" r:id="rId15"/>
    <p:sldId id="258" r:id="rId16"/>
    <p:sldId id="259" r:id="rId17"/>
    <p:sldId id="261" r:id="rId18"/>
    <p:sldId id="262" r:id="rId19"/>
    <p:sldId id="263" r:id="rId20"/>
    <p:sldId id="330" r:id="rId21"/>
    <p:sldId id="336" r:id="rId22"/>
    <p:sldId id="335" r:id="rId23"/>
    <p:sldId id="296" r:id="rId24"/>
    <p:sldId id="353" r:id="rId25"/>
    <p:sldId id="354" r:id="rId26"/>
    <p:sldId id="355" r:id="rId27"/>
    <p:sldId id="346" r:id="rId28"/>
    <p:sldId id="347" r:id="rId29"/>
    <p:sldId id="349" r:id="rId30"/>
    <p:sldId id="350" r:id="rId31"/>
    <p:sldId id="351" r:id="rId32"/>
    <p:sldId id="352" r:id="rId33"/>
    <p:sldId id="297" r:id="rId34"/>
    <p:sldId id="356" r:id="rId35"/>
    <p:sldId id="337" r:id="rId36"/>
    <p:sldId id="338" r:id="rId37"/>
    <p:sldId id="339" r:id="rId38"/>
    <p:sldId id="340" r:id="rId39"/>
    <p:sldId id="341" r:id="rId40"/>
    <p:sldId id="342" r:id="rId41"/>
    <p:sldId id="344" r:id="rId42"/>
    <p:sldId id="367" r:id="rId43"/>
    <p:sldId id="329" r:id="rId44"/>
    <p:sldId id="358" r:id="rId45"/>
    <p:sldId id="359" r:id="rId46"/>
    <p:sldId id="368" r:id="rId47"/>
    <p:sldId id="369" r:id="rId48"/>
    <p:sldId id="370" r:id="rId49"/>
    <p:sldId id="364" r:id="rId50"/>
    <p:sldId id="365" r:id="rId51"/>
    <p:sldId id="299" r:id="rId52"/>
    <p:sldId id="303" r:id="rId53"/>
    <p:sldId id="304"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6DB33F"/>
    <a:srgbClr val="24F4F4"/>
    <a:srgbClr val="EE853E"/>
    <a:srgbClr val="EA6732"/>
    <a:srgbClr val="E35117"/>
    <a:srgbClr val="EC7140"/>
    <a:srgbClr val="00AAE6"/>
    <a:srgbClr val="30C23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ferSingleView="1">
    <p:restoredLeft sz="15408" autoAdjust="0"/>
    <p:restoredTop sz="90559" autoAdjust="0"/>
  </p:normalViewPr>
  <p:slideViewPr>
    <p:cSldViewPr>
      <p:cViewPr varScale="1">
        <p:scale>
          <a:sx n="97" d="100"/>
          <a:sy n="97" d="100"/>
        </p:scale>
        <p:origin x="2016"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2016 Median Pay</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quot;$&quot;#,##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Sheet1!$A$2:$A$11</c:f>
              <c:strCache>
                <c:ptCount val="10"/>
                <c:pt idx="0">
                  <c:v>Personal Financial Advisor</c:v>
                </c:pt>
                <c:pt idx="1">
                  <c:v>Financial Analysts</c:v>
                </c:pt>
                <c:pt idx="2">
                  <c:v>Financial Examiners</c:v>
                </c:pt>
                <c:pt idx="3">
                  <c:v>Budget Analysts</c:v>
                </c:pt>
                <c:pt idx="4">
                  <c:v>Accountants and Auditors</c:v>
                </c:pt>
                <c:pt idx="5">
                  <c:v>Insurance Underwriters</c:v>
                </c:pt>
                <c:pt idx="6">
                  <c:v>Loan Officers</c:v>
                </c:pt>
                <c:pt idx="7">
                  <c:v>Compensation, Benefits, and Job Analysis Specialists</c:v>
                </c:pt>
                <c:pt idx="8">
                  <c:v>Human Resources Specialists</c:v>
                </c:pt>
                <c:pt idx="9">
                  <c:v>Tax Examiners and Collectors, and Revenue Agents</c:v>
                </c:pt>
              </c:strCache>
            </c:strRef>
          </c:cat>
          <c:val>
            <c:numRef>
              <c:f>Sheet1!$B$2:$B$11</c:f>
              <c:numCache>
                <c:formatCode>#,##0</c:formatCode>
                <c:ptCount val="10"/>
                <c:pt idx="0">
                  <c:v>90530</c:v>
                </c:pt>
                <c:pt idx="1">
                  <c:v>81760</c:v>
                </c:pt>
                <c:pt idx="2">
                  <c:v>79280</c:v>
                </c:pt>
                <c:pt idx="3">
                  <c:v>73840</c:v>
                </c:pt>
                <c:pt idx="4">
                  <c:v>68150</c:v>
                </c:pt>
                <c:pt idx="5">
                  <c:v>67680</c:v>
                </c:pt>
                <c:pt idx="6">
                  <c:v>63650</c:v>
                </c:pt>
                <c:pt idx="7">
                  <c:v>62080</c:v>
                </c:pt>
                <c:pt idx="8">
                  <c:v>59180</c:v>
                </c:pt>
                <c:pt idx="9">
                  <c:v>52060</c:v>
                </c:pt>
              </c:numCache>
            </c:numRef>
          </c:val>
          <c:extLst xmlns:c16r2="http://schemas.microsoft.com/office/drawing/2015/06/chart">
            <c:ext xmlns:c16="http://schemas.microsoft.com/office/drawing/2014/chart" uri="{C3380CC4-5D6E-409C-BE32-E72D297353CC}">
              <c16:uniqueId val="{00000000-5A9A-4814-B1A5-A9DD98B5E69C}"/>
            </c:ext>
          </c:extLst>
        </c:ser>
        <c:dLbls>
          <c:showLegendKey val="0"/>
          <c:showVal val="0"/>
          <c:showCatName val="0"/>
          <c:showSerName val="0"/>
          <c:showPercent val="0"/>
          <c:showBubbleSize val="0"/>
        </c:dLbls>
        <c:gapWidth val="115"/>
        <c:overlap val="-20"/>
        <c:axId val="612315752"/>
        <c:axId val="612309872"/>
      </c:barChart>
      <c:catAx>
        <c:axId val="612315752"/>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12309872"/>
        <c:crosses val="autoZero"/>
        <c:auto val="1"/>
        <c:lblAlgn val="ctr"/>
        <c:lblOffset val="100"/>
        <c:noMultiLvlLbl val="0"/>
      </c:catAx>
      <c:valAx>
        <c:axId val="612309872"/>
        <c:scaling>
          <c:orientation val="minMax"/>
        </c:scaling>
        <c:delete val="0"/>
        <c:axPos val="b"/>
        <c:majorGridlines>
          <c:spPr>
            <a:ln w="9525" cap="flat" cmpd="sng" algn="ctr">
              <a:solidFill>
                <a:schemeClr val="lt1">
                  <a:lumMod val="95000"/>
                  <a:alpha val="10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123157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B28081-2477-49D0-AE9A-A984844EBB10}"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1067EC8B-2F4F-4558-ABC5-390024C5B568}">
      <dgm:prSet phldrT="[Text]"/>
      <dgm:spPr>
        <a:solidFill>
          <a:srgbClr val="30C230"/>
        </a:solidFill>
      </dgm:spPr>
      <dgm:t>
        <a:bodyPr/>
        <a:lstStyle/>
        <a:p>
          <a:r>
            <a:rPr lang="en-US" dirty="0" smtClean="0"/>
            <a:t>Developing Human Capital</a:t>
          </a:r>
          <a:endParaRPr lang="en-US" dirty="0"/>
        </a:p>
      </dgm:t>
    </dgm:pt>
    <dgm:pt modelId="{7CF92D09-2D40-489A-80D3-3EF2A87268C7}" type="parTrans" cxnId="{278A56DF-E974-482C-A737-9CEB69C41D6D}">
      <dgm:prSet/>
      <dgm:spPr/>
      <dgm:t>
        <a:bodyPr/>
        <a:lstStyle/>
        <a:p>
          <a:endParaRPr lang="en-US"/>
        </a:p>
      </dgm:t>
    </dgm:pt>
    <dgm:pt modelId="{6544C83A-C89F-482B-86C5-6392EB78D777}" type="sibTrans" cxnId="{278A56DF-E974-482C-A737-9CEB69C41D6D}">
      <dgm:prSet/>
      <dgm:spPr/>
      <dgm:t>
        <a:bodyPr/>
        <a:lstStyle/>
        <a:p>
          <a:endParaRPr lang="en-US"/>
        </a:p>
      </dgm:t>
    </dgm:pt>
    <dgm:pt modelId="{6884CD0A-F9D7-45A5-ACD3-E15E92AE6192}">
      <dgm:prSet phldrT="[Text]"/>
      <dgm:spPr>
        <a:solidFill>
          <a:srgbClr val="7030A0"/>
        </a:solidFill>
      </dgm:spPr>
      <dgm:t>
        <a:bodyPr/>
        <a:lstStyle/>
        <a:p>
          <a:r>
            <a:rPr lang="en-US" dirty="0" smtClean="0"/>
            <a:t>Produces</a:t>
          </a:r>
        </a:p>
        <a:p>
          <a:r>
            <a:rPr lang="en-US" dirty="0" smtClean="0"/>
            <a:t>Skilled Labor</a:t>
          </a:r>
          <a:endParaRPr lang="en-US" dirty="0"/>
        </a:p>
      </dgm:t>
    </dgm:pt>
    <dgm:pt modelId="{E1B4C572-E62D-409C-8E92-01DF27F40112}" type="parTrans" cxnId="{E6DAF2A0-45A7-4956-9BD3-BA9E5A411DEE}">
      <dgm:prSet/>
      <dgm:spPr/>
      <dgm:t>
        <a:bodyPr/>
        <a:lstStyle/>
        <a:p>
          <a:endParaRPr lang="en-US"/>
        </a:p>
      </dgm:t>
    </dgm:pt>
    <dgm:pt modelId="{41B0A51A-88CC-4FF3-918D-1C14AB4299F1}" type="sibTrans" cxnId="{E6DAF2A0-45A7-4956-9BD3-BA9E5A411DEE}">
      <dgm:prSet/>
      <dgm:spPr/>
      <dgm:t>
        <a:bodyPr/>
        <a:lstStyle/>
        <a:p>
          <a:endParaRPr lang="en-US"/>
        </a:p>
      </dgm:t>
    </dgm:pt>
    <dgm:pt modelId="{B9667D6E-CB3C-4877-A58E-EBC794329ACE}">
      <dgm:prSet phldrT="[Text]"/>
      <dgm:spPr>
        <a:solidFill>
          <a:srgbClr val="00AAE6"/>
        </a:solidFill>
      </dgm:spPr>
      <dgm:t>
        <a:bodyPr/>
        <a:lstStyle/>
        <a:p>
          <a:r>
            <a:rPr lang="en-US" dirty="0" smtClean="0"/>
            <a:t>Attracts</a:t>
          </a:r>
        </a:p>
        <a:p>
          <a:r>
            <a:rPr lang="en-US" dirty="0" smtClean="0"/>
            <a:t>New Industry</a:t>
          </a:r>
          <a:endParaRPr lang="en-US" dirty="0"/>
        </a:p>
      </dgm:t>
    </dgm:pt>
    <dgm:pt modelId="{01C377C6-5892-4BDB-97C3-5A1A16084F0C}" type="parTrans" cxnId="{AD4787C4-1B12-4E29-A731-4FC9FE3DB81E}">
      <dgm:prSet/>
      <dgm:spPr/>
      <dgm:t>
        <a:bodyPr/>
        <a:lstStyle/>
        <a:p>
          <a:endParaRPr lang="en-US"/>
        </a:p>
      </dgm:t>
    </dgm:pt>
    <dgm:pt modelId="{E405125F-C2C2-4253-A31D-D3BE6562C0D2}" type="sibTrans" cxnId="{AD4787C4-1B12-4E29-A731-4FC9FE3DB81E}">
      <dgm:prSet/>
      <dgm:spPr/>
      <dgm:t>
        <a:bodyPr/>
        <a:lstStyle/>
        <a:p>
          <a:endParaRPr lang="en-US"/>
        </a:p>
      </dgm:t>
    </dgm:pt>
    <dgm:pt modelId="{2D1E9D66-A1BC-4D4B-9213-52F0DE8168B5}">
      <dgm:prSet phldrT="[Text]"/>
      <dgm:spPr>
        <a:solidFill>
          <a:srgbClr val="C00000"/>
        </a:solidFill>
      </dgm:spPr>
      <dgm:t>
        <a:bodyPr/>
        <a:lstStyle/>
        <a:p>
          <a:r>
            <a:rPr lang="en-US" dirty="0" smtClean="0"/>
            <a:t>Creates High- Paying Jobs</a:t>
          </a:r>
          <a:endParaRPr lang="en-US" dirty="0"/>
        </a:p>
      </dgm:t>
    </dgm:pt>
    <dgm:pt modelId="{2628FAF3-1A58-446D-83CD-A854311E105D}" type="parTrans" cxnId="{FC595455-617C-4A0B-ADF3-711A2B94E926}">
      <dgm:prSet/>
      <dgm:spPr/>
      <dgm:t>
        <a:bodyPr/>
        <a:lstStyle/>
        <a:p>
          <a:endParaRPr lang="en-US"/>
        </a:p>
      </dgm:t>
    </dgm:pt>
    <dgm:pt modelId="{486BE551-A8C2-4703-BEC2-42A2484D861E}" type="sibTrans" cxnId="{FC595455-617C-4A0B-ADF3-711A2B94E926}">
      <dgm:prSet/>
      <dgm:spPr/>
      <dgm:t>
        <a:bodyPr/>
        <a:lstStyle/>
        <a:p>
          <a:endParaRPr lang="en-US"/>
        </a:p>
      </dgm:t>
    </dgm:pt>
    <dgm:pt modelId="{B3BAE250-C223-4451-BE6E-F2F769FE1819}">
      <dgm:prSet phldrT="[Text]"/>
      <dgm:spPr>
        <a:solidFill>
          <a:srgbClr val="EA6732"/>
        </a:solidFill>
      </dgm:spPr>
      <dgm:t>
        <a:bodyPr/>
        <a:lstStyle/>
        <a:p>
          <a:r>
            <a:rPr lang="en-US" dirty="0" smtClean="0"/>
            <a:t>Increases Standard of Living</a:t>
          </a:r>
          <a:endParaRPr lang="en-US" dirty="0"/>
        </a:p>
      </dgm:t>
    </dgm:pt>
    <dgm:pt modelId="{6E928918-E345-473E-8450-1AFFA675EFFA}" type="parTrans" cxnId="{9A4A039C-641E-4C13-AC84-986D04732626}">
      <dgm:prSet/>
      <dgm:spPr/>
      <dgm:t>
        <a:bodyPr/>
        <a:lstStyle/>
        <a:p>
          <a:endParaRPr lang="en-US"/>
        </a:p>
      </dgm:t>
    </dgm:pt>
    <dgm:pt modelId="{A5C7A776-E049-44BF-8668-3CFD14C272AB}" type="sibTrans" cxnId="{9A4A039C-641E-4C13-AC84-986D04732626}">
      <dgm:prSet/>
      <dgm:spPr/>
      <dgm:t>
        <a:bodyPr/>
        <a:lstStyle/>
        <a:p>
          <a:endParaRPr lang="en-US"/>
        </a:p>
      </dgm:t>
    </dgm:pt>
    <dgm:pt modelId="{E94EC32F-F895-4060-9943-A4137C7AC16B}" type="pres">
      <dgm:prSet presAssocID="{FDB28081-2477-49D0-AE9A-A984844EBB10}" presName="Name0" presStyleCnt="0">
        <dgm:presLayoutVars>
          <dgm:dir/>
          <dgm:resizeHandles val="exact"/>
        </dgm:presLayoutVars>
      </dgm:prSet>
      <dgm:spPr/>
      <dgm:t>
        <a:bodyPr/>
        <a:lstStyle/>
        <a:p>
          <a:endParaRPr lang="en-US"/>
        </a:p>
      </dgm:t>
    </dgm:pt>
    <dgm:pt modelId="{026B1FCC-DDB3-4BF3-B069-E93595848C7F}" type="pres">
      <dgm:prSet presAssocID="{FDB28081-2477-49D0-AE9A-A984844EBB10}" presName="cycle" presStyleCnt="0"/>
      <dgm:spPr/>
    </dgm:pt>
    <dgm:pt modelId="{71D9FB3C-A48C-44DC-AD95-4851434EF6FE}" type="pres">
      <dgm:prSet presAssocID="{1067EC8B-2F4F-4558-ABC5-390024C5B568}" presName="nodeFirstNode" presStyleLbl="node1" presStyleIdx="0" presStyleCnt="5" custScaleX="106049" custScaleY="145767">
        <dgm:presLayoutVars>
          <dgm:bulletEnabled val="1"/>
        </dgm:presLayoutVars>
      </dgm:prSet>
      <dgm:spPr/>
      <dgm:t>
        <a:bodyPr/>
        <a:lstStyle/>
        <a:p>
          <a:endParaRPr lang="en-US"/>
        </a:p>
      </dgm:t>
    </dgm:pt>
    <dgm:pt modelId="{C1A805C3-C82E-4AD2-919D-C5C99586EDA1}" type="pres">
      <dgm:prSet presAssocID="{6544C83A-C89F-482B-86C5-6392EB78D777}" presName="sibTransFirstNode" presStyleLbl="bgShp" presStyleIdx="0" presStyleCnt="1"/>
      <dgm:spPr/>
      <dgm:t>
        <a:bodyPr/>
        <a:lstStyle/>
        <a:p>
          <a:endParaRPr lang="en-US"/>
        </a:p>
      </dgm:t>
    </dgm:pt>
    <dgm:pt modelId="{7E925C46-1FB3-4256-BA7B-2610A430BC0A}" type="pres">
      <dgm:prSet presAssocID="{6884CD0A-F9D7-45A5-ACD3-E15E92AE6192}" presName="nodeFollowingNodes" presStyleLbl="node1" presStyleIdx="1" presStyleCnt="5" custScaleX="106049" custScaleY="145767" custRadScaleRad="94605" custRadScaleInc="19913">
        <dgm:presLayoutVars>
          <dgm:bulletEnabled val="1"/>
        </dgm:presLayoutVars>
      </dgm:prSet>
      <dgm:spPr/>
      <dgm:t>
        <a:bodyPr/>
        <a:lstStyle/>
        <a:p>
          <a:endParaRPr lang="en-US"/>
        </a:p>
      </dgm:t>
    </dgm:pt>
    <dgm:pt modelId="{E9AE51F7-7E69-4CA3-BAF6-178E9F2433D8}" type="pres">
      <dgm:prSet presAssocID="{B9667D6E-CB3C-4877-A58E-EBC794329ACE}" presName="nodeFollowingNodes" presStyleLbl="node1" presStyleIdx="2" presStyleCnt="5" custScaleX="106049" custScaleY="145767" custRadScaleRad="108602" custRadScaleInc="-8065">
        <dgm:presLayoutVars>
          <dgm:bulletEnabled val="1"/>
        </dgm:presLayoutVars>
      </dgm:prSet>
      <dgm:spPr/>
      <dgm:t>
        <a:bodyPr/>
        <a:lstStyle/>
        <a:p>
          <a:endParaRPr lang="en-US"/>
        </a:p>
      </dgm:t>
    </dgm:pt>
    <dgm:pt modelId="{9968D187-E9A2-4DF1-AC89-7A8A22807FD8}" type="pres">
      <dgm:prSet presAssocID="{2D1E9D66-A1BC-4D4B-9213-52F0DE8168B5}" presName="nodeFollowingNodes" presStyleLbl="node1" presStyleIdx="3" presStyleCnt="5" custScaleX="106159" custScaleY="146103" custRadScaleRad="106936" custRadScaleInc="8977">
        <dgm:presLayoutVars>
          <dgm:bulletEnabled val="1"/>
        </dgm:presLayoutVars>
      </dgm:prSet>
      <dgm:spPr/>
      <dgm:t>
        <a:bodyPr/>
        <a:lstStyle/>
        <a:p>
          <a:endParaRPr lang="en-US"/>
        </a:p>
      </dgm:t>
    </dgm:pt>
    <dgm:pt modelId="{EDAB0849-2D71-4B43-9C94-0AC17F629362}" type="pres">
      <dgm:prSet presAssocID="{B3BAE250-C223-4451-BE6E-F2F769FE1819}" presName="nodeFollowingNodes" presStyleLbl="node1" presStyleIdx="4" presStyleCnt="5" custScaleX="106049" custScaleY="145767" custRadScaleRad="96957" custRadScaleInc="-16965">
        <dgm:presLayoutVars>
          <dgm:bulletEnabled val="1"/>
        </dgm:presLayoutVars>
      </dgm:prSet>
      <dgm:spPr/>
      <dgm:t>
        <a:bodyPr/>
        <a:lstStyle/>
        <a:p>
          <a:endParaRPr lang="en-US"/>
        </a:p>
      </dgm:t>
    </dgm:pt>
  </dgm:ptLst>
  <dgm:cxnLst>
    <dgm:cxn modelId="{FF000DB8-3A9F-49A3-B20B-C092D04AD6B5}" type="presOf" srcId="{6884CD0A-F9D7-45A5-ACD3-E15E92AE6192}" destId="{7E925C46-1FB3-4256-BA7B-2610A430BC0A}" srcOrd="0" destOrd="0" presId="urn:microsoft.com/office/officeart/2005/8/layout/cycle3"/>
    <dgm:cxn modelId="{2BC24BF8-D2B8-43B0-9797-73CF0EB4EB62}" type="presOf" srcId="{2D1E9D66-A1BC-4D4B-9213-52F0DE8168B5}" destId="{9968D187-E9A2-4DF1-AC89-7A8A22807FD8}" srcOrd="0" destOrd="0" presId="urn:microsoft.com/office/officeart/2005/8/layout/cycle3"/>
    <dgm:cxn modelId="{A9F7E0E0-FC09-49FF-80F7-3D138CB474EC}" type="presOf" srcId="{B9667D6E-CB3C-4877-A58E-EBC794329ACE}" destId="{E9AE51F7-7E69-4CA3-BAF6-178E9F2433D8}" srcOrd="0" destOrd="0" presId="urn:microsoft.com/office/officeart/2005/8/layout/cycle3"/>
    <dgm:cxn modelId="{55C16704-A511-41F7-A145-AC2E807AD1CE}" type="presOf" srcId="{6544C83A-C89F-482B-86C5-6392EB78D777}" destId="{C1A805C3-C82E-4AD2-919D-C5C99586EDA1}" srcOrd="0" destOrd="0" presId="urn:microsoft.com/office/officeart/2005/8/layout/cycle3"/>
    <dgm:cxn modelId="{FC595455-617C-4A0B-ADF3-711A2B94E926}" srcId="{FDB28081-2477-49D0-AE9A-A984844EBB10}" destId="{2D1E9D66-A1BC-4D4B-9213-52F0DE8168B5}" srcOrd="3" destOrd="0" parTransId="{2628FAF3-1A58-446D-83CD-A854311E105D}" sibTransId="{486BE551-A8C2-4703-BEC2-42A2484D861E}"/>
    <dgm:cxn modelId="{6F10F7E2-DAE6-4368-B0A3-672A711ED4E9}" type="presOf" srcId="{1067EC8B-2F4F-4558-ABC5-390024C5B568}" destId="{71D9FB3C-A48C-44DC-AD95-4851434EF6FE}" srcOrd="0" destOrd="0" presId="urn:microsoft.com/office/officeart/2005/8/layout/cycle3"/>
    <dgm:cxn modelId="{AD4787C4-1B12-4E29-A731-4FC9FE3DB81E}" srcId="{FDB28081-2477-49D0-AE9A-A984844EBB10}" destId="{B9667D6E-CB3C-4877-A58E-EBC794329ACE}" srcOrd="2" destOrd="0" parTransId="{01C377C6-5892-4BDB-97C3-5A1A16084F0C}" sibTransId="{E405125F-C2C2-4253-A31D-D3BE6562C0D2}"/>
    <dgm:cxn modelId="{9A4A039C-641E-4C13-AC84-986D04732626}" srcId="{FDB28081-2477-49D0-AE9A-A984844EBB10}" destId="{B3BAE250-C223-4451-BE6E-F2F769FE1819}" srcOrd="4" destOrd="0" parTransId="{6E928918-E345-473E-8450-1AFFA675EFFA}" sibTransId="{A5C7A776-E049-44BF-8668-3CFD14C272AB}"/>
    <dgm:cxn modelId="{F01F74A9-6A4B-4E7E-8647-9A00550CA6CD}" type="presOf" srcId="{FDB28081-2477-49D0-AE9A-A984844EBB10}" destId="{E94EC32F-F895-4060-9943-A4137C7AC16B}" srcOrd="0" destOrd="0" presId="urn:microsoft.com/office/officeart/2005/8/layout/cycle3"/>
    <dgm:cxn modelId="{278A56DF-E974-482C-A737-9CEB69C41D6D}" srcId="{FDB28081-2477-49D0-AE9A-A984844EBB10}" destId="{1067EC8B-2F4F-4558-ABC5-390024C5B568}" srcOrd="0" destOrd="0" parTransId="{7CF92D09-2D40-489A-80D3-3EF2A87268C7}" sibTransId="{6544C83A-C89F-482B-86C5-6392EB78D777}"/>
    <dgm:cxn modelId="{49076192-930E-407F-ACF1-109CC33F2C7D}" type="presOf" srcId="{B3BAE250-C223-4451-BE6E-F2F769FE1819}" destId="{EDAB0849-2D71-4B43-9C94-0AC17F629362}" srcOrd="0" destOrd="0" presId="urn:microsoft.com/office/officeart/2005/8/layout/cycle3"/>
    <dgm:cxn modelId="{E6DAF2A0-45A7-4956-9BD3-BA9E5A411DEE}" srcId="{FDB28081-2477-49D0-AE9A-A984844EBB10}" destId="{6884CD0A-F9D7-45A5-ACD3-E15E92AE6192}" srcOrd="1" destOrd="0" parTransId="{E1B4C572-E62D-409C-8E92-01DF27F40112}" sibTransId="{41B0A51A-88CC-4FF3-918D-1C14AB4299F1}"/>
    <dgm:cxn modelId="{D50C422E-0801-4181-9F0D-CD3CC27B301D}" type="presParOf" srcId="{E94EC32F-F895-4060-9943-A4137C7AC16B}" destId="{026B1FCC-DDB3-4BF3-B069-E93595848C7F}" srcOrd="0" destOrd="0" presId="urn:microsoft.com/office/officeart/2005/8/layout/cycle3"/>
    <dgm:cxn modelId="{996CA56D-6F70-4D3F-8E39-8B0412B295F4}" type="presParOf" srcId="{026B1FCC-DDB3-4BF3-B069-E93595848C7F}" destId="{71D9FB3C-A48C-44DC-AD95-4851434EF6FE}" srcOrd="0" destOrd="0" presId="urn:microsoft.com/office/officeart/2005/8/layout/cycle3"/>
    <dgm:cxn modelId="{DAD604FF-D4C5-411D-A4E2-299094E123FA}" type="presParOf" srcId="{026B1FCC-DDB3-4BF3-B069-E93595848C7F}" destId="{C1A805C3-C82E-4AD2-919D-C5C99586EDA1}" srcOrd="1" destOrd="0" presId="urn:microsoft.com/office/officeart/2005/8/layout/cycle3"/>
    <dgm:cxn modelId="{97292075-8A80-4500-A60A-9D0BED711FC5}" type="presParOf" srcId="{026B1FCC-DDB3-4BF3-B069-E93595848C7F}" destId="{7E925C46-1FB3-4256-BA7B-2610A430BC0A}" srcOrd="2" destOrd="0" presId="urn:microsoft.com/office/officeart/2005/8/layout/cycle3"/>
    <dgm:cxn modelId="{08094C7A-EDCA-4931-9BC7-8B7C1BC849F5}" type="presParOf" srcId="{026B1FCC-DDB3-4BF3-B069-E93595848C7F}" destId="{E9AE51F7-7E69-4CA3-BAF6-178E9F2433D8}" srcOrd="3" destOrd="0" presId="urn:microsoft.com/office/officeart/2005/8/layout/cycle3"/>
    <dgm:cxn modelId="{51C9BDA7-91FB-4406-8D49-18BDC4F5F370}" type="presParOf" srcId="{026B1FCC-DDB3-4BF3-B069-E93595848C7F}" destId="{9968D187-E9A2-4DF1-AC89-7A8A22807FD8}" srcOrd="4" destOrd="0" presId="urn:microsoft.com/office/officeart/2005/8/layout/cycle3"/>
    <dgm:cxn modelId="{6A95FB67-F4B9-447F-827D-24B1861A34FC}" type="presParOf" srcId="{026B1FCC-DDB3-4BF3-B069-E93595848C7F}" destId="{EDAB0849-2D71-4B43-9C94-0AC17F62936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805C3-C82E-4AD2-919D-C5C99586EDA1}">
      <dsp:nvSpPr>
        <dsp:cNvPr id="0" name=""/>
        <dsp:cNvSpPr/>
      </dsp:nvSpPr>
      <dsp:spPr>
        <a:xfrm>
          <a:off x="1200805" y="-87972"/>
          <a:ext cx="5675589" cy="5675589"/>
        </a:xfrm>
        <a:prstGeom prst="circularArrow">
          <a:avLst>
            <a:gd name="adj1" fmla="val 5544"/>
            <a:gd name="adj2" fmla="val 330680"/>
            <a:gd name="adj3" fmla="val 13626116"/>
            <a:gd name="adj4" fmla="val 17477828"/>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D9FB3C-A48C-44DC-AD95-4851434EF6FE}">
      <dsp:nvSpPr>
        <dsp:cNvPr id="0" name=""/>
        <dsp:cNvSpPr/>
      </dsp:nvSpPr>
      <dsp:spPr>
        <a:xfrm>
          <a:off x="2624910" y="-304372"/>
          <a:ext cx="2827379" cy="1943152"/>
        </a:xfrm>
        <a:prstGeom prst="roundRect">
          <a:avLst/>
        </a:prstGeom>
        <a:solidFill>
          <a:srgbClr val="30C2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Developing Human Capital</a:t>
          </a:r>
          <a:endParaRPr lang="en-US" sz="3200" kern="1200" dirty="0"/>
        </a:p>
      </dsp:txBody>
      <dsp:txXfrm>
        <a:off x="2719767" y="-209515"/>
        <a:ext cx="2637665" cy="1753438"/>
      </dsp:txXfrm>
    </dsp:sp>
    <dsp:sp modelId="{7E925C46-1FB3-4256-BA7B-2610A430BC0A}">
      <dsp:nvSpPr>
        <dsp:cNvPr id="0" name=""/>
        <dsp:cNvSpPr/>
      </dsp:nvSpPr>
      <dsp:spPr>
        <a:xfrm>
          <a:off x="4901867" y="1874506"/>
          <a:ext cx="2827379" cy="1943152"/>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Produces</a:t>
          </a:r>
        </a:p>
        <a:p>
          <a:pPr lvl="0" algn="ctr" defTabSz="1377950">
            <a:lnSpc>
              <a:spcPct val="90000"/>
            </a:lnSpc>
            <a:spcBef>
              <a:spcPct val="0"/>
            </a:spcBef>
            <a:spcAft>
              <a:spcPct val="35000"/>
            </a:spcAft>
          </a:pPr>
          <a:r>
            <a:rPr lang="en-US" sz="3100" kern="1200" dirty="0" smtClean="0"/>
            <a:t>Skilled Labor</a:t>
          </a:r>
          <a:endParaRPr lang="en-US" sz="3100" kern="1200" dirty="0"/>
        </a:p>
      </dsp:txBody>
      <dsp:txXfrm>
        <a:off x="4996724" y="1969363"/>
        <a:ext cx="2637665" cy="1753438"/>
      </dsp:txXfrm>
    </dsp:sp>
    <dsp:sp modelId="{E9AE51F7-7E69-4CA3-BAF6-178E9F2433D8}">
      <dsp:nvSpPr>
        <dsp:cNvPr id="0" name=""/>
        <dsp:cNvSpPr/>
      </dsp:nvSpPr>
      <dsp:spPr>
        <a:xfrm>
          <a:off x="4343772" y="4073980"/>
          <a:ext cx="2827379" cy="1943152"/>
        </a:xfrm>
        <a:prstGeom prst="roundRect">
          <a:avLst/>
        </a:prstGeom>
        <a:solidFill>
          <a:srgbClr val="00AA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Attracts</a:t>
          </a:r>
        </a:p>
        <a:p>
          <a:pPr lvl="0" algn="ctr" defTabSz="1377950">
            <a:lnSpc>
              <a:spcPct val="90000"/>
            </a:lnSpc>
            <a:spcBef>
              <a:spcPct val="0"/>
            </a:spcBef>
            <a:spcAft>
              <a:spcPct val="35000"/>
            </a:spcAft>
          </a:pPr>
          <a:r>
            <a:rPr lang="en-US" sz="3100" kern="1200" dirty="0" smtClean="0"/>
            <a:t>New Industry</a:t>
          </a:r>
          <a:endParaRPr lang="en-US" sz="3100" kern="1200" dirty="0"/>
        </a:p>
      </dsp:txBody>
      <dsp:txXfrm>
        <a:off x="4438629" y="4168837"/>
        <a:ext cx="2637665" cy="1753438"/>
      </dsp:txXfrm>
    </dsp:sp>
    <dsp:sp modelId="{9968D187-E9A2-4DF1-AC89-7A8A22807FD8}">
      <dsp:nvSpPr>
        <dsp:cNvPr id="0" name=""/>
        <dsp:cNvSpPr/>
      </dsp:nvSpPr>
      <dsp:spPr>
        <a:xfrm>
          <a:off x="912326" y="4055506"/>
          <a:ext cx="2830312" cy="1947631"/>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Creates High- Paying Jobs</a:t>
          </a:r>
          <a:endParaRPr lang="en-US" sz="3100" kern="1200" dirty="0"/>
        </a:p>
      </dsp:txBody>
      <dsp:txXfrm>
        <a:off x="1007402" y="4150582"/>
        <a:ext cx="2640160" cy="1757479"/>
      </dsp:txXfrm>
    </dsp:sp>
    <dsp:sp modelId="{EDAB0849-2D71-4B43-9C94-0AC17F629362}">
      <dsp:nvSpPr>
        <dsp:cNvPr id="0" name=""/>
        <dsp:cNvSpPr/>
      </dsp:nvSpPr>
      <dsp:spPr>
        <a:xfrm>
          <a:off x="300093" y="1796593"/>
          <a:ext cx="2827379" cy="1943152"/>
        </a:xfrm>
        <a:prstGeom prst="roundRect">
          <a:avLst/>
        </a:prstGeom>
        <a:solidFill>
          <a:srgbClr val="EA67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Increases Standard of Living</a:t>
          </a:r>
          <a:endParaRPr lang="en-US" sz="3100" kern="1200" dirty="0"/>
        </a:p>
      </dsp:txBody>
      <dsp:txXfrm>
        <a:off x="394950" y="1891450"/>
        <a:ext cx="2637665" cy="175343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098386-BF59-4043-A096-217D1432FE16}" type="datetimeFigureOut">
              <a:rPr lang="en-US" smtClean="0"/>
              <a:t>10/27/2017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30</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CBC093-F023-465C-A9A3-41F8FB0770E4}" type="slidenum">
              <a:rPr lang="en-US" smtClean="0"/>
              <a:t>‹#›</a:t>
            </a:fld>
            <a:endParaRPr lang="en-US"/>
          </a:p>
        </p:txBody>
      </p:sp>
    </p:spTree>
    <p:extLst>
      <p:ext uri="{BB962C8B-B14F-4D97-AF65-F5344CB8AC3E}">
        <p14:creationId xmlns:p14="http://schemas.microsoft.com/office/powerpoint/2010/main" val="332887112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908208-D7CB-4326-808D-6E6CF5D5FDB9}" type="datetimeFigureOut">
              <a:rPr lang="en-US" smtClean="0"/>
              <a:t>10/27/2017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30</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836E2-3FED-4352-94BF-C337AD34B891}" type="slidenum">
              <a:rPr lang="en-US" smtClean="0"/>
              <a:t>‹#›</a:t>
            </a:fld>
            <a:endParaRPr lang="en-US"/>
          </a:p>
        </p:txBody>
      </p:sp>
    </p:spTree>
    <p:extLst>
      <p:ext uri="{BB962C8B-B14F-4D97-AF65-F5344CB8AC3E}">
        <p14:creationId xmlns:p14="http://schemas.microsoft.com/office/powerpoint/2010/main" val="346004960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30</a:t>
            </a:r>
            <a:endParaRPr lang="en-US"/>
          </a:p>
        </p:txBody>
      </p:sp>
    </p:spTree>
    <p:extLst>
      <p:ext uri="{BB962C8B-B14F-4D97-AF65-F5344CB8AC3E}">
        <p14:creationId xmlns:p14="http://schemas.microsoft.com/office/powerpoint/2010/main" val="3442323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85D6DB-4A77-4D6A-993C-C6211D2BA7C6}" type="slidenum">
              <a:rPr lang="en-US" smtClean="0">
                <a:solidFill>
                  <a:prstClr val="black"/>
                </a:solidFill>
              </a:rPr>
              <a:pPr/>
              <a:t>33</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30</a:t>
            </a:r>
            <a:endParaRPr lang="en-US"/>
          </a:p>
        </p:txBody>
      </p:sp>
    </p:spTree>
    <p:extLst>
      <p:ext uri="{BB962C8B-B14F-4D97-AF65-F5344CB8AC3E}">
        <p14:creationId xmlns:p14="http://schemas.microsoft.com/office/powerpoint/2010/main" val="1841894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This program was designed as a field trip for high school accounting and personal finance teachers. Bringing students onto a nearby college campus, we’ve created a program that utilized TSCPA members to shatter the stereotypes of CPAs, get the students engaged with online interactive sessions </a:t>
            </a:r>
            <a:r>
              <a:rPr lang="en-US" dirty="0" smtClean="0"/>
              <a:t>including an</a:t>
            </a:r>
            <a:r>
              <a:rPr lang="en-US" baseline="0" dirty="0" smtClean="0"/>
              <a:t> interactive gameshow of what they have learned</a:t>
            </a:r>
            <a:r>
              <a:rPr lang="en-US" dirty="0" smtClean="0"/>
              <a:t>, </a:t>
            </a:r>
            <a:r>
              <a:rPr lang="en-US" dirty="0"/>
              <a:t>and incorporate the fundamentals of applying for financial aid and preparing for college, ending with a campus tour.</a:t>
            </a:r>
          </a:p>
          <a:p>
            <a:pPr fontAlgn="base"/>
            <a:endParaRPr lang="en-US" dirty="0"/>
          </a:p>
          <a:p>
            <a:pPr fontAlgn="base"/>
            <a:endParaRPr lang="en-US" dirty="0"/>
          </a:p>
          <a:p>
            <a:pPr fontAlgn="base"/>
            <a:r>
              <a:rPr lang="en-US" dirty="0"/>
              <a:t>These programs are FREE and open to any student who is interested in learning more about the accounting profession. </a:t>
            </a:r>
          </a:p>
          <a:p>
            <a:pPr fontAlgn="base"/>
            <a:endParaRPr lang="en-US" dirty="0"/>
          </a:p>
          <a:p>
            <a:pPr fontAlgn="base"/>
            <a:r>
              <a:rPr lang="en-US" dirty="0"/>
              <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BE0F638F-87DF-4332-9957-AA940F24E5F4}" type="slidenum">
              <a:rPr lang="en-US" smtClean="0">
                <a:solidFill>
                  <a:prstClr val="black"/>
                </a:solidFill>
              </a:rPr>
              <a:pPr/>
              <a:t>34</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30</a:t>
            </a:r>
            <a:endParaRPr lang="en-US">
              <a:solidFill>
                <a:prstClr val="black"/>
              </a:solidFill>
            </a:endParaRPr>
          </a:p>
        </p:txBody>
      </p:sp>
    </p:spTree>
    <p:extLst>
      <p:ext uri="{BB962C8B-B14F-4D97-AF65-F5344CB8AC3E}">
        <p14:creationId xmlns:p14="http://schemas.microsoft.com/office/powerpoint/2010/main" val="2756149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85D6DB-4A77-4D6A-993C-C6211D2BA7C6}" type="slidenum">
              <a:rPr lang="en-US" smtClean="0">
                <a:solidFill>
                  <a:prstClr val="black"/>
                </a:solidFill>
              </a:rPr>
              <a:pPr/>
              <a:t>35</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30</a:t>
            </a:r>
            <a:endParaRPr lang="en-US">
              <a:solidFill>
                <a:prstClr val="black"/>
              </a:solidFill>
            </a:endParaRPr>
          </a:p>
        </p:txBody>
      </p:sp>
    </p:spTree>
    <p:extLst>
      <p:ext uri="{BB962C8B-B14F-4D97-AF65-F5344CB8AC3E}">
        <p14:creationId xmlns:p14="http://schemas.microsoft.com/office/powerpoint/2010/main" val="1563805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19 Teachers</a:t>
            </a:r>
            <a:r>
              <a:rPr lang="en-US" baseline="0" dirty="0" smtClean="0"/>
              <a:t> Participated in this year’s training held on June 19-21. Attendees: 14 from TN; 1 WI; 1 MI; 1 IN; 3 KY. These accounting teachers are joining the additional 28 teachers that went through this program last year and are able to teach an advanced accounting level in their high schools. Currently, MTSU, ETSU and Northeast State Community College. Colleges interested in offering credit for students who take this course and pass the corresponding exam can offer credit through an articulation agreement with that school district. For more information, visit www.accountingpilot.com</a:t>
            </a:r>
          </a:p>
          <a:p>
            <a:endParaRPr lang="en-US" dirty="0"/>
          </a:p>
        </p:txBody>
      </p:sp>
      <p:sp>
        <p:nvSpPr>
          <p:cNvPr id="4" name="Slide Number Placeholder 3"/>
          <p:cNvSpPr>
            <a:spLocks noGrp="1"/>
          </p:cNvSpPr>
          <p:nvPr>
            <p:ph type="sldNum" sz="quarter" idx="10"/>
          </p:nvPr>
        </p:nvSpPr>
        <p:spPr/>
        <p:txBody>
          <a:bodyPr/>
          <a:lstStyle/>
          <a:p>
            <a:fld id="{4585D6DB-4A77-4D6A-993C-C6211D2BA7C6}" type="slidenum">
              <a:rPr lang="en-US" smtClean="0">
                <a:solidFill>
                  <a:prstClr val="black"/>
                </a:solidFill>
              </a:rPr>
              <a:pPr/>
              <a:t>36</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30</a:t>
            </a:r>
            <a:endParaRPr lang="en-US"/>
          </a:p>
        </p:txBody>
      </p:sp>
    </p:spTree>
    <p:extLst>
      <p:ext uri="{BB962C8B-B14F-4D97-AF65-F5344CB8AC3E}">
        <p14:creationId xmlns:p14="http://schemas.microsoft.com/office/powerpoint/2010/main" val="3756905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56078-9AED-4586-A530-70F90D03D3E1}" type="slidenum">
              <a:rPr lang="en-US" smtClean="0"/>
              <a:pPr/>
              <a:t>38</a:t>
            </a:fld>
            <a:endParaRPr lang="en-US" dirty="0"/>
          </a:p>
        </p:txBody>
      </p:sp>
      <p:sp>
        <p:nvSpPr>
          <p:cNvPr id="5" name="Footer Placeholder 4"/>
          <p:cNvSpPr>
            <a:spLocks noGrp="1"/>
          </p:cNvSpPr>
          <p:nvPr>
            <p:ph type="ftr" sz="quarter" idx="11"/>
          </p:nvPr>
        </p:nvSpPr>
        <p:spPr/>
        <p:txBody>
          <a:bodyPr/>
          <a:lstStyle/>
          <a:p>
            <a:r>
              <a:rPr lang="en-US" smtClean="0"/>
              <a:t>30</a:t>
            </a:r>
            <a:endParaRPr lang="en-US"/>
          </a:p>
        </p:txBody>
      </p:sp>
    </p:spTree>
    <p:extLst>
      <p:ext uri="{BB962C8B-B14F-4D97-AF65-F5344CB8AC3E}">
        <p14:creationId xmlns:p14="http://schemas.microsoft.com/office/powerpoint/2010/main" val="2083765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E556078-9AED-4586-A530-70F90D03D3E1}" type="slidenum">
              <a:rPr lang="en-US" smtClean="0"/>
              <a:pPr/>
              <a:t>39</a:t>
            </a:fld>
            <a:endParaRPr lang="en-US" dirty="0"/>
          </a:p>
        </p:txBody>
      </p:sp>
      <p:sp>
        <p:nvSpPr>
          <p:cNvPr id="5" name="Footer Placeholder 4"/>
          <p:cNvSpPr>
            <a:spLocks noGrp="1"/>
          </p:cNvSpPr>
          <p:nvPr>
            <p:ph type="ftr" sz="quarter" idx="11"/>
          </p:nvPr>
        </p:nvSpPr>
        <p:spPr/>
        <p:txBody>
          <a:bodyPr/>
          <a:lstStyle/>
          <a:p>
            <a:r>
              <a:rPr lang="en-US" smtClean="0"/>
              <a:t>30</a:t>
            </a:r>
            <a:endParaRPr lang="en-US"/>
          </a:p>
        </p:txBody>
      </p:sp>
    </p:spTree>
    <p:extLst>
      <p:ext uri="{BB962C8B-B14F-4D97-AF65-F5344CB8AC3E}">
        <p14:creationId xmlns:p14="http://schemas.microsoft.com/office/powerpoint/2010/main" val="2083765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30</a:t>
            </a:r>
            <a:endParaRPr lang="en-US"/>
          </a:p>
        </p:txBody>
      </p:sp>
    </p:spTree>
    <p:extLst>
      <p:ext uri="{BB962C8B-B14F-4D97-AF65-F5344CB8AC3E}">
        <p14:creationId xmlns:p14="http://schemas.microsoft.com/office/powerpoint/2010/main" val="4201115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4836E2-3FED-4352-94BF-C337AD34B891}" type="slidenum">
              <a:rPr lang="en-US" smtClean="0"/>
              <a:t>5</a:t>
            </a:fld>
            <a:endParaRPr lang="en-US"/>
          </a:p>
        </p:txBody>
      </p:sp>
      <p:sp>
        <p:nvSpPr>
          <p:cNvPr id="5" name="Footer Placeholder 4"/>
          <p:cNvSpPr>
            <a:spLocks noGrp="1"/>
          </p:cNvSpPr>
          <p:nvPr>
            <p:ph type="ftr" sz="quarter" idx="11"/>
          </p:nvPr>
        </p:nvSpPr>
        <p:spPr/>
        <p:txBody>
          <a:bodyPr/>
          <a:lstStyle/>
          <a:p>
            <a:r>
              <a:rPr lang="en-US" smtClean="0"/>
              <a:t>30</a:t>
            </a:r>
            <a:endParaRPr lang="en-US"/>
          </a:p>
        </p:txBody>
      </p:sp>
    </p:spTree>
    <p:extLst>
      <p:ext uri="{BB962C8B-B14F-4D97-AF65-F5344CB8AC3E}">
        <p14:creationId xmlns:p14="http://schemas.microsoft.com/office/powerpoint/2010/main" val="1480960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Fed Today Infographic</a:t>
            </a:r>
            <a:endParaRPr lang="en-US" dirty="0"/>
          </a:p>
        </p:txBody>
      </p:sp>
      <p:sp>
        <p:nvSpPr>
          <p:cNvPr id="4" name="Footer Placeholder 3"/>
          <p:cNvSpPr>
            <a:spLocks noGrp="1"/>
          </p:cNvSpPr>
          <p:nvPr>
            <p:ph type="ftr" sz="quarter" idx="10"/>
          </p:nvPr>
        </p:nvSpPr>
        <p:spPr/>
        <p:txBody>
          <a:bodyPr/>
          <a:lstStyle/>
          <a:p>
            <a:r>
              <a:rPr lang="en-US" smtClean="0"/>
              <a:t>30</a:t>
            </a:r>
            <a:endParaRPr lang="en-US"/>
          </a:p>
        </p:txBody>
      </p:sp>
    </p:spTree>
    <p:extLst>
      <p:ext uri="{BB962C8B-B14F-4D97-AF65-F5344CB8AC3E}">
        <p14:creationId xmlns:p14="http://schemas.microsoft.com/office/powerpoint/2010/main" val="745612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4836E2-3FED-4352-94BF-C337AD34B891}" type="slidenum">
              <a:rPr lang="en-US" smtClean="0"/>
              <a:t>14</a:t>
            </a:fld>
            <a:endParaRPr lang="en-US"/>
          </a:p>
        </p:txBody>
      </p:sp>
      <p:sp>
        <p:nvSpPr>
          <p:cNvPr id="5" name="Footer Placeholder 4"/>
          <p:cNvSpPr>
            <a:spLocks noGrp="1"/>
          </p:cNvSpPr>
          <p:nvPr>
            <p:ph type="ftr" sz="quarter" idx="11"/>
          </p:nvPr>
        </p:nvSpPr>
        <p:spPr/>
        <p:txBody>
          <a:bodyPr/>
          <a:lstStyle/>
          <a:p>
            <a:r>
              <a:rPr lang="en-US" smtClean="0"/>
              <a:t>30</a:t>
            </a:r>
            <a:endParaRPr lang="en-US"/>
          </a:p>
        </p:txBody>
      </p:sp>
    </p:spTree>
    <p:extLst>
      <p:ext uri="{BB962C8B-B14F-4D97-AF65-F5344CB8AC3E}">
        <p14:creationId xmlns:p14="http://schemas.microsoft.com/office/powerpoint/2010/main" val="2855347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4836E2-3FED-4352-94BF-C337AD34B891}" type="slidenum">
              <a:rPr lang="en-US" smtClean="0"/>
              <a:t>15</a:t>
            </a:fld>
            <a:endParaRPr lang="en-US"/>
          </a:p>
        </p:txBody>
      </p:sp>
      <p:sp>
        <p:nvSpPr>
          <p:cNvPr id="5" name="Footer Placeholder 4"/>
          <p:cNvSpPr>
            <a:spLocks noGrp="1"/>
          </p:cNvSpPr>
          <p:nvPr>
            <p:ph type="ftr" sz="quarter" idx="11"/>
          </p:nvPr>
        </p:nvSpPr>
        <p:spPr/>
        <p:txBody>
          <a:bodyPr/>
          <a:lstStyle/>
          <a:p>
            <a:r>
              <a:rPr lang="en-US" smtClean="0"/>
              <a:t>30</a:t>
            </a:r>
            <a:endParaRPr lang="en-US"/>
          </a:p>
        </p:txBody>
      </p:sp>
    </p:spTree>
    <p:extLst>
      <p:ext uri="{BB962C8B-B14F-4D97-AF65-F5344CB8AC3E}">
        <p14:creationId xmlns:p14="http://schemas.microsoft.com/office/powerpoint/2010/main" val="412262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7"/>
          <p:cNvSpPr>
            <a:spLocks noGrp="1" noChangeArrowheads="1"/>
          </p:cNvSpPr>
          <p:nvPr>
            <p:ph type="dt" idx="1"/>
          </p:nvPr>
        </p:nvSpPr>
        <p:spPr>
          <a:ln/>
        </p:spPr>
        <p:txBody>
          <a:bodyPr/>
          <a:lstStyle/>
          <a:p>
            <a:r>
              <a:rPr lang="en-US">
                <a:solidFill>
                  <a:srgbClr val="000000"/>
                </a:solidFill>
              </a:rPr>
              <a:t>Regions Presentation Template</a:t>
            </a:r>
          </a:p>
        </p:txBody>
      </p:sp>
      <p:sp>
        <p:nvSpPr>
          <p:cNvPr id="24578" name="Rectangle 1026"/>
          <p:cNvSpPr>
            <a:spLocks noGrp="1" noRot="1" noChangeAspect="1" noChangeArrowheads="1" noTextEdit="1"/>
          </p:cNvSpPr>
          <p:nvPr>
            <p:ph type="sldImg"/>
          </p:nvPr>
        </p:nvSpPr>
        <p:spPr>
          <a:ln/>
        </p:spPr>
      </p:sp>
      <p:sp>
        <p:nvSpPr>
          <p:cNvPr id="24579" name="Rectangle 1027"/>
          <p:cNvSpPr>
            <a:spLocks noGrp="1" noChangeArrowheads="1"/>
          </p:cNvSpPr>
          <p:nvPr>
            <p:ph type="body" idx="1"/>
          </p:nvPr>
        </p:nvSpPr>
        <p:spPr/>
        <p:txBody>
          <a:bodyPr/>
          <a:lstStyle/>
          <a:p>
            <a:r>
              <a:rPr lang="en-US" dirty="0"/>
              <a:t>Keep your bullet points concise.</a:t>
            </a:r>
          </a:p>
          <a:p>
            <a:endParaRPr lang="en-US" dirty="0"/>
          </a:p>
          <a:p>
            <a:r>
              <a:rPr lang="en-US" dirty="0"/>
              <a:t>Use second level points sparingly.</a:t>
            </a:r>
          </a:p>
          <a:p>
            <a:endParaRPr lang="en-US" dirty="0"/>
          </a:p>
          <a:p>
            <a:r>
              <a:rPr lang="en-US" dirty="0"/>
              <a:t>If possible, avoid using more than two levels of bullet points.</a:t>
            </a:r>
          </a:p>
        </p:txBody>
      </p:sp>
      <p:sp>
        <p:nvSpPr>
          <p:cNvPr id="2" name="Footer Placeholder 1"/>
          <p:cNvSpPr>
            <a:spLocks noGrp="1"/>
          </p:cNvSpPr>
          <p:nvPr>
            <p:ph type="ftr" sz="quarter" idx="10"/>
          </p:nvPr>
        </p:nvSpPr>
        <p:spPr/>
        <p:txBody>
          <a:bodyPr/>
          <a:lstStyle/>
          <a:p>
            <a:r>
              <a:rPr lang="en-US" smtClean="0"/>
              <a:t>30</a:t>
            </a:r>
            <a:endParaRPr lang="en-US"/>
          </a:p>
        </p:txBody>
      </p:sp>
    </p:spTree>
    <p:extLst>
      <p:ext uri="{BB962C8B-B14F-4D97-AF65-F5344CB8AC3E}">
        <p14:creationId xmlns:p14="http://schemas.microsoft.com/office/powerpoint/2010/main" val="286780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5DE13-04E1-4471-AA60-BAD25537E77B}" type="slidenum">
              <a:rPr lang="en-US" smtClean="0">
                <a:solidFill>
                  <a:prstClr val="black"/>
                </a:solidFill>
              </a:rPr>
              <a:pPr/>
              <a:t>31</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smtClean="0"/>
              <a:t>30</a:t>
            </a:r>
            <a:endParaRPr lang="en-US"/>
          </a:p>
        </p:txBody>
      </p:sp>
    </p:spTree>
    <p:extLst>
      <p:ext uri="{BB962C8B-B14F-4D97-AF65-F5344CB8AC3E}">
        <p14:creationId xmlns:p14="http://schemas.microsoft.com/office/powerpoint/2010/main" val="446173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solidFill>
                  <a:schemeClr val="tx2"/>
                </a:solidFill>
                <a:latin typeface="Century Gothic" panose="020B0502020202020204" pitchFamily="34" charset="0"/>
              </a:rPr>
              <a:t>There are 318 public high schools in Tennessee -  120 offer accounting classes</a:t>
            </a:r>
            <a:endParaRPr lang="en-US" dirty="0"/>
          </a:p>
        </p:txBody>
      </p:sp>
      <p:sp>
        <p:nvSpPr>
          <p:cNvPr id="4" name="Slide Number Placeholder 3"/>
          <p:cNvSpPr>
            <a:spLocks noGrp="1"/>
          </p:cNvSpPr>
          <p:nvPr>
            <p:ph type="sldNum" sz="quarter" idx="10"/>
          </p:nvPr>
        </p:nvSpPr>
        <p:spPr/>
        <p:txBody>
          <a:bodyPr/>
          <a:lstStyle/>
          <a:p>
            <a:fld id="{4585D6DB-4A77-4D6A-993C-C6211D2BA7C6}" type="slidenum">
              <a:rPr lang="en-US" smtClean="0">
                <a:solidFill>
                  <a:prstClr val="black"/>
                </a:solidFill>
              </a:rPr>
              <a:pPr/>
              <a:t>32</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30</a:t>
            </a:r>
            <a:endParaRPr lang="en-US"/>
          </a:p>
        </p:txBody>
      </p:sp>
    </p:spTree>
    <p:extLst>
      <p:ext uri="{BB962C8B-B14F-4D97-AF65-F5344CB8AC3E}">
        <p14:creationId xmlns:p14="http://schemas.microsoft.com/office/powerpoint/2010/main" val="15770480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968625"/>
            <a:ext cx="7772400" cy="1470025"/>
          </a:xfrm>
        </p:spPr>
        <p:txBody>
          <a:bodyPr>
            <a:noAutofit/>
          </a:bodyPr>
          <a:lstStyle>
            <a:lvl1pPr>
              <a:defRPr sz="2800">
                <a:latin typeface="Century Gothic" panose="020B0502020202020204" pitchFamily="34" charset="0"/>
              </a:defRPr>
            </a:lvl1pPr>
          </a:lstStyle>
          <a:p>
            <a:r>
              <a:rPr lang="en-US" dirty="0" smtClean="0"/>
              <a:t>Exploring Opportunity Occupations and </a:t>
            </a:r>
            <a:br>
              <a:rPr lang="en-US" dirty="0" smtClean="0"/>
            </a:br>
            <a:r>
              <a:rPr lang="en-US" dirty="0" smtClean="0"/>
              <a:t>Careers in Health Care</a:t>
            </a:r>
            <a:endParaRPr lang="en-US" dirty="0"/>
          </a:p>
        </p:txBody>
      </p:sp>
      <p:sp>
        <p:nvSpPr>
          <p:cNvPr id="3" name="Subtitle 2"/>
          <p:cNvSpPr>
            <a:spLocks noGrp="1"/>
          </p:cNvSpPr>
          <p:nvPr>
            <p:ph type="subTitle" idx="1" hasCustomPrompt="1"/>
          </p:nvPr>
        </p:nvSpPr>
        <p:spPr>
          <a:xfrm>
            <a:off x="1752600" y="4724400"/>
            <a:ext cx="5562600" cy="457200"/>
          </a:xfrm>
        </p:spPr>
        <p:txBody>
          <a:bodyPr>
            <a:normAutofit/>
          </a:bodyPr>
          <a:lstStyle>
            <a:lvl1pPr marL="0" indent="0" algn="ctr">
              <a:buNone/>
              <a:defRPr sz="2000" baseline="0">
                <a:solidFill>
                  <a:schemeClr val="tx1"/>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April 10, 2017</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vl1pPr>
          </a:lstStyle>
          <a:p>
            <a:r>
              <a:rPr lang="en-US" dirty="0" smtClean="0"/>
              <a:t>1</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435" y="1219200"/>
            <a:ext cx="7297764" cy="2819400"/>
          </a:xfrm>
          <a:prstGeom prst="rect">
            <a:avLst/>
          </a:prstGeom>
        </p:spPr>
      </p:pic>
    </p:spTree>
    <p:extLst>
      <p:ext uri="{BB962C8B-B14F-4D97-AF65-F5344CB8AC3E}">
        <p14:creationId xmlns:p14="http://schemas.microsoft.com/office/powerpoint/2010/main" val="111514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35847881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51081317"/>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endParaRPr lang="en-US">
              <a:solidFill>
                <a:prstClr val="black"/>
              </a:solidFill>
            </a:endParaRPr>
          </a:p>
        </p:txBody>
      </p:sp>
      <p:sp>
        <p:nvSpPr>
          <p:cNvPr id="3"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solidFill>
                <a:prstClr val="black"/>
              </a:solidFill>
            </a:endParaRPr>
          </a:p>
        </p:txBody>
      </p:sp>
      <p:sp>
        <p:nvSpPr>
          <p:cNvPr id="4"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206A12F9-0167-4924-A5AF-AFC65B5B6D2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2927312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defTabSz="342900" eaLnBrk="1" fontAlgn="base" hangingPunct="1">
              <a:spcBef>
                <a:spcPct val="0"/>
              </a:spcBef>
              <a:spcAft>
                <a:spcPct val="0"/>
              </a:spcAft>
              <a:defRPr/>
            </a:pPr>
            <a:r>
              <a:rPr lang="en-US" sz="825" dirty="0" smtClean="0">
                <a:solidFill>
                  <a:prstClr val="white"/>
                </a:solidFill>
              </a:rPr>
              <a:t>American Institute of CPAs</a:t>
            </a:r>
            <a:r>
              <a:rPr lang="en-US" sz="600" baseline="60000" dirty="0" smtClean="0">
                <a:solidFill>
                  <a:prstClr val="white"/>
                </a:solidFill>
              </a:rPr>
              <a:t>®</a:t>
            </a: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900" fontAlgn="base">
              <a:spcBef>
                <a:spcPct val="0"/>
              </a:spcBef>
              <a:spcAft>
                <a:spcPct val="0"/>
              </a:spcAft>
            </a:pPr>
            <a:endParaRPr lang="en-US" sz="1350">
              <a:solidFill>
                <a:srgbClr val="FFFFFF"/>
              </a:solidFill>
              <a:ea typeface="ＭＳ Ｐゴシック" pitchFamily="-64" charset="-128"/>
              <a:cs typeface="ＭＳ Ｐゴシック" pitchFamily="-64" charset="-128"/>
            </a:endParaRPr>
          </a:p>
        </p:txBody>
      </p:sp>
      <p:pic>
        <p:nvPicPr>
          <p:cNvPr id="13" name="Picture 12" descr="AICPA Web_wht.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9276"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3"/>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defTabSz="342900" fontAlgn="base">
              <a:spcBef>
                <a:spcPct val="0"/>
              </a:spcBef>
              <a:spcAft>
                <a:spcPct val="0"/>
              </a:spcAft>
              <a:defRPr/>
            </a:pPr>
            <a:endParaRPr lang="en-US" sz="300" baseline="30000" dirty="0">
              <a:solidFill>
                <a:srgbClr val="FFFFFF"/>
              </a:solidFill>
              <a:latin typeface="Arial" pitchFamily="-64" charset="0"/>
              <a:ea typeface="ＭＳ Ｐゴシック" pitchFamily="-112" charset="-128"/>
              <a:cs typeface="ＭＳ Ｐゴシック" pitchFamily="-112" charset="-128"/>
            </a:endParaRPr>
          </a:p>
        </p:txBody>
      </p:sp>
      <p:sp>
        <p:nvSpPr>
          <p:cNvPr id="15" name="TextBox 14"/>
          <p:cNvSpPr txBox="1"/>
          <p:nvPr userDrawn="1"/>
        </p:nvSpPr>
        <p:spPr>
          <a:xfrm>
            <a:off x="5697723" y="6578531"/>
            <a:ext cx="4370120" cy="230832"/>
          </a:xfrm>
          <a:prstGeom prst="rect">
            <a:avLst/>
          </a:prstGeom>
          <a:noFill/>
        </p:spPr>
        <p:txBody>
          <a:bodyPr wrap="square" rtlCol="0">
            <a:spAutoFit/>
          </a:bodyPr>
          <a:lstStyle/>
          <a:p>
            <a:pPr defTabSz="342900" fontAlgn="base">
              <a:spcBef>
                <a:spcPct val="0"/>
              </a:spcBef>
              <a:spcAft>
                <a:spcPct val="0"/>
              </a:spcAft>
            </a:pPr>
            <a:r>
              <a:rPr lang="en-US" sz="900" i="1" dirty="0">
                <a:solidFill>
                  <a:prstClr val="white"/>
                </a:solidFill>
                <a:latin typeface="Arial" pitchFamily="-64" charset="0"/>
                <a:ea typeface="ＭＳ Ｐゴシック" pitchFamily="-64" charset="-128"/>
              </a:rPr>
              <a:t>For state CPA society leadership use only</a:t>
            </a:r>
          </a:p>
        </p:txBody>
      </p:sp>
    </p:spTree>
    <p:extLst>
      <p:ext uri="{BB962C8B-B14F-4D97-AF65-F5344CB8AC3E}">
        <p14:creationId xmlns:p14="http://schemas.microsoft.com/office/powerpoint/2010/main" val="391866412"/>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defTabSz="342900" eaLnBrk="1" fontAlgn="base" hangingPunct="1">
              <a:spcBef>
                <a:spcPct val="0"/>
              </a:spcBef>
              <a:spcAft>
                <a:spcPct val="0"/>
              </a:spcAft>
              <a:defRPr/>
            </a:pPr>
            <a:r>
              <a:rPr lang="en-US" sz="825" dirty="0" smtClean="0">
                <a:solidFill>
                  <a:prstClr val="white"/>
                </a:solidFill>
              </a:rPr>
              <a:t>American Institute of CPAs</a:t>
            </a:r>
            <a:r>
              <a:rPr lang="en-US" sz="600" baseline="60000" dirty="0" smtClean="0">
                <a:solidFill>
                  <a:prstClr val="white"/>
                </a:solidFill>
              </a:rPr>
              <a:t>®</a:t>
            </a: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900" fontAlgn="base">
              <a:spcBef>
                <a:spcPct val="0"/>
              </a:spcBef>
              <a:spcAft>
                <a:spcPct val="0"/>
              </a:spcAft>
            </a:pPr>
            <a:endParaRPr lang="en-US" sz="1350">
              <a:solidFill>
                <a:srgbClr val="FFFFFF"/>
              </a:solidFill>
              <a:ea typeface="ＭＳ Ｐゴシック" pitchFamily="-64" charset="-128"/>
              <a:cs typeface="ＭＳ Ｐゴシック" pitchFamily="-64" charset="-128"/>
            </a:endParaRPr>
          </a:p>
        </p:txBody>
      </p:sp>
      <p:pic>
        <p:nvPicPr>
          <p:cNvPr id="13" name="Picture 12" descr="AICPA Web_wht.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9276"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3"/>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defTabSz="342900" fontAlgn="base">
              <a:spcBef>
                <a:spcPct val="0"/>
              </a:spcBef>
              <a:spcAft>
                <a:spcPct val="0"/>
              </a:spcAft>
              <a:defRPr/>
            </a:pPr>
            <a:endParaRPr lang="en-US" sz="300" baseline="30000" dirty="0">
              <a:solidFill>
                <a:srgbClr val="FFFFFF"/>
              </a:solidFill>
              <a:latin typeface="Arial" pitchFamily="-64" charset="0"/>
              <a:ea typeface="ＭＳ Ｐゴシック" pitchFamily="-112" charset="-128"/>
              <a:cs typeface="ＭＳ Ｐゴシック" pitchFamily="-112" charset="-128"/>
            </a:endParaRPr>
          </a:p>
        </p:txBody>
      </p:sp>
      <p:sp>
        <p:nvSpPr>
          <p:cNvPr id="15" name="TextBox 14"/>
          <p:cNvSpPr txBox="1"/>
          <p:nvPr userDrawn="1"/>
        </p:nvSpPr>
        <p:spPr>
          <a:xfrm>
            <a:off x="5697723" y="6578531"/>
            <a:ext cx="4370120" cy="230832"/>
          </a:xfrm>
          <a:prstGeom prst="rect">
            <a:avLst/>
          </a:prstGeom>
          <a:noFill/>
        </p:spPr>
        <p:txBody>
          <a:bodyPr wrap="square" rtlCol="0">
            <a:spAutoFit/>
          </a:bodyPr>
          <a:lstStyle/>
          <a:p>
            <a:pPr defTabSz="342900" fontAlgn="base">
              <a:spcBef>
                <a:spcPct val="0"/>
              </a:spcBef>
              <a:spcAft>
                <a:spcPct val="0"/>
              </a:spcAft>
            </a:pPr>
            <a:r>
              <a:rPr lang="en-US" sz="900" i="1" dirty="0">
                <a:solidFill>
                  <a:prstClr val="white"/>
                </a:solidFill>
                <a:latin typeface="Arial" pitchFamily="-64" charset="0"/>
                <a:ea typeface="ＭＳ Ｐゴシック" pitchFamily="-64" charset="-128"/>
              </a:rPr>
              <a:t>For state CPA society leadership use only</a:t>
            </a:r>
          </a:p>
        </p:txBody>
      </p:sp>
    </p:spTree>
    <p:extLst>
      <p:ext uri="{BB962C8B-B14F-4D97-AF65-F5344CB8AC3E}">
        <p14:creationId xmlns:p14="http://schemas.microsoft.com/office/powerpoint/2010/main" val="197540425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12"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defTabSz="342900" eaLnBrk="1" fontAlgn="base" hangingPunct="1">
              <a:spcBef>
                <a:spcPct val="0"/>
              </a:spcBef>
              <a:spcAft>
                <a:spcPct val="0"/>
              </a:spcAft>
              <a:defRPr/>
            </a:pPr>
            <a:r>
              <a:rPr lang="en-US" sz="825" dirty="0" smtClean="0">
                <a:solidFill>
                  <a:prstClr val="white"/>
                </a:solidFill>
              </a:rPr>
              <a:t>American Institute of CPAs</a:t>
            </a:r>
            <a:r>
              <a:rPr lang="en-US" sz="600" baseline="60000" dirty="0" smtClean="0">
                <a:solidFill>
                  <a:prstClr val="white"/>
                </a:solidFill>
              </a:rPr>
              <a:t>®</a:t>
            </a:r>
          </a:p>
        </p:txBody>
      </p:sp>
      <p:sp>
        <p:nvSpPr>
          <p:cNvPr id="15" name="Rectangle 14"/>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900" fontAlgn="base">
              <a:spcBef>
                <a:spcPct val="0"/>
              </a:spcBef>
              <a:spcAft>
                <a:spcPct val="0"/>
              </a:spcAft>
            </a:pPr>
            <a:endParaRPr lang="en-US" sz="1350">
              <a:solidFill>
                <a:srgbClr val="FFFFFF"/>
              </a:solidFill>
              <a:ea typeface="ＭＳ Ｐゴシック" pitchFamily="-64" charset="-128"/>
              <a:cs typeface="ＭＳ Ｐゴシック" pitchFamily="-64" charset="-128"/>
            </a:endParaRPr>
          </a:p>
        </p:txBody>
      </p:sp>
      <p:pic>
        <p:nvPicPr>
          <p:cNvPr id="14" name="Picture 13" descr="AICPA Web_wht.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9276"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a:spLocks noGrp="1"/>
          </p:cNvSpPr>
          <p:nvPr>
            <p:ph sz="half" idx="1"/>
          </p:nvPr>
        </p:nvSpPr>
        <p:spPr>
          <a:xfrm>
            <a:off x="505580" y="1494846"/>
            <a:ext cx="4063320" cy="4855496"/>
          </a:xfrm>
          <a:prstGeom prst="rect">
            <a:avLst/>
          </a:prstGeom>
        </p:spPr>
        <p:txBody>
          <a:bodyPr/>
          <a:lstStyle>
            <a:lvl1pPr marL="257175" indent="-257175">
              <a:buClr>
                <a:schemeClr val="accent2"/>
              </a:buClr>
              <a:buFontTx/>
              <a:buBlip>
                <a:blip r:embed="rId3"/>
              </a:buBlip>
              <a:defRPr sz="1800">
                <a:solidFill>
                  <a:srgbClr val="005092"/>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3"/>
          <p:cNvSpPr>
            <a:spLocks noGrp="1"/>
          </p:cNvSpPr>
          <p:nvPr>
            <p:ph sz="half" idx="2"/>
          </p:nvPr>
        </p:nvSpPr>
        <p:spPr>
          <a:xfrm>
            <a:off x="4594302" y="1494846"/>
            <a:ext cx="4063320" cy="4855496"/>
          </a:xfrm>
          <a:prstGeom prst="rect">
            <a:avLst/>
          </a:prstGeom>
        </p:spPr>
        <p:txBody>
          <a:bodyPr/>
          <a:lstStyle>
            <a:lvl1pPr marL="257175" indent="-257175">
              <a:buClr>
                <a:schemeClr val="accent2"/>
              </a:buClr>
              <a:buSzPct val="100000"/>
              <a:buFontTx/>
              <a:buBlip>
                <a:blip r:embed="rId3"/>
              </a:buBlip>
              <a:defRPr sz="1800">
                <a:solidFill>
                  <a:srgbClr val="005092"/>
                </a:solidFill>
              </a:defRPr>
            </a:lvl1pPr>
            <a:lvl2pPr>
              <a:defRPr sz="1500">
                <a:solidFill>
                  <a:srgbClr val="000000"/>
                </a:solidFill>
              </a:defRPr>
            </a:lvl2pPr>
            <a:lvl3pPr>
              <a:defRPr sz="1500">
                <a:solidFill>
                  <a:srgbClr val="000000"/>
                </a:solidFill>
              </a:defRPr>
            </a:lvl3pPr>
            <a:lvl4pPr>
              <a:defRPr sz="1500">
                <a:solidFill>
                  <a:srgbClr val="000000"/>
                </a:solidFill>
              </a:defRPr>
            </a:lvl4pPr>
            <a:lvl5pPr>
              <a:defRPr sz="1500">
                <a:solidFill>
                  <a:srgbClr val="000000"/>
                </a:solidFill>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13"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defTabSz="342900" fontAlgn="base">
              <a:spcBef>
                <a:spcPct val="0"/>
              </a:spcBef>
              <a:spcAft>
                <a:spcPct val="0"/>
              </a:spcAft>
              <a:defRPr/>
            </a:pPr>
            <a:endParaRPr lang="en-US" sz="300" baseline="30000" dirty="0">
              <a:solidFill>
                <a:srgbClr val="FFFFFF"/>
              </a:solidFill>
              <a:latin typeface="Arial" pitchFamily="-64" charset="0"/>
              <a:ea typeface="ＭＳ Ｐゴシック" pitchFamily="-112" charset="-128"/>
              <a:cs typeface="ＭＳ Ｐゴシック" pitchFamily="-112" charset="-128"/>
            </a:endParaRPr>
          </a:p>
        </p:txBody>
      </p:sp>
      <p:sp>
        <p:nvSpPr>
          <p:cNvPr id="16" name="TextBox 15"/>
          <p:cNvSpPr txBox="1"/>
          <p:nvPr userDrawn="1"/>
        </p:nvSpPr>
        <p:spPr>
          <a:xfrm>
            <a:off x="5697723" y="6578531"/>
            <a:ext cx="4370120" cy="230832"/>
          </a:xfrm>
          <a:prstGeom prst="rect">
            <a:avLst/>
          </a:prstGeom>
          <a:noFill/>
        </p:spPr>
        <p:txBody>
          <a:bodyPr wrap="square" rtlCol="0">
            <a:spAutoFit/>
          </a:bodyPr>
          <a:lstStyle/>
          <a:p>
            <a:pPr defTabSz="342900" fontAlgn="base">
              <a:spcBef>
                <a:spcPct val="0"/>
              </a:spcBef>
              <a:spcAft>
                <a:spcPct val="0"/>
              </a:spcAft>
            </a:pPr>
            <a:r>
              <a:rPr lang="en-US" sz="900" i="1" dirty="0">
                <a:solidFill>
                  <a:prstClr val="white"/>
                </a:solidFill>
                <a:latin typeface="Arial" pitchFamily="-64" charset="0"/>
                <a:ea typeface="ＭＳ Ｐゴシック" pitchFamily="-64" charset="-128"/>
              </a:rPr>
              <a:t>For state CPA society leadership use only</a:t>
            </a:r>
          </a:p>
        </p:txBody>
      </p:sp>
    </p:spTree>
    <p:extLst>
      <p:ext uri="{BB962C8B-B14F-4D97-AF65-F5344CB8AC3E}">
        <p14:creationId xmlns:p14="http://schemas.microsoft.com/office/powerpoint/2010/main" val="543636556"/>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defTabSz="342900" eaLnBrk="1" fontAlgn="base" hangingPunct="1">
              <a:spcBef>
                <a:spcPct val="0"/>
              </a:spcBef>
              <a:spcAft>
                <a:spcPct val="0"/>
              </a:spcAft>
              <a:defRPr/>
            </a:pPr>
            <a:r>
              <a:rPr lang="en-US" sz="825" dirty="0" smtClean="0">
                <a:solidFill>
                  <a:prstClr val="white"/>
                </a:solidFill>
              </a:rPr>
              <a:t>American Institute of CPAs</a:t>
            </a:r>
            <a:r>
              <a:rPr lang="en-US" sz="600" baseline="60000" dirty="0" smtClean="0">
                <a:solidFill>
                  <a:prstClr val="white"/>
                </a:solidFill>
              </a:rPr>
              <a:t>®</a:t>
            </a: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900" fontAlgn="base">
              <a:spcBef>
                <a:spcPct val="0"/>
              </a:spcBef>
              <a:spcAft>
                <a:spcPct val="0"/>
              </a:spcAft>
            </a:pPr>
            <a:endParaRPr lang="en-US" sz="1350">
              <a:solidFill>
                <a:srgbClr val="FFFFFF"/>
              </a:solidFill>
              <a:ea typeface="ＭＳ Ｐゴシック" pitchFamily="-64" charset="-128"/>
              <a:cs typeface="ＭＳ Ｐゴシック" pitchFamily="-64" charset="-128"/>
            </a:endParaRPr>
          </a:p>
        </p:txBody>
      </p:sp>
      <p:pic>
        <p:nvPicPr>
          <p:cNvPr id="13" name="Picture 12" descr="AICPA Web_wht.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9276"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3"/>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defTabSz="342900" fontAlgn="base">
              <a:spcBef>
                <a:spcPct val="0"/>
              </a:spcBef>
              <a:spcAft>
                <a:spcPct val="0"/>
              </a:spcAft>
              <a:defRPr/>
            </a:pPr>
            <a:endParaRPr lang="en-US" sz="300" baseline="30000" dirty="0">
              <a:solidFill>
                <a:srgbClr val="FFFFFF"/>
              </a:solidFill>
              <a:latin typeface="Arial" pitchFamily="-64" charset="0"/>
              <a:ea typeface="ＭＳ Ｐゴシック" pitchFamily="-112" charset="-128"/>
              <a:cs typeface="ＭＳ Ｐゴシック" pitchFamily="-112" charset="-128"/>
            </a:endParaRPr>
          </a:p>
        </p:txBody>
      </p:sp>
      <p:sp>
        <p:nvSpPr>
          <p:cNvPr id="15" name="TextBox 14"/>
          <p:cNvSpPr txBox="1"/>
          <p:nvPr userDrawn="1"/>
        </p:nvSpPr>
        <p:spPr>
          <a:xfrm>
            <a:off x="5697723" y="6578531"/>
            <a:ext cx="4370120" cy="230832"/>
          </a:xfrm>
          <a:prstGeom prst="rect">
            <a:avLst/>
          </a:prstGeom>
          <a:noFill/>
        </p:spPr>
        <p:txBody>
          <a:bodyPr wrap="square" rtlCol="0">
            <a:spAutoFit/>
          </a:bodyPr>
          <a:lstStyle/>
          <a:p>
            <a:pPr defTabSz="342900" fontAlgn="base">
              <a:spcBef>
                <a:spcPct val="0"/>
              </a:spcBef>
              <a:spcAft>
                <a:spcPct val="0"/>
              </a:spcAft>
            </a:pPr>
            <a:r>
              <a:rPr lang="en-US" sz="900" i="1" dirty="0">
                <a:solidFill>
                  <a:prstClr val="white"/>
                </a:solidFill>
                <a:latin typeface="Arial" pitchFamily="-64" charset="0"/>
                <a:ea typeface="ＭＳ Ｐゴシック" pitchFamily="-64" charset="-128"/>
              </a:rPr>
              <a:t>For state CPA society leadership use only</a:t>
            </a:r>
          </a:p>
        </p:txBody>
      </p:sp>
    </p:spTree>
    <p:extLst>
      <p:ext uri="{BB962C8B-B14F-4D97-AF65-F5344CB8AC3E}">
        <p14:creationId xmlns:p14="http://schemas.microsoft.com/office/powerpoint/2010/main" val="3041403377"/>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defTabSz="342900" eaLnBrk="1" fontAlgn="base" hangingPunct="1">
              <a:spcBef>
                <a:spcPct val="0"/>
              </a:spcBef>
              <a:spcAft>
                <a:spcPct val="0"/>
              </a:spcAft>
              <a:defRPr/>
            </a:pPr>
            <a:r>
              <a:rPr lang="en-US" sz="825" dirty="0" smtClean="0">
                <a:solidFill>
                  <a:prstClr val="white"/>
                </a:solidFill>
              </a:rPr>
              <a:t>American Institute of CPAs</a:t>
            </a:r>
            <a:r>
              <a:rPr lang="en-US" sz="600" baseline="60000" dirty="0" smtClean="0">
                <a:solidFill>
                  <a:prstClr val="white"/>
                </a:solidFill>
              </a:rPr>
              <a:t>®</a:t>
            </a: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900" fontAlgn="base">
              <a:spcBef>
                <a:spcPct val="0"/>
              </a:spcBef>
              <a:spcAft>
                <a:spcPct val="0"/>
              </a:spcAft>
            </a:pPr>
            <a:endParaRPr lang="en-US" sz="1350">
              <a:solidFill>
                <a:srgbClr val="FFFFFF"/>
              </a:solidFill>
              <a:ea typeface="ＭＳ Ｐゴシック" pitchFamily="-64" charset="-128"/>
              <a:cs typeface="ＭＳ Ｐゴシック" pitchFamily="-64" charset="-128"/>
            </a:endParaRPr>
          </a:p>
        </p:txBody>
      </p:sp>
      <p:pic>
        <p:nvPicPr>
          <p:cNvPr id="13" name="Picture 12" descr="AICPA Web_wht.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9276"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3"/>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defTabSz="342900" fontAlgn="base">
              <a:spcBef>
                <a:spcPct val="0"/>
              </a:spcBef>
              <a:spcAft>
                <a:spcPct val="0"/>
              </a:spcAft>
              <a:defRPr/>
            </a:pPr>
            <a:endParaRPr lang="en-US" sz="300" baseline="30000" dirty="0">
              <a:solidFill>
                <a:srgbClr val="FFFFFF"/>
              </a:solidFill>
              <a:latin typeface="Arial" pitchFamily="-64" charset="0"/>
              <a:ea typeface="ＭＳ Ｐゴシック" pitchFamily="-112" charset="-128"/>
              <a:cs typeface="ＭＳ Ｐゴシック" pitchFamily="-112" charset="-128"/>
            </a:endParaRPr>
          </a:p>
        </p:txBody>
      </p:sp>
      <p:sp>
        <p:nvSpPr>
          <p:cNvPr id="15" name="TextBox 14"/>
          <p:cNvSpPr txBox="1"/>
          <p:nvPr userDrawn="1"/>
        </p:nvSpPr>
        <p:spPr>
          <a:xfrm>
            <a:off x="5697723" y="6578531"/>
            <a:ext cx="4370120" cy="230832"/>
          </a:xfrm>
          <a:prstGeom prst="rect">
            <a:avLst/>
          </a:prstGeom>
          <a:noFill/>
        </p:spPr>
        <p:txBody>
          <a:bodyPr wrap="square" rtlCol="0">
            <a:spAutoFit/>
          </a:bodyPr>
          <a:lstStyle/>
          <a:p>
            <a:pPr defTabSz="342900" fontAlgn="base">
              <a:spcBef>
                <a:spcPct val="0"/>
              </a:spcBef>
              <a:spcAft>
                <a:spcPct val="0"/>
              </a:spcAft>
            </a:pPr>
            <a:r>
              <a:rPr lang="en-US" sz="900" i="1" dirty="0">
                <a:solidFill>
                  <a:prstClr val="white"/>
                </a:solidFill>
                <a:latin typeface="Arial" pitchFamily="-64" charset="0"/>
                <a:ea typeface="ＭＳ Ｐゴシック" pitchFamily="-64" charset="-128"/>
              </a:rPr>
              <a:t>For state CPA society leadership use only</a:t>
            </a:r>
          </a:p>
        </p:txBody>
      </p:sp>
    </p:spTree>
    <p:extLst>
      <p:ext uri="{BB962C8B-B14F-4D97-AF65-F5344CB8AC3E}">
        <p14:creationId xmlns:p14="http://schemas.microsoft.com/office/powerpoint/2010/main" val="4186748923"/>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defTabSz="342900" eaLnBrk="1" fontAlgn="base" hangingPunct="1">
              <a:spcBef>
                <a:spcPct val="0"/>
              </a:spcBef>
              <a:spcAft>
                <a:spcPct val="0"/>
              </a:spcAft>
              <a:defRPr/>
            </a:pPr>
            <a:r>
              <a:rPr lang="en-US" sz="825" dirty="0" smtClean="0">
                <a:solidFill>
                  <a:prstClr val="white"/>
                </a:solidFill>
              </a:rPr>
              <a:t>American Institute of CPAs</a:t>
            </a:r>
            <a:r>
              <a:rPr lang="en-US" sz="600" baseline="60000" dirty="0" smtClean="0">
                <a:solidFill>
                  <a:prstClr val="white"/>
                </a:solidFill>
              </a:rPr>
              <a:t>®</a:t>
            </a: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900" fontAlgn="base">
              <a:spcBef>
                <a:spcPct val="0"/>
              </a:spcBef>
              <a:spcAft>
                <a:spcPct val="0"/>
              </a:spcAft>
            </a:pPr>
            <a:endParaRPr lang="en-US" sz="1350">
              <a:solidFill>
                <a:srgbClr val="FFFFFF"/>
              </a:solidFill>
              <a:ea typeface="ＭＳ Ｐゴシック" pitchFamily="-64" charset="-128"/>
              <a:cs typeface="ＭＳ Ｐゴシック" pitchFamily="-64" charset="-128"/>
            </a:endParaRPr>
          </a:p>
        </p:txBody>
      </p:sp>
      <p:pic>
        <p:nvPicPr>
          <p:cNvPr id="13" name="Picture 12" descr="AICPA Web_wht.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9276"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3"/>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defTabSz="342900" fontAlgn="base">
              <a:spcBef>
                <a:spcPct val="0"/>
              </a:spcBef>
              <a:spcAft>
                <a:spcPct val="0"/>
              </a:spcAft>
              <a:defRPr/>
            </a:pPr>
            <a:endParaRPr lang="en-US" sz="300" baseline="30000" dirty="0">
              <a:solidFill>
                <a:srgbClr val="FFFFFF"/>
              </a:solidFill>
              <a:latin typeface="Arial" pitchFamily="-64" charset="0"/>
              <a:ea typeface="ＭＳ Ｐゴシック" pitchFamily="-112" charset="-128"/>
              <a:cs typeface="ＭＳ Ｐゴシック" pitchFamily="-112" charset="-128"/>
            </a:endParaRPr>
          </a:p>
        </p:txBody>
      </p:sp>
      <p:sp>
        <p:nvSpPr>
          <p:cNvPr id="15" name="TextBox 14"/>
          <p:cNvSpPr txBox="1"/>
          <p:nvPr userDrawn="1"/>
        </p:nvSpPr>
        <p:spPr>
          <a:xfrm>
            <a:off x="5697723" y="6578531"/>
            <a:ext cx="4370120" cy="230832"/>
          </a:xfrm>
          <a:prstGeom prst="rect">
            <a:avLst/>
          </a:prstGeom>
          <a:noFill/>
        </p:spPr>
        <p:txBody>
          <a:bodyPr wrap="square" rtlCol="0">
            <a:spAutoFit/>
          </a:bodyPr>
          <a:lstStyle/>
          <a:p>
            <a:pPr defTabSz="342900" fontAlgn="base">
              <a:spcBef>
                <a:spcPct val="0"/>
              </a:spcBef>
              <a:spcAft>
                <a:spcPct val="0"/>
              </a:spcAft>
            </a:pPr>
            <a:r>
              <a:rPr lang="en-US" sz="900" i="1" dirty="0">
                <a:solidFill>
                  <a:prstClr val="white"/>
                </a:solidFill>
                <a:latin typeface="Arial" pitchFamily="-64" charset="0"/>
                <a:ea typeface="ＭＳ Ｐゴシック" pitchFamily="-64" charset="-128"/>
              </a:rPr>
              <a:t>For state CPA society leadership use only</a:t>
            </a:r>
          </a:p>
        </p:txBody>
      </p:sp>
    </p:spTree>
    <p:extLst>
      <p:ext uri="{BB962C8B-B14F-4D97-AF65-F5344CB8AC3E}">
        <p14:creationId xmlns:p14="http://schemas.microsoft.com/office/powerpoint/2010/main" val="2109491700"/>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7486" y="1600200"/>
            <a:ext cx="7879314" cy="4525963"/>
          </a:xfrm>
          <a:prstGeom prst="rect">
            <a:avLst/>
          </a:prstGeom>
        </p:spPr>
        <p:txBody>
          <a:bodyPr/>
          <a:lstStyle>
            <a:lvl1pPr>
              <a:buClr>
                <a:srgbClr val="0D6A94"/>
              </a:buClr>
              <a:defRPr b="0" i="0">
                <a:latin typeface="Gotham-Medium"/>
                <a:cs typeface="Gotham-Medium"/>
              </a:defRPr>
            </a:lvl1pPr>
            <a:lvl2pPr>
              <a:buClr>
                <a:schemeClr val="tx1">
                  <a:lumMod val="50000"/>
                  <a:lumOff val="50000"/>
                </a:schemeClr>
              </a:buClr>
              <a:defRPr b="0" i="0">
                <a:solidFill>
                  <a:schemeClr val="tx1">
                    <a:lumMod val="50000"/>
                    <a:lumOff val="50000"/>
                  </a:schemeClr>
                </a:solidFill>
                <a:latin typeface="Gotham-Book"/>
                <a:cs typeface="Gotham-Book"/>
              </a:defRPr>
            </a:lvl2pPr>
            <a:lvl3pPr>
              <a:buClr>
                <a:schemeClr val="tx1">
                  <a:lumMod val="50000"/>
                  <a:lumOff val="50000"/>
                </a:schemeClr>
              </a:buClr>
              <a:defRPr b="0" i="0">
                <a:solidFill>
                  <a:schemeClr val="tx1">
                    <a:lumMod val="50000"/>
                    <a:lumOff val="50000"/>
                  </a:schemeClr>
                </a:solidFill>
                <a:latin typeface="Gotham-Book"/>
                <a:cs typeface="Gotham-Book"/>
              </a:defRPr>
            </a:lvl3pPr>
            <a:lvl4pPr>
              <a:buClr>
                <a:schemeClr val="tx1">
                  <a:lumMod val="50000"/>
                  <a:lumOff val="50000"/>
                </a:schemeClr>
              </a:buClr>
              <a:defRPr b="0" i="0">
                <a:solidFill>
                  <a:schemeClr val="tx1">
                    <a:lumMod val="50000"/>
                    <a:lumOff val="50000"/>
                  </a:schemeClr>
                </a:solidFill>
                <a:latin typeface="Gotham-Book"/>
                <a:cs typeface="Gotham-Book"/>
              </a:defRPr>
            </a:lvl4pPr>
            <a:lvl5pPr>
              <a:buClr>
                <a:schemeClr val="tx1">
                  <a:lumMod val="50000"/>
                  <a:lumOff val="50000"/>
                </a:schemeClr>
              </a:buClr>
              <a:defRPr b="0" i="0">
                <a:solidFill>
                  <a:schemeClr val="tx1">
                    <a:lumMod val="50000"/>
                    <a:lumOff val="50000"/>
                  </a:schemeClr>
                </a:solidFill>
                <a:latin typeface="Gotham-Book"/>
                <a:cs typeface="Gotham-Book"/>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quarter" idx="10" hasCustomPrompt="1"/>
          </p:nvPr>
        </p:nvSpPr>
        <p:spPr>
          <a:xfrm>
            <a:off x="815424" y="626532"/>
            <a:ext cx="7942262" cy="626005"/>
          </a:xfrm>
          <a:prstGeom prst="rect">
            <a:avLst/>
          </a:prstGeom>
        </p:spPr>
        <p:txBody>
          <a:bodyPr/>
          <a:lstStyle>
            <a:lvl1pPr marL="0" indent="0">
              <a:buNone/>
              <a:defRPr sz="2800" baseline="0">
                <a:solidFill>
                  <a:schemeClr val="bg1"/>
                </a:solidFill>
                <a:latin typeface="Gotham-Medium"/>
              </a:defRPr>
            </a:lvl1pPr>
            <a:lvl2pPr>
              <a:defRPr sz="2800">
                <a:solidFill>
                  <a:schemeClr val="bg1"/>
                </a:solidFill>
                <a:latin typeface="Gotham-Medium"/>
              </a:defRPr>
            </a:lvl2pPr>
            <a:lvl3pPr>
              <a:defRPr sz="2800">
                <a:solidFill>
                  <a:schemeClr val="bg1"/>
                </a:solidFill>
                <a:latin typeface="Gotham-Medium"/>
              </a:defRPr>
            </a:lvl3pPr>
            <a:lvl4pPr>
              <a:defRPr sz="2800">
                <a:solidFill>
                  <a:schemeClr val="bg1"/>
                </a:solidFill>
                <a:latin typeface="Gotham-Medium"/>
              </a:defRPr>
            </a:lvl4pPr>
            <a:lvl5pPr>
              <a:defRPr sz="2800">
                <a:solidFill>
                  <a:schemeClr val="bg1"/>
                </a:solidFill>
                <a:latin typeface="Gotham-Medium"/>
              </a:defRPr>
            </a:lvl5pPr>
          </a:lstStyle>
          <a:p>
            <a:pPr lvl="0"/>
            <a:r>
              <a:rPr lang="en-US" dirty="0" smtClean="0"/>
              <a:t>SECTION HEADER</a:t>
            </a:r>
            <a:endParaRPr lang="en-US" dirty="0"/>
          </a:p>
        </p:txBody>
      </p:sp>
    </p:spTree>
    <p:extLst>
      <p:ext uri="{BB962C8B-B14F-4D97-AF65-F5344CB8AC3E}">
        <p14:creationId xmlns:p14="http://schemas.microsoft.com/office/powerpoint/2010/main" val="22445545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7486" y="1600201"/>
            <a:ext cx="3688313" cy="4209206"/>
          </a:xfrm>
          <a:prstGeom prst="rect">
            <a:avLst/>
          </a:prstGeom>
        </p:spPr>
        <p:txBody>
          <a:bodyPr/>
          <a:lstStyle>
            <a:lvl1pPr>
              <a:buNone/>
              <a:defRPr sz="2800" b="0" i="0">
                <a:latin typeface="Gotham-Medium"/>
                <a:cs typeface="Gotham-Medium"/>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4648200" y="1600200"/>
            <a:ext cx="3724572" cy="4209207"/>
          </a:xfrm>
          <a:prstGeom prst="rect">
            <a:avLst/>
          </a:prstGeom>
        </p:spPr>
        <p:txBody>
          <a:bodyPr/>
          <a:lstStyle>
            <a:lvl1pPr>
              <a:buClr>
                <a:srgbClr val="0D6A94"/>
              </a:buClr>
              <a:defRPr sz="2800" b="0" i="0">
                <a:latin typeface="Gotham-Medium"/>
                <a:cs typeface="Gotham-Medium"/>
              </a:defRPr>
            </a:lvl1pPr>
            <a:lvl2pPr>
              <a:buClr>
                <a:schemeClr val="tx1">
                  <a:lumMod val="50000"/>
                  <a:lumOff val="50000"/>
                </a:schemeClr>
              </a:buClr>
              <a:defRPr sz="2400" b="0" i="0">
                <a:solidFill>
                  <a:schemeClr val="tx1">
                    <a:lumMod val="50000"/>
                    <a:lumOff val="50000"/>
                  </a:schemeClr>
                </a:solidFill>
                <a:latin typeface="Gotham-Book"/>
                <a:cs typeface="Gotham-Book"/>
              </a:defRPr>
            </a:lvl2pPr>
            <a:lvl3pPr>
              <a:buClr>
                <a:schemeClr val="tx1">
                  <a:lumMod val="50000"/>
                  <a:lumOff val="50000"/>
                </a:schemeClr>
              </a:buClr>
              <a:defRPr sz="2000" b="0" i="0">
                <a:solidFill>
                  <a:schemeClr val="tx1">
                    <a:lumMod val="50000"/>
                    <a:lumOff val="50000"/>
                  </a:schemeClr>
                </a:solidFill>
                <a:latin typeface="Gotham-Book"/>
                <a:cs typeface="Gotham-Book"/>
              </a:defRPr>
            </a:lvl3pPr>
            <a:lvl4pPr>
              <a:buClr>
                <a:schemeClr val="tx1">
                  <a:lumMod val="50000"/>
                  <a:lumOff val="50000"/>
                </a:schemeClr>
              </a:buClr>
              <a:defRPr sz="1800" b="0" i="0">
                <a:solidFill>
                  <a:schemeClr val="tx1">
                    <a:lumMod val="50000"/>
                    <a:lumOff val="50000"/>
                  </a:schemeClr>
                </a:solidFill>
                <a:latin typeface="Gotham-Book"/>
                <a:cs typeface="Gotham-Book"/>
              </a:defRPr>
            </a:lvl4pPr>
            <a:lvl5pPr>
              <a:buClr>
                <a:schemeClr val="tx1">
                  <a:lumMod val="50000"/>
                  <a:lumOff val="50000"/>
                </a:schemeClr>
              </a:buClr>
              <a:defRPr sz="1800" b="0" i="0">
                <a:solidFill>
                  <a:schemeClr val="tx1">
                    <a:lumMod val="50000"/>
                    <a:lumOff val="50000"/>
                  </a:schemeClr>
                </a:solidFill>
                <a:latin typeface="Gotham-Book"/>
                <a:cs typeface="Gotham-Book"/>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0" hasCustomPrompt="1"/>
          </p:nvPr>
        </p:nvSpPr>
        <p:spPr>
          <a:xfrm>
            <a:off x="807486" y="626532"/>
            <a:ext cx="7942262" cy="626005"/>
          </a:xfrm>
          <a:prstGeom prst="rect">
            <a:avLst/>
          </a:prstGeom>
        </p:spPr>
        <p:txBody>
          <a:bodyPr/>
          <a:lstStyle>
            <a:lvl1pPr marL="0" indent="0">
              <a:buNone/>
              <a:defRPr sz="2800" baseline="0">
                <a:solidFill>
                  <a:schemeClr val="bg1"/>
                </a:solidFill>
                <a:latin typeface="Gotham-Medium"/>
              </a:defRPr>
            </a:lvl1pPr>
            <a:lvl2pPr>
              <a:defRPr sz="2800">
                <a:solidFill>
                  <a:schemeClr val="bg1"/>
                </a:solidFill>
                <a:latin typeface="Gotham-Medium"/>
              </a:defRPr>
            </a:lvl2pPr>
            <a:lvl3pPr>
              <a:defRPr sz="2800">
                <a:solidFill>
                  <a:schemeClr val="bg1"/>
                </a:solidFill>
                <a:latin typeface="Gotham-Medium"/>
              </a:defRPr>
            </a:lvl3pPr>
            <a:lvl4pPr>
              <a:defRPr sz="2800">
                <a:solidFill>
                  <a:schemeClr val="bg1"/>
                </a:solidFill>
                <a:latin typeface="Gotham-Medium"/>
              </a:defRPr>
            </a:lvl4pPr>
            <a:lvl5pPr>
              <a:defRPr sz="2800">
                <a:solidFill>
                  <a:schemeClr val="bg1"/>
                </a:solidFill>
                <a:latin typeface="Gotham-Medium"/>
              </a:defRPr>
            </a:lvl5pPr>
          </a:lstStyle>
          <a:p>
            <a:pPr lvl="0"/>
            <a:r>
              <a:rPr lang="en-US" dirty="0" smtClean="0"/>
              <a:t>SECTION HEADER</a:t>
            </a:r>
            <a:endParaRPr lang="en-US" dirty="0"/>
          </a:p>
        </p:txBody>
      </p:sp>
    </p:spTree>
    <p:extLst>
      <p:ext uri="{BB962C8B-B14F-4D97-AF65-F5344CB8AC3E}">
        <p14:creationId xmlns:p14="http://schemas.microsoft.com/office/powerpoint/2010/main" val="870581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24749131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7486" y="1600201"/>
            <a:ext cx="3688313" cy="4209206"/>
          </a:xfrm>
          <a:prstGeom prst="rect">
            <a:avLst/>
          </a:prstGeom>
        </p:spPr>
        <p:txBody>
          <a:bodyPr/>
          <a:lstStyle>
            <a:lvl1pPr>
              <a:buNone/>
              <a:defRPr sz="2800" b="0" i="0">
                <a:latin typeface="Gotham-Medium"/>
                <a:cs typeface="Gotham-Medium"/>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4648200" y="1600200"/>
            <a:ext cx="3724572" cy="2029699"/>
          </a:xfrm>
          <a:prstGeom prst="rect">
            <a:avLst/>
          </a:prstGeom>
        </p:spPr>
        <p:txBody>
          <a:bodyPr/>
          <a:lstStyle>
            <a:lvl1pPr>
              <a:buNone/>
              <a:defRPr sz="2800" b="0" i="0">
                <a:latin typeface="Gotham-Medium"/>
                <a:cs typeface="Gotham-Medium"/>
              </a:defRPr>
            </a:lvl1pPr>
            <a:lvl2pPr>
              <a:defRPr sz="2400" b="0" i="0">
                <a:solidFill>
                  <a:schemeClr val="tx1">
                    <a:lumMod val="50000"/>
                    <a:lumOff val="50000"/>
                  </a:schemeClr>
                </a:solidFill>
                <a:latin typeface="Gotham-Book"/>
                <a:cs typeface="Gotham-Book"/>
              </a:defRPr>
            </a:lvl2pPr>
            <a:lvl3pPr>
              <a:defRPr sz="2000" b="0" i="0">
                <a:solidFill>
                  <a:schemeClr val="tx1">
                    <a:lumMod val="50000"/>
                    <a:lumOff val="50000"/>
                  </a:schemeClr>
                </a:solidFill>
                <a:latin typeface="Gotham-Book"/>
                <a:cs typeface="Gotham-Book"/>
              </a:defRPr>
            </a:lvl3pPr>
            <a:lvl4pPr>
              <a:defRPr sz="1800" b="0" i="0">
                <a:solidFill>
                  <a:schemeClr val="tx1">
                    <a:lumMod val="50000"/>
                    <a:lumOff val="50000"/>
                  </a:schemeClr>
                </a:solidFill>
                <a:latin typeface="Gotham-Book"/>
                <a:cs typeface="Gotham-Book"/>
              </a:defRPr>
            </a:lvl4pPr>
            <a:lvl5pPr>
              <a:defRPr sz="1800" b="0" i="0">
                <a:solidFill>
                  <a:schemeClr val="tx1">
                    <a:lumMod val="50000"/>
                    <a:lumOff val="50000"/>
                  </a:schemeClr>
                </a:solidFill>
                <a:latin typeface="Gotham-Book"/>
                <a:cs typeface="Gotham-Book"/>
              </a:defRPr>
            </a:lvl5pPr>
            <a:lvl6pPr>
              <a:defRPr sz="1800"/>
            </a:lvl6pPr>
            <a:lvl7pPr>
              <a:defRPr sz="1800"/>
            </a:lvl7pPr>
            <a:lvl8pPr>
              <a:defRPr sz="1800"/>
            </a:lvl8pPr>
            <a:lvl9pPr>
              <a:defRPr sz="1800"/>
            </a:lvl9pPr>
          </a:lstStyle>
          <a:p>
            <a:pPr lvl="0"/>
            <a:endParaRPr lang="en-US" dirty="0"/>
          </a:p>
        </p:txBody>
      </p:sp>
      <p:sp>
        <p:nvSpPr>
          <p:cNvPr id="6" name="Content Placeholder 3"/>
          <p:cNvSpPr>
            <a:spLocks noGrp="1"/>
          </p:cNvSpPr>
          <p:nvPr>
            <p:ph sz="half" idx="10"/>
          </p:nvPr>
        </p:nvSpPr>
        <p:spPr>
          <a:xfrm>
            <a:off x="4648200" y="3771018"/>
            <a:ext cx="3724572" cy="2038389"/>
          </a:xfrm>
          <a:prstGeom prst="rect">
            <a:avLst/>
          </a:prstGeom>
        </p:spPr>
        <p:txBody>
          <a:bodyPr/>
          <a:lstStyle>
            <a:lvl1pPr>
              <a:buNone/>
              <a:defRPr sz="2800" b="0" i="0">
                <a:latin typeface="Gotham-Medium"/>
                <a:cs typeface="Gotham-Medium"/>
              </a:defRPr>
            </a:lvl1pPr>
            <a:lvl2pPr>
              <a:defRPr sz="2400" b="0" i="0">
                <a:solidFill>
                  <a:schemeClr val="tx1">
                    <a:lumMod val="50000"/>
                    <a:lumOff val="50000"/>
                  </a:schemeClr>
                </a:solidFill>
                <a:latin typeface="Gotham-Book"/>
                <a:cs typeface="Gotham-Book"/>
              </a:defRPr>
            </a:lvl2pPr>
            <a:lvl3pPr>
              <a:defRPr sz="2000" b="0" i="0">
                <a:solidFill>
                  <a:schemeClr val="tx1">
                    <a:lumMod val="50000"/>
                    <a:lumOff val="50000"/>
                  </a:schemeClr>
                </a:solidFill>
                <a:latin typeface="Gotham-Book"/>
                <a:cs typeface="Gotham-Book"/>
              </a:defRPr>
            </a:lvl3pPr>
            <a:lvl4pPr>
              <a:defRPr sz="1800" b="0" i="0">
                <a:solidFill>
                  <a:schemeClr val="tx1">
                    <a:lumMod val="50000"/>
                    <a:lumOff val="50000"/>
                  </a:schemeClr>
                </a:solidFill>
                <a:latin typeface="Gotham-Book"/>
                <a:cs typeface="Gotham-Book"/>
              </a:defRPr>
            </a:lvl4pPr>
            <a:lvl5pPr>
              <a:defRPr sz="1800" b="0" i="0">
                <a:solidFill>
                  <a:schemeClr val="tx1">
                    <a:lumMod val="50000"/>
                    <a:lumOff val="50000"/>
                  </a:schemeClr>
                </a:solidFill>
                <a:latin typeface="Gotham-Book"/>
                <a:cs typeface="Gotham-Book"/>
              </a:defRPr>
            </a:lvl5pPr>
            <a:lvl6pPr>
              <a:defRPr sz="1800"/>
            </a:lvl6pPr>
            <a:lvl7pPr>
              <a:defRPr sz="1800"/>
            </a:lvl7pPr>
            <a:lvl8pPr>
              <a:defRPr sz="1800"/>
            </a:lvl8pPr>
            <a:lvl9pPr>
              <a:defRPr sz="1800"/>
            </a:lvl9pPr>
          </a:lstStyle>
          <a:p>
            <a:pPr lvl="0"/>
            <a:endParaRPr lang="en-US" dirty="0"/>
          </a:p>
        </p:txBody>
      </p:sp>
      <p:sp>
        <p:nvSpPr>
          <p:cNvPr id="7" name="Text Placeholder 3"/>
          <p:cNvSpPr>
            <a:spLocks noGrp="1"/>
          </p:cNvSpPr>
          <p:nvPr>
            <p:ph type="body" sz="quarter" idx="11" hasCustomPrompt="1"/>
          </p:nvPr>
        </p:nvSpPr>
        <p:spPr>
          <a:xfrm>
            <a:off x="807486" y="626532"/>
            <a:ext cx="7942262" cy="626005"/>
          </a:xfrm>
          <a:prstGeom prst="rect">
            <a:avLst/>
          </a:prstGeom>
        </p:spPr>
        <p:txBody>
          <a:bodyPr/>
          <a:lstStyle>
            <a:lvl1pPr marL="0" indent="0">
              <a:buNone/>
              <a:defRPr sz="2800" baseline="0">
                <a:solidFill>
                  <a:schemeClr val="bg1"/>
                </a:solidFill>
                <a:latin typeface="Gotham-Medium"/>
              </a:defRPr>
            </a:lvl1pPr>
            <a:lvl2pPr>
              <a:defRPr sz="2800">
                <a:solidFill>
                  <a:schemeClr val="bg1"/>
                </a:solidFill>
                <a:latin typeface="Gotham-Medium"/>
              </a:defRPr>
            </a:lvl2pPr>
            <a:lvl3pPr>
              <a:defRPr sz="2800">
                <a:solidFill>
                  <a:schemeClr val="bg1"/>
                </a:solidFill>
                <a:latin typeface="Gotham-Medium"/>
              </a:defRPr>
            </a:lvl3pPr>
            <a:lvl4pPr>
              <a:defRPr sz="2800">
                <a:solidFill>
                  <a:schemeClr val="bg1"/>
                </a:solidFill>
                <a:latin typeface="Gotham-Medium"/>
              </a:defRPr>
            </a:lvl4pPr>
            <a:lvl5pPr>
              <a:defRPr sz="2800">
                <a:solidFill>
                  <a:schemeClr val="bg1"/>
                </a:solidFill>
                <a:latin typeface="Gotham-Medium"/>
              </a:defRPr>
            </a:lvl5pPr>
          </a:lstStyle>
          <a:p>
            <a:pPr lvl="0"/>
            <a:r>
              <a:rPr lang="en-US" dirty="0" smtClean="0"/>
              <a:t>SECTION HEADER</a:t>
            </a:r>
            <a:endParaRPr lang="en-US" dirty="0"/>
          </a:p>
        </p:txBody>
      </p:sp>
    </p:spTree>
    <p:extLst>
      <p:ext uri="{BB962C8B-B14F-4D97-AF65-F5344CB8AC3E}">
        <p14:creationId xmlns:p14="http://schemas.microsoft.com/office/powerpoint/2010/main" val="31230375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6"/>
          <p:cNvSpPr txBox="1">
            <a:spLocks noChangeArrowheads="1"/>
          </p:cNvSpPr>
          <p:nvPr/>
        </p:nvSpPr>
        <p:spPr>
          <a:xfrm>
            <a:off x="0" y="6567488"/>
            <a:ext cx="9144000" cy="290512"/>
          </a:xfrm>
          <a:prstGeom prst="rect">
            <a:avLst/>
          </a:prstGeom>
          <a:solidFill>
            <a:srgbClr val="256BA8"/>
          </a:solidFill>
          <a:ln/>
        </p:spPr>
        <p:txBody>
          <a:bodyPr/>
          <a:lstStyle/>
          <a:p>
            <a:pPr marL="890588" defTabSz="342900" fontAlgn="base">
              <a:spcBef>
                <a:spcPct val="0"/>
              </a:spcBef>
              <a:spcAft>
                <a:spcPct val="0"/>
              </a:spcAft>
              <a:defRPr/>
            </a:pPr>
            <a:endParaRPr lang="en-US" sz="825" baseline="30000" dirty="0">
              <a:solidFill>
                <a:prstClr val="white"/>
              </a:solidFill>
              <a:latin typeface="Arial" pitchFamily="-64" charset="0"/>
              <a:ea typeface="ＭＳ Ｐゴシック" pitchFamily="-64" charset="-128"/>
              <a:cs typeface="ＭＳ Ｐゴシック" pitchFamily="-64" charset="-128"/>
            </a:endParaRPr>
          </a:p>
        </p:txBody>
      </p:sp>
      <p:sp>
        <p:nvSpPr>
          <p:cNvPr id="8" name="Rectangle 7"/>
          <p:cNvSpPr/>
          <p:nvPr/>
        </p:nvSpPr>
        <p:spPr>
          <a:xfrm>
            <a:off x="0" y="-3175"/>
            <a:ext cx="9144000" cy="133350"/>
          </a:xfrm>
          <a:prstGeom prst="rect">
            <a:avLst/>
          </a:prstGeom>
          <a:solidFill>
            <a:srgbClr val="256BA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base">
              <a:spcBef>
                <a:spcPct val="0"/>
              </a:spcBef>
              <a:spcAft>
                <a:spcPct val="0"/>
              </a:spcAft>
              <a:defRPr/>
            </a:pPr>
            <a:endParaRPr lang="en-US" sz="135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a:buClr>
                <a:schemeClr val="accent2"/>
              </a:buClr>
              <a:defRPr>
                <a:solidFill>
                  <a:srgbClr val="005ABB"/>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4" descr="AICPA Web_wht.eps"/>
          <p:cNvPicPr>
            <a:picLocks noChangeAspect="1"/>
          </p:cNvPicPr>
          <p:nvPr userDrawn="1"/>
        </p:nvPicPr>
        <p:blipFill>
          <a:blip r:embed="rId2"/>
          <a:stretch>
            <a:fillRect/>
          </a:stretch>
        </p:blipFill>
        <p:spPr bwMode="auto">
          <a:xfrm>
            <a:off x="520701" y="6602250"/>
            <a:ext cx="642938" cy="216226"/>
          </a:xfrm>
          <a:prstGeom prst="rect">
            <a:avLst/>
          </a:prstGeom>
          <a:noFill/>
          <a:ln w="9525">
            <a:noFill/>
            <a:miter lim="800000"/>
            <a:headEnd/>
            <a:tailEnd/>
          </a:ln>
        </p:spPr>
      </p:pic>
      <p:sp>
        <p:nvSpPr>
          <p:cNvPr id="13" name="Slide Number Placeholder 3"/>
          <p:cNvSpPr txBox="1">
            <a:spLocks/>
          </p:cNvSpPr>
          <p:nvPr userDrawn="1"/>
        </p:nvSpPr>
        <p:spPr>
          <a:xfrm>
            <a:off x="8001000" y="6558803"/>
            <a:ext cx="685800" cy="288925"/>
          </a:xfrm>
          <a:prstGeom prst="rect">
            <a:avLst/>
          </a:prstGeom>
        </p:spPr>
        <p:txBody>
          <a:bodyPr vert="horz" wrap="square" lIns="68580" tIns="34290" rIns="68580" bIns="3429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chemeClr val="bg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fld id="{AE2B0C86-AF15-4ED6-A62D-84F1330E23DC}" type="slidenum">
              <a:rPr lang="en-US" sz="825" smtClean="0">
                <a:solidFill>
                  <a:prstClr val="white"/>
                </a:solidFill>
              </a:rPr>
              <a:pPr/>
              <a:t>‹#›</a:t>
            </a:fld>
            <a:endParaRPr lang="en-US" sz="825" dirty="0">
              <a:solidFill>
                <a:prstClr val="white"/>
              </a:solidFill>
            </a:endParaRPr>
          </a:p>
        </p:txBody>
      </p:sp>
      <p:sp>
        <p:nvSpPr>
          <p:cNvPr id="14" name="Slide Number Placeholder 3"/>
          <p:cNvSpPr txBox="1">
            <a:spLocks/>
          </p:cNvSpPr>
          <p:nvPr userDrawn="1"/>
        </p:nvSpPr>
        <p:spPr>
          <a:xfrm>
            <a:off x="6142296" y="6579582"/>
            <a:ext cx="1764575"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750" dirty="0" smtClean="0">
                <a:solidFill>
                  <a:prstClr val="white">
                    <a:lumMod val="95000"/>
                  </a:prstClr>
                </a:solidFill>
              </a:rPr>
              <a:t> </a:t>
            </a:r>
            <a:endParaRPr lang="en-US" sz="750" dirty="0">
              <a:solidFill>
                <a:prstClr val="white">
                  <a:lumMod val="95000"/>
                </a:prstClr>
              </a:solidFill>
            </a:endParaRPr>
          </a:p>
        </p:txBody>
      </p:sp>
    </p:spTree>
    <p:extLst>
      <p:ext uri="{BB962C8B-B14F-4D97-AF65-F5344CB8AC3E}">
        <p14:creationId xmlns:p14="http://schemas.microsoft.com/office/powerpoint/2010/main" val="2385970324"/>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1034838" y="1600201"/>
            <a:ext cx="3817921" cy="3966169"/>
          </a:xfrm>
          <a:prstGeom prst="rect">
            <a:avLst/>
          </a:prstGeom>
        </p:spPr>
        <p:txBody>
          <a:bodyPr/>
          <a:lstStyle>
            <a:lvl1pPr marL="0" indent="0">
              <a:buNone/>
              <a:defRPr sz="1350" b="0" i="0" baseline="0">
                <a:solidFill>
                  <a:schemeClr val="bg1"/>
                </a:solidFill>
                <a:latin typeface="Gotham-Book"/>
                <a:cs typeface="Gotham-Book"/>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Divider slide type to go here.</a:t>
            </a:r>
          </a:p>
        </p:txBody>
      </p:sp>
      <p:sp>
        <p:nvSpPr>
          <p:cNvPr id="8" name="Title 1"/>
          <p:cNvSpPr>
            <a:spLocks noGrp="1"/>
          </p:cNvSpPr>
          <p:nvPr>
            <p:ph type="title" hasCustomPrompt="1"/>
          </p:nvPr>
        </p:nvSpPr>
        <p:spPr>
          <a:xfrm>
            <a:off x="1034837" y="454716"/>
            <a:ext cx="5229063" cy="1145484"/>
          </a:xfrm>
          <a:prstGeom prst="rect">
            <a:avLst/>
          </a:prstGeom>
        </p:spPr>
        <p:txBody>
          <a:bodyPr anchor="ctr"/>
          <a:lstStyle>
            <a:lvl1pPr algn="l">
              <a:defRPr sz="2250" b="0" i="0" baseline="0">
                <a:solidFill>
                  <a:schemeClr val="bg1"/>
                </a:solidFill>
                <a:latin typeface="Gotham-Medium"/>
                <a:cs typeface="Gotham-Medium"/>
              </a:defRPr>
            </a:lvl1pPr>
          </a:lstStyle>
          <a:p>
            <a:r>
              <a:rPr lang="en-US" dirty="0" smtClean="0"/>
              <a:t>SECTION NAME</a:t>
            </a:r>
            <a:endParaRPr lang="en-US" dirty="0"/>
          </a:p>
        </p:txBody>
      </p:sp>
    </p:spTree>
    <p:extLst>
      <p:ext uri="{BB962C8B-B14F-4D97-AF65-F5344CB8AC3E}">
        <p14:creationId xmlns:p14="http://schemas.microsoft.com/office/powerpoint/2010/main" val="4853962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7486" y="1600202"/>
            <a:ext cx="7879314" cy="4525963"/>
          </a:xfrm>
          <a:prstGeom prst="rect">
            <a:avLst/>
          </a:prstGeom>
        </p:spPr>
        <p:txBody>
          <a:bodyPr/>
          <a:lstStyle>
            <a:lvl1pPr>
              <a:buClr>
                <a:srgbClr val="0D6A94"/>
              </a:buClr>
              <a:defRPr b="0" i="0">
                <a:latin typeface="Gotham-Medium"/>
                <a:cs typeface="Gotham-Medium"/>
              </a:defRPr>
            </a:lvl1pPr>
            <a:lvl2pPr>
              <a:buClr>
                <a:schemeClr val="tx1">
                  <a:lumMod val="50000"/>
                  <a:lumOff val="50000"/>
                </a:schemeClr>
              </a:buClr>
              <a:defRPr b="0" i="0">
                <a:solidFill>
                  <a:schemeClr val="tx1">
                    <a:lumMod val="50000"/>
                    <a:lumOff val="50000"/>
                  </a:schemeClr>
                </a:solidFill>
                <a:latin typeface="Gotham-Book"/>
                <a:cs typeface="Gotham-Book"/>
              </a:defRPr>
            </a:lvl2pPr>
            <a:lvl3pPr>
              <a:buClr>
                <a:schemeClr val="tx1">
                  <a:lumMod val="50000"/>
                  <a:lumOff val="50000"/>
                </a:schemeClr>
              </a:buClr>
              <a:defRPr b="0" i="0">
                <a:solidFill>
                  <a:schemeClr val="tx1">
                    <a:lumMod val="50000"/>
                    <a:lumOff val="50000"/>
                  </a:schemeClr>
                </a:solidFill>
                <a:latin typeface="Gotham-Book"/>
                <a:cs typeface="Gotham-Book"/>
              </a:defRPr>
            </a:lvl3pPr>
            <a:lvl4pPr>
              <a:buClr>
                <a:schemeClr val="tx1">
                  <a:lumMod val="50000"/>
                  <a:lumOff val="50000"/>
                </a:schemeClr>
              </a:buClr>
              <a:defRPr b="0" i="0">
                <a:solidFill>
                  <a:schemeClr val="tx1">
                    <a:lumMod val="50000"/>
                    <a:lumOff val="50000"/>
                  </a:schemeClr>
                </a:solidFill>
                <a:latin typeface="Gotham-Book"/>
                <a:cs typeface="Gotham-Book"/>
              </a:defRPr>
            </a:lvl4pPr>
            <a:lvl5pPr>
              <a:buClr>
                <a:schemeClr val="tx1">
                  <a:lumMod val="50000"/>
                  <a:lumOff val="50000"/>
                </a:schemeClr>
              </a:buClr>
              <a:defRPr b="0" i="0">
                <a:solidFill>
                  <a:schemeClr val="tx1">
                    <a:lumMod val="50000"/>
                    <a:lumOff val="50000"/>
                  </a:schemeClr>
                </a:solidFill>
                <a:latin typeface="Gotham-Book"/>
                <a:cs typeface="Gotham-Book"/>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quarter" idx="10" hasCustomPrompt="1"/>
          </p:nvPr>
        </p:nvSpPr>
        <p:spPr>
          <a:xfrm>
            <a:off x="815425" y="626534"/>
            <a:ext cx="7942262" cy="626005"/>
          </a:xfrm>
          <a:prstGeom prst="rect">
            <a:avLst/>
          </a:prstGeom>
        </p:spPr>
        <p:txBody>
          <a:bodyPr/>
          <a:lstStyle>
            <a:lvl1pPr marL="0" indent="0">
              <a:buNone/>
              <a:defRPr sz="2100" baseline="0">
                <a:solidFill>
                  <a:schemeClr val="bg1"/>
                </a:solidFill>
                <a:latin typeface="Gotham-Medium"/>
              </a:defRPr>
            </a:lvl1pPr>
            <a:lvl2pPr>
              <a:defRPr sz="2100">
                <a:solidFill>
                  <a:schemeClr val="bg1"/>
                </a:solidFill>
                <a:latin typeface="Gotham-Medium"/>
              </a:defRPr>
            </a:lvl2pPr>
            <a:lvl3pPr>
              <a:defRPr sz="2100">
                <a:solidFill>
                  <a:schemeClr val="bg1"/>
                </a:solidFill>
                <a:latin typeface="Gotham-Medium"/>
              </a:defRPr>
            </a:lvl3pPr>
            <a:lvl4pPr>
              <a:defRPr sz="2100">
                <a:solidFill>
                  <a:schemeClr val="bg1"/>
                </a:solidFill>
                <a:latin typeface="Gotham-Medium"/>
              </a:defRPr>
            </a:lvl4pPr>
            <a:lvl5pPr>
              <a:defRPr sz="2100">
                <a:solidFill>
                  <a:schemeClr val="bg1"/>
                </a:solidFill>
                <a:latin typeface="Gotham-Medium"/>
              </a:defRPr>
            </a:lvl5pPr>
          </a:lstStyle>
          <a:p>
            <a:pPr lvl="0"/>
            <a:r>
              <a:rPr lang="en-US" dirty="0" smtClean="0"/>
              <a:t>SECTION HEADER</a:t>
            </a:r>
            <a:endParaRPr lang="en-US" dirty="0"/>
          </a:p>
        </p:txBody>
      </p:sp>
    </p:spTree>
    <p:extLst>
      <p:ext uri="{BB962C8B-B14F-4D97-AF65-F5344CB8AC3E}">
        <p14:creationId xmlns:p14="http://schemas.microsoft.com/office/powerpoint/2010/main" val="32517469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7487" y="1600201"/>
            <a:ext cx="3688313" cy="4209206"/>
          </a:xfrm>
          <a:prstGeom prst="rect">
            <a:avLst/>
          </a:prstGeom>
        </p:spPr>
        <p:txBody>
          <a:bodyPr/>
          <a:lstStyle>
            <a:lvl1pPr>
              <a:buNone/>
              <a:defRPr sz="2100" b="0" i="0">
                <a:latin typeface="Gotham-Medium"/>
                <a:cs typeface="Gotham-Medium"/>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p:txBody>
      </p:sp>
      <p:sp>
        <p:nvSpPr>
          <p:cNvPr id="4" name="Content Placeholder 3"/>
          <p:cNvSpPr>
            <a:spLocks noGrp="1"/>
          </p:cNvSpPr>
          <p:nvPr>
            <p:ph sz="half" idx="2"/>
          </p:nvPr>
        </p:nvSpPr>
        <p:spPr>
          <a:xfrm>
            <a:off x="4648200" y="1600202"/>
            <a:ext cx="3724572" cy="4209207"/>
          </a:xfrm>
          <a:prstGeom prst="rect">
            <a:avLst/>
          </a:prstGeom>
        </p:spPr>
        <p:txBody>
          <a:bodyPr/>
          <a:lstStyle>
            <a:lvl1pPr>
              <a:buClr>
                <a:srgbClr val="0D6A94"/>
              </a:buClr>
              <a:defRPr sz="2100" b="0" i="0">
                <a:latin typeface="Gotham-Medium"/>
                <a:cs typeface="Gotham-Medium"/>
              </a:defRPr>
            </a:lvl1pPr>
            <a:lvl2pPr>
              <a:buClr>
                <a:schemeClr val="tx1">
                  <a:lumMod val="50000"/>
                  <a:lumOff val="50000"/>
                </a:schemeClr>
              </a:buClr>
              <a:defRPr sz="1800" b="0" i="0">
                <a:solidFill>
                  <a:schemeClr val="tx1">
                    <a:lumMod val="50000"/>
                    <a:lumOff val="50000"/>
                  </a:schemeClr>
                </a:solidFill>
                <a:latin typeface="Gotham-Book"/>
                <a:cs typeface="Gotham-Book"/>
              </a:defRPr>
            </a:lvl2pPr>
            <a:lvl3pPr>
              <a:buClr>
                <a:schemeClr val="tx1">
                  <a:lumMod val="50000"/>
                  <a:lumOff val="50000"/>
                </a:schemeClr>
              </a:buClr>
              <a:defRPr sz="1500" b="0" i="0">
                <a:solidFill>
                  <a:schemeClr val="tx1">
                    <a:lumMod val="50000"/>
                    <a:lumOff val="50000"/>
                  </a:schemeClr>
                </a:solidFill>
                <a:latin typeface="Gotham-Book"/>
                <a:cs typeface="Gotham-Book"/>
              </a:defRPr>
            </a:lvl3pPr>
            <a:lvl4pPr>
              <a:buClr>
                <a:schemeClr val="tx1">
                  <a:lumMod val="50000"/>
                  <a:lumOff val="50000"/>
                </a:schemeClr>
              </a:buClr>
              <a:defRPr sz="1350" b="0" i="0">
                <a:solidFill>
                  <a:schemeClr val="tx1">
                    <a:lumMod val="50000"/>
                    <a:lumOff val="50000"/>
                  </a:schemeClr>
                </a:solidFill>
                <a:latin typeface="Gotham-Book"/>
                <a:cs typeface="Gotham-Book"/>
              </a:defRPr>
            </a:lvl4pPr>
            <a:lvl5pPr>
              <a:buClr>
                <a:schemeClr val="tx1">
                  <a:lumMod val="50000"/>
                  <a:lumOff val="50000"/>
                </a:schemeClr>
              </a:buClr>
              <a:defRPr sz="1350" b="0" i="0">
                <a:solidFill>
                  <a:schemeClr val="tx1">
                    <a:lumMod val="50000"/>
                    <a:lumOff val="50000"/>
                  </a:schemeClr>
                </a:solidFill>
                <a:latin typeface="Gotham-Book"/>
                <a:cs typeface="Gotham-Book"/>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0" hasCustomPrompt="1"/>
          </p:nvPr>
        </p:nvSpPr>
        <p:spPr>
          <a:xfrm>
            <a:off x="807487" y="626534"/>
            <a:ext cx="7942262" cy="626005"/>
          </a:xfrm>
          <a:prstGeom prst="rect">
            <a:avLst/>
          </a:prstGeom>
        </p:spPr>
        <p:txBody>
          <a:bodyPr/>
          <a:lstStyle>
            <a:lvl1pPr marL="0" indent="0">
              <a:buNone/>
              <a:defRPr sz="2100" baseline="0">
                <a:solidFill>
                  <a:schemeClr val="bg1"/>
                </a:solidFill>
                <a:latin typeface="Gotham-Medium"/>
              </a:defRPr>
            </a:lvl1pPr>
            <a:lvl2pPr>
              <a:defRPr sz="2100">
                <a:solidFill>
                  <a:schemeClr val="bg1"/>
                </a:solidFill>
                <a:latin typeface="Gotham-Medium"/>
              </a:defRPr>
            </a:lvl2pPr>
            <a:lvl3pPr>
              <a:defRPr sz="2100">
                <a:solidFill>
                  <a:schemeClr val="bg1"/>
                </a:solidFill>
                <a:latin typeface="Gotham-Medium"/>
              </a:defRPr>
            </a:lvl3pPr>
            <a:lvl4pPr>
              <a:defRPr sz="2100">
                <a:solidFill>
                  <a:schemeClr val="bg1"/>
                </a:solidFill>
                <a:latin typeface="Gotham-Medium"/>
              </a:defRPr>
            </a:lvl4pPr>
            <a:lvl5pPr>
              <a:defRPr sz="2100">
                <a:solidFill>
                  <a:schemeClr val="bg1"/>
                </a:solidFill>
                <a:latin typeface="Gotham-Medium"/>
              </a:defRPr>
            </a:lvl5pPr>
          </a:lstStyle>
          <a:p>
            <a:pPr lvl="0"/>
            <a:r>
              <a:rPr lang="en-US" dirty="0" smtClean="0"/>
              <a:t>SECTION HEADER</a:t>
            </a:r>
            <a:endParaRPr lang="en-US" dirty="0"/>
          </a:p>
        </p:txBody>
      </p:sp>
    </p:spTree>
    <p:extLst>
      <p:ext uri="{BB962C8B-B14F-4D97-AF65-F5344CB8AC3E}">
        <p14:creationId xmlns:p14="http://schemas.microsoft.com/office/powerpoint/2010/main" val="35357458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7487" y="1600201"/>
            <a:ext cx="3688313" cy="4209206"/>
          </a:xfrm>
          <a:prstGeom prst="rect">
            <a:avLst/>
          </a:prstGeom>
        </p:spPr>
        <p:txBody>
          <a:bodyPr/>
          <a:lstStyle>
            <a:lvl1pPr>
              <a:buNone/>
              <a:defRPr sz="2100" b="0" i="0">
                <a:latin typeface="Gotham-Medium"/>
                <a:cs typeface="Gotham-Medium"/>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p:txBody>
      </p:sp>
      <p:sp>
        <p:nvSpPr>
          <p:cNvPr id="4" name="Content Placeholder 3"/>
          <p:cNvSpPr>
            <a:spLocks noGrp="1"/>
          </p:cNvSpPr>
          <p:nvPr>
            <p:ph sz="half" idx="2"/>
          </p:nvPr>
        </p:nvSpPr>
        <p:spPr>
          <a:xfrm>
            <a:off x="4648200" y="1600202"/>
            <a:ext cx="3724572" cy="2029699"/>
          </a:xfrm>
          <a:prstGeom prst="rect">
            <a:avLst/>
          </a:prstGeom>
        </p:spPr>
        <p:txBody>
          <a:bodyPr/>
          <a:lstStyle>
            <a:lvl1pPr>
              <a:buNone/>
              <a:defRPr sz="2100" b="0" i="0">
                <a:latin typeface="Gotham-Medium"/>
                <a:cs typeface="Gotham-Medium"/>
              </a:defRPr>
            </a:lvl1pPr>
            <a:lvl2pPr>
              <a:defRPr sz="1800" b="0" i="0">
                <a:solidFill>
                  <a:schemeClr val="tx1">
                    <a:lumMod val="50000"/>
                    <a:lumOff val="50000"/>
                  </a:schemeClr>
                </a:solidFill>
                <a:latin typeface="Gotham-Book"/>
                <a:cs typeface="Gotham-Book"/>
              </a:defRPr>
            </a:lvl2pPr>
            <a:lvl3pPr>
              <a:defRPr sz="1500" b="0" i="0">
                <a:solidFill>
                  <a:schemeClr val="tx1">
                    <a:lumMod val="50000"/>
                    <a:lumOff val="50000"/>
                  </a:schemeClr>
                </a:solidFill>
                <a:latin typeface="Gotham-Book"/>
                <a:cs typeface="Gotham-Book"/>
              </a:defRPr>
            </a:lvl3pPr>
            <a:lvl4pPr>
              <a:defRPr sz="1350" b="0" i="0">
                <a:solidFill>
                  <a:schemeClr val="tx1">
                    <a:lumMod val="50000"/>
                    <a:lumOff val="50000"/>
                  </a:schemeClr>
                </a:solidFill>
                <a:latin typeface="Gotham-Book"/>
                <a:cs typeface="Gotham-Book"/>
              </a:defRPr>
            </a:lvl4pPr>
            <a:lvl5pPr>
              <a:defRPr sz="1350" b="0" i="0">
                <a:solidFill>
                  <a:schemeClr val="tx1">
                    <a:lumMod val="50000"/>
                    <a:lumOff val="50000"/>
                  </a:schemeClr>
                </a:solidFill>
                <a:latin typeface="Gotham-Book"/>
                <a:cs typeface="Gotham-Book"/>
              </a:defRPr>
            </a:lvl5pPr>
            <a:lvl6pPr>
              <a:defRPr sz="1350"/>
            </a:lvl6pPr>
            <a:lvl7pPr>
              <a:defRPr sz="1350"/>
            </a:lvl7pPr>
            <a:lvl8pPr>
              <a:defRPr sz="1350"/>
            </a:lvl8pPr>
            <a:lvl9pPr>
              <a:defRPr sz="1350"/>
            </a:lvl9pPr>
          </a:lstStyle>
          <a:p>
            <a:pPr lvl="0"/>
            <a:r>
              <a:rPr lang="en-US" smtClean="0"/>
              <a:t>Click to edit Master text styles</a:t>
            </a:r>
          </a:p>
        </p:txBody>
      </p:sp>
      <p:sp>
        <p:nvSpPr>
          <p:cNvPr id="6" name="Content Placeholder 3"/>
          <p:cNvSpPr>
            <a:spLocks noGrp="1"/>
          </p:cNvSpPr>
          <p:nvPr>
            <p:ph sz="half" idx="10"/>
          </p:nvPr>
        </p:nvSpPr>
        <p:spPr>
          <a:xfrm>
            <a:off x="4648200" y="3771020"/>
            <a:ext cx="3724572" cy="2038389"/>
          </a:xfrm>
          <a:prstGeom prst="rect">
            <a:avLst/>
          </a:prstGeom>
        </p:spPr>
        <p:txBody>
          <a:bodyPr/>
          <a:lstStyle>
            <a:lvl1pPr>
              <a:buNone/>
              <a:defRPr sz="2100" b="0" i="0">
                <a:latin typeface="Gotham-Medium"/>
                <a:cs typeface="Gotham-Medium"/>
              </a:defRPr>
            </a:lvl1pPr>
            <a:lvl2pPr>
              <a:defRPr sz="1800" b="0" i="0">
                <a:solidFill>
                  <a:schemeClr val="tx1">
                    <a:lumMod val="50000"/>
                    <a:lumOff val="50000"/>
                  </a:schemeClr>
                </a:solidFill>
                <a:latin typeface="Gotham-Book"/>
                <a:cs typeface="Gotham-Book"/>
              </a:defRPr>
            </a:lvl2pPr>
            <a:lvl3pPr>
              <a:defRPr sz="1500" b="0" i="0">
                <a:solidFill>
                  <a:schemeClr val="tx1">
                    <a:lumMod val="50000"/>
                    <a:lumOff val="50000"/>
                  </a:schemeClr>
                </a:solidFill>
                <a:latin typeface="Gotham-Book"/>
                <a:cs typeface="Gotham-Book"/>
              </a:defRPr>
            </a:lvl3pPr>
            <a:lvl4pPr>
              <a:defRPr sz="1350" b="0" i="0">
                <a:solidFill>
                  <a:schemeClr val="tx1">
                    <a:lumMod val="50000"/>
                    <a:lumOff val="50000"/>
                  </a:schemeClr>
                </a:solidFill>
                <a:latin typeface="Gotham-Book"/>
                <a:cs typeface="Gotham-Book"/>
              </a:defRPr>
            </a:lvl4pPr>
            <a:lvl5pPr>
              <a:defRPr sz="1350" b="0" i="0">
                <a:solidFill>
                  <a:schemeClr val="tx1">
                    <a:lumMod val="50000"/>
                    <a:lumOff val="50000"/>
                  </a:schemeClr>
                </a:solidFill>
                <a:latin typeface="Gotham-Book"/>
                <a:cs typeface="Gotham-Book"/>
              </a:defRPr>
            </a:lvl5pPr>
            <a:lvl6pPr>
              <a:defRPr sz="1350"/>
            </a:lvl6pPr>
            <a:lvl7pPr>
              <a:defRPr sz="1350"/>
            </a:lvl7pPr>
            <a:lvl8pPr>
              <a:defRPr sz="1350"/>
            </a:lvl8pPr>
            <a:lvl9pPr>
              <a:defRPr sz="1350"/>
            </a:lvl9pPr>
          </a:lstStyle>
          <a:p>
            <a:pPr lvl="0"/>
            <a:r>
              <a:rPr lang="en-US" smtClean="0"/>
              <a:t>Click to edit Master text styles</a:t>
            </a:r>
          </a:p>
        </p:txBody>
      </p:sp>
      <p:sp>
        <p:nvSpPr>
          <p:cNvPr id="7" name="Text Placeholder 3"/>
          <p:cNvSpPr>
            <a:spLocks noGrp="1"/>
          </p:cNvSpPr>
          <p:nvPr>
            <p:ph type="body" sz="quarter" idx="11" hasCustomPrompt="1"/>
          </p:nvPr>
        </p:nvSpPr>
        <p:spPr>
          <a:xfrm>
            <a:off x="807487" y="626534"/>
            <a:ext cx="7942262" cy="626005"/>
          </a:xfrm>
          <a:prstGeom prst="rect">
            <a:avLst/>
          </a:prstGeom>
        </p:spPr>
        <p:txBody>
          <a:bodyPr/>
          <a:lstStyle>
            <a:lvl1pPr marL="0" indent="0">
              <a:buNone/>
              <a:defRPr sz="2100" baseline="0">
                <a:solidFill>
                  <a:schemeClr val="bg1"/>
                </a:solidFill>
                <a:latin typeface="Gotham-Medium"/>
              </a:defRPr>
            </a:lvl1pPr>
            <a:lvl2pPr>
              <a:defRPr sz="2100">
                <a:solidFill>
                  <a:schemeClr val="bg1"/>
                </a:solidFill>
                <a:latin typeface="Gotham-Medium"/>
              </a:defRPr>
            </a:lvl2pPr>
            <a:lvl3pPr>
              <a:defRPr sz="2100">
                <a:solidFill>
                  <a:schemeClr val="bg1"/>
                </a:solidFill>
                <a:latin typeface="Gotham-Medium"/>
              </a:defRPr>
            </a:lvl3pPr>
            <a:lvl4pPr>
              <a:defRPr sz="2100">
                <a:solidFill>
                  <a:schemeClr val="bg1"/>
                </a:solidFill>
                <a:latin typeface="Gotham-Medium"/>
              </a:defRPr>
            </a:lvl4pPr>
            <a:lvl5pPr>
              <a:defRPr sz="2100">
                <a:solidFill>
                  <a:schemeClr val="bg1"/>
                </a:solidFill>
                <a:latin typeface="Gotham-Medium"/>
              </a:defRPr>
            </a:lvl5pPr>
          </a:lstStyle>
          <a:p>
            <a:pPr lvl="0"/>
            <a:r>
              <a:rPr lang="en-US" dirty="0" smtClean="0"/>
              <a:t>SECTION HEADER</a:t>
            </a:r>
            <a:endParaRPr lang="en-US" dirty="0"/>
          </a:p>
        </p:txBody>
      </p:sp>
    </p:spTree>
    <p:extLst>
      <p:ext uri="{BB962C8B-B14F-4D97-AF65-F5344CB8AC3E}">
        <p14:creationId xmlns:p14="http://schemas.microsoft.com/office/powerpoint/2010/main" val="40753826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93024405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67000691"/>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506900193"/>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9013802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49220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213919138"/>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874211599"/>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53373782"/>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12"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5" name="Rectangle 14"/>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7" name="Content Placeholder 2"/>
          <p:cNvSpPr>
            <a:spLocks noGrp="1"/>
          </p:cNvSpPr>
          <p:nvPr>
            <p:ph sz="half" idx="1"/>
          </p:nvPr>
        </p:nvSpPr>
        <p:spPr>
          <a:xfrm>
            <a:off x="505580" y="1494846"/>
            <a:ext cx="4063320" cy="4855496"/>
          </a:xfrm>
          <a:prstGeom prst="rect">
            <a:avLst/>
          </a:prstGeom>
        </p:spPr>
        <p:txBody>
          <a:bodyPr/>
          <a:lstStyle>
            <a:lvl1pPr marL="257175" indent="-257175">
              <a:buClr>
                <a:schemeClr val="accent2"/>
              </a:buClr>
              <a:buFontTx/>
              <a:buBlip>
                <a:blip r:embed="rId2"/>
              </a:buBlip>
              <a:defRPr sz="1800">
                <a:solidFill>
                  <a:srgbClr val="005092"/>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3"/>
          <p:cNvSpPr>
            <a:spLocks noGrp="1"/>
          </p:cNvSpPr>
          <p:nvPr>
            <p:ph sz="half" idx="2"/>
          </p:nvPr>
        </p:nvSpPr>
        <p:spPr>
          <a:xfrm>
            <a:off x="4594302" y="1494846"/>
            <a:ext cx="4063320" cy="4855496"/>
          </a:xfrm>
          <a:prstGeom prst="rect">
            <a:avLst/>
          </a:prstGeom>
        </p:spPr>
        <p:txBody>
          <a:bodyPr/>
          <a:lstStyle>
            <a:lvl1pPr marL="257175" indent="-257175">
              <a:buClr>
                <a:schemeClr val="accent2"/>
              </a:buClr>
              <a:buSzPct val="100000"/>
              <a:buFontTx/>
              <a:buBlip>
                <a:blip r:embed="rId2"/>
              </a:buBlip>
              <a:defRPr sz="1800">
                <a:solidFill>
                  <a:srgbClr val="005092"/>
                </a:solidFill>
              </a:defRPr>
            </a:lvl1pPr>
            <a:lvl2pPr>
              <a:defRPr sz="1500">
                <a:solidFill>
                  <a:srgbClr val="000000"/>
                </a:solidFill>
              </a:defRPr>
            </a:lvl2pPr>
            <a:lvl3pPr>
              <a:defRPr sz="1500">
                <a:solidFill>
                  <a:srgbClr val="000000"/>
                </a:solidFill>
              </a:defRPr>
            </a:lvl3pPr>
            <a:lvl4pPr>
              <a:defRPr sz="1500">
                <a:solidFill>
                  <a:srgbClr val="000000"/>
                </a:solidFill>
              </a:defRPr>
            </a:lvl4pPr>
            <a:lvl5pPr>
              <a:defRPr sz="1500">
                <a:solidFill>
                  <a:srgbClr val="000000"/>
                </a:solidFill>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13"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027029764"/>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58409543"/>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01966346"/>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577829492"/>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75820710"/>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804306171"/>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endParaRPr lang="en-US">
              <a:solidFill>
                <a:prstClr val="black"/>
              </a:solidFill>
            </a:endParaRPr>
          </a:p>
        </p:txBody>
      </p:sp>
      <p:sp>
        <p:nvSpPr>
          <p:cNvPr id="3"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solidFill>
                <a:prstClr val="black"/>
              </a:solidFill>
            </a:endParaRPr>
          </a:p>
        </p:txBody>
      </p:sp>
      <p:sp>
        <p:nvSpPr>
          <p:cNvPr id="4"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206A12F9-0167-4924-A5AF-AFC65B5B6D2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399539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33885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1_Content with Captio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1034838" y="1600201"/>
            <a:ext cx="3817921" cy="3966169"/>
          </a:xfrm>
          <a:prstGeom prst="rect">
            <a:avLst/>
          </a:prstGeom>
        </p:spPr>
        <p:txBody>
          <a:bodyPr/>
          <a:lstStyle>
            <a:lvl1pPr marL="0" indent="0">
              <a:buNone/>
              <a:defRPr sz="1350" b="0" i="0" baseline="0">
                <a:solidFill>
                  <a:schemeClr val="bg1"/>
                </a:solidFill>
                <a:latin typeface="Gotham-Book"/>
                <a:cs typeface="Gotham-Book"/>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Divider slide type to go here.</a:t>
            </a:r>
          </a:p>
        </p:txBody>
      </p:sp>
      <p:sp>
        <p:nvSpPr>
          <p:cNvPr id="8" name="Title 1"/>
          <p:cNvSpPr>
            <a:spLocks noGrp="1"/>
          </p:cNvSpPr>
          <p:nvPr>
            <p:ph type="title" hasCustomPrompt="1"/>
          </p:nvPr>
        </p:nvSpPr>
        <p:spPr>
          <a:xfrm>
            <a:off x="1034837" y="454716"/>
            <a:ext cx="5229063" cy="1145484"/>
          </a:xfrm>
          <a:prstGeom prst="rect">
            <a:avLst/>
          </a:prstGeom>
        </p:spPr>
        <p:txBody>
          <a:bodyPr anchor="ctr"/>
          <a:lstStyle>
            <a:lvl1pPr algn="l">
              <a:defRPr sz="2250" b="0" i="0" baseline="0">
                <a:solidFill>
                  <a:schemeClr val="bg1"/>
                </a:solidFill>
                <a:latin typeface="Gotham-Medium"/>
                <a:cs typeface="Gotham-Medium"/>
              </a:defRPr>
            </a:lvl1pPr>
          </a:lstStyle>
          <a:p>
            <a:r>
              <a:rPr lang="en-US" dirty="0" smtClean="0"/>
              <a:t>SECTION NAME</a:t>
            </a:r>
            <a:endParaRPr lang="en-US" dirty="0"/>
          </a:p>
        </p:txBody>
      </p:sp>
    </p:spTree>
    <p:extLst>
      <p:ext uri="{BB962C8B-B14F-4D97-AF65-F5344CB8AC3E}">
        <p14:creationId xmlns:p14="http://schemas.microsoft.com/office/powerpoint/2010/main" val="29628962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defTabSz="342900" eaLnBrk="1" fontAlgn="base" hangingPunct="1">
              <a:spcBef>
                <a:spcPct val="0"/>
              </a:spcBef>
              <a:spcAft>
                <a:spcPct val="0"/>
              </a:spcAft>
              <a:defRPr/>
            </a:pPr>
            <a:r>
              <a:rPr lang="en-US" sz="825" dirty="0" smtClean="0">
                <a:solidFill>
                  <a:prstClr val="white"/>
                </a:solidFill>
              </a:rPr>
              <a:t>American Institute of CPAs</a:t>
            </a:r>
            <a:r>
              <a:rPr lang="en-US" sz="600" baseline="60000" dirty="0" smtClean="0">
                <a:solidFill>
                  <a:prstClr val="white"/>
                </a:solidFill>
              </a:rPr>
              <a:t>®</a:t>
            </a: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900" fontAlgn="base">
              <a:spcBef>
                <a:spcPct val="0"/>
              </a:spcBef>
              <a:spcAft>
                <a:spcPct val="0"/>
              </a:spcAft>
            </a:pPr>
            <a:endParaRPr lang="en-US" sz="1350">
              <a:solidFill>
                <a:srgbClr val="FFFFFF"/>
              </a:solidFill>
              <a:ea typeface="ＭＳ Ｐゴシック" pitchFamily="-64" charset="-128"/>
              <a:cs typeface="ＭＳ Ｐゴシック" pitchFamily="-64" charset="-128"/>
            </a:endParaRPr>
          </a:p>
        </p:txBody>
      </p:sp>
      <p:pic>
        <p:nvPicPr>
          <p:cNvPr id="13" name="Picture 12" descr="AICPA Web_wht.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9276"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3"/>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defTabSz="342900" fontAlgn="base">
              <a:spcBef>
                <a:spcPct val="0"/>
              </a:spcBef>
              <a:spcAft>
                <a:spcPct val="0"/>
              </a:spcAft>
              <a:defRPr/>
            </a:pPr>
            <a:endParaRPr lang="en-US" sz="300" baseline="30000" dirty="0">
              <a:solidFill>
                <a:srgbClr val="FFFFFF"/>
              </a:solidFill>
              <a:latin typeface="Arial" pitchFamily="-64" charset="0"/>
              <a:ea typeface="ＭＳ Ｐゴシック" pitchFamily="-112" charset="-128"/>
              <a:cs typeface="ＭＳ Ｐゴシック" pitchFamily="-112" charset="-128"/>
            </a:endParaRPr>
          </a:p>
        </p:txBody>
      </p:sp>
      <p:sp>
        <p:nvSpPr>
          <p:cNvPr id="15" name="TextBox 14"/>
          <p:cNvSpPr txBox="1"/>
          <p:nvPr userDrawn="1"/>
        </p:nvSpPr>
        <p:spPr>
          <a:xfrm>
            <a:off x="5697723" y="6578531"/>
            <a:ext cx="4370120" cy="230832"/>
          </a:xfrm>
          <a:prstGeom prst="rect">
            <a:avLst/>
          </a:prstGeom>
          <a:noFill/>
        </p:spPr>
        <p:txBody>
          <a:bodyPr wrap="square" rtlCol="0">
            <a:spAutoFit/>
          </a:bodyPr>
          <a:lstStyle/>
          <a:p>
            <a:pPr defTabSz="342900" fontAlgn="base">
              <a:spcBef>
                <a:spcPct val="0"/>
              </a:spcBef>
              <a:spcAft>
                <a:spcPct val="0"/>
              </a:spcAft>
            </a:pPr>
            <a:r>
              <a:rPr lang="en-US" sz="900" i="1" dirty="0">
                <a:solidFill>
                  <a:prstClr val="white"/>
                </a:solidFill>
                <a:latin typeface="Arial" pitchFamily="-64" charset="0"/>
                <a:ea typeface="ＭＳ Ｐゴシック" pitchFamily="-64" charset="-128"/>
              </a:rPr>
              <a:t>For state CPA society leadership use only</a:t>
            </a:r>
          </a:p>
        </p:txBody>
      </p:sp>
    </p:spTree>
    <p:extLst>
      <p:ext uri="{BB962C8B-B14F-4D97-AF65-F5344CB8AC3E}">
        <p14:creationId xmlns:p14="http://schemas.microsoft.com/office/powerpoint/2010/main" val="484133681"/>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defTabSz="342900" eaLnBrk="1" fontAlgn="base" hangingPunct="1">
              <a:spcBef>
                <a:spcPct val="0"/>
              </a:spcBef>
              <a:spcAft>
                <a:spcPct val="0"/>
              </a:spcAft>
              <a:defRPr/>
            </a:pPr>
            <a:r>
              <a:rPr lang="en-US" sz="825" dirty="0" smtClean="0">
                <a:solidFill>
                  <a:prstClr val="white"/>
                </a:solidFill>
              </a:rPr>
              <a:t>American Institute of CPAs</a:t>
            </a:r>
            <a:r>
              <a:rPr lang="en-US" sz="600" baseline="60000" dirty="0" smtClean="0">
                <a:solidFill>
                  <a:prstClr val="white"/>
                </a:solidFill>
              </a:rPr>
              <a:t>®</a:t>
            </a: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900" fontAlgn="base">
              <a:spcBef>
                <a:spcPct val="0"/>
              </a:spcBef>
              <a:spcAft>
                <a:spcPct val="0"/>
              </a:spcAft>
            </a:pPr>
            <a:endParaRPr lang="en-US" sz="1350">
              <a:solidFill>
                <a:srgbClr val="FFFFFF"/>
              </a:solidFill>
              <a:ea typeface="ＭＳ Ｐゴシック" pitchFamily="-64" charset="-128"/>
              <a:cs typeface="ＭＳ Ｐゴシック" pitchFamily="-64" charset="-128"/>
            </a:endParaRPr>
          </a:p>
        </p:txBody>
      </p:sp>
      <p:pic>
        <p:nvPicPr>
          <p:cNvPr id="13" name="Picture 12" descr="AICPA Web_wht.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9276"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3"/>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defTabSz="342900" fontAlgn="base">
              <a:spcBef>
                <a:spcPct val="0"/>
              </a:spcBef>
              <a:spcAft>
                <a:spcPct val="0"/>
              </a:spcAft>
              <a:defRPr/>
            </a:pPr>
            <a:endParaRPr lang="en-US" sz="300" baseline="30000" dirty="0">
              <a:solidFill>
                <a:srgbClr val="FFFFFF"/>
              </a:solidFill>
              <a:latin typeface="Arial" pitchFamily="-64" charset="0"/>
              <a:ea typeface="ＭＳ Ｐゴシック" pitchFamily="-112" charset="-128"/>
              <a:cs typeface="ＭＳ Ｐゴシック" pitchFamily="-112" charset="-128"/>
            </a:endParaRPr>
          </a:p>
        </p:txBody>
      </p:sp>
      <p:sp>
        <p:nvSpPr>
          <p:cNvPr id="15" name="TextBox 14"/>
          <p:cNvSpPr txBox="1"/>
          <p:nvPr userDrawn="1"/>
        </p:nvSpPr>
        <p:spPr>
          <a:xfrm>
            <a:off x="5697723" y="6578531"/>
            <a:ext cx="4370120" cy="230832"/>
          </a:xfrm>
          <a:prstGeom prst="rect">
            <a:avLst/>
          </a:prstGeom>
          <a:noFill/>
        </p:spPr>
        <p:txBody>
          <a:bodyPr wrap="square" rtlCol="0">
            <a:spAutoFit/>
          </a:bodyPr>
          <a:lstStyle/>
          <a:p>
            <a:pPr defTabSz="342900" fontAlgn="base">
              <a:spcBef>
                <a:spcPct val="0"/>
              </a:spcBef>
              <a:spcAft>
                <a:spcPct val="0"/>
              </a:spcAft>
            </a:pPr>
            <a:r>
              <a:rPr lang="en-US" sz="900" i="1" dirty="0">
                <a:solidFill>
                  <a:prstClr val="white"/>
                </a:solidFill>
                <a:latin typeface="Arial" pitchFamily="-64" charset="0"/>
                <a:ea typeface="ＭＳ Ｐゴシック" pitchFamily="-64" charset="-128"/>
              </a:rPr>
              <a:t>For state CPA society leadership use only</a:t>
            </a:r>
          </a:p>
        </p:txBody>
      </p:sp>
    </p:spTree>
    <p:extLst>
      <p:ext uri="{BB962C8B-B14F-4D97-AF65-F5344CB8AC3E}">
        <p14:creationId xmlns:p14="http://schemas.microsoft.com/office/powerpoint/2010/main" val="1579498705"/>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12"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defTabSz="342900" eaLnBrk="1" fontAlgn="base" hangingPunct="1">
              <a:spcBef>
                <a:spcPct val="0"/>
              </a:spcBef>
              <a:spcAft>
                <a:spcPct val="0"/>
              </a:spcAft>
              <a:defRPr/>
            </a:pPr>
            <a:r>
              <a:rPr lang="en-US" sz="825" dirty="0" smtClean="0">
                <a:solidFill>
                  <a:prstClr val="white"/>
                </a:solidFill>
              </a:rPr>
              <a:t>American Institute of CPAs</a:t>
            </a:r>
            <a:r>
              <a:rPr lang="en-US" sz="600" baseline="60000" dirty="0" smtClean="0">
                <a:solidFill>
                  <a:prstClr val="white"/>
                </a:solidFill>
              </a:rPr>
              <a:t>®</a:t>
            </a:r>
          </a:p>
        </p:txBody>
      </p:sp>
      <p:sp>
        <p:nvSpPr>
          <p:cNvPr id="15" name="Rectangle 14"/>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900" fontAlgn="base">
              <a:spcBef>
                <a:spcPct val="0"/>
              </a:spcBef>
              <a:spcAft>
                <a:spcPct val="0"/>
              </a:spcAft>
            </a:pPr>
            <a:endParaRPr lang="en-US" sz="1350">
              <a:solidFill>
                <a:srgbClr val="FFFFFF"/>
              </a:solidFill>
              <a:ea typeface="ＭＳ Ｐゴシック" pitchFamily="-64" charset="-128"/>
              <a:cs typeface="ＭＳ Ｐゴシック" pitchFamily="-64" charset="-128"/>
            </a:endParaRPr>
          </a:p>
        </p:txBody>
      </p:sp>
      <p:pic>
        <p:nvPicPr>
          <p:cNvPr id="14" name="Picture 13" descr="AICPA Web_wht.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9276"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a:spLocks noGrp="1"/>
          </p:cNvSpPr>
          <p:nvPr>
            <p:ph sz="half" idx="1"/>
          </p:nvPr>
        </p:nvSpPr>
        <p:spPr>
          <a:xfrm>
            <a:off x="505580" y="1494846"/>
            <a:ext cx="4063320" cy="4855496"/>
          </a:xfrm>
          <a:prstGeom prst="rect">
            <a:avLst/>
          </a:prstGeom>
        </p:spPr>
        <p:txBody>
          <a:bodyPr/>
          <a:lstStyle>
            <a:lvl1pPr marL="257175" indent="-257175">
              <a:buClr>
                <a:schemeClr val="accent2"/>
              </a:buClr>
              <a:buFontTx/>
              <a:buBlip>
                <a:blip r:embed="rId3"/>
              </a:buBlip>
              <a:defRPr sz="1800">
                <a:solidFill>
                  <a:srgbClr val="005092"/>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3"/>
          <p:cNvSpPr>
            <a:spLocks noGrp="1"/>
          </p:cNvSpPr>
          <p:nvPr>
            <p:ph sz="half" idx="2"/>
          </p:nvPr>
        </p:nvSpPr>
        <p:spPr>
          <a:xfrm>
            <a:off x="4594302" y="1494846"/>
            <a:ext cx="4063320" cy="4855496"/>
          </a:xfrm>
          <a:prstGeom prst="rect">
            <a:avLst/>
          </a:prstGeom>
        </p:spPr>
        <p:txBody>
          <a:bodyPr/>
          <a:lstStyle>
            <a:lvl1pPr marL="257175" indent="-257175">
              <a:buClr>
                <a:schemeClr val="accent2"/>
              </a:buClr>
              <a:buSzPct val="100000"/>
              <a:buFontTx/>
              <a:buBlip>
                <a:blip r:embed="rId3"/>
              </a:buBlip>
              <a:defRPr sz="1800">
                <a:solidFill>
                  <a:srgbClr val="005092"/>
                </a:solidFill>
              </a:defRPr>
            </a:lvl1pPr>
            <a:lvl2pPr>
              <a:defRPr sz="1500">
                <a:solidFill>
                  <a:srgbClr val="000000"/>
                </a:solidFill>
              </a:defRPr>
            </a:lvl2pPr>
            <a:lvl3pPr>
              <a:defRPr sz="1500">
                <a:solidFill>
                  <a:srgbClr val="000000"/>
                </a:solidFill>
              </a:defRPr>
            </a:lvl3pPr>
            <a:lvl4pPr>
              <a:defRPr sz="1500">
                <a:solidFill>
                  <a:srgbClr val="000000"/>
                </a:solidFill>
              </a:defRPr>
            </a:lvl4pPr>
            <a:lvl5pPr>
              <a:defRPr sz="1500">
                <a:solidFill>
                  <a:srgbClr val="000000"/>
                </a:solidFill>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13"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defTabSz="342900" fontAlgn="base">
              <a:spcBef>
                <a:spcPct val="0"/>
              </a:spcBef>
              <a:spcAft>
                <a:spcPct val="0"/>
              </a:spcAft>
              <a:defRPr/>
            </a:pPr>
            <a:endParaRPr lang="en-US" sz="300" baseline="30000" dirty="0">
              <a:solidFill>
                <a:srgbClr val="FFFFFF"/>
              </a:solidFill>
              <a:latin typeface="Arial" pitchFamily="-64" charset="0"/>
              <a:ea typeface="ＭＳ Ｐゴシック" pitchFamily="-112" charset="-128"/>
              <a:cs typeface="ＭＳ Ｐゴシック" pitchFamily="-112" charset="-128"/>
            </a:endParaRPr>
          </a:p>
        </p:txBody>
      </p:sp>
      <p:sp>
        <p:nvSpPr>
          <p:cNvPr id="16" name="TextBox 15"/>
          <p:cNvSpPr txBox="1"/>
          <p:nvPr userDrawn="1"/>
        </p:nvSpPr>
        <p:spPr>
          <a:xfrm>
            <a:off x="5697723" y="6578531"/>
            <a:ext cx="4370120" cy="230832"/>
          </a:xfrm>
          <a:prstGeom prst="rect">
            <a:avLst/>
          </a:prstGeom>
          <a:noFill/>
        </p:spPr>
        <p:txBody>
          <a:bodyPr wrap="square" rtlCol="0">
            <a:spAutoFit/>
          </a:bodyPr>
          <a:lstStyle/>
          <a:p>
            <a:pPr defTabSz="342900" fontAlgn="base">
              <a:spcBef>
                <a:spcPct val="0"/>
              </a:spcBef>
              <a:spcAft>
                <a:spcPct val="0"/>
              </a:spcAft>
            </a:pPr>
            <a:r>
              <a:rPr lang="en-US" sz="900" i="1" dirty="0">
                <a:solidFill>
                  <a:prstClr val="white"/>
                </a:solidFill>
                <a:latin typeface="Arial" pitchFamily="-64" charset="0"/>
                <a:ea typeface="ＭＳ Ｐゴシック" pitchFamily="-64" charset="-128"/>
              </a:rPr>
              <a:t>For state CPA society leadership use only</a:t>
            </a:r>
          </a:p>
        </p:txBody>
      </p:sp>
    </p:spTree>
    <p:extLst>
      <p:ext uri="{BB962C8B-B14F-4D97-AF65-F5344CB8AC3E}">
        <p14:creationId xmlns:p14="http://schemas.microsoft.com/office/powerpoint/2010/main" val="2666168648"/>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defTabSz="342900" eaLnBrk="1" fontAlgn="base" hangingPunct="1">
              <a:spcBef>
                <a:spcPct val="0"/>
              </a:spcBef>
              <a:spcAft>
                <a:spcPct val="0"/>
              </a:spcAft>
              <a:defRPr/>
            </a:pPr>
            <a:r>
              <a:rPr lang="en-US" sz="825" dirty="0" smtClean="0">
                <a:solidFill>
                  <a:prstClr val="white"/>
                </a:solidFill>
              </a:rPr>
              <a:t>American Institute of CPAs</a:t>
            </a:r>
            <a:r>
              <a:rPr lang="en-US" sz="600" baseline="60000" dirty="0" smtClean="0">
                <a:solidFill>
                  <a:prstClr val="white"/>
                </a:solidFill>
              </a:rPr>
              <a:t>®</a:t>
            </a: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900" fontAlgn="base">
              <a:spcBef>
                <a:spcPct val="0"/>
              </a:spcBef>
              <a:spcAft>
                <a:spcPct val="0"/>
              </a:spcAft>
            </a:pPr>
            <a:endParaRPr lang="en-US" sz="1350">
              <a:solidFill>
                <a:srgbClr val="FFFFFF"/>
              </a:solidFill>
              <a:ea typeface="ＭＳ Ｐゴシック" pitchFamily="-64" charset="-128"/>
              <a:cs typeface="ＭＳ Ｐゴシック" pitchFamily="-64" charset="-128"/>
            </a:endParaRPr>
          </a:p>
        </p:txBody>
      </p:sp>
      <p:pic>
        <p:nvPicPr>
          <p:cNvPr id="13" name="Picture 12" descr="AICPA Web_wht.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9276"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3"/>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defTabSz="342900" fontAlgn="base">
              <a:spcBef>
                <a:spcPct val="0"/>
              </a:spcBef>
              <a:spcAft>
                <a:spcPct val="0"/>
              </a:spcAft>
              <a:defRPr/>
            </a:pPr>
            <a:endParaRPr lang="en-US" sz="300" baseline="30000" dirty="0">
              <a:solidFill>
                <a:srgbClr val="FFFFFF"/>
              </a:solidFill>
              <a:latin typeface="Arial" pitchFamily="-64" charset="0"/>
              <a:ea typeface="ＭＳ Ｐゴシック" pitchFamily="-112" charset="-128"/>
              <a:cs typeface="ＭＳ Ｐゴシック" pitchFamily="-112" charset="-128"/>
            </a:endParaRPr>
          </a:p>
        </p:txBody>
      </p:sp>
      <p:sp>
        <p:nvSpPr>
          <p:cNvPr id="15" name="TextBox 14"/>
          <p:cNvSpPr txBox="1"/>
          <p:nvPr userDrawn="1"/>
        </p:nvSpPr>
        <p:spPr>
          <a:xfrm>
            <a:off x="5697723" y="6578531"/>
            <a:ext cx="4370120" cy="230832"/>
          </a:xfrm>
          <a:prstGeom prst="rect">
            <a:avLst/>
          </a:prstGeom>
          <a:noFill/>
        </p:spPr>
        <p:txBody>
          <a:bodyPr wrap="square" rtlCol="0">
            <a:spAutoFit/>
          </a:bodyPr>
          <a:lstStyle/>
          <a:p>
            <a:pPr defTabSz="342900" fontAlgn="base">
              <a:spcBef>
                <a:spcPct val="0"/>
              </a:spcBef>
              <a:spcAft>
                <a:spcPct val="0"/>
              </a:spcAft>
            </a:pPr>
            <a:r>
              <a:rPr lang="en-US" sz="900" i="1" dirty="0">
                <a:solidFill>
                  <a:prstClr val="white"/>
                </a:solidFill>
                <a:latin typeface="Arial" pitchFamily="-64" charset="0"/>
                <a:ea typeface="ＭＳ Ｐゴシック" pitchFamily="-64" charset="-128"/>
              </a:rPr>
              <a:t>For state CPA society leadership use only</a:t>
            </a:r>
          </a:p>
        </p:txBody>
      </p:sp>
    </p:spTree>
    <p:extLst>
      <p:ext uri="{BB962C8B-B14F-4D97-AF65-F5344CB8AC3E}">
        <p14:creationId xmlns:p14="http://schemas.microsoft.com/office/powerpoint/2010/main" val="1037619316"/>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defTabSz="342900" eaLnBrk="1" fontAlgn="base" hangingPunct="1">
              <a:spcBef>
                <a:spcPct val="0"/>
              </a:spcBef>
              <a:spcAft>
                <a:spcPct val="0"/>
              </a:spcAft>
              <a:defRPr/>
            </a:pPr>
            <a:r>
              <a:rPr lang="en-US" sz="825" dirty="0" smtClean="0">
                <a:solidFill>
                  <a:prstClr val="white"/>
                </a:solidFill>
              </a:rPr>
              <a:t>American Institute of CPAs</a:t>
            </a:r>
            <a:r>
              <a:rPr lang="en-US" sz="600" baseline="60000" dirty="0" smtClean="0">
                <a:solidFill>
                  <a:prstClr val="white"/>
                </a:solidFill>
              </a:rPr>
              <a:t>®</a:t>
            </a: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900" fontAlgn="base">
              <a:spcBef>
                <a:spcPct val="0"/>
              </a:spcBef>
              <a:spcAft>
                <a:spcPct val="0"/>
              </a:spcAft>
            </a:pPr>
            <a:endParaRPr lang="en-US" sz="1350">
              <a:solidFill>
                <a:srgbClr val="FFFFFF"/>
              </a:solidFill>
              <a:ea typeface="ＭＳ Ｐゴシック" pitchFamily="-64" charset="-128"/>
              <a:cs typeface="ＭＳ Ｐゴシック" pitchFamily="-64" charset="-128"/>
            </a:endParaRPr>
          </a:p>
        </p:txBody>
      </p:sp>
      <p:pic>
        <p:nvPicPr>
          <p:cNvPr id="13" name="Picture 12" descr="AICPA Web_wht.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9276"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3"/>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defTabSz="342900" fontAlgn="base">
              <a:spcBef>
                <a:spcPct val="0"/>
              </a:spcBef>
              <a:spcAft>
                <a:spcPct val="0"/>
              </a:spcAft>
              <a:defRPr/>
            </a:pPr>
            <a:endParaRPr lang="en-US" sz="300" baseline="30000" dirty="0">
              <a:solidFill>
                <a:srgbClr val="FFFFFF"/>
              </a:solidFill>
              <a:latin typeface="Arial" pitchFamily="-64" charset="0"/>
              <a:ea typeface="ＭＳ Ｐゴシック" pitchFamily="-112" charset="-128"/>
              <a:cs typeface="ＭＳ Ｐゴシック" pitchFamily="-112" charset="-128"/>
            </a:endParaRPr>
          </a:p>
        </p:txBody>
      </p:sp>
      <p:sp>
        <p:nvSpPr>
          <p:cNvPr id="15" name="TextBox 14"/>
          <p:cNvSpPr txBox="1"/>
          <p:nvPr userDrawn="1"/>
        </p:nvSpPr>
        <p:spPr>
          <a:xfrm>
            <a:off x="5697723" y="6578531"/>
            <a:ext cx="4370120" cy="230832"/>
          </a:xfrm>
          <a:prstGeom prst="rect">
            <a:avLst/>
          </a:prstGeom>
          <a:noFill/>
        </p:spPr>
        <p:txBody>
          <a:bodyPr wrap="square" rtlCol="0">
            <a:spAutoFit/>
          </a:bodyPr>
          <a:lstStyle/>
          <a:p>
            <a:pPr defTabSz="342900" fontAlgn="base">
              <a:spcBef>
                <a:spcPct val="0"/>
              </a:spcBef>
              <a:spcAft>
                <a:spcPct val="0"/>
              </a:spcAft>
            </a:pPr>
            <a:r>
              <a:rPr lang="en-US" sz="900" i="1" dirty="0">
                <a:solidFill>
                  <a:prstClr val="white"/>
                </a:solidFill>
                <a:latin typeface="Arial" pitchFamily="-64" charset="0"/>
                <a:ea typeface="ＭＳ Ｐゴシック" pitchFamily="-64" charset="-128"/>
              </a:rPr>
              <a:t>For state CPA society leadership use only</a:t>
            </a:r>
          </a:p>
        </p:txBody>
      </p:sp>
    </p:spTree>
    <p:extLst>
      <p:ext uri="{BB962C8B-B14F-4D97-AF65-F5344CB8AC3E}">
        <p14:creationId xmlns:p14="http://schemas.microsoft.com/office/powerpoint/2010/main" val="130796514"/>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defTabSz="342900" eaLnBrk="1" fontAlgn="base" hangingPunct="1">
              <a:spcBef>
                <a:spcPct val="0"/>
              </a:spcBef>
              <a:spcAft>
                <a:spcPct val="0"/>
              </a:spcAft>
              <a:defRPr/>
            </a:pPr>
            <a:r>
              <a:rPr lang="en-US" sz="825" dirty="0" smtClean="0">
                <a:solidFill>
                  <a:prstClr val="white"/>
                </a:solidFill>
              </a:rPr>
              <a:t>American Institute of CPAs</a:t>
            </a:r>
            <a:r>
              <a:rPr lang="en-US" sz="600" baseline="60000" dirty="0" smtClean="0">
                <a:solidFill>
                  <a:prstClr val="white"/>
                </a:solidFill>
              </a:rPr>
              <a:t>®</a:t>
            </a: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342900" fontAlgn="base">
              <a:spcBef>
                <a:spcPct val="0"/>
              </a:spcBef>
              <a:spcAft>
                <a:spcPct val="0"/>
              </a:spcAft>
            </a:pPr>
            <a:endParaRPr lang="en-US" sz="1350">
              <a:solidFill>
                <a:srgbClr val="FFFFFF"/>
              </a:solidFill>
              <a:ea typeface="ＭＳ Ｐゴシック" pitchFamily="-64" charset="-128"/>
              <a:cs typeface="ＭＳ Ｐゴシック" pitchFamily="-64" charset="-128"/>
            </a:endParaRPr>
          </a:p>
        </p:txBody>
      </p:sp>
      <p:pic>
        <p:nvPicPr>
          <p:cNvPr id="13" name="Picture 12" descr="AICPA Web_wht.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9276"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3"/>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defTabSz="342900" fontAlgn="base">
              <a:spcBef>
                <a:spcPct val="0"/>
              </a:spcBef>
              <a:spcAft>
                <a:spcPct val="0"/>
              </a:spcAft>
              <a:defRPr/>
            </a:pPr>
            <a:endParaRPr lang="en-US" sz="300" baseline="30000" dirty="0">
              <a:solidFill>
                <a:srgbClr val="FFFFFF"/>
              </a:solidFill>
              <a:latin typeface="Arial" pitchFamily="-64" charset="0"/>
              <a:ea typeface="ＭＳ Ｐゴシック" pitchFamily="-112" charset="-128"/>
              <a:cs typeface="ＭＳ Ｐゴシック" pitchFamily="-112" charset="-128"/>
            </a:endParaRPr>
          </a:p>
        </p:txBody>
      </p:sp>
      <p:sp>
        <p:nvSpPr>
          <p:cNvPr id="15" name="TextBox 14"/>
          <p:cNvSpPr txBox="1"/>
          <p:nvPr userDrawn="1"/>
        </p:nvSpPr>
        <p:spPr>
          <a:xfrm>
            <a:off x="5697723" y="6578531"/>
            <a:ext cx="4370120" cy="230832"/>
          </a:xfrm>
          <a:prstGeom prst="rect">
            <a:avLst/>
          </a:prstGeom>
          <a:noFill/>
        </p:spPr>
        <p:txBody>
          <a:bodyPr wrap="square" rtlCol="0">
            <a:spAutoFit/>
          </a:bodyPr>
          <a:lstStyle/>
          <a:p>
            <a:pPr defTabSz="342900" fontAlgn="base">
              <a:spcBef>
                <a:spcPct val="0"/>
              </a:spcBef>
              <a:spcAft>
                <a:spcPct val="0"/>
              </a:spcAft>
            </a:pPr>
            <a:r>
              <a:rPr lang="en-US" sz="900" i="1" dirty="0">
                <a:solidFill>
                  <a:prstClr val="white"/>
                </a:solidFill>
                <a:latin typeface="Arial" pitchFamily="-64" charset="0"/>
                <a:ea typeface="ＭＳ Ｐゴシック" pitchFamily="-64" charset="-128"/>
              </a:rPr>
              <a:t>For state CPA society leadership use only</a:t>
            </a:r>
          </a:p>
        </p:txBody>
      </p:sp>
    </p:spTree>
    <p:extLst>
      <p:ext uri="{BB962C8B-B14F-4D97-AF65-F5344CB8AC3E}">
        <p14:creationId xmlns:p14="http://schemas.microsoft.com/office/powerpoint/2010/main" val="376988415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5580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5522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1144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2247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2257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159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2850189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1216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253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1779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Page with Logo">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2231270" y="3333813"/>
            <a:ext cx="6912730" cy="88985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5" name="Subtitle 2"/>
          <p:cNvSpPr>
            <a:spLocks noGrp="1"/>
          </p:cNvSpPr>
          <p:nvPr>
            <p:ph type="subTitle" idx="1"/>
          </p:nvPr>
        </p:nvSpPr>
        <p:spPr>
          <a:xfrm>
            <a:off x="2231270" y="4583183"/>
            <a:ext cx="6912730" cy="1752600"/>
          </a:xfrm>
          <a:prstGeom prst="rect">
            <a:avLst/>
          </a:prstGeom>
        </p:spPr>
        <p:txBody>
          <a:bodyPr/>
          <a:lstStyle>
            <a:lvl1pPr marL="0" indent="0" algn="ctr">
              <a:buNone/>
              <a:defRPr>
                <a:solidFill>
                  <a:schemeClr val="tx1">
                    <a:tint val="75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531503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7200"/>
            <a:endParaRPr lang="en-US" dirty="0">
              <a:solidFill>
                <a:prstClr val="black"/>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pPr defTabSz="457200"/>
            <a:fld id="{7DC1BBB0-96F0-4077-A278-0F3FB5C104D3}"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80098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8" y="2160590"/>
            <a:ext cx="3138025"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457200"/>
            <a:endParaRPr lang="en-US" dirty="0">
              <a:solidFill>
                <a:prstClr val="black"/>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solidFill>
            </a:endParaRPr>
          </a:p>
        </p:txBody>
      </p:sp>
      <p:sp>
        <p:nvSpPr>
          <p:cNvPr id="7" name="Slide Number Placeholder 6"/>
          <p:cNvSpPr>
            <a:spLocks noGrp="1"/>
          </p:cNvSpPr>
          <p:nvPr>
            <p:ph type="sldNum" sz="quarter" idx="12"/>
          </p:nvPr>
        </p:nvSpPr>
        <p:spPr/>
        <p:txBody>
          <a:bodyPr/>
          <a:lstStyle/>
          <a:p>
            <a:pPr defTabSz="457200"/>
            <a:fld id="{7DC1BBB0-96F0-4077-A278-0F3FB5C104D3}"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42239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2" y="2700869"/>
            <a:ext cx="6447501" cy="1826581"/>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2" y="4527448"/>
            <a:ext cx="6447501" cy="860400"/>
          </a:xfrm>
        </p:spPr>
        <p:txBody>
          <a:bodyPr anchor="t"/>
          <a:lstStyle>
            <a:lvl1pPr marL="0" indent="0" algn="l">
              <a:buNone/>
              <a:defRPr sz="1500">
                <a:solidFill>
                  <a:schemeClr val="tx1">
                    <a:lumMod val="50000"/>
                    <a:lumOff val="50000"/>
                  </a:schemeClr>
                </a:solidFill>
              </a:defRPr>
            </a:lvl1pPr>
            <a:lvl2pPr marL="342889" indent="0">
              <a:buNone/>
              <a:defRPr sz="1350">
                <a:solidFill>
                  <a:schemeClr val="tx1">
                    <a:tint val="75000"/>
                  </a:schemeClr>
                </a:solidFill>
              </a:defRPr>
            </a:lvl2pPr>
            <a:lvl3pPr marL="685777" indent="0">
              <a:buNone/>
              <a:defRPr sz="1200">
                <a:solidFill>
                  <a:schemeClr val="tx1">
                    <a:tint val="75000"/>
                  </a:schemeClr>
                </a:solidFill>
              </a:defRPr>
            </a:lvl3pPr>
            <a:lvl4pPr marL="1028666" indent="0">
              <a:buNone/>
              <a:defRPr sz="1050">
                <a:solidFill>
                  <a:schemeClr val="tx1">
                    <a:tint val="75000"/>
                  </a:schemeClr>
                </a:solidFill>
              </a:defRPr>
            </a:lvl4pPr>
            <a:lvl5pPr marL="1371554" indent="0">
              <a:buNone/>
              <a:defRPr sz="1050">
                <a:solidFill>
                  <a:schemeClr val="tx1">
                    <a:tint val="75000"/>
                  </a:schemeClr>
                </a:solidFill>
              </a:defRPr>
            </a:lvl5pPr>
            <a:lvl6pPr marL="1714443" indent="0">
              <a:buNone/>
              <a:defRPr sz="1050">
                <a:solidFill>
                  <a:schemeClr val="tx1">
                    <a:tint val="75000"/>
                  </a:schemeClr>
                </a:solidFill>
              </a:defRPr>
            </a:lvl6pPr>
            <a:lvl7pPr marL="2057331" indent="0">
              <a:buNone/>
              <a:defRPr sz="1050">
                <a:solidFill>
                  <a:schemeClr val="tx1">
                    <a:tint val="75000"/>
                  </a:schemeClr>
                </a:solidFill>
              </a:defRPr>
            </a:lvl7pPr>
            <a:lvl8pPr marL="2400220" indent="0">
              <a:buNone/>
              <a:defRPr sz="1050">
                <a:solidFill>
                  <a:schemeClr val="tx1">
                    <a:tint val="75000"/>
                  </a:schemeClr>
                </a:solidFill>
              </a:defRPr>
            </a:lvl8pPr>
            <a:lvl9pPr marL="2743109"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457200"/>
            <a:endParaRPr lang="en-US" dirty="0">
              <a:solidFill>
                <a:prstClr val="black"/>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pPr defTabSz="457200"/>
            <a:fld id="{7DC1BBB0-96F0-4077-A278-0F3FB5C104D3}"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391809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10" y="2160983"/>
            <a:ext cx="3139217" cy="576262"/>
          </a:xfrm>
        </p:spPr>
        <p:txBody>
          <a:bodyPr anchor="b">
            <a:noAutofit/>
          </a:bodyPr>
          <a:lstStyle>
            <a:lvl1pPr marL="0" indent="0">
              <a:buNone/>
              <a:defRPr sz="1800" b="0"/>
            </a:lvl1pPr>
            <a:lvl2pPr marL="342889" indent="0">
              <a:buNone/>
              <a:defRPr sz="1500" b="1"/>
            </a:lvl2pPr>
            <a:lvl3pPr marL="685777" indent="0">
              <a:buNone/>
              <a:defRPr sz="1350" b="1"/>
            </a:lvl3pPr>
            <a:lvl4pPr marL="1028666" indent="0">
              <a:buNone/>
              <a:defRPr sz="1200" b="1"/>
            </a:lvl4pPr>
            <a:lvl5pPr marL="1371554" indent="0">
              <a:buNone/>
              <a:defRPr sz="1200" b="1"/>
            </a:lvl5pPr>
            <a:lvl6pPr marL="1714443" indent="0">
              <a:buNone/>
              <a:defRPr sz="1200" b="1"/>
            </a:lvl6pPr>
            <a:lvl7pPr marL="2057331" indent="0">
              <a:buNone/>
              <a:defRPr sz="1200" b="1"/>
            </a:lvl7pPr>
            <a:lvl8pPr marL="2400220" indent="0">
              <a:buNone/>
              <a:defRPr sz="1200" b="1"/>
            </a:lvl8pPr>
            <a:lvl9pPr marL="2743109"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10" y="2737247"/>
            <a:ext cx="31392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889" indent="0">
              <a:buNone/>
              <a:defRPr sz="1500" b="1"/>
            </a:lvl2pPr>
            <a:lvl3pPr marL="685777" indent="0">
              <a:buNone/>
              <a:defRPr sz="1350" b="1"/>
            </a:lvl3pPr>
            <a:lvl4pPr marL="1028666" indent="0">
              <a:buNone/>
              <a:defRPr sz="1200" b="1"/>
            </a:lvl4pPr>
            <a:lvl5pPr marL="1371554" indent="0">
              <a:buNone/>
              <a:defRPr sz="1200" b="1"/>
            </a:lvl5pPr>
            <a:lvl6pPr marL="1714443" indent="0">
              <a:buNone/>
              <a:defRPr sz="1200" b="1"/>
            </a:lvl6pPr>
            <a:lvl7pPr marL="2057331" indent="0">
              <a:buNone/>
              <a:defRPr sz="1200" b="1"/>
            </a:lvl7pPr>
            <a:lvl8pPr marL="2400220" indent="0">
              <a:buNone/>
              <a:defRPr sz="1200" b="1"/>
            </a:lvl8pPr>
            <a:lvl9pPr marL="2743109"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8" y="2737247"/>
            <a:ext cx="313921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457200"/>
            <a:endParaRPr lang="en-US" dirty="0">
              <a:solidFill>
                <a:prstClr val="black"/>
              </a:solidFill>
            </a:endParaRPr>
          </a:p>
        </p:txBody>
      </p:sp>
      <p:sp>
        <p:nvSpPr>
          <p:cNvPr id="8" name="Footer Placeholder 7"/>
          <p:cNvSpPr>
            <a:spLocks noGrp="1"/>
          </p:cNvSpPr>
          <p:nvPr>
            <p:ph type="ftr" sz="quarter" idx="11"/>
          </p:nvPr>
        </p:nvSpPr>
        <p:spPr/>
        <p:txBody>
          <a:bodyPr/>
          <a:lstStyle/>
          <a:p>
            <a:pPr defTabSz="457200"/>
            <a:endParaRPr lang="en-US" dirty="0">
              <a:solidFill>
                <a:prstClr val="black"/>
              </a:solidFill>
            </a:endParaRPr>
          </a:p>
        </p:txBody>
      </p:sp>
      <p:sp>
        <p:nvSpPr>
          <p:cNvPr id="9" name="Slide Number Placeholder 8"/>
          <p:cNvSpPr>
            <a:spLocks noGrp="1"/>
          </p:cNvSpPr>
          <p:nvPr>
            <p:ph type="sldNum" sz="quarter" idx="12"/>
          </p:nvPr>
        </p:nvSpPr>
        <p:spPr/>
        <p:txBody>
          <a:bodyPr/>
          <a:lstStyle/>
          <a:p>
            <a:pPr defTabSz="457200"/>
            <a:fld id="{7DC1BBB0-96F0-4077-A278-0F3FB5C104D3}"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64851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457200"/>
            <a:endParaRPr lang="en-US" dirty="0">
              <a:solidFill>
                <a:prstClr val="black"/>
              </a:solidFill>
            </a:endParaRPr>
          </a:p>
        </p:txBody>
      </p:sp>
      <p:sp>
        <p:nvSpPr>
          <p:cNvPr id="4" name="Footer Placeholder 3"/>
          <p:cNvSpPr>
            <a:spLocks noGrp="1"/>
          </p:cNvSpPr>
          <p:nvPr>
            <p:ph type="ftr" sz="quarter" idx="11"/>
          </p:nvPr>
        </p:nvSpPr>
        <p:spPr/>
        <p:txBody>
          <a:bodyPr/>
          <a:lstStyle/>
          <a:p>
            <a:pPr defTabSz="457200"/>
            <a:endParaRPr lang="en-US" dirty="0">
              <a:solidFill>
                <a:prstClr val="black"/>
              </a:solidFill>
            </a:endParaRPr>
          </a:p>
        </p:txBody>
      </p:sp>
      <p:sp>
        <p:nvSpPr>
          <p:cNvPr id="5" name="Slide Number Placeholder 4"/>
          <p:cNvSpPr>
            <a:spLocks noGrp="1"/>
          </p:cNvSpPr>
          <p:nvPr>
            <p:ph type="sldNum" sz="quarter" idx="12"/>
          </p:nvPr>
        </p:nvSpPr>
        <p:spPr/>
        <p:txBody>
          <a:bodyPr/>
          <a:lstStyle/>
          <a:p>
            <a:pPr defTabSz="457200"/>
            <a:fld id="{7DC1BBB0-96F0-4077-A278-0F3FB5C104D3}"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81982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01614"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87414" y="3886200"/>
            <a:ext cx="6400800" cy="1752600"/>
          </a:xfrm>
          <a:prstGeom prst="rect">
            <a:avLst/>
          </a:prstGeom>
        </p:spPr>
        <p:txBody>
          <a:bodyPr/>
          <a:lstStyle>
            <a:lvl1pPr marL="0" indent="0" algn="ctr">
              <a:buNone/>
              <a:defRPr>
                <a:solidFill>
                  <a:schemeClr val="tx1">
                    <a:tint val="75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04255" y="6356352"/>
            <a:ext cx="2133600" cy="365125"/>
          </a:xfrm>
          <a:prstGeom prst="rect">
            <a:avLst/>
          </a:prstGeom>
        </p:spPr>
        <p:txBody>
          <a:bodyPr/>
          <a:lstStyle/>
          <a:p>
            <a:pPr defTabSz="457200"/>
            <a:endParaRPr lang="en-US" dirty="0">
              <a:solidFill>
                <a:prstClr val="black"/>
              </a:solidFill>
            </a:endParaRPr>
          </a:p>
        </p:txBody>
      </p:sp>
      <p:sp>
        <p:nvSpPr>
          <p:cNvPr id="5" name="Footer Placeholder 4"/>
          <p:cNvSpPr>
            <a:spLocks noGrp="1"/>
          </p:cNvSpPr>
          <p:nvPr>
            <p:ph type="ftr" sz="quarter" idx="11"/>
          </p:nvPr>
        </p:nvSpPr>
        <p:spPr>
          <a:xfrm>
            <a:off x="3428985" y="6356352"/>
            <a:ext cx="2895600"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a:xfrm>
            <a:off x="6553201" y="6356352"/>
            <a:ext cx="2133600" cy="365125"/>
          </a:xfrm>
          <a:prstGeom prst="rect">
            <a:avLst/>
          </a:prstGeom>
        </p:spPr>
        <p:txBody>
          <a:bodyPr/>
          <a:lstStyle/>
          <a:p>
            <a:pPr defTabSz="457200"/>
            <a:fld id="{7146922A-F289-8046-BD0E-E8AB4C18E568}"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155482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3536703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2655"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902655" y="1600202"/>
            <a:ext cx="8229600" cy="4525963"/>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04255" y="6356352"/>
            <a:ext cx="2133600" cy="365125"/>
          </a:xfrm>
          <a:prstGeom prst="rect">
            <a:avLst/>
          </a:prstGeom>
        </p:spPr>
        <p:txBody>
          <a:bodyPr/>
          <a:lstStyle/>
          <a:p>
            <a:pPr defTabSz="457200"/>
            <a:endParaRPr lang="en-US" dirty="0">
              <a:solidFill>
                <a:prstClr val="black"/>
              </a:solidFill>
            </a:endParaRPr>
          </a:p>
        </p:txBody>
      </p:sp>
      <p:sp>
        <p:nvSpPr>
          <p:cNvPr id="5" name="Footer Placeholder 4"/>
          <p:cNvSpPr>
            <a:spLocks noGrp="1"/>
          </p:cNvSpPr>
          <p:nvPr>
            <p:ph type="ftr" sz="quarter" idx="11"/>
          </p:nvPr>
        </p:nvSpPr>
        <p:spPr>
          <a:xfrm>
            <a:off x="3428985" y="6356352"/>
            <a:ext cx="2895600"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a:xfrm>
            <a:off x="6553201" y="6356352"/>
            <a:ext cx="2133600" cy="365125"/>
          </a:xfrm>
          <a:prstGeom prst="rect">
            <a:avLst/>
          </a:prstGeom>
        </p:spPr>
        <p:txBody>
          <a:bodyPr/>
          <a:lstStyle/>
          <a:p>
            <a:pPr defTabSz="457200"/>
            <a:fld id="{7146922A-F289-8046-BD0E-E8AB4C18E568}"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846758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2655"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19913" y="1535113"/>
            <a:ext cx="4040188" cy="639762"/>
          </a:xfrm>
          <a:prstGeom prst="rect">
            <a:avLst/>
          </a:prstGeo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Edit Master text styles</a:t>
            </a:r>
          </a:p>
        </p:txBody>
      </p:sp>
      <p:sp>
        <p:nvSpPr>
          <p:cNvPr id="4" name="Content Placeholder 3"/>
          <p:cNvSpPr>
            <a:spLocks noGrp="1"/>
          </p:cNvSpPr>
          <p:nvPr>
            <p:ph sz="half" idx="2"/>
          </p:nvPr>
        </p:nvSpPr>
        <p:spPr>
          <a:xfrm>
            <a:off x="1019913"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07738" y="1535113"/>
            <a:ext cx="4041775" cy="639762"/>
          </a:xfrm>
          <a:prstGeom prst="rect">
            <a:avLst/>
          </a:prstGeo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5207738"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04255" y="6356352"/>
            <a:ext cx="2133600" cy="365125"/>
          </a:xfrm>
          <a:prstGeom prst="rect">
            <a:avLst/>
          </a:prstGeom>
        </p:spPr>
        <p:txBody>
          <a:bodyPr/>
          <a:lstStyle/>
          <a:p>
            <a:pPr defTabSz="457200"/>
            <a:endParaRPr lang="en-US" dirty="0">
              <a:solidFill>
                <a:prstClr val="black"/>
              </a:solidFill>
            </a:endParaRPr>
          </a:p>
        </p:txBody>
      </p:sp>
      <p:sp>
        <p:nvSpPr>
          <p:cNvPr id="8" name="Footer Placeholder 7"/>
          <p:cNvSpPr>
            <a:spLocks noGrp="1"/>
          </p:cNvSpPr>
          <p:nvPr>
            <p:ph type="ftr" sz="quarter" idx="11"/>
          </p:nvPr>
        </p:nvSpPr>
        <p:spPr>
          <a:xfrm>
            <a:off x="3428985" y="6356352"/>
            <a:ext cx="2895600" cy="365125"/>
          </a:xfrm>
          <a:prstGeom prst="rect">
            <a:avLst/>
          </a:prstGeom>
        </p:spPr>
        <p:txBody>
          <a:bodyPr/>
          <a:lstStyle/>
          <a:p>
            <a:pPr defTabSz="457200"/>
            <a:endParaRPr lang="en-US" dirty="0">
              <a:solidFill>
                <a:prstClr val="black"/>
              </a:solidFill>
            </a:endParaRPr>
          </a:p>
        </p:txBody>
      </p:sp>
      <p:sp>
        <p:nvSpPr>
          <p:cNvPr id="9" name="Slide Number Placeholder 8"/>
          <p:cNvSpPr>
            <a:spLocks noGrp="1"/>
          </p:cNvSpPr>
          <p:nvPr>
            <p:ph type="sldNum" sz="quarter" idx="12"/>
          </p:nvPr>
        </p:nvSpPr>
        <p:spPr>
          <a:xfrm>
            <a:off x="6553201" y="6356352"/>
            <a:ext cx="2133600" cy="365125"/>
          </a:xfrm>
          <a:prstGeom prst="rect">
            <a:avLst/>
          </a:prstGeom>
        </p:spPr>
        <p:txBody>
          <a:bodyPr/>
          <a:lstStyle/>
          <a:p>
            <a:pPr defTabSz="457200"/>
            <a:fld id="{7146922A-F289-8046-BD0E-E8AB4C18E568}"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27992841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02655"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04255" y="6356352"/>
            <a:ext cx="2133600" cy="365125"/>
          </a:xfrm>
          <a:prstGeom prst="rect">
            <a:avLst/>
          </a:prstGeom>
        </p:spPr>
        <p:txBody>
          <a:bodyPr/>
          <a:lstStyle/>
          <a:p>
            <a:pPr defTabSz="457200"/>
            <a:endParaRPr lang="en-US" dirty="0">
              <a:solidFill>
                <a:prstClr val="black"/>
              </a:solidFill>
            </a:endParaRPr>
          </a:p>
        </p:txBody>
      </p:sp>
      <p:sp>
        <p:nvSpPr>
          <p:cNvPr id="4" name="Footer Placeholder 3"/>
          <p:cNvSpPr>
            <a:spLocks noGrp="1"/>
          </p:cNvSpPr>
          <p:nvPr>
            <p:ph type="ftr" sz="quarter" idx="11"/>
          </p:nvPr>
        </p:nvSpPr>
        <p:spPr>
          <a:xfrm>
            <a:off x="3428985" y="6356352"/>
            <a:ext cx="2895600" cy="365125"/>
          </a:xfrm>
          <a:prstGeom prst="rect">
            <a:avLst/>
          </a:prstGeom>
        </p:spPr>
        <p:txBody>
          <a:bodyPr/>
          <a:lstStyle/>
          <a:p>
            <a:pPr defTabSz="457200"/>
            <a:endParaRPr lang="en-US" dirty="0">
              <a:solidFill>
                <a:prstClr val="black"/>
              </a:solidFill>
            </a:endParaRPr>
          </a:p>
        </p:txBody>
      </p:sp>
      <p:sp>
        <p:nvSpPr>
          <p:cNvPr id="5" name="Slide Number Placeholder 4"/>
          <p:cNvSpPr>
            <a:spLocks noGrp="1"/>
          </p:cNvSpPr>
          <p:nvPr>
            <p:ph type="sldNum" sz="quarter" idx="12"/>
          </p:nvPr>
        </p:nvSpPr>
        <p:spPr>
          <a:xfrm>
            <a:off x="6553201" y="6356352"/>
            <a:ext cx="2133600" cy="365125"/>
          </a:xfrm>
          <a:prstGeom prst="rect">
            <a:avLst/>
          </a:prstGeom>
        </p:spPr>
        <p:txBody>
          <a:bodyPr/>
          <a:lstStyle/>
          <a:p>
            <a:pPr defTabSz="457200"/>
            <a:fld id="{7146922A-F289-8046-BD0E-E8AB4C18E568}"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2277890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Edit Master text styles</a:t>
            </a:r>
          </a:p>
        </p:txBody>
      </p:sp>
      <p:sp>
        <p:nvSpPr>
          <p:cNvPr id="5" name="Date Placeholder 4"/>
          <p:cNvSpPr>
            <a:spLocks noGrp="1"/>
          </p:cNvSpPr>
          <p:nvPr>
            <p:ph type="dt" sz="half" idx="10"/>
          </p:nvPr>
        </p:nvSpPr>
        <p:spPr>
          <a:xfrm>
            <a:off x="1004255" y="6356352"/>
            <a:ext cx="2133600" cy="365125"/>
          </a:xfrm>
          <a:prstGeom prst="rect">
            <a:avLst/>
          </a:prstGeom>
        </p:spPr>
        <p:txBody>
          <a:bodyPr/>
          <a:lstStyle/>
          <a:p>
            <a:pPr defTabSz="457200"/>
            <a:endParaRPr lang="en-US" dirty="0">
              <a:solidFill>
                <a:prstClr val="black"/>
              </a:solidFill>
            </a:endParaRPr>
          </a:p>
        </p:txBody>
      </p:sp>
      <p:sp>
        <p:nvSpPr>
          <p:cNvPr id="6" name="Footer Placeholder 5"/>
          <p:cNvSpPr>
            <a:spLocks noGrp="1"/>
          </p:cNvSpPr>
          <p:nvPr>
            <p:ph type="ftr" sz="quarter" idx="11"/>
          </p:nvPr>
        </p:nvSpPr>
        <p:spPr>
          <a:xfrm>
            <a:off x="3428985" y="6356352"/>
            <a:ext cx="2895600" cy="365125"/>
          </a:xfrm>
          <a:prstGeom prst="rect">
            <a:avLst/>
          </a:prstGeom>
        </p:spPr>
        <p:txBody>
          <a:bodyPr/>
          <a:lstStyle/>
          <a:p>
            <a:pPr defTabSz="457200"/>
            <a:endParaRPr lang="en-US" dirty="0">
              <a:solidFill>
                <a:prstClr val="black"/>
              </a:solidFill>
            </a:endParaRPr>
          </a:p>
        </p:txBody>
      </p:sp>
      <p:sp>
        <p:nvSpPr>
          <p:cNvPr id="7" name="Slide Number Placeholder 6"/>
          <p:cNvSpPr>
            <a:spLocks noGrp="1"/>
          </p:cNvSpPr>
          <p:nvPr>
            <p:ph type="sldNum" sz="quarter" idx="12"/>
          </p:nvPr>
        </p:nvSpPr>
        <p:spPr>
          <a:xfrm>
            <a:off x="6553201" y="6356352"/>
            <a:ext cx="2133600" cy="365125"/>
          </a:xfrm>
          <a:prstGeom prst="rect">
            <a:avLst/>
          </a:prstGeom>
        </p:spPr>
        <p:txBody>
          <a:bodyPr/>
          <a:lstStyle/>
          <a:p>
            <a:pPr defTabSz="457200"/>
            <a:fld id="{7146922A-F289-8046-BD0E-E8AB4C18E568}"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29220652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968625"/>
            <a:ext cx="7772400" cy="1470025"/>
          </a:xfrm>
        </p:spPr>
        <p:txBody>
          <a:bodyPr>
            <a:noAutofit/>
          </a:bodyPr>
          <a:lstStyle>
            <a:lvl1pPr>
              <a:defRPr sz="2800">
                <a:latin typeface="Century Gothic" panose="020B0502020202020204" pitchFamily="34" charset="0"/>
              </a:defRPr>
            </a:lvl1pPr>
          </a:lstStyle>
          <a:p>
            <a:r>
              <a:rPr lang="en-US" dirty="0" smtClean="0"/>
              <a:t>Exploring Opportunity Occupations and </a:t>
            </a:r>
            <a:br>
              <a:rPr lang="en-US" dirty="0" smtClean="0"/>
            </a:br>
            <a:r>
              <a:rPr lang="en-US" dirty="0" smtClean="0"/>
              <a:t>Careers in Health Care</a:t>
            </a:r>
            <a:endParaRPr lang="en-US" dirty="0"/>
          </a:p>
        </p:txBody>
      </p:sp>
      <p:sp>
        <p:nvSpPr>
          <p:cNvPr id="3" name="Subtitle 2"/>
          <p:cNvSpPr>
            <a:spLocks noGrp="1"/>
          </p:cNvSpPr>
          <p:nvPr>
            <p:ph type="subTitle" idx="1" hasCustomPrompt="1"/>
          </p:nvPr>
        </p:nvSpPr>
        <p:spPr>
          <a:xfrm>
            <a:off x="1752600" y="4724400"/>
            <a:ext cx="5562600" cy="457200"/>
          </a:xfrm>
        </p:spPr>
        <p:txBody>
          <a:bodyPr>
            <a:normAutofit/>
          </a:bodyPr>
          <a:lstStyle>
            <a:lvl1pPr marL="0" indent="0" algn="ctr">
              <a:buNone/>
              <a:defRPr sz="2000" baseline="0">
                <a:solidFill>
                  <a:schemeClr val="tx1"/>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April 10, 2017</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r>
              <a:rPr lang="en-US" dirty="0" smtClean="0">
                <a:solidFill>
                  <a:prstClr val="black">
                    <a:tint val="75000"/>
                  </a:prstClr>
                </a:solidFill>
              </a:rPr>
              <a:t>1</a:t>
            </a:r>
            <a:endParaRPr lang="en-US" dirty="0">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435" y="1219200"/>
            <a:ext cx="7297764" cy="2819400"/>
          </a:xfrm>
          <a:prstGeom prst="rect">
            <a:avLst/>
          </a:prstGeom>
        </p:spPr>
      </p:pic>
    </p:spTree>
    <p:extLst>
      <p:ext uri="{BB962C8B-B14F-4D97-AF65-F5344CB8AC3E}">
        <p14:creationId xmlns:p14="http://schemas.microsoft.com/office/powerpoint/2010/main" val="3567391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508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098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860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07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787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15075244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4759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022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52214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927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4532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17" name="Group 16"/>
          <p:cNvGrpSpPr/>
          <p:nvPr userDrawn="1"/>
        </p:nvGrpSpPr>
        <p:grpSpPr>
          <a:xfrm>
            <a:off x="-8" y="0"/>
            <a:ext cx="9144007" cy="6858000"/>
            <a:chOff x="-8" y="0"/>
            <a:chExt cx="9144007" cy="6858000"/>
          </a:xfrm>
        </p:grpSpPr>
        <p:sp>
          <p:nvSpPr>
            <p:cNvPr id="18" name="Rectangle 17"/>
            <p:cNvSpPr/>
            <p:nvPr/>
          </p:nvSpPr>
          <p:spPr>
            <a:xfrm>
              <a:off x="-8" y="0"/>
              <a:ext cx="9144007" cy="6858000"/>
            </a:xfrm>
            <a:prstGeom prst="rect">
              <a:avLst/>
            </a:prstGeom>
            <a:gradFill flip="none" rotWithShape="1">
              <a:gsLst>
                <a:gs pos="51000">
                  <a:srgbClr val="175584"/>
                </a:gs>
                <a:gs pos="100000">
                  <a:srgbClr val="12456A"/>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FFFFFF"/>
                </a:solidFill>
              </a:endParaRPr>
            </a:p>
          </p:txBody>
        </p:sp>
        <p:pic>
          <p:nvPicPr>
            <p:cNvPr id="19" name="Picture 18" descr="fed logo_white.wmf"/>
            <p:cNvPicPr>
              <a:picLocks noChangeAspect="1"/>
            </p:cNvPicPr>
            <p:nvPr/>
          </p:nvPicPr>
          <p:blipFill>
            <a:blip r:embed="rId2">
              <a:alphaModFix amt="10000"/>
            </a:blip>
            <a:srcRect l="15843" r="14247" b="25095"/>
            <a:stretch>
              <a:fillRect/>
            </a:stretch>
          </p:blipFill>
          <p:spPr>
            <a:xfrm>
              <a:off x="0" y="2350255"/>
              <a:ext cx="3549108" cy="4507745"/>
            </a:xfrm>
            <a:prstGeom prst="rect">
              <a:avLst/>
            </a:prstGeom>
          </p:spPr>
        </p:pic>
      </p:grpSp>
      <p:pic>
        <p:nvPicPr>
          <p:cNvPr id="20" name="Picture 19" descr="Untitled-5.wmf"/>
          <p:cNvPicPr>
            <a:picLocks noChangeAspect="1"/>
          </p:cNvPicPr>
          <p:nvPr userDrawn="1"/>
        </p:nvPicPr>
        <p:blipFill>
          <a:blip r:embed="rId3"/>
          <a:stretch>
            <a:fillRect/>
          </a:stretch>
        </p:blipFill>
        <p:spPr>
          <a:xfrm>
            <a:off x="420032" y="621159"/>
            <a:ext cx="2582413" cy="1220421"/>
          </a:xfrm>
          <a:prstGeom prst="rect">
            <a:avLst/>
          </a:prstGeom>
        </p:spPr>
      </p:pic>
      <p:cxnSp>
        <p:nvCxnSpPr>
          <p:cNvPr id="21" name="Straight Connector 20"/>
          <p:cNvCxnSpPr/>
          <p:nvPr userDrawn="1"/>
        </p:nvCxnSpPr>
        <p:spPr>
          <a:xfrm rot="5400000">
            <a:off x="668561" y="3502500"/>
            <a:ext cx="5762683"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hasCustomPrompt="1"/>
          </p:nvPr>
        </p:nvSpPr>
        <p:spPr>
          <a:xfrm>
            <a:off x="3756842" y="1718778"/>
            <a:ext cx="4815065" cy="1603603"/>
          </a:xfrm>
          <a:prstGeom prst="rect">
            <a:avLst/>
          </a:prstGeom>
        </p:spPr>
        <p:txBody>
          <a:bodyPr anchor="b">
            <a:normAutofit/>
          </a:bodyPr>
          <a:lstStyle>
            <a:lvl1pPr marL="0" marR="0" indent="0" defTabSz="457200" rtl="0" eaLnBrk="1" fontAlgn="auto" latinLnBrk="0" hangingPunct="1">
              <a:lnSpc>
                <a:spcPct val="100000"/>
              </a:lnSpc>
              <a:spcBef>
                <a:spcPct val="0"/>
              </a:spcBef>
              <a:spcAft>
                <a:spcPts val="0"/>
              </a:spcAft>
              <a:tabLst/>
              <a:defRPr sz="3600">
                <a:solidFill>
                  <a:schemeClr val="bg1"/>
                </a:solidFill>
                <a:latin typeface="+mj-lt"/>
              </a:defRPr>
            </a:lvl1pPr>
          </a:lstStyle>
          <a:p>
            <a:pPr marL="0" marR="0" lvl="0" indent="0" defTabSz="4572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bg1"/>
                </a:solidFill>
                <a:effectLst/>
                <a:uLnTx/>
                <a:uFillTx/>
                <a:latin typeface="Arial Black"/>
                <a:ea typeface="+mj-ea"/>
                <a:cs typeface="Arial Black"/>
              </a:rPr>
              <a:t>TITLE OF THE</a:t>
            </a:r>
            <a:br>
              <a:rPr kumimoji="0" lang="en-US" sz="2800" b="1" i="0" u="none" strike="noStrike" kern="1200" cap="none" spc="0" normalizeH="0" baseline="0" noProof="0" dirty="0" smtClean="0">
                <a:ln>
                  <a:noFill/>
                </a:ln>
                <a:solidFill>
                  <a:schemeClr val="bg1"/>
                </a:solidFill>
                <a:effectLst/>
                <a:uLnTx/>
                <a:uFillTx/>
                <a:latin typeface="Arial Black"/>
                <a:ea typeface="+mj-ea"/>
                <a:cs typeface="Arial Black"/>
              </a:rPr>
            </a:br>
            <a:r>
              <a:rPr kumimoji="0" lang="en-US" sz="2800" b="1" i="0" u="none" strike="noStrike" kern="1200" cap="none" spc="0" normalizeH="0" baseline="0" noProof="0" dirty="0" smtClean="0">
                <a:ln>
                  <a:noFill/>
                </a:ln>
                <a:solidFill>
                  <a:schemeClr val="bg1"/>
                </a:solidFill>
                <a:effectLst/>
                <a:uLnTx/>
                <a:uFillTx/>
                <a:latin typeface="Arial Black"/>
                <a:ea typeface="+mj-ea"/>
                <a:cs typeface="Arial Black"/>
              </a:rPr>
              <a:t>PRESENTATION</a:t>
            </a:r>
            <a:endParaRPr kumimoji="0" lang="en-US" sz="2800" b="1" i="0" u="none" strike="noStrike" kern="1200" cap="none" spc="0" normalizeH="0" baseline="0" noProof="0" dirty="0">
              <a:ln>
                <a:noFill/>
              </a:ln>
              <a:solidFill>
                <a:schemeClr val="bg1"/>
              </a:solidFill>
              <a:effectLst/>
              <a:uLnTx/>
              <a:uFillTx/>
              <a:latin typeface="Arial Black"/>
              <a:ea typeface="+mj-ea"/>
              <a:cs typeface="Arial Black"/>
            </a:endParaRPr>
          </a:p>
        </p:txBody>
      </p:sp>
      <p:sp>
        <p:nvSpPr>
          <p:cNvPr id="9" name="Text Placeholder 8"/>
          <p:cNvSpPr>
            <a:spLocks noGrp="1"/>
          </p:cNvSpPr>
          <p:nvPr>
            <p:ph type="body" sz="quarter" idx="13" hasCustomPrompt="1"/>
          </p:nvPr>
        </p:nvSpPr>
        <p:spPr>
          <a:xfrm>
            <a:off x="3762374" y="3352800"/>
            <a:ext cx="4818888" cy="457200"/>
          </a:xfrm>
        </p:spPr>
        <p:txBody>
          <a:bodyPr/>
          <a:lstStyle>
            <a:lvl1pPr marL="0" indent="0">
              <a:buNone/>
              <a:defRPr sz="2400">
                <a:solidFill>
                  <a:schemeClr val="bg1"/>
                </a:solidFill>
                <a:latin typeface="+mj-lt"/>
              </a:defRPr>
            </a:lvl1pPr>
          </a:lstStyle>
          <a:p>
            <a:pPr lvl="0"/>
            <a:r>
              <a:rPr lang="en-US" dirty="0" smtClean="0"/>
              <a:t>subtitle</a:t>
            </a:r>
          </a:p>
        </p:txBody>
      </p:sp>
      <p:sp>
        <p:nvSpPr>
          <p:cNvPr id="15" name="Footer Placeholder 4"/>
          <p:cNvSpPr>
            <a:spLocks noGrp="1"/>
          </p:cNvSpPr>
          <p:nvPr>
            <p:ph type="ftr" sz="quarter" idx="11"/>
          </p:nvPr>
        </p:nvSpPr>
        <p:spPr>
          <a:xfrm>
            <a:off x="0" y="6705600"/>
            <a:ext cx="9144000" cy="152400"/>
          </a:xfrm>
        </p:spPr>
        <p:txBody>
          <a:bodyPr/>
          <a:lstStyle>
            <a:lvl1pPr>
              <a:defRPr>
                <a:solidFill>
                  <a:schemeClr val="tx1">
                    <a:lumMod val="50000"/>
                    <a:lumOff val="50000"/>
                  </a:schemeClr>
                </a:solidFill>
              </a:defRPr>
            </a:lvl1pPr>
          </a:lstStyle>
          <a:p>
            <a:endParaRPr lang="en-US" dirty="0">
              <a:solidFill>
                <a:srgbClr val="232323">
                  <a:lumMod val="50000"/>
                  <a:lumOff val="50000"/>
                </a:srgbClr>
              </a:solidFill>
            </a:endParaRPr>
          </a:p>
        </p:txBody>
      </p:sp>
    </p:spTree>
    <p:extLst>
      <p:ext uri="{BB962C8B-B14F-4D97-AF65-F5344CB8AC3E}">
        <p14:creationId xmlns:p14="http://schemas.microsoft.com/office/powerpoint/2010/main" val="106698083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20" name="Group 19"/>
          <p:cNvGrpSpPr/>
          <p:nvPr userDrawn="1"/>
        </p:nvGrpSpPr>
        <p:grpSpPr>
          <a:xfrm>
            <a:off x="-38698" y="12700"/>
            <a:ext cx="9182696" cy="6858004"/>
            <a:chOff x="-38696" y="-4"/>
            <a:chExt cx="9182696" cy="6858004"/>
          </a:xfrm>
        </p:grpSpPr>
        <p:pic>
          <p:nvPicPr>
            <p:cNvPr id="17" name="Picture 16" descr="Screen shot 2011-10-18 at 3.11.31 PM.png"/>
            <p:cNvPicPr>
              <a:picLocks noChangeAspect="1"/>
            </p:cNvPicPr>
            <p:nvPr userDrawn="1"/>
          </p:nvPicPr>
          <p:blipFill>
            <a:blip r:embed="rId2"/>
            <a:srcRect l="540" t="1109" r="470" b="693"/>
            <a:stretch>
              <a:fillRect/>
            </a:stretch>
          </p:blipFill>
          <p:spPr>
            <a:xfrm>
              <a:off x="-38696" y="-4"/>
              <a:ext cx="9182696" cy="6858004"/>
            </a:xfrm>
            <a:prstGeom prst="rect">
              <a:avLst/>
            </a:prstGeom>
          </p:spPr>
        </p:pic>
        <p:sp>
          <p:nvSpPr>
            <p:cNvPr id="16" name="Rectangle 15"/>
            <p:cNvSpPr>
              <a:spLocks noChangeAspect="1"/>
            </p:cNvSpPr>
            <p:nvPr userDrawn="1"/>
          </p:nvSpPr>
          <p:spPr>
            <a:xfrm rot="5400000">
              <a:off x="4602448" y="-1512736"/>
              <a:ext cx="1946175" cy="7136924"/>
            </a:xfrm>
            <a:prstGeom prst="rect">
              <a:avLst/>
            </a:prstGeom>
            <a:solidFill>
              <a:srgbClr val="12456A">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FFFFFF"/>
                </a:solidFill>
              </a:endParaRPr>
            </a:p>
          </p:txBody>
        </p:sp>
        <p:sp>
          <p:nvSpPr>
            <p:cNvPr id="26" name="Rectangle 25"/>
            <p:cNvSpPr>
              <a:spLocks noChangeAspect="1"/>
            </p:cNvSpPr>
            <p:nvPr userDrawn="1"/>
          </p:nvSpPr>
          <p:spPr>
            <a:xfrm>
              <a:off x="-38696" y="0"/>
              <a:ext cx="214205" cy="6858000"/>
            </a:xfrm>
            <a:prstGeom prst="rect">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7" name="Rectangle 26"/>
            <p:cNvSpPr>
              <a:spLocks noChangeAspect="1"/>
            </p:cNvSpPr>
            <p:nvPr userDrawn="1"/>
          </p:nvSpPr>
          <p:spPr>
            <a:xfrm>
              <a:off x="-8030" y="1076884"/>
              <a:ext cx="2251243" cy="1946175"/>
            </a:xfrm>
            <a:prstGeom prst="rect">
              <a:avLst/>
            </a:prstGeom>
            <a:solidFill>
              <a:srgbClr val="1245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28" name="Picture 27" descr="Untitled-5.wmf"/>
            <p:cNvPicPr>
              <a:picLocks noChangeAspect="1"/>
            </p:cNvPicPr>
            <p:nvPr userDrawn="1"/>
          </p:nvPicPr>
          <p:blipFill>
            <a:blip r:embed="rId3"/>
            <a:stretch>
              <a:fillRect/>
            </a:stretch>
          </p:blipFill>
          <p:spPr>
            <a:xfrm>
              <a:off x="519143" y="1703247"/>
              <a:ext cx="1377950" cy="651205"/>
            </a:xfrm>
            <a:prstGeom prst="rect">
              <a:avLst/>
            </a:prstGeom>
          </p:spPr>
        </p:pic>
        <p:sp>
          <p:nvSpPr>
            <p:cNvPr id="29" name="Rectangle 28"/>
            <p:cNvSpPr>
              <a:spLocks noChangeAspect="1"/>
            </p:cNvSpPr>
            <p:nvPr userDrawn="1"/>
          </p:nvSpPr>
          <p:spPr>
            <a:xfrm>
              <a:off x="-38696" y="1076883"/>
              <a:ext cx="214205" cy="1946175"/>
            </a:xfrm>
            <a:prstGeom prst="rect">
              <a:avLst/>
            </a:prstGeom>
            <a:solidFill>
              <a:srgbClr val="879D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Text Placeholder 2"/>
          <p:cNvSpPr>
            <a:spLocks noGrp="1"/>
          </p:cNvSpPr>
          <p:nvPr>
            <p:ph type="body" sz="quarter" idx="13" hasCustomPrompt="1"/>
          </p:nvPr>
        </p:nvSpPr>
        <p:spPr>
          <a:xfrm>
            <a:off x="2512233" y="1076883"/>
            <a:ext cx="4352925" cy="1277569"/>
          </a:xfrm>
          <a:prstGeom prst="rect">
            <a:avLst/>
          </a:prstGeom>
        </p:spPr>
        <p:txBody>
          <a:bodyPr anchor="b"/>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solidFill>
                  <a:schemeClr val="bg1"/>
                </a:solidFill>
                <a:latin typeface="Arial Black" pitchFamily="34" charset="0"/>
                <a:cs typeface="Arial Black"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bg1"/>
                </a:solidFill>
                <a:effectLst/>
                <a:uLnTx/>
                <a:uFillTx/>
                <a:latin typeface="Arial Black"/>
                <a:ea typeface="+mj-ea"/>
                <a:cs typeface="Arial Black"/>
              </a:rPr>
              <a:t>TITLE OF THE</a:t>
            </a:r>
            <a:br>
              <a:rPr kumimoji="0" lang="en-US" sz="2800" b="1" i="0" u="none" strike="noStrike" kern="1200" cap="none" spc="0" normalizeH="0" baseline="0" noProof="0" dirty="0" smtClean="0">
                <a:ln>
                  <a:noFill/>
                </a:ln>
                <a:solidFill>
                  <a:schemeClr val="bg1"/>
                </a:solidFill>
                <a:effectLst/>
                <a:uLnTx/>
                <a:uFillTx/>
                <a:latin typeface="Arial Black"/>
                <a:ea typeface="+mj-ea"/>
                <a:cs typeface="Arial Black"/>
              </a:rPr>
            </a:br>
            <a:r>
              <a:rPr kumimoji="0" lang="en-US" sz="2800" b="1" i="0" u="none" strike="noStrike" kern="1200" cap="none" spc="0" normalizeH="0" baseline="0" noProof="0" dirty="0" smtClean="0">
                <a:ln>
                  <a:noFill/>
                </a:ln>
                <a:solidFill>
                  <a:schemeClr val="bg1"/>
                </a:solidFill>
                <a:effectLst/>
                <a:uLnTx/>
                <a:uFillTx/>
                <a:latin typeface="Arial Black"/>
                <a:ea typeface="+mj-ea"/>
                <a:cs typeface="Arial Black"/>
              </a:rPr>
              <a:t>PRESENTATION</a:t>
            </a:r>
            <a:endParaRPr kumimoji="0" lang="en-US" sz="2800" b="1" i="0" u="none" strike="noStrike" kern="1200" cap="none" spc="0" normalizeH="0" baseline="0" noProof="0" dirty="0">
              <a:ln>
                <a:noFill/>
              </a:ln>
              <a:solidFill>
                <a:schemeClr val="bg1"/>
              </a:solidFill>
              <a:effectLst/>
              <a:uLnTx/>
              <a:uFillTx/>
              <a:latin typeface="Arial Black"/>
              <a:ea typeface="+mj-ea"/>
              <a:cs typeface="Arial Black"/>
            </a:endParaRPr>
          </a:p>
        </p:txBody>
      </p:sp>
      <p:sp>
        <p:nvSpPr>
          <p:cNvPr id="18" name="Text Placeholder 8"/>
          <p:cNvSpPr>
            <a:spLocks noGrp="1"/>
          </p:cNvSpPr>
          <p:nvPr>
            <p:ph type="body" sz="quarter" idx="14" hasCustomPrompt="1"/>
          </p:nvPr>
        </p:nvSpPr>
        <p:spPr>
          <a:xfrm>
            <a:off x="2514600" y="2367156"/>
            <a:ext cx="4352544" cy="457200"/>
          </a:xfrm>
        </p:spPr>
        <p:txBody>
          <a:bodyPr/>
          <a:lstStyle>
            <a:lvl1pPr marL="0" indent="0">
              <a:buNone/>
              <a:defRPr sz="2400">
                <a:solidFill>
                  <a:schemeClr val="bg1"/>
                </a:solidFill>
                <a:latin typeface="+mj-lt"/>
              </a:defRPr>
            </a:lvl1pPr>
          </a:lstStyle>
          <a:p>
            <a:pPr lvl="0"/>
            <a:r>
              <a:rPr lang="en-US" dirty="0" smtClean="0"/>
              <a:t>subtitle</a:t>
            </a:r>
          </a:p>
        </p:txBody>
      </p:sp>
      <p:sp>
        <p:nvSpPr>
          <p:cNvPr id="19" name="Footer Placeholder 4"/>
          <p:cNvSpPr>
            <a:spLocks noGrp="1"/>
          </p:cNvSpPr>
          <p:nvPr>
            <p:ph type="ftr" sz="quarter" idx="11"/>
          </p:nvPr>
        </p:nvSpPr>
        <p:spPr>
          <a:xfrm>
            <a:off x="0" y="6705600"/>
            <a:ext cx="9144000" cy="152400"/>
          </a:xfrm>
        </p:spPr>
        <p:txBody>
          <a:bodyPr/>
          <a:lstStyle>
            <a:lvl1pPr>
              <a:defRPr>
                <a:solidFill>
                  <a:schemeClr val="tx1">
                    <a:lumMod val="50000"/>
                    <a:lumOff val="50000"/>
                  </a:schemeClr>
                </a:solidFill>
              </a:defRPr>
            </a:lvl1pPr>
          </a:lstStyle>
          <a:p>
            <a:endParaRPr lang="en-US" dirty="0">
              <a:solidFill>
                <a:srgbClr val="232323">
                  <a:lumMod val="50000"/>
                  <a:lumOff val="50000"/>
                </a:srgbClr>
              </a:solidFill>
            </a:endParaRPr>
          </a:p>
        </p:txBody>
      </p:sp>
    </p:spTree>
    <p:extLst>
      <p:ext uri="{BB962C8B-B14F-4D97-AF65-F5344CB8AC3E}">
        <p14:creationId xmlns:p14="http://schemas.microsoft.com/office/powerpoint/2010/main" val="18200407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 name="Picture 20" descr="Screen shot 2012-08-29 at 9.29.55 AM.png"/>
          <p:cNvPicPr>
            <a:picLocks noChangeAspect="1"/>
          </p:cNvPicPr>
          <p:nvPr userDrawn="1"/>
        </p:nvPicPr>
        <p:blipFill>
          <a:blip r:embed="rId2"/>
          <a:srcRect l="1560" t="2222" r="1935" b="2593"/>
          <a:stretch>
            <a:fillRect/>
          </a:stretch>
        </p:blipFill>
        <p:spPr>
          <a:xfrm>
            <a:off x="0" y="0"/>
            <a:ext cx="9161790" cy="6858000"/>
          </a:xfrm>
          <a:prstGeom prst="rect">
            <a:avLst/>
          </a:prstGeom>
        </p:spPr>
      </p:pic>
      <p:sp>
        <p:nvSpPr>
          <p:cNvPr id="16" name="Rectangle 15"/>
          <p:cNvSpPr/>
          <p:nvPr userDrawn="1"/>
        </p:nvSpPr>
        <p:spPr>
          <a:xfrm rot="5400000">
            <a:off x="3651250" y="1365250"/>
            <a:ext cx="1841500" cy="9143999"/>
          </a:xfrm>
          <a:prstGeom prst="rect">
            <a:avLst/>
          </a:prstGeom>
          <a:gradFill flip="none" rotWithShape="1">
            <a:gsLst>
              <a:gs pos="59000">
                <a:srgbClr val="0F4267"/>
              </a:gs>
              <a:gs pos="0">
                <a:srgbClr val="13587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descr="columns.tiff"/>
          <p:cNvPicPr>
            <a:picLocks noChangeAspect="1"/>
          </p:cNvPicPr>
          <p:nvPr userDrawn="1"/>
        </p:nvPicPr>
        <p:blipFill>
          <a:blip r:embed="rId3"/>
          <a:srcRect l="3911" t="2831" r="1733" b="1693"/>
          <a:stretch>
            <a:fillRect/>
          </a:stretch>
        </p:blipFill>
        <p:spPr>
          <a:xfrm flipH="1">
            <a:off x="4208010" y="1270248"/>
            <a:ext cx="4935990" cy="3746252"/>
          </a:xfrm>
          <a:prstGeom prst="rect">
            <a:avLst/>
          </a:prstGeom>
        </p:spPr>
      </p:pic>
      <p:sp>
        <p:nvSpPr>
          <p:cNvPr id="7" name="Rectangle 6"/>
          <p:cNvSpPr/>
          <p:nvPr userDrawn="1"/>
        </p:nvSpPr>
        <p:spPr>
          <a:xfrm>
            <a:off x="4208010" y="1270248"/>
            <a:ext cx="227013" cy="3746499"/>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userDrawn="1"/>
        </p:nvSpPr>
        <p:spPr>
          <a:xfrm rot="10800000">
            <a:off x="0" y="5016500"/>
            <a:ext cx="9144000" cy="152401"/>
          </a:xfrm>
          <a:prstGeom prst="rect">
            <a:avLst/>
          </a:prstGeom>
          <a:gradFill flip="none" rotWithShape="1">
            <a:gsLst>
              <a:gs pos="0">
                <a:schemeClr val="tx1">
                  <a:alpha val="39000"/>
                </a:schemeClr>
              </a:gs>
              <a:gs pos="81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3" name="Rectangle 22"/>
          <p:cNvSpPr/>
          <p:nvPr userDrawn="1"/>
        </p:nvSpPr>
        <p:spPr>
          <a:xfrm>
            <a:off x="0" y="1270248"/>
            <a:ext cx="4208010" cy="3744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p:cNvSpPr/>
          <p:nvPr userDrawn="1"/>
        </p:nvSpPr>
        <p:spPr>
          <a:xfrm>
            <a:off x="0" y="1270248"/>
            <a:ext cx="4208010" cy="3746499"/>
          </a:xfrm>
          <a:prstGeom prst="rect">
            <a:avLst/>
          </a:prstGeom>
          <a:gradFill flip="none" rotWithShape="1">
            <a:gsLst>
              <a:gs pos="0">
                <a:srgbClr val="D1D7AE">
                  <a:alpha val="80000"/>
                </a:srgbClr>
              </a:gs>
              <a:gs pos="84000">
                <a:srgbClr val="879D51"/>
              </a:gs>
            </a:gsLst>
            <a:lin ang="6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2323"/>
              </a:solidFill>
              <a:cs typeface="Arial" pitchFamily="34" charset="0"/>
            </a:endParaRPr>
          </a:p>
        </p:txBody>
      </p:sp>
      <p:cxnSp>
        <p:nvCxnSpPr>
          <p:cNvPr id="11" name="Straight Connector 10"/>
          <p:cNvCxnSpPr/>
          <p:nvPr userDrawn="1"/>
        </p:nvCxnSpPr>
        <p:spPr>
          <a:xfrm>
            <a:off x="0" y="5014912"/>
            <a:ext cx="9144000" cy="1588"/>
          </a:xfrm>
          <a:prstGeom prst="line">
            <a:avLst/>
          </a:prstGeom>
          <a:ln w="38100" cap="flat" cmpd="sng" algn="ctr">
            <a:solidFill>
              <a:srgbClr val="879D5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 Placeholder 20"/>
          <p:cNvSpPr>
            <a:spLocks noGrp="1"/>
          </p:cNvSpPr>
          <p:nvPr userDrawn="1">
            <p:ph type="body" sz="quarter" idx="12" hasCustomPrompt="1"/>
          </p:nvPr>
        </p:nvSpPr>
        <p:spPr>
          <a:xfrm>
            <a:off x="222250" y="2862263"/>
            <a:ext cx="3449638" cy="528637"/>
          </a:xfrm>
          <a:prstGeom prst="rect">
            <a:avLst/>
          </a:prstGeom>
        </p:spPr>
        <p:txBody>
          <a:bodyPr/>
          <a:lstStyle>
            <a:lvl1pPr marL="0" indent="0">
              <a:buNone/>
              <a:defRPr sz="1600" baseline="0">
                <a:solidFill>
                  <a:schemeClr val="bg1"/>
                </a:solidFill>
                <a:latin typeface="+mj-lt"/>
              </a:defRPr>
            </a:lvl1pPr>
          </a:lstStyle>
          <a:p>
            <a:pPr lvl="0"/>
            <a:r>
              <a:rPr lang="en-US" dirty="0" smtClean="0"/>
              <a:t>Click to add subtitle</a:t>
            </a:r>
            <a:endParaRPr lang="en-US" dirty="0"/>
          </a:p>
        </p:txBody>
      </p:sp>
      <p:sp>
        <p:nvSpPr>
          <p:cNvPr id="14" name="Text Placeholder 22"/>
          <p:cNvSpPr>
            <a:spLocks noGrp="1"/>
          </p:cNvSpPr>
          <p:nvPr>
            <p:ph type="body" sz="quarter" idx="13" hasCustomPrompt="1"/>
          </p:nvPr>
        </p:nvSpPr>
        <p:spPr>
          <a:xfrm>
            <a:off x="222250" y="4097270"/>
            <a:ext cx="1589088" cy="358946"/>
          </a:xfrm>
          <a:prstGeom prst="rect">
            <a:avLst/>
          </a:prstGeom>
        </p:spPr>
        <p:txBody>
          <a:bodyPr/>
          <a:lstStyle>
            <a:lvl1pPr marL="0" indent="0" algn="l">
              <a:buNone/>
              <a:defRPr sz="1400" baseline="0">
                <a:solidFill>
                  <a:schemeClr val="tx1"/>
                </a:solidFill>
                <a:latin typeface="Arial" pitchFamily="34" charset="0"/>
                <a:cs typeface="Arial" pitchFamily="34" charset="0"/>
              </a:defRPr>
            </a:lvl1pPr>
            <a:lvl5pPr marL="1828800" indent="0">
              <a:buNone/>
              <a:defRPr/>
            </a:lvl5pPr>
          </a:lstStyle>
          <a:p>
            <a:pPr lvl="0"/>
            <a:r>
              <a:rPr lang="en-US" dirty="0" smtClean="0"/>
              <a:t>Presenter name</a:t>
            </a:r>
            <a:endParaRPr lang="en-US" dirty="0"/>
          </a:p>
        </p:txBody>
      </p:sp>
      <p:sp>
        <p:nvSpPr>
          <p:cNvPr id="17" name="Rectangle 16"/>
          <p:cNvSpPr/>
          <p:nvPr userDrawn="1"/>
        </p:nvSpPr>
        <p:spPr>
          <a:xfrm>
            <a:off x="0" y="6629400"/>
            <a:ext cx="9144000" cy="228600"/>
          </a:xfrm>
          <a:prstGeom prst="rect">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9" name="Rectangle 18"/>
          <p:cNvSpPr/>
          <p:nvPr userDrawn="1"/>
        </p:nvSpPr>
        <p:spPr>
          <a:xfrm rot="10800000">
            <a:off x="0" y="1270248"/>
            <a:ext cx="9144000" cy="152401"/>
          </a:xfrm>
          <a:prstGeom prst="rect">
            <a:avLst/>
          </a:prstGeom>
          <a:gradFill flip="none" rotWithShape="1">
            <a:gsLst>
              <a:gs pos="0">
                <a:schemeClr val="tx1">
                  <a:alpha val="39000"/>
                </a:schemeClr>
              </a:gs>
              <a:gs pos="81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cxnSp>
        <p:nvCxnSpPr>
          <p:cNvPr id="22" name="Straight Connector 21"/>
          <p:cNvCxnSpPr/>
          <p:nvPr userDrawn="1"/>
        </p:nvCxnSpPr>
        <p:spPr>
          <a:xfrm>
            <a:off x="0" y="1268413"/>
            <a:ext cx="9144000" cy="1588"/>
          </a:xfrm>
          <a:prstGeom prst="line">
            <a:avLst/>
          </a:prstGeom>
          <a:ln w="38100" cap="flat" cmpd="sng" algn="ctr">
            <a:solidFill>
              <a:srgbClr val="879D5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userDrawn="1"/>
        </p:nvSpPr>
        <p:spPr>
          <a:xfrm>
            <a:off x="9431867" y="5604933"/>
            <a:ext cx="184666" cy="369332"/>
          </a:xfrm>
          <a:prstGeom prst="rect">
            <a:avLst/>
          </a:prstGeom>
          <a:noFill/>
        </p:spPr>
        <p:txBody>
          <a:bodyPr wrap="none" rtlCol="0">
            <a:spAutoFit/>
          </a:bodyPr>
          <a:lstStyle/>
          <a:p>
            <a:endParaRPr lang="en-US" dirty="0">
              <a:solidFill>
                <a:srgbClr val="232323"/>
              </a:solidFill>
            </a:endParaRPr>
          </a:p>
        </p:txBody>
      </p:sp>
      <p:sp>
        <p:nvSpPr>
          <p:cNvPr id="24" name="Footer Placeholder 4"/>
          <p:cNvSpPr>
            <a:spLocks noGrp="1"/>
          </p:cNvSpPr>
          <p:nvPr>
            <p:ph type="ftr" sz="quarter" idx="11"/>
          </p:nvPr>
        </p:nvSpPr>
        <p:spPr>
          <a:xfrm>
            <a:off x="0" y="6705600"/>
            <a:ext cx="9144000" cy="152400"/>
          </a:xfrm>
        </p:spPr>
        <p:txBody>
          <a:bodyPr/>
          <a:lstStyle>
            <a:lvl1pPr>
              <a:defRPr>
                <a:solidFill>
                  <a:schemeClr val="tx1">
                    <a:lumMod val="50000"/>
                    <a:lumOff val="50000"/>
                  </a:schemeClr>
                </a:solidFill>
              </a:defRPr>
            </a:lvl1pPr>
          </a:lstStyle>
          <a:p>
            <a:endParaRPr lang="en-US" dirty="0">
              <a:solidFill>
                <a:srgbClr val="232323">
                  <a:lumMod val="50000"/>
                  <a:lumOff val="50000"/>
                </a:srgbClr>
              </a:solidFill>
            </a:endParaRPr>
          </a:p>
        </p:txBody>
      </p:sp>
      <p:sp>
        <p:nvSpPr>
          <p:cNvPr id="25" name="Text Placeholder 20"/>
          <p:cNvSpPr>
            <a:spLocks noGrp="1"/>
          </p:cNvSpPr>
          <p:nvPr>
            <p:ph type="body" sz="quarter" idx="14" hasCustomPrompt="1"/>
          </p:nvPr>
        </p:nvSpPr>
        <p:spPr>
          <a:xfrm>
            <a:off x="222250" y="2057400"/>
            <a:ext cx="3449638" cy="833437"/>
          </a:xfrm>
          <a:prstGeom prst="rect">
            <a:avLst/>
          </a:prstGeom>
        </p:spPr>
        <p:txBody>
          <a:bodyPr/>
          <a:lstStyle>
            <a:lvl1pPr marL="0" indent="0">
              <a:buNone/>
              <a:defRPr sz="2400" b="1" baseline="0">
                <a:solidFill>
                  <a:schemeClr val="bg1"/>
                </a:solidFill>
                <a:latin typeface="+mj-lt"/>
              </a:defRPr>
            </a:lvl1pPr>
          </a:lstStyle>
          <a:p>
            <a:pPr lvl="0"/>
            <a:r>
              <a:rPr lang="en-US" dirty="0" smtClean="0"/>
              <a:t>Title of the Presentation</a:t>
            </a:r>
            <a:endParaRPr lang="en-US" dirty="0"/>
          </a:p>
        </p:txBody>
      </p:sp>
    </p:spTree>
    <p:extLst>
      <p:ext uri="{BB962C8B-B14F-4D97-AF65-F5344CB8AC3E}">
        <p14:creationId xmlns:p14="http://schemas.microsoft.com/office/powerpoint/2010/main" val="407302866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a:xfrm>
            <a:off x="0" y="6705600"/>
            <a:ext cx="9144000" cy="1524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7239000" y="6705600"/>
            <a:ext cx="1905000" cy="152400"/>
          </a:xfrm>
          <a:prstGeom prst="rect">
            <a:avLst/>
          </a:prstGeom>
        </p:spPr>
        <p:txBody>
          <a:bodyPr/>
          <a:lstStyle>
            <a:lvl1pPr>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41695357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52400" y="1219200"/>
            <a:ext cx="8839200" cy="5638800"/>
          </a:xfrm>
        </p:spPr>
        <p:txBody>
          <a:bodyPr/>
          <a:lstStyle>
            <a:lvl1pPr>
              <a:buClr>
                <a:schemeClr val="accent1"/>
              </a:buClr>
              <a:defRPr sz="2800">
                <a:latin typeface="+mj-lt"/>
              </a:defRPr>
            </a:lvl1pPr>
            <a:lvl2pPr>
              <a:buClr>
                <a:schemeClr val="accent1"/>
              </a:buClr>
              <a:defRPr sz="2400">
                <a:latin typeface="+mj-lt"/>
              </a:defRPr>
            </a:lvl2pPr>
            <a:lvl3pPr>
              <a:buClr>
                <a:schemeClr val="accent1"/>
              </a:buClr>
              <a:defRPr sz="2000">
                <a:latin typeface="+mj-lt"/>
              </a:defRPr>
            </a:lvl3pPr>
            <a:lvl4pPr>
              <a:buClr>
                <a:schemeClr val="accent1"/>
              </a:buClr>
              <a:defRPr sz="1800" i="0">
                <a:latin typeface="+mj-lt"/>
              </a:defRPr>
            </a:lvl4pPr>
            <a:lvl5pPr>
              <a:buClr>
                <a:schemeClr val="accent1"/>
              </a:buClr>
              <a:defRPr sz="18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dirty="0"/>
          </a:p>
        </p:txBody>
      </p:sp>
      <p:sp>
        <p:nvSpPr>
          <p:cNvPr id="5" name="Slide Number Placeholder 15"/>
          <p:cNvSpPr>
            <a:spLocks noGrp="1"/>
          </p:cNvSpPr>
          <p:nvPr>
            <p:ph type="sldNum" sz="quarter" idx="4"/>
          </p:nvPr>
        </p:nvSpPr>
        <p:spPr>
          <a:xfrm>
            <a:off x="7010400" y="6705600"/>
            <a:ext cx="21336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6649704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1925458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dirty="0"/>
          </a:p>
        </p:txBody>
      </p:sp>
      <p:sp>
        <p:nvSpPr>
          <p:cNvPr id="5" name="Slide Number Placeholder 15"/>
          <p:cNvSpPr>
            <a:spLocks noGrp="1"/>
          </p:cNvSpPr>
          <p:nvPr>
            <p:ph type="sldNum" sz="quarter" idx="4"/>
          </p:nvPr>
        </p:nvSpPr>
        <p:spPr>
          <a:xfrm>
            <a:off x="7010400" y="6705600"/>
            <a:ext cx="21336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213955106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15900" y="1219200"/>
            <a:ext cx="4216400" cy="5638800"/>
          </a:xfrm>
        </p:spPr>
        <p:txBody>
          <a:bodyPr/>
          <a:lstStyle>
            <a:lvl1pPr>
              <a:buClr>
                <a:schemeClr val="accent1"/>
              </a:buClr>
              <a:defRPr sz="2800">
                <a:latin typeface="+mj-lt"/>
              </a:defRPr>
            </a:lvl1pPr>
            <a:lvl2pPr>
              <a:buClr>
                <a:schemeClr val="accent1"/>
              </a:buClr>
              <a:defRPr sz="2400">
                <a:latin typeface="+mj-lt"/>
              </a:defRPr>
            </a:lvl2pPr>
            <a:lvl3pPr>
              <a:buClr>
                <a:schemeClr val="accent1"/>
              </a:buClr>
              <a:defRPr sz="2000">
                <a:latin typeface="+mj-lt"/>
              </a:defRPr>
            </a:lvl3pPr>
            <a:lvl4pPr>
              <a:buClr>
                <a:schemeClr val="accent1"/>
              </a:buClr>
              <a:defRPr sz="1800">
                <a:latin typeface="+mj-lt"/>
              </a:defRPr>
            </a:lvl4pPr>
            <a:lvl5pPr>
              <a:buClr>
                <a:schemeClr val="accent1"/>
              </a:buClr>
              <a:defRPr sz="18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84700" y="1219200"/>
            <a:ext cx="4216400" cy="5638800"/>
          </a:xfrm>
        </p:spPr>
        <p:txBody>
          <a:bodyPr/>
          <a:lstStyle>
            <a:lvl1pPr>
              <a:buClr>
                <a:schemeClr val="accent1"/>
              </a:buClr>
              <a:defRPr sz="2800">
                <a:latin typeface="+mj-lt"/>
              </a:defRPr>
            </a:lvl1pPr>
            <a:lvl2pPr>
              <a:buClr>
                <a:schemeClr val="accent1"/>
              </a:buClr>
              <a:defRPr sz="2400">
                <a:latin typeface="+mj-lt"/>
              </a:defRPr>
            </a:lvl2pPr>
            <a:lvl3pPr>
              <a:buClr>
                <a:schemeClr val="accent1"/>
              </a:buClr>
              <a:defRPr sz="2000">
                <a:latin typeface="+mj-lt"/>
              </a:defRPr>
            </a:lvl3pPr>
            <a:lvl4pPr>
              <a:buClr>
                <a:schemeClr val="accent1"/>
              </a:buClr>
              <a:defRPr sz="1800">
                <a:latin typeface="+mj-lt"/>
              </a:defRPr>
            </a:lvl4pPr>
            <a:lvl5pPr>
              <a:buClr>
                <a:schemeClr val="accent1"/>
              </a:buClr>
              <a:defRPr sz="18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17"/>
          <p:cNvSpPr>
            <a:spLocks noGrp="1" noChangeArrowheads="1"/>
          </p:cNvSpPr>
          <p:nvPr>
            <p:ph type="ftr" sz="quarter" idx="10"/>
          </p:nvPr>
        </p:nvSpPr>
        <p:spPr>
          <a:ln/>
        </p:spPr>
        <p:txBody>
          <a:bodyPr/>
          <a:lstStyle>
            <a:lvl1pPr>
              <a:defRPr/>
            </a:lvl1pPr>
          </a:lstStyle>
          <a:p>
            <a:endParaRPr lang="en-US" dirty="0"/>
          </a:p>
        </p:txBody>
      </p:sp>
      <p:sp>
        <p:nvSpPr>
          <p:cNvPr id="6" name="Slide Number Placeholder 15"/>
          <p:cNvSpPr>
            <a:spLocks noGrp="1"/>
          </p:cNvSpPr>
          <p:nvPr>
            <p:ph type="sldNum" sz="quarter" idx="4"/>
          </p:nvPr>
        </p:nvSpPr>
        <p:spPr>
          <a:xfrm>
            <a:off x="7010400" y="6705600"/>
            <a:ext cx="21336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189161280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705600"/>
            <a:ext cx="9144000" cy="1524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7239000" y="6705600"/>
            <a:ext cx="1905000" cy="152400"/>
          </a:xfrm>
          <a:prstGeom prst="rect">
            <a:avLst/>
          </a:prstGeom>
        </p:spPr>
        <p:txBody>
          <a:bodyPr/>
          <a:lstStyle>
            <a:lvl1pPr>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399612506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dirty="0">
              <a:solidFill>
                <a:srgbClr val="000000"/>
              </a:solidFill>
            </a:endParaRP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80ED01-E69B-4856-B6C9-246CF2375F1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640265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341239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4856214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3144837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728852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3811417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423783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41973988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7527650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834934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6697339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7593045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90C226">
                    <a:lumMod val="60000"/>
                    <a:lumOff val="40000"/>
                  </a:srgbClr>
                </a:solidFill>
                <a:latin typeface="Arial"/>
              </a:rPr>
              <a:t>”</a:t>
            </a:r>
            <a:endParaRPr lang="en-US" sz="1350" dirty="0">
              <a:solidFill>
                <a:srgbClr val="90C226">
                  <a:lumMod val="60000"/>
                  <a:lumOff val="40000"/>
                </a:srgbClr>
              </a:solidFill>
              <a:latin typeface="Arial"/>
            </a:endParaRPr>
          </a:p>
        </p:txBody>
      </p:sp>
    </p:spTree>
    <p:extLst>
      <p:ext uri="{BB962C8B-B14F-4D97-AF65-F5344CB8AC3E}">
        <p14:creationId xmlns:p14="http://schemas.microsoft.com/office/powerpoint/2010/main" val="22612668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9796266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defTabSz="342900"/>
            <a:r>
              <a:rPr lang="en-US" sz="6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1258329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1987393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5548693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947663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2214824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528639" y="301626"/>
            <a:ext cx="8080375" cy="1755775"/>
          </a:xfrm>
        </p:spPr>
        <p:txBody>
          <a:bodyPr anchor="b"/>
          <a:lstStyle>
            <a:lvl1pPr>
              <a:defRPr sz="3400"/>
            </a:lvl1pPr>
          </a:lstStyle>
          <a:p>
            <a:r>
              <a:rPr lang="en-US" dirty="0"/>
              <a:t>Click to edit Master title style</a:t>
            </a:r>
          </a:p>
        </p:txBody>
      </p:sp>
      <p:sp>
        <p:nvSpPr>
          <p:cNvPr id="10243" name="Rectangle 3"/>
          <p:cNvSpPr>
            <a:spLocks noGrp="1" noChangeArrowheads="1"/>
          </p:cNvSpPr>
          <p:nvPr>
            <p:ph type="subTitle" idx="1"/>
          </p:nvPr>
        </p:nvSpPr>
        <p:spPr>
          <a:xfrm>
            <a:off x="528639" y="2128839"/>
            <a:ext cx="8080375" cy="841375"/>
          </a:xfrm>
        </p:spPr>
        <p:txBody>
          <a:bodyPr/>
          <a:lstStyle>
            <a:lvl1pPr marL="0" indent="0">
              <a:buFontTx/>
              <a:buNone/>
              <a:defRPr sz="2600">
                <a:solidFill>
                  <a:srgbClr val="6DB33F"/>
                </a:solidFill>
              </a:defRPr>
            </a:lvl1pPr>
          </a:lstStyle>
          <a:p>
            <a:r>
              <a:rPr lang="en-US" dirty="0"/>
              <a:t>Click to edit Master subtitle style</a:t>
            </a:r>
          </a:p>
        </p:txBody>
      </p:sp>
    </p:spTree>
    <p:extLst>
      <p:ext uri="{BB962C8B-B14F-4D97-AF65-F5344CB8AC3E}">
        <p14:creationId xmlns:p14="http://schemas.microsoft.com/office/powerpoint/2010/main" val="5274077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19200"/>
            <a:ext cx="8302752" cy="515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A527FF4-024A-43BE-8B0B-CD5DCB6588DD}" type="slidenum">
              <a:rPr lang="en-US" altLang="en-US"/>
              <a:pPr>
                <a:defRPr/>
              </a:pPr>
              <a:t>‹#›</a:t>
            </a:fld>
            <a:endParaRPr lang="en-US" altLang="en-US" dirty="0"/>
          </a:p>
        </p:txBody>
      </p:sp>
    </p:spTree>
    <p:extLst>
      <p:ext uri="{BB962C8B-B14F-4D97-AF65-F5344CB8AC3E}">
        <p14:creationId xmlns:p14="http://schemas.microsoft.com/office/powerpoint/2010/main" val="14912588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7457"/>
            <a:ext cx="8302752" cy="841375"/>
          </a:xfrm>
        </p:spPr>
        <p:txBody>
          <a:bodyPr/>
          <a:lstStyle/>
          <a:p>
            <a:r>
              <a:rPr lang="en-US" dirty="0"/>
              <a:t>Click to edit Master title style</a:t>
            </a:r>
          </a:p>
        </p:txBody>
      </p:sp>
      <p:sp>
        <p:nvSpPr>
          <p:cNvPr id="3" name="Content Placeholder 2"/>
          <p:cNvSpPr>
            <a:spLocks noGrp="1"/>
          </p:cNvSpPr>
          <p:nvPr>
            <p:ph sz="half" idx="1"/>
          </p:nvPr>
        </p:nvSpPr>
        <p:spPr>
          <a:xfrm>
            <a:off x="457201" y="1219200"/>
            <a:ext cx="3963987" cy="51562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95964" y="1219200"/>
            <a:ext cx="3963988" cy="51562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D83C51F-E62E-4D4A-95B0-C8B8B4856F00}" type="slidenum">
              <a:rPr lang="en-US" altLang="en-US"/>
              <a:pPr>
                <a:defRPr/>
              </a:pPr>
              <a:t>‹#›</a:t>
            </a:fld>
            <a:endParaRPr lang="en-US" altLang="en-US" dirty="0"/>
          </a:p>
        </p:txBody>
      </p:sp>
    </p:spTree>
    <p:extLst>
      <p:ext uri="{BB962C8B-B14F-4D97-AF65-F5344CB8AC3E}">
        <p14:creationId xmlns:p14="http://schemas.microsoft.com/office/powerpoint/2010/main" val="32815707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6999C56-8504-412F-94CB-A1E2BE29881E}" type="slidenum">
              <a:rPr lang="en-US" altLang="en-US"/>
              <a:pPr>
                <a:defRPr/>
              </a:pPr>
              <a:t>‹#›</a:t>
            </a:fld>
            <a:endParaRPr lang="en-US" altLang="en-US" dirty="0"/>
          </a:p>
        </p:txBody>
      </p:sp>
    </p:spTree>
    <p:extLst>
      <p:ext uri="{BB962C8B-B14F-4D97-AF65-F5344CB8AC3E}">
        <p14:creationId xmlns:p14="http://schemas.microsoft.com/office/powerpoint/2010/main" val="5689798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199" y="341377"/>
            <a:ext cx="8302752" cy="841375"/>
          </a:xfrm>
        </p:spPr>
        <p:txBody>
          <a:bodyPr/>
          <a:lstStyle/>
          <a:p>
            <a:r>
              <a:rPr lang="en-US" dirty="0"/>
              <a:t>Click to edit Master title style</a:t>
            </a:r>
          </a:p>
        </p:txBody>
      </p:sp>
      <p:sp>
        <p:nvSpPr>
          <p:cNvPr id="3" name="Chart Placeholder 2"/>
          <p:cNvSpPr>
            <a:spLocks noGrp="1"/>
          </p:cNvSpPr>
          <p:nvPr>
            <p:ph type="chart" idx="1"/>
          </p:nvPr>
        </p:nvSpPr>
        <p:spPr>
          <a:xfrm>
            <a:off x="457199" y="1219200"/>
            <a:ext cx="8302752" cy="51562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AB8E75-9F47-4E0D-A38F-0F2FF38EA2C3}" type="slidenum">
              <a:rPr lang="en-US" altLang="en-US"/>
              <a:pPr>
                <a:defRPr/>
              </a:pPr>
              <a:t>‹#›</a:t>
            </a:fld>
            <a:endParaRPr lang="en-US" altLang="en-US" dirty="0"/>
          </a:p>
        </p:txBody>
      </p:sp>
    </p:spTree>
    <p:extLst>
      <p:ext uri="{BB962C8B-B14F-4D97-AF65-F5344CB8AC3E}">
        <p14:creationId xmlns:p14="http://schemas.microsoft.com/office/powerpoint/2010/main" val="2504418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41377"/>
            <a:ext cx="8302752" cy="841375"/>
          </a:xfrm>
        </p:spPr>
        <p:txBody>
          <a:bodyPr/>
          <a:lstStyle/>
          <a:p>
            <a:r>
              <a:rPr lang="en-US" dirty="0"/>
              <a:t>Click to edit Master title style</a:t>
            </a:r>
          </a:p>
        </p:txBody>
      </p:sp>
      <p:sp>
        <p:nvSpPr>
          <p:cNvPr id="3" name="Table Placeholder 2"/>
          <p:cNvSpPr>
            <a:spLocks noGrp="1"/>
          </p:cNvSpPr>
          <p:nvPr>
            <p:ph type="tbl" idx="1"/>
          </p:nvPr>
        </p:nvSpPr>
        <p:spPr>
          <a:xfrm>
            <a:off x="457200" y="1219200"/>
            <a:ext cx="8302752" cy="51562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853EC29-ECE0-41A4-A55D-797A46A44EB7}" type="slidenum">
              <a:rPr lang="en-US" altLang="en-US"/>
              <a:pPr>
                <a:defRPr/>
              </a:pPr>
              <a:t>‹#›</a:t>
            </a:fld>
            <a:endParaRPr lang="en-US" altLang="en-US" dirty="0"/>
          </a:p>
        </p:txBody>
      </p:sp>
    </p:spTree>
    <p:extLst>
      <p:ext uri="{BB962C8B-B14F-4D97-AF65-F5344CB8AC3E}">
        <p14:creationId xmlns:p14="http://schemas.microsoft.com/office/powerpoint/2010/main" val="10615243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41377"/>
            <a:ext cx="8302752" cy="841375"/>
          </a:xfrm>
        </p:spPr>
        <p:txBody>
          <a:bodyPr/>
          <a:lstStyle/>
          <a:p>
            <a:r>
              <a:rPr lang="en-US"/>
              <a:t>Click to edit Master title style</a:t>
            </a:r>
          </a:p>
        </p:txBody>
      </p:sp>
      <p:sp>
        <p:nvSpPr>
          <p:cNvPr id="3" name="Content Placeholder 2"/>
          <p:cNvSpPr>
            <a:spLocks noGrp="1"/>
          </p:cNvSpPr>
          <p:nvPr>
            <p:ph sz="half" idx="1"/>
          </p:nvPr>
        </p:nvSpPr>
        <p:spPr>
          <a:xfrm>
            <a:off x="457201" y="1219200"/>
            <a:ext cx="3963987" cy="515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795964" y="1219200"/>
            <a:ext cx="3963988" cy="515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DA7F766-0F9B-49B3-B8AE-D7A993433D32}" type="slidenum">
              <a:rPr lang="en-US" altLang="en-US"/>
              <a:pPr>
                <a:defRPr/>
              </a:pPr>
              <a:t>‹#›</a:t>
            </a:fld>
            <a:endParaRPr lang="en-US" altLang="en-US" dirty="0"/>
          </a:p>
        </p:txBody>
      </p:sp>
    </p:spTree>
    <p:extLst>
      <p:ext uri="{BB962C8B-B14F-4D97-AF65-F5344CB8AC3E}">
        <p14:creationId xmlns:p14="http://schemas.microsoft.com/office/powerpoint/2010/main" val="10300410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7724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050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60945"/>
            <a:ext cx="7772400" cy="613427"/>
          </a:xfrm>
          <a:prstGeom prst="rect">
            <a:avLst/>
          </a:prstGeom>
        </p:spPr>
        <p:txBody>
          <a:bodyPr/>
          <a:lstStyle>
            <a:lvl1pPr algn="r">
              <a:defRPr sz="2250" b="1" i="0">
                <a:latin typeface="Raleway"/>
                <a:cs typeface="Raleway"/>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2057400" y="5174370"/>
            <a:ext cx="6400800" cy="440910"/>
          </a:xfrm>
          <a:prstGeom prst="rect">
            <a:avLst/>
          </a:prstGeom>
        </p:spPr>
        <p:txBody>
          <a:bodyPr/>
          <a:lstStyle>
            <a:lvl1pPr marL="0" indent="0" algn="r">
              <a:buNone/>
              <a:defRPr sz="1800" b="0" i="0">
                <a:solidFill>
                  <a:schemeClr val="tx1"/>
                </a:solidFill>
                <a:latin typeface="Gotham-Book"/>
                <a:cs typeface="Gotham-Book"/>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Intro slide type to go here.</a:t>
            </a:r>
            <a:endParaRPr lang="en-US" dirty="0"/>
          </a:p>
        </p:txBody>
      </p:sp>
      <p:sp>
        <p:nvSpPr>
          <p:cNvPr id="7" name="Text Placeholder 6"/>
          <p:cNvSpPr>
            <a:spLocks noGrp="1"/>
          </p:cNvSpPr>
          <p:nvPr>
            <p:ph type="body" sz="quarter" idx="10" hasCustomPrompt="1"/>
          </p:nvPr>
        </p:nvSpPr>
        <p:spPr>
          <a:xfrm>
            <a:off x="3055938" y="5943600"/>
            <a:ext cx="5402262" cy="642938"/>
          </a:xfrm>
          <a:prstGeom prst="rect">
            <a:avLst/>
          </a:prstGeom>
        </p:spPr>
        <p:txBody>
          <a:bodyPr/>
          <a:lstStyle>
            <a:lvl1pPr marL="0" indent="0" algn="r">
              <a:buNone/>
              <a:defRPr sz="1500">
                <a:latin typeface="Gotham-Book"/>
              </a:defRPr>
            </a:lvl1pPr>
            <a:lvl2pPr marL="342900" indent="0">
              <a:buNone/>
              <a:defRPr/>
            </a:lvl2pPr>
          </a:lstStyle>
          <a:p>
            <a:pPr lvl="0"/>
            <a:r>
              <a:rPr lang="en-US" dirty="0" smtClean="0"/>
              <a:t>Date</a:t>
            </a:r>
            <a:endParaRPr lang="en-US" dirty="0"/>
          </a:p>
        </p:txBody>
      </p:sp>
    </p:spTree>
    <p:extLst>
      <p:ext uri="{BB962C8B-B14F-4D97-AF65-F5344CB8AC3E}">
        <p14:creationId xmlns:p14="http://schemas.microsoft.com/office/powerpoint/2010/main" val="1883672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2280274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1034837" y="1600199"/>
            <a:ext cx="3817921" cy="3966169"/>
          </a:xfrm>
          <a:prstGeom prst="rect">
            <a:avLst/>
          </a:prstGeom>
        </p:spPr>
        <p:txBody>
          <a:bodyPr/>
          <a:lstStyle>
            <a:lvl1pPr marL="0" indent="0">
              <a:buNone/>
              <a:defRPr sz="1800" b="0" i="0" baseline="0">
                <a:solidFill>
                  <a:schemeClr val="bg1"/>
                </a:solidFill>
                <a:latin typeface="Gotham-Book"/>
                <a:cs typeface="Gotham-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Divider slide type to go here.</a:t>
            </a:r>
          </a:p>
        </p:txBody>
      </p:sp>
      <p:sp>
        <p:nvSpPr>
          <p:cNvPr id="8" name="Title 1"/>
          <p:cNvSpPr>
            <a:spLocks noGrp="1"/>
          </p:cNvSpPr>
          <p:nvPr>
            <p:ph type="title" hasCustomPrompt="1"/>
          </p:nvPr>
        </p:nvSpPr>
        <p:spPr>
          <a:xfrm>
            <a:off x="1034837" y="454716"/>
            <a:ext cx="5229063" cy="1145484"/>
          </a:xfrm>
          <a:prstGeom prst="rect">
            <a:avLst/>
          </a:prstGeom>
        </p:spPr>
        <p:txBody>
          <a:bodyPr anchor="ctr"/>
          <a:lstStyle>
            <a:lvl1pPr algn="l">
              <a:defRPr sz="3000" b="0" i="0" baseline="0">
                <a:solidFill>
                  <a:schemeClr val="bg1"/>
                </a:solidFill>
                <a:latin typeface="Gotham-Medium"/>
                <a:cs typeface="Gotham-Medium"/>
              </a:defRPr>
            </a:lvl1pPr>
          </a:lstStyle>
          <a:p>
            <a:r>
              <a:rPr lang="en-US" dirty="0" smtClean="0"/>
              <a:t>SECTION NAME</a:t>
            </a:r>
            <a:endParaRPr lang="en-US" dirty="0"/>
          </a:p>
        </p:txBody>
      </p:sp>
    </p:spTree>
    <p:extLst>
      <p:ext uri="{BB962C8B-B14F-4D97-AF65-F5344CB8AC3E}">
        <p14:creationId xmlns:p14="http://schemas.microsoft.com/office/powerpoint/2010/main" val="25805704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7486" y="1600200"/>
            <a:ext cx="7879314" cy="4525963"/>
          </a:xfrm>
          <a:prstGeom prst="rect">
            <a:avLst/>
          </a:prstGeom>
        </p:spPr>
        <p:txBody>
          <a:bodyPr/>
          <a:lstStyle>
            <a:lvl1pPr>
              <a:buClr>
                <a:srgbClr val="F2A527"/>
              </a:buClr>
              <a:defRPr b="0" i="0">
                <a:latin typeface="Gotham-Medium"/>
                <a:cs typeface="Gotham-Medium"/>
              </a:defRPr>
            </a:lvl1pPr>
            <a:lvl2pPr>
              <a:buClr>
                <a:schemeClr val="tx1">
                  <a:lumMod val="50000"/>
                  <a:lumOff val="50000"/>
                </a:schemeClr>
              </a:buClr>
              <a:defRPr b="0" i="0">
                <a:solidFill>
                  <a:schemeClr val="tx1">
                    <a:lumMod val="50000"/>
                    <a:lumOff val="50000"/>
                  </a:schemeClr>
                </a:solidFill>
                <a:latin typeface="Gotham-Book"/>
                <a:cs typeface="Gotham-Book"/>
              </a:defRPr>
            </a:lvl2pPr>
            <a:lvl3pPr>
              <a:buClr>
                <a:schemeClr val="tx1">
                  <a:lumMod val="50000"/>
                  <a:lumOff val="50000"/>
                </a:schemeClr>
              </a:buClr>
              <a:defRPr b="0" i="0">
                <a:solidFill>
                  <a:schemeClr val="tx1">
                    <a:lumMod val="50000"/>
                    <a:lumOff val="50000"/>
                  </a:schemeClr>
                </a:solidFill>
                <a:latin typeface="Gotham-Book"/>
                <a:cs typeface="Gotham-Book"/>
              </a:defRPr>
            </a:lvl3pPr>
            <a:lvl4pPr>
              <a:buClr>
                <a:schemeClr val="tx1">
                  <a:lumMod val="50000"/>
                  <a:lumOff val="50000"/>
                </a:schemeClr>
              </a:buClr>
              <a:defRPr b="0" i="0">
                <a:solidFill>
                  <a:schemeClr val="tx1">
                    <a:lumMod val="50000"/>
                    <a:lumOff val="50000"/>
                  </a:schemeClr>
                </a:solidFill>
                <a:latin typeface="Gotham-Book"/>
                <a:cs typeface="Gotham-Book"/>
              </a:defRPr>
            </a:lvl4pPr>
            <a:lvl5pPr>
              <a:buClr>
                <a:schemeClr val="tx1">
                  <a:lumMod val="50000"/>
                  <a:lumOff val="50000"/>
                </a:schemeClr>
              </a:buClr>
              <a:defRPr b="0" i="0">
                <a:solidFill>
                  <a:schemeClr val="tx1">
                    <a:lumMod val="50000"/>
                    <a:lumOff val="50000"/>
                  </a:schemeClr>
                </a:solidFill>
                <a:latin typeface="Gotham-Book"/>
                <a:cs typeface="Gotham-Book"/>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quarter" idx="10" hasCustomPrompt="1"/>
          </p:nvPr>
        </p:nvSpPr>
        <p:spPr>
          <a:xfrm>
            <a:off x="807486" y="626532"/>
            <a:ext cx="7942262" cy="626005"/>
          </a:xfrm>
          <a:prstGeom prst="rect">
            <a:avLst/>
          </a:prstGeom>
        </p:spPr>
        <p:txBody>
          <a:bodyPr/>
          <a:lstStyle>
            <a:lvl1pPr marL="0" indent="0">
              <a:buNone/>
              <a:defRPr sz="2800" baseline="0">
                <a:solidFill>
                  <a:schemeClr val="bg1"/>
                </a:solidFill>
                <a:latin typeface="Gotham-Medium"/>
              </a:defRPr>
            </a:lvl1pPr>
            <a:lvl2pPr>
              <a:defRPr sz="2800">
                <a:solidFill>
                  <a:schemeClr val="bg1"/>
                </a:solidFill>
                <a:latin typeface="Gotham-Medium"/>
              </a:defRPr>
            </a:lvl2pPr>
            <a:lvl3pPr>
              <a:defRPr sz="2800">
                <a:solidFill>
                  <a:schemeClr val="bg1"/>
                </a:solidFill>
                <a:latin typeface="Gotham-Medium"/>
              </a:defRPr>
            </a:lvl3pPr>
            <a:lvl4pPr>
              <a:defRPr sz="2800">
                <a:solidFill>
                  <a:schemeClr val="bg1"/>
                </a:solidFill>
                <a:latin typeface="Gotham-Medium"/>
              </a:defRPr>
            </a:lvl4pPr>
            <a:lvl5pPr>
              <a:defRPr sz="2800">
                <a:solidFill>
                  <a:schemeClr val="bg1"/>
                </a:solidFill>
                <a:latin typeface="Gotham-Medium"/>
              </a:defRPr>
            </a:lvl5pPr>
          </a:lstStyle>
          <a:p>
            <a:pPr lvl="0"/>
            <a:r>
              <a:rPr lang="en-US" dirty="0" smtClean="0"/>
              <a:t>SECTION HEADER</a:t>
            </a:r>
            <a:endParaRPr lang="en-US" dirty="0"/>
          </a:p>
        </p:txBody>
      </p:sp>
    </p:spTree>
    <p:extLst>
      <p:ext uri="{BB962C8B-B14F-4D97-AF65-F5344CB8AC3E}">
        <p14:creationId xmlns:p14="http://schemas.microsoft.com/office/powerpoint/2010/main" val="5317939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7486" y="1600201"/>
            <a:ext cx="3688313" cy="4209206"/>
          </a:xfrm>
          <a:prstGeom prst="rect">
            <a:avLst/>
          </a:prstGeom>
        </p:spPr>
        <p:txBody>
          <a:bodyPr/>
          <a:lstStyle>
            <a:lvl1pPr>
              <a:buNone/>
              <a:defRPr sz="2800" b="0" i="0">
                <a:latin typeface="Gotham-Medium"/>
                <a:cs typeface="Gotham-Medium"/>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4648200" y="1600200"/>
            <a:ext cx="3724572" cy="4209207"/>
          </a:xfrm>
          <a:prstGeom prst="rect">
            <a:avLst/>
          </a:prstGeom>
        </p:spPr>
        <p:txBody>
          <a:bodyPr/>
          <a:lstStyle>
            <a:lvl1pPr>
              <a:buClr>
                <a:srgbClr val="F2A527"/>
              </a:buClr>
              <a:defRPr sz="2800" b="0" i="0">
                <a:latin typeface="Gotham-Medium"/>
                <a:cs typeface="Gotham-Medium"/>
              </a:defRPr>
            </a:lvl1pPr>
            <a:lvl2pPr>
              <a:buClr>
                <a:schemeClr val="tx1">
                  <a:lumMod val="50000"/>
                  <a:lumOff val="50000"/>
                </a:schemeClr>
              </a:buClr>
              <a:defRPr sz="2400" b="0" i="0">
                <a:solidFill>
                  <a:schemeClr val="tx1">
                    <a:lumMod val="50000"/>
                    <a:lumOff val="50000"/>
                  </a:schemeClr>
                </a:solidFill>
                <a:latin typeface="Gotham-Book"/>
                <a:cs typeface="Gotham-Book"/>
              </a:defRPr>
            </a:lvl2pPr>
            <a:lvl3pPr>
              <a:buClr>
                <a:schemeClr val="tx1">
                  <a:lumMod val="50000"/>
                  <a:lumOff val="50000"/>
                </a:schemeClr>
              </a:buClr>
              <a:defRPr sz="2000" b="0" i="0">
                <a:solidFill>
                  <a:schemeClr val="tx1">
                    <a:lumMod val="50000"/>
                    <a:lumOff val="50000"/>
                  </a:schemeClr>
                </a:solidFill>
                <a:latin typeface="Gotham-Book"/>
                <a:cs typeface="Gotham-Book"/>
              </a:defRPr>
            </a:lvl3pPr>
            <a:lvl4pPr>
              <a:buClr>
                <a:schemeClr val="tx1">
                  <a:lumMod val="50000"/>
                  <a:lumOff val="50000"/>
                </a:schemeClr>
              </a:buClr>
              <a:defRPr sz="1800" b="0" i="0">
                <a:solidFill>
                  <a:schemeClr val="tx1">
                    <a:lumMod val="50000"/>
                    <a:lumOff val="50000"/>
                  </a:schemeClr>
                </a:solidFill>
                <a:latin typeface="Gotham-Book"/>
                <a:cs typeface="Gotham-Book"/>
              </a:defRPr>
            </a:lvl4pPr>
            <a:lvl5pPr>
              <a:buClr>
                <a:schemeClr val="tx1">
                  <a:lumMod val="50000"/>
                  <a:lumOff val="50000"/>
                </a:schemeClr>
              </a:buClr>
              <a:defRPr sz="1800" b="0" i="0">
                <a:solidFill>
                  <a:schemeClr val="tx1">
                    <a:lumMod val="50000"/>
                    <a:lumOff val="50000"/>
                  </a:schemeClr>
                </a:solidFill>
                <a:latin typeface="Gotham-Book"/>
                <a:cs typeface="Gotham-Book"/>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0" hasCustomPrompt="1"/>
          </p:nvPr>
        </p:nvSpPr>
        <p:spPr>
          <a:xfrm>
            <a:off x="807486" y="626532"/>
            <a:ext cx="7942262" cy="626005"/>
          </a:xfrm>
          <a:prstGeom prst="rect">
            <a:avLst/>
          </a:prstGeom>
        </p:spPr>
        <p:txBody>
          <a:bodyPr/>
          <a:lstStyle>
            <a:lvl1pPr marL="0" indent="0">
              <a:buNone/>
              <a:defRPr sz="2800" baseline="0">
                <a:solidFill>
                  <a:schemeClr val="bg1"/>
                </a:solidFill>
                <a:latin typeface="Gotham-Medium"/>
              </a:defRPr>
            </a:lvl1pPr>
            <a:lvl2pPr>
              <a:defRPr sz="2800">
                <a:solidFill>
                  <a:schemeClr val="bg1"/>
                </a:solidFill>
                <a:latin typeface="Gotham-Medium"/>
              </a:defRPr>
            </a:lvl2pPr>
            <a:lvl3pPr>
              <a:defRPr sz="2800">
                <a:solidFill>
                  <a:schemeClr val="bg1"/>
                </a:solidFill>
                <a:latin typeface="Gotham-Medium"/>
              </a:defRPr>
            </a:lvl3pPr>
            <a:lvl4pPr>
              <a:defRPr sz="2800">
                <a:solidFill>
                  <a:schemeClr val="bg1"/>
                </a:solidFill>
                <a:latin typeface="Gotham-Medium"/>
              </a:defRPr>
            </a:lvl4pPr>
            <a:lvl5pPr>
              <a:defRPr sz="2800">
                <a:solidFill>
                  <a:schemeClr val="bg1"/>
                </a:solidFill>
                <a:latin typeface="Gotham-Medium"/>
              </a:defRPr>
            </a:lvl5pPr>
          </a:lstStyle>
          <a:p>
            <a:pPr lvl="0"/>
            <a:r>
              <a:rPr lang="en-US" dirty="0" smtClean="0"/>
              <a:t>SECTION HEADER</a:t>
            </a:r>
            <a:endParaRPr lang="en-US" dirty="0"/>
          </a:p>
        </p:txBody>
      </p:sp>
    </p:spTree>
    <p:extLst>
      <p:ext uri="{BB962C8B-B14F-4D97-AF65-F5344CB8AC3E}">
        <p14:creationId xmlns:p14="http://schemas.microsoft.com/office/powerpoint/2010/main" val="5658937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7486" y="1600201"/>
            <a:ext cx="3688313" cy="4209206"/>
          </a:xfrm>
          <a:prstGeom prst="rect">
            <a:avLst/>
          </a:prstGeom>
        </p:spPr>
        <p:txBody>
          <a:bodyPr/>
          <a:lstStyle>
            <a:lvl1pPr>
              <a:buNone/>
              <a:defRPr sz="2800" b="0" i="0">
                <a:latin typeface="Gotham-Medium"/>
                <a:cs typeface="Gotham-Medium"/>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4648200" y="1600200"/>
            <a:ext cx="3724572" cy="2029699"/>
          </a:xfrm>
          <a:prstGeom prst="rect">
            <a:avLst/>
          </a:prstGeom>
        </p:spPr>
        <p:txBody>
          <a:bodyPr/>
          <a:lstStyle>
            <a:lvl1pPr>
              <a:buNone/>
              <a:defRPr sz="2800" b="0" i="0">
                <a:latin typeface="Gotham-Medium"/>
                <a:cs typeface="Gotham-Medium"/>
              </a:defRPr>
            </a:lvl1pPr>
            <a:lvl2pPr>
              <a:defRPr sz="2400" b="0" i="0">
                <a:solidFill>
                  <a:schemeClr val="tx1">
                    <a:lumMod val="50000"/>
                    <a:lumOff val="50000"/>
                  </a:schemeClr>
                </a:solidFill>
                <a:latin typeface="Gotham-Book"/>
                <a:cs typeface="Gotham-Book"/>
              </a:defRPr>
            </a:lvl2pPr>
            <a:lvl3pPr>
              <a:defRPr sz="2000" b="0" i="0">
                <a:solidFill>
                  <a:schemeClr val="tx1">
                    <a:lumMod val="50000"/>
                    <a:lumOff val="50000"/>
                  </a:schemeClr>
                </a:solidFill>
                <a:latin typeface="Gotham-Book"/>
                <a:cs typeface="Gotham-Book"/>
              </a:defRPr>
            </a:lvl3pPr>
            <a:lvl4pPr>
              <a:defRPr sz="1800" b="0" i="0">
                <a:solidFill>
                  <a:schemeClr val="tx1">
                    <a:lumMod val="50000"/>
                    <a:lumOff val="50000"/>
                  </a:schemeClr>
                </a:solidFill>
                <a:latin typeface="Gotham-Book"/>
                <a:cs typeface="Gotham-Book"/>
              </a:defRPr>
            </a:lvl4pPr>
            <a:lvl5pPr>
              <a:defRPr sz="1800" b="0" i="0">
                <a:solidFill>
                  <a:schemeClr val="tx1">
                    <a:lumMod val="50000"/>
                    <a:lumOff val="50000"/>
                  </a:schemeClr>
                </a:solidFill>
                <a:latin typeface="Gotham-Book"/>
                <a:cs typeface="Gotham-Book"/>
              </a:defRPr>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10"/>
          </p:nvPr>
        </p:nvSpPr>
        <p:spPr>
          <a:xfrm>
            <a:off x="4648200" y="3771018"/>
            <a:ext cx="3724572" cy="2038389"/>
          </a:xfrm>
          <a:prstGeom prst="rect">
            <a:avLst/>
          </a:prstGeom>
        </p:spPr>
        <p:txBody>
          <a:bodyPr/>
          <a:lstStyle>
            <a:lvl1pPr>
              <a:buNone/>
              <a:defRPr sz="2800" b="0" i="0">
                <a:latin typeface="Gotham-Medium"/>
                <a:cs typeface="Gotham-Medium"/>
              </a:defRPr>
            </a:lvl1pPr>
            <a:lvl2pPr>
              <a:defRPr sz="2400" b="0" i="0">
                <a:solidFill>
                  <a:schemeClr val="tx1">
                    <a:lumMod val="50000"/>
                    <a:lumOff val="50000"/>
                  </a:schemeClr>
                </a:solidFill>
                <a:latin typeface="Gotham-Book"/>
                <a:cs typeface="Gotham-Book"/>
              </a:defRPr>
            </a:lvl2pPr>
            <a:lvl3pPr>
              <a:defRPr sz="2000" b="0" i="0">
                <a:solidFill>
                  <a:schemeClr val="tx1">
                    <a:lumMod val="50000"/>
                    <a:lumOff val="50000"/>
                  </a:schemeClr>
                </a:solidFill>
                <a:latin typeface="Gotham-Book"/>
                <a:cs typeface="Gotham-Book"/>
              </a:defRPr>
            </a:lvl3pPr>
            <a:lvl4pPr>
              <a:defRPr sz="1800" b="0" i="0">
                <a:solidFill>
                  <a:schemeClr val="tx1">
                    <a:lumMod val="50000"/>
                    <a:lumOff val="50000"/>
                  </a:schemeClr>
                </a:solidFill>
                <a:latin typeface="Gotham-Book"/>
                <a:cs typeface="Gotham-Book"/>
              </a:defRPr>
            </a:lvl4pPr>
            <a:lvl5pPr>
              <a:defRPr sz="1800" b="0" i="0">
                <a:solidFill>
                  <a:schemeClr val="tx1">
                    <a:lumMod val="50000"/>
                    <a:lumOff val="50000"/>
                  </a:schemeClr>
                </a:solidFill>
                <a:latin typeface="Gotham-Book"/>
                <a:cs typeface="Gotham-Book"/>
              </a:defRPr>
            </a:lvl5pPr>
            <a:lvl6pPr>
              <a:defRPr sz="1800"/>
            </a:lvl6pPr>
            <a:lvl7pPr>
              <a:defRPr sz="1800"/>
            </a:lvl7pPr>
            <a:lvl8pPr>
              <a:defRPr sz="1800"/>
            </a:lvl8pPr>
            <a:lvl9pPr>
              <a:defRPr sz="1800"/>
            </a:lvl9pPr>
          </a:lstStyle>
          <a:p>
            <a:pPr lvl="0"/>
            <a:r>
              <a:rPr lang="en-US" smtClean="0"/>
              <a:t>Click to edit Master text styles</a:t>
            </a:r>
          </a:p>
        </p:txBody>
      </p:sp>
      <p:sp>
        <p:nvSpPr>
          <p:cNvPr id="7" name="Text Placeholder 3"/>
          <p:cNvSpPr>
            <a:spLocks noGrp="1"/>
          </p:cNvSpPr>
          <p:nvPr>
            <p:ph type="body" sz="quarter" idx="11" hasCustomPrompt="1"/>
          </p:nvPr>
        </p:nvSpPr>
        <p:spPr>
          <a:xfrm>
            <a:off x="807486" y="626532"/>
            <a:ext cx="7942262" cy="626005"/>
          </a:xfrm>
          <a:prstGeom prst="rect">
            <a:avLst/>
          </a:prstGeom>
        </p:spPr>
        <p:txBody>
          <a:bodyPr/>
          <a:lstStyle>
            <a:lvl1pPr marL="0" indent="0">
              <a:buNone/>
              <a:defRPr sz="2800" baseline="0">
                <a:solidFill>
                  <a:schemeClr val="bg1"/>
                </a:solidFill>
                <a:latin typeface="Gotham-Medium"/>
              </a:defRPr>
            </a:lvl1pPr>
            <a:lvl2pPr>
              <a:defRPr sz="2800">
                <a:solidFill>
                  <a:schemeClr val="bg1"/>
                </a:solidFill>
                <a:latin typeface="Gotham-Medium"/>
              </a:defRPr>
            </a:lvl2pPr>
            <a:lvl3pPr>
              <a:defRPr sz="2800">
                <a:solidFill>
                  <a:schemeClr val="bg1"/>
                </a:solidFill>
                <a:latin typeface="Gotham-Medium"/>
              </a:defRPr>
            </a:lvl3pPr>
            <a:lvl4pPr>
              <a:defRPr sz="2800">
                <a:solidFill>
                  <a:schemeClr val="bg1"/>
                </a:solidFill>
                <a:latin typeface="Gotham-Medium"/>
              </a:defRPr>
            </a:lvl4pPr>
            <a:lvl5pPr>
              <a:defRPr sz="2800">
                <a:solidFill>
                  <a:schemeClr val="bg1"/>
                </a:solidFill>
                <a:latin typeface="Gotham-Medium"/>
              </a:defRPr>
            </a:lvl5pPr>
          </a:lstStyle>
          <a:p>
            <a:pPr lvl="0"/>
            <a:r>
              <a:rPr lang="en-US" dirty="0" smtClean="0"/>
              <a:t>SECTION HEADER</a:t>
            </a:r>
            <a:endParaRPr lang="en-US" dirty="0"/>
          </a:p>
        </p:txBody>
      </p:sp>
    </p:spTree>
    <p:extLst>
      <p:ext uri="{BB962C8B-B14F-4D97-AF65-F5344CB8AC3E}">
        <p14:creationId xmlns:p14="http://schemas.microsoft.com/office/powerpoint/2010/main" val="5124604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1034838" y="1600201"/>
            <a:ext cx="3817921" cy="3966169"/>
          </a:xfrm>
          <a:prstGeom prst="rect">
            <a:avLst/>
          </a:prstGeom>
        </p:spPr>
        <p:txBody>
          <a:bodyPr/>
          <a:lstStyle>
            <a:lvl1pPr marL="0" indent="0">
              <a:buNone/>
              <a:defRPr sz="1350" b="0" i="0" baseline="0">
                <a:solidFill>
                  <a:schemeClr val="bg1"/>
                </a:solidFill>
                <a:latin typeface="Gotham-Book"/>
                <a:cs typeface="Gotham-Book"/>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Divider slide type to go here.</a:t>
            </a:r>
          </a:p>
        </p:txBody>
      </p:sp>
      <p:sp>
        <p:nvSpPr>
          <p:cNvPr id="8" name="Title 1"/>
          <p:cNvSpPr>
            <a:spLocks noGrp="1"/>
          </p:cNvSpPr>
          <p:nvPr>
            <p:ph type="title" hasCustomPrompt="1"/>
          </p:nvPr>
        </p:nvSpPr>
        <p:spPr>
          <a:xfrm>
            <a:off x="1034837" y="454716"/>
            <a:ext cx="5229063" cy="1145484"/>
          </a:xfrm>
          <a:prstGeom prst="rect">
            <a:avLst/>
          </a:prstGeom>
        </p:spPr>
        <p:txBody>
          <a:bodyPr anchor="ctr"/>
          <a:lstStyle>
            <a:lvl1pPr algn="l">
              <a:defRPr sz="2250" b="0" i="0" baseline="0">
                <a:solidFill>
                  <a:schemeClr val="bg1"/>
                </a:solidFill>
                <a:latin typeface="Gotham-Medium"/>
                <a:cs typeface="Gotham-Medium"/>
              </a:defRPr>
            </a:lvl1pPr>
          </a:lstStyle>
          <a:p>
            <a:r>
              <a:rPr lang="en-US" dirty="0" smtClean="0"/>
              <a:t>SECTION NAME</a:t>
            </a:r>
            <a:endParaRPr lang="en-US" dirty="0"/>
          </a:p>
        </p:txBody>
      </p:sp>
    </p:spTree>
    <p:extLst>
      <p:ext uri="{BB962C8B-B14F-4D97-AF65-F5344CB8AC3E}">
        <p14:creationId xmlns:p14="http://schemas.microsoft.com/office/powerpoint/2010/main" val="2444134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7486" y="1600202"/>
            <a:ext cx="7879314" cy="4525963"/>
          </a:xfrm>
          <a:prstGeom prst="rect">
            <a:avLst/>
          </a:prstGeom>
        </p:spPr>
        <p:txBody>
          <a:bodyPr/>
          <a:lstStyle>
            <a:lvl1pPr>
              <a:buClr>
                <a:srgbClr val="0D6A94"/>
              </a:buClr>
              <a:defRPr b="0" i="0">
                <a:latin typeface="Gotham-Medium"/>
                <a:cs typeface="Gotham-Medium"/>
              </a:defRPr>
            </a:lvl1pPr>
            <a:lvl2pPr>
              <a:buClr>
                <a:schemeClr val="tx1">
                  <a:lumMod val="50000"/>
                  <a:lumOff val="50000"/>
                </a:schemeClr>
              </a:buClr>
              <a:defRPr b="0" i="0">
                <a:solidFill>
                  <a:schemeClr val="tx1">
                    <a:lumMod val="50000"/>
                    <a:lumOff val="50000"/>
                  </a:schemeClr>
                </a:solidFill>
                <a:latin typeface="Gotham-Book"/>
                <a:cs typeface="Gotham-Book"/>
              </a:defRPr>
            </a:lvl2pPr>
            <a:lvl3pPr>
              <a:buClr>
                <a:schemeClr val="tx1">
                  <a:lumMod val="50000"/>
                  <a:lumOff val="50000"/>
                </a:schemeClr>
              </a:buClr>
              <a:defRPr b="0" i="0">
                <a:solidFill>
                  <a:schemeClr val="tx1">
                    <a:lumMod val="50000"/>
                    <a:lumOff val="50000"/>
                  </a:schemeClr>
                </a:solidFill>
                <a:latin typeface="Gotham-Book"/>
                <a:cs typeface="Gotham-Book"/>
              </a:defRPr>
            </a:lvl3pPr>
            <a:lvl4pPr>
              <a:buClr>
                <a:schemeClr val="tx1">
                  <a:lumMod val="50000"/>
                  <a:lumOff val="50000"/>
                </a:schemeClr>
              </a:buClr>
              <a:defRPr b="0" i="0">
                <a:solidFill>
                  <a:schemeClr val="tx1">
                    <a:lumMod val="50000"/>
                    <a:lumOff val="50000"/>
                  </a:schemeClr>
                </a:solidFill>
                <a:latin typeface="Gotham-Book"/>
                <a:cs typeface="Gotham-Book"/>
              </a:defRPr>
            </a:lvl4pPr>
            <a:lvl5pPr>
              <a:buClr>
                <a:schemeClr val="tx1">
                  <a:lumMod val="50000"/>
                  <a:lumOff val="50000"/>
                </a:schemeClr>
              </a:buClr>
              <a:defRPr b="0" i="0">
                <a:solidFill>
                  <a:schemeClr val="tx1">
                    <a:lumMod val="50000"/>
                    <a:lumOff val="50000"/>
                  </a:schemeClr>
                </a:solidFill>
                <a:latin typeface="Gotham-Book"/>
                <a:cs typeface="Gotham-Book"/>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quarter" idx="10" hasCustomPrompt="1"/>
          </p:nvPr>
        </p:nvSpPr>
        <p:spPr>
          <a:xfrm>
            <a:off x="815425" y="626534"/>
            <a:ext cx="7942262" cy="626005"/>
          </a:xfrm>
          <a:prstGeom prst="rect">
            <a:avLst/>
          </a:prstGeom>
        </p:spPr>
        <p:txBody>
          <a:bodyPr/>
          <a:lstStyle>
            <a:lvl1pPr marL="0" indent="0">
              <a:buNone/>
              <a:defRPr sz="2100" baseline="0">
                <a:solidFill>
                  <a:schemeClr val="bg1"/>
                </a:solidFill>
                <a:latin typeface="Gotham-Medium"/>
              </a:defRPr>
            </a:lvl1pPr>
            <a:lvl2pPr>
              <a:defRPr sz="2100">
                <a:solidFill>
                  <a:schemeClr val="bg1"/>
                </a:solidFill>
                <a:latin typeface="Gotham-Medium"/>
              </a:defRPr>
            </a:lvl2pPr>
            <a:lvl3pPr>
              <a:defRPr sz="2100">
                <a:solidFill>
                  <a:schemeClr val="bg1"/>
                </a:solidFill>
                <a:latin typeface="Gotham-Medium"/>
              </a:defRPr>
            </a:lvl3pPr>
            <a:lvl4pPr>
              <a:defRPr sz="2100">
                <a:solidFill>
                  <a:schemeClr val="bg1"/>
                </a:solidFill>
                <a:latin typeface="Gotham-Medium"/>
              </a:defRPr>
            </a:lvl4pPr>
            <a:lvl5pPr>
              <a:defRPr sz="2100">
                <a:solidFill>
                  <a:schemeClr val="bg1"/>
                </a:solidFill>
                <a:latin typeface="Gotham-Medium"/>
              </a:defRPr>
            </a:lvl5pPr>
          </a:lstStyle>
          <a:p>
            <a:pPr lvl="0"/>
            <a:r>
              <a:rPr lang="en-US" dirty="0" smtClean="0"/>
              <a:t>SECTION HEADER</a:t>
            </a:r>
            <a:endParaRPr lang="en-US" dirty="0"/>
          </a:p>
        </p:txBody>
      </p:sp>
    </p:spTree>
    <p:extLst>
      <p:ext uri="{BB962C8B-B14F-4D97-AF65-F5344CB8AC3E}">
        <p14:creationId xmlns:p14="http://schemas.microsoft.com/office/powerpoint/2010/main" val="17219173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7487" y="1600201"/>
            <a:ext cx="3688313" cy="4209206"/>
          </a:xfrm>
          <a:prstGeom prst="rect">
            <a:avLst/>
          </a:prstGeom>
        </p:spPr>
        <p:txBody>
          <a:bodyPr/>
          <a:lstStyle>
            <a:lvl1pPr>
              <a:buNone/>
              <a:defRPr sz="2100" b="0" i="0">
                <a:latin typeface="Gotham-Medium"/>
                <a:cs typeface="Gotham-Medium"/>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p:txBody>
      </p:sp>
      <p:sp>
        <p:nvSpPr>
          <p:cNvPr id="4" name="Content Placeholder 3"/>
          <p:cNvSpPr>
            <a:spLocks noGrp="1"/>
          </p:cNvSpPr>
          <p:nvPr>
            <p:ph sz="half" idx="2"/>
          </p:nvPr>
        </p:nvSpPr>
        <p:spPr>
          <a:xfrm>
            <a:off x="4648200" y="1600202"/>
            <a:ext cx="3724572" cy="4209207"/>
          </a:xfrm>
          <a:prstGeom prst="rect">
            <a:avLst/>
          </a:prstGeom>
        </p:spPr>
        <p:txBody>
          <a:bodyPr/>
          <a:lstStyle>
            <a:lvl1pPr>
              <a:buClr>
                <a:srgbClr val="0D6A94"/>
              </a:buClr>
              <a:defRPr sz="2100" b="0" i="0">
                <a:latin typeface="Gotham-Medium"/>
                <a:cs typeface="Gotham-Medium"/>
              </a:defRPr>
            </a:lvl1pPr>
            <a:lvl2pPr>
              <a:buClr>
                <a:schemeClr val="tx1">
                  <a:lumMod val="50000"/>
                  <a:lumOff val="50000"/>
                </a:schemeClr>
              </a:buClr>
              <a:defRPr sz="1800" b="0" i="0">
                <a:solidFill>
                  <a:schemeClr val="tx1">
                    <a:lumMod val="50000"/>
                    <a:lumOff val="50000"/>
                  </a:schemeClr>
                </a:solidFill>
                <a:latin typeface="Gotham-Book"/>
                <a:cs typeface="Gotham-Book"/>
              </a:defRPr>
            </a:lvl2pPr>
            <a:lvl3pPr>
              <a:buClr>
                <a:schemeClr val="tx1">
                  <a:lumMod val="50000"/>
                  <a:lumOff val="50000"/>
                </a:schemeClr>
              </a:buClr>
              <a:defRPr sz="1500" b="0" i="0">
                <a:solidFill>
                  <a:schemeClr val="tx1">
                    <a:lumMod val="50000"/>
                    <a:lumOff val="50000"/>
                  </a:schemeClr>
                </a:solidFill>
                <a:latin typeface="Gotham-Book"/>
                <a:cs typeface="Gotham-Book"/>
              </a:defRPr>
            </a:lvl3pPr>
            <a:lvl4pPr>
              <a:buClr>
                <a:schemeClr val="tx1">
                  <a:lumMod val="50000"/>
                  <a:lumOff val="50000"/>
                </a:schemeClr>
              </a:buClr>
              <a:defRPr sz="1350" b="0" i="0">
                <a:solidFill>
                  <a:schemeClr val="tx1">
                    <a:lumMod val="50000"/>
                    <a:lumOff val="50000"/>
                  </a:schemeClr>
                </a:solidFill>
                <a:latin typeface="Gotham-Book"/>
                <a:cs typeface="Gotham-Book"/>
              </a:defRPr>
            </a:lvl4pPr>
            <a:lvl5pPr>
              <a:buClr>
                <a:schemeClr val="tx1">
                  <a:lumMod val="50000"/>
                  <a:lumOff val="50000"/>
                </a:schemeClr>
              </a:buClr>
              <a:defRPr sz="1350" b="0" i="0">
                <a:solidFill>
                  <a:schemeClr val="tx1">
                    <a:lumMod val="50000"/>
                    <a:lumOff val="50000"/>
                  </a:schemeClr>
                </a:solidFill>
                <a:latin typeface="Gotham-Book"/>
                <a:cs typeface="Gotham-Book"/>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0" hasCustomPrompt="1"/>
          </p:nvPr>
        </p:nvSpPr>
        <p:spPr>
          <a:xfrm>
            <a:off x="807487" y="626534"/>
            <a:ext cx="7942262" cy="626005"/>
          </a:xfrm>
          <a:prstGeom prst="rect">
            <a:avLst/>
          </a:prstGeom>
        </p:spPr>
        <p:txBody>
          <a:bodyPr/>
          <a:lstStyle>
            <a:lvl1pPr marL="0" indent="0">
              <a:buNone/>
              <a:defRPr sz="2100" baseline="0">
                <a:solidFill>
                  <a:schemeClr val="bg1"/>
                </a:solidFill>
                <a:latin typeface="Gotham-Medium"/>
              </a:defRPr>
            </a:lvl1pPr>
            <a:lvl2pPr>
              <a:defRPr sz="2100">
                <a:solidFill>
                  <a:schemeClr val="bg1"/>
                </a:solidFill>
                <a:latin typeface="Gotham-Medium"/>
              </a:defRPr>
            </a:lvl2pPr>
            <a:lvl3pPr>
              <a:defRPr sz="2100">
                <a:solidFill>
                  <a:schemeClr val="bg1"/>
                </a:solidFill>
                <a:latin typeface="Gotham-Medium"/>
              </a:defRPr>
            </a:lvl3pPr>
            <a:lvl4pPr>
              <a:defRPr sz="2100">
                <a:solidFill>
                  <a:schemeClr val="bg1"/>
                </a:solidFill>
                <a:latin typeface="Gotham-Medium"/>
              </a:defRPr>
            </a:lvl4pPr>
            <a:lvl5pPr>
              <a:defRPr sz="2100">
                <a:solidFill>
                  <a:schemeClr val="bg1"/>
                </a:solidFill>
                <a:latin typeface="Gotham-Medium"/>
              </a:defRPr>
            </a:lvl5pPr>
          </a:lstStyle>
          <a:p>
            <a:pPr lvl="0"/>
            <a:r>
              <a:rPr lang="en-US" dirty="0" smtClean="0"/>
              <a:t>SECTION HEADER</a:t>
            </a:r>
            <a:endParaRPr lang="en-US" dirty="0"/>
          </a:p>
        </p:txBody>
      </p:sp>
    </p:spTree>
    <p:extLst>
      <p:ext uri="{BB962C8B-B14F-4D97-AF65-F5344CB8AC3E}">
        <p14:creationId xmlns:p14="http://schemas.microsoft.com/office/powerpoint/2010/main" val="2952425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7487" y="1600201"/>
            <a:ext cx="3688313" cy="4209206"/>
          </a:xfrm>
          <a:prstGeom prst="rect">
            <a:avLst/>
          </a:prstGeom>
        </p:spPr>
        <p:txBody>
          <a:bodyPr/>
          <a:lstStyle>
            <a:lvl1pPr>
              <a:buNone/>
              <a:defRPr sz="2100" b="0" i="0">
                <a:latin typeface="Gotham-Medium"/>
                <a:cs typeface="Gotham-Medium"/>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p:txBody>
      </p:sp>
      <p:sp>
        <p:nvSpPr>
          <p:cNvPr id="4" name="Content Placeholder 3"/>
          <p:cNvSpPr>
            <a:spLocks noGrp="1"/>
          </p:cNvSpPr>
          <p:nvPr>
            <p:ph sz="half" idx="2"/>
          </p:nvPr>
        </p:nvSpPr>
        <p:spPr>
          <a:xfrm>
            <a:off x="4648200" y="1600202"/>
            <a:ext cx="3724572" cy="2029699"/>
          </a:xfrm>
          <a:prstGeom prst="rect">
            <a:avLst/>
          </a:prstGeom>
        </p:spPr>
        <p:txBody>
          <a:bodyPr/>
          <a:lstStyle>
            <a:lvl1pPr>
              <a:buNone/>
              <a:defRPr sz="2100" b="0" i="0">
                <a:latin typeface="Gotham-Medium"/>
                <a:cs typeface="Gotham-Medium"/>
              </a:defRPr>
            </a:lvl1pPr>
            <a:lvl2pPr>
              <a:defRPr sz="1800" b="0" i="0">
                <a:solidFill>
                  <a:schemeClr val="tx1">
                    <a:lumMod val="50000"/>
                    <a:lumOff val="50000"/>
                  </a:schemeClr>
                </a:solidFill>
                <a:latin typeface="Gotham-Book"/>
                <a:cs typeface="Gotham-Book"/>
              </a:defRPr>
            </a:lvl2pPr>
            <a:lvl3pPr>
              <a:defRPr sz="1500" b="0" i="0">
                <a:solidFill>
                  <a:schemeClr val="tx1">
                    <a:lumMod val="50000"/>
                    <a:lumOff val="50000"/>
                  </a:schemeClr>
                </a:solidFill>
                <a:latin typeface="Gotham-Book"/>
                <a:cs typeface="Gotham-Book"/>
              </a:defRPr>
            </a:lvl3pPr>
            <a:lvl4pPr>
              <a:defRPr sz="1350" b="0" i="0">
                <a:solidFill>
                  <a:schemeClr val="tx1">
                    <a:lumMod val="50000"/>
                    <a:lumOff val="50000"/>
                  </a:schemeClr>
                </a:solidFill>
                <a:latin typeface="Gotham-Book"/>
                <a:cs typeface="Gotham-Book"/>
              </a:defRPr>
            </a:lvl4pPr>
            <a:lvl5pPr>
              <a:defRPr sz="1350" b="0" i="0">
                <a:solidFill>
                  <a:schemeClr val="tx1">
                    <a:lumMod val="50000"/>
                    <a:lumOff val="50000"/>
                  </a:schemeClr>
                </a:solidFill>
                <a:latin typeface="Gotham-Book"/>
                <a:cs typeface="Gotham-Book"/>
              </a:defRPr>
            </a:lvl5pPr>
            <a:lvl6pPr>
              <a:defRPr sz="1350"/>
            </a:lvl6pPr>
            <a:lvl7pPr>
              <a:defRPr sz="1350"/>
            </a:lvl7pPr>
            <a:lvl8pPr>
              <a:defRPr sz="1350"/>
            </a:lvl8pPr>
            <a:lvl9pPr>
              <a:defRPr sz="1350"/>
            </a:lvl9pPr>
          </a:lstStyle>
          <a:p>
            <a:pPr lvl="0"/>
            <a:r>
              <a:rPr lang="en-US" smtClean="0"/>
              <a:t>Click to edit Master text styles</a:t>
            </a:r>
          </a:p>
        </p:txBody>
      </p:sp>
      <p:sp>
        <p:nvSpPr>
          <p:cNvPr id="6" name="Content Placeholder 3"/>
          <p:cNvSpPr>
            <a:spLocks noGrp="1"/>
          </p:cNvSpPr>
          <p:nvPr>
            <p:ph sz="half" idx="10"/>
          </p:nvPr>
        </p:nvSpPr>
        <p:spPr>
          <a:xfrm>
            <a:off x="4648200" y="3771020"/>
            <a:ext cx="3724572" cy="2038389"/>
          </a:xfrm>
          <a:prstGeom prst="rect">
            <a:avLst/>
          </a:prstGeom>
        </p:spPr>
        <p:txBody>
          <a:bodyPr/>
          <a:lstStyle>
            <a:lvl1pPr>
              <a:buNone/>
              <a:defRPr sz="2100" b="0" i="0">
                <a:latin typeface="Gotham-Medium"/>
                <a:cs typeface="Gotham-Medium"/>
              </a:defRPr>
            </a:lvl1pPr>
            <a:lvl2pPr>
              <a:defRPr sz="1800" b="0" i="0">
                <a:solidFill>
                  <a:schemeClr val="tx1">
                    <a:lumMod val="50000"/>
                    <a:lumOff val="50000"/>
                  </a:schemeClr>
                </a:solidFill>
                <a:latin typeface="Gotham-Book"/>
                <a:cs typeface="Gotham-Book"/>
              </a:defRPr>
            </a:lvl2pPr>
            <a:lvl3pPr>
              <a:defRPr sz="1500" b="0" i="0">
                <a:solidFill>
                  <a:schemeClr val="tx1">
                    <a:lumMod val="50000"/>
                    <a:lumOff val="50000"/>
                  </a:schemeClr>
                </a:solidFill>
                <a:latin typeface="Gotham-Book"/>
                <a:cs typeface="Gotham-Book"/>
              </a:defRPr>
            </a:lvl3pPr>
            <a:lvl4pPr>
              <a:defRPr sz="1350" b="0" i="0">
                <a:solidFill>
                  <a:schemeClr val="tx1">
                    <a:lumMod val="50000"/>
                    <a:lumOff val="50000"/>
                  </a:schemeClr>
                </a:solidFill>
                <a:latin typeface="Gotham-Book"/>
                <a:cs typeface="Gotham-Book"/>
              </a:defRPr>
            </a:lvl4pPr>
            <a:lvl5pPr>
              <a:defRPr sz="1350" b="0" i="0">
                <a:solidFill>
                  <a:schemeClr val="tx1">
                    <a:lumMod val="50000"/>
                    <a:lumOff val="50000"/>
                  </a:schemeClr>
                </a:solidFill>
                <a:latin typeface="Gotham-Book"/>
                <a:cs typeface="Gotham-Book"/>
              </a:defRPr>
            </a:lvl5pPr>
            <a:lvl6pPr>
              <a:defRPr sz="1350"/>
            </a:lvl6pPr>
            <a:lvl7pPr>
              <a:defRPr sz="1350"/>
            </a:lvl7pPr>
            <a:lvl8pPr>
              <a:defRPr sz="1350"/>
            </a:lvl8pPr>
            <a:lvl9pPr>
              <a:defRPr sz="1350"/>
            </a:lvl9pPr>
          </a:lstStyle>
          <a:p>
            <a:pPr lvl="0"/>
            <a:r>
              <a:rPr lang="en-US" smtClean="0"/>
              <a:t>Click to edit Master text styles</a:t>
            </a:r>
          </a:p>
        </p:txBody>
      </p:sp>
      <p:sp>
        <p:nvSpPr>
          <p:cNvPr id="7" name="Text Placeholder 3"/>
          <p:cNvSpPr>
            <a:spLocks noGrp="1"/>
          </p:cNvSpPr>
          <p:nvPr>
            <p:ph type="body" sz="quarter" idx="11" hasCustomPrompt="1"/>
          </p:nvPr>
        </p:nvSpPr>
        <p:spPr>
          <a:xfrm>
            <a:off x="807487" y="626534"/>
            <a:ext cx="7942262" cy="626005"/>
          </a:xfrm>
          <a:prstGeom prst="rect">
            <a:avLst/>
          </a:prstGeom>
        </p:spPr>
        <p:txBody>
          <a:bodyPr/>
          <a:lstStyle>
            <a:lvl1pPr marL="0" indent="0">
              <a:buNone/>
              <a:defRPr sz="2100" baseline="0">
                <a:solidFill>
                  <a:schemeClr val="bg1"/>
                </a:solidFill>
                <a:latin typeface="Gotham-Medium"/>
              </a:defRPr>
            </a:lvl1pPr>
            <a:lvl2pPr>
              <a:defRPr sz="2100">
                <a:solidFill>
                  <a:schemeClr val="bg1"/>
                </a:solidFill>
                <a:latin typeface="Gotham-Medium"/>
              </a:defRPr>
            </a:lvl2pPr>
            <a:lvl3pPr>
              <a:defRPr sz="2100">
                <a:solidFill>
                  <a:schemeClr val="bg1"/>
                </a:solidFill>
                <a:latin typeface="Gotham-Medium"/>
              </a:defRPr>
            </a:lvl3pPr>
            <a:lvl4pPr>
              <a:defRPr sz="2100">
                <a:solidFill>
                  <a:schemeClr val="bg1"/>
                </a:solidFill>
                <a:latin typeface="Gotham-Medium"/>
              </a:defRPr>
            </a:lvl4pPr>
            <a:lvl5pPr>
              <a:defRPr sz="2100">
                <a:solidFill>
                  <a:schemeClr val="bg1"/>
                </a:solidFill>
                <a:latin typeface="Gotham-Medium"/>
              </a:defRPr>
            </a:lvl5pPr>
          </a:lstStyle>
          <a:p>
            <a:pPr lvl="0"/>
            <a:r>
              <a:rPr lang="en-US" dirty="0" smtClean="0"/>
              <a:t>SECTION HEADER</a:t>
            </a:r>
            <a:endParaRPr lang="en-US" dirty="0"/>
          </a:p>
        </p:txBody>
      </p:sp>
    </p:spTree>
    <p:extLst>
      <p:ext uri="{BB962C8B-B14F-4D97-AF65-F5344CB8AC3E}">
        <p14:creationId xmlns:p14="http://schemas.microsoft.com/office/powerpoint/2010/main" val="8930687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87620532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3360216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42685778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293472596"/>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051974290"/>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040895833"/>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98426742"/>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960745862"/>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12"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5" name="Rectangle 14"/>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7" name="Content Placeholder 2"/>
          <p:cNvSpPr>
            <a:spLocks noGrp="1"/>
          </p:cNvSpPr>
          <p:nvPr>
            <p:ph sz="half" idx="1"/>
          </p:nvPr>
        </p:nvSpPr>
        <p:spPr>
          <a:xfrm>
            <a:off x="505580" y="1494846"/>
            <a:ext cx="4063320" cy="4855496"/>
          </a:xfrm>
          <a:prstGeom prst="rect">
            <a:avLst/>
          </a:prstGeom>
        </p:spPr>
        <p:txBody>
          <a:bodyPr/>
          <a:lstStyle>
            <a:lvl1pPr marL="257175" indent="-257175">
              <a:buClr>
                <a:schemeClr val="accent2"/>
              </a:buClr>
              <a:buFontTx/>
              <a:buBlip>
                <a:blip r:embed="rId2"/>
              </a:buBlip>
              <a:defRPr sz="1800">
                <a:solidFill>
                  <a:srgbClr val="005092"/>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3"/>
          <p:cNvSpPr>
            <a:spLocks noGrp="1"/>
          </p:cNvSpPr>
          <p:nvPr>
            <p:ph sz="half" idx="2"/>
          </p:nvPr>
        </p:nvSpPr>
        <p:spPr>
          <a:xfrm>
            <a:off x="4594302" y="1494846"/>
            <a:ext cx="4063320" cy="4855496"/>
          </a:xfrm>
          <a:prstGeom prst="rect">
            <a:avLst/>
          </a:prstGeom>
        </p:spPr>
        <p:txBody>
          <a:bodyPr/>
          <a:lstStyle>
            <a:lvl1pPr marL="257175" indent="-257175">
              <a:buClr>
                <a:schemeClr val="accent2"/>
              </a:buClr>
              <a:buSzPct val="100000"/>
              <a:buFontTx/>
              <a:buBlip>
                <a:blip r:embed="rId2"/>
              </a:buBlip>
              <a:defRPr sz="1800">
                <a:solidFill>
                  <a:srgbClr val="005092"/>
                </a:solidFill>
              </a:defRPr>
            </a:lvl1pPr>
            <a:lvl2pPr>
              <a:defRPr sz="1500">
                <a:solidFill>
                  <a:srgbClr val="000000"/>
                </a:solidFill>
              </a:defRPr>
            </a:lvl2pPr>
            <a:lvl3pPr>
              <a:defRPr sz="1500">
                <a:solidFill>
                  <a:srgbClr val="000000"/>
                </a:solidFill>
              </a:defRPr>
            </a:lvl3pPr>
            <a:lvl4pPr>
              <a:defRPr sz="1500">
                <a:solidFill>
                  <a:srgbClr val="000000"/>
                </a:solidFill>
              </a:defRPr>
            </a:lvl4pPr>
            <a:lvl5pPr>
              <a:defRPr sz="1500">
                <a:solidFill>
                  <a:srgbClr val="000000"/>
                </a:solidFill>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13"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18039594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981312046"/>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227749458"/>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921996369"/>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a:xfrm>
            <a:off x="0" y="6567488"/>
            <a:ext cx="9144000" cy="290512"/>
          </a:xfrm>
          <a:prstGeom prst="rect">
            <a:avLst/>
          </a:prstGeom>
          <a:solidFill>
            <a:srgbClr val="005092"/>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endParaRPr lang="en-US" sz="600" baseline="60000" dirty="0" smtClean="0">
              <a:solidFill>
                <a:prstClr val="white"/>
              </a:solidFill>
            </a:endParaRPr>
          </a:p>
        </p:txBody>
      </p:sp>
      <p:sp>
        <p:nvSpPr>
          <p:cNvPr id="14" name="Rectangle 13"/>
          <p:cNvSpPr/>
          <p:nvPr userDrawn="1"/>
        </p:nvSpPr>
        <p:spPr>
          <a:xfrm>
            <a:off x="0" y="-3175"/>
            <a:ext cx="9144000" cy="133350"/>
          </a:xfrm>
          <a:prstGeom prst="rect">
            <a:avLst/>
          </a:prstGeom>
          <a:solidFill>
            <a:srgbClr val="00509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dirty="0">
              <a:solidFill>
                <a:srgbClr val="FFFFFF"/>
              </a:solidFill>
              <a:ea typeface="ＭＳ Ｐゴシック" pitchFamily="-64" charset="-128"/>
              <a:cs typeface="ＭＳ Ｐゴシック" pitchFamily="-64" charset="-128"/>
            </a:endParaRPr>
          </a:p>
        </p:txBody>
      </p:sp>
      <p:sp>
        <p:nvSpPr>
          <p:cNvPr id="6" name="Title 1"/>
          <p:cNvSpPr>
            <a:spLocks noGrp="1"/>
          </p:cNvSpPr>
          <p:nvPr>
            <p:ph type="title"/>
          </p:nvPr>
        </p:nvSpPr>
        <p:spPr>
          <a:xfrm>
            <a:off x="508680" y="353788"/>
            <a:ext cx="8178120" cy="901011"/>
          </a:xfrm>
          <a:prstGeom prst="rect">
            <a:avLst/>
          </a:prstGeom>
        </p:spPr>
        <p:txBody>
          <a:bodyPr anchor="ctr">
            <a:normAutofit/>
          </a:bodyPr>
          <a:lstStyle>
            <a:lvl1pPr algn="l">
              <a:defRPr sz="2400" b="1"/>
            </a:lvl1pPr>
          </a:lstStyle>
          <a:p>
            <a:r>
              <a:rPr lang="en-US" smtClean="0"/>
              <a:t>Click to edit Master title style</a:t>
            </a:r>
            <a:endParaRPr lang="en-US" dirty="0"/>
          </a:p>
        </p:txBody>
      </p:sp>
      <p:sp>
        <p:nvSpPr>
          <p:cNvPr id="7" name="Content Placeholder 2"/>
          <p:cNvSpPr>
            <a:spLocks noGrp="1"/>
          </p:cNvSpPr>
          <p:nvPr>
            <p:ph idx="1"/>
          </p:nvPr>
        </p:nvSpPr>
        <p:spPr>
          <a:xfrm>
            <a:off x="508680" y="1500323"/>
            <a:ext cx="8178120" cy="4766661"/>
          </a:xfrm>
          <a:prstGeom prst="rect">
            <a:avLst/>
          </a:prstGeom>
        </p:spPr>
        <p:txBody>
          <a:bodyPr/>
          <a:lstStyle>
            <a:lvl1pPr marL="257175" indent="-257175">
              <a:buClr>
                <a:schemeClr val="accent2"/>
              </a:buClr>
              <a:buSzPct val="100000"/>
              <a:buFontTx/>
              <a:buBlip>
                <a:blip r:embed="rId2"/>
              </a:buBlip>
              <a:defRPr>
                <a:solidFill>
                  <a:srgbClr val="00509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13"/>
          <p:cNvSpPr>
            <a:spLocks noGrp="1"/>
          </p:cNvSpPr>
          <p:nvPr>
            <p:ph type="sldNum" sz="quarter" idx="10"/>
          </p:nvPr>
        </p:nvSpPr>
        <p:spPr>
          <a:xfrm>
            <a:off x="8506260" y="6519865"/>
            <a:ext cx="471685" cy="365125"/>
          </a:xfrm>
          <a:prstGeom prst="rect">
            <a:avLst/>
          </a:prstGeom>
        </p:spPr>
        <p:txBody>
          <a:bodyPr/>
          <a:lstStyle/>
          <a:p>
            <a:fld id="{88A3E2CC-BA8F-834D-B8DA-579F14165F56}" type="slidenum">
              <a:rPr lang="en-US">
                <a:solidFill>
                  <a:prstClr val="black"/>
                </a:solidFill>
              </a:rPr>
              <a:pPr/>
              <a:t>‹#›</a:t>
            </a:fld>
            <a:endParaRPr lang="en-US" dirty="0">
              <a:solidFill>
                <a:prstClr val="black"/>
              </a:solidFill>
            </a:endParaRPr>
          </a:p>
        </p:txBody>
      </p:sp>
      <p:sp>
        <p:nvSpPr>
          <p:cNvPr id="11" name="Rectangle 6"/>
          <p:cNvSpPr txBox="1">
            <a:spLocks noChangeArrowheads="1"/>
          </p:cNvSpPr>
          <p:nvPr userDrawn="1"/>
        </p:nvSpPr>
        <p:spPr>
          <a:xfrm>
            <a:off x="5324966" y="6567488"/>
            <a:ext cx="3181295" cy="290512"/>
          </a:xfrm>
          <a:prstGeom prst="rect">
            <a:avLst/>
          </a:prstGeom>
          <a:ln/>
        </p:spPr>
        <p:txBody>
          <a:bodyPr/>
          <a:lstStyle>
            <a:lvl1pPr>
              <a:defRPr sz="1100"/>
            </a:lvl1pPr>
          </a:lstStyle>
          <a:p>
            <a:pPr algn="r">
              <a:defRPr/>
            </a:pPr>
            <a:endParaRPr lang="en-US" sz="3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992479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5" Type="http://schemas.openxmlformats.org/officeDocument/2006/relationships/image" Target="../media/image15.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1.xml"/><Relationship Id="rId1" Type="http://schemas.openxmlformats.org/officeDocument/2006/relationships/slideLayout" Target="../slideLayouts/slideLayout8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image" Target="../media/image17.png"/><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theme" Target="../theme/theme12.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0.xml"/><Relationship Id="rId7" Type="http://schemas.openxmlformats.org/officeDocument/2006/relationships/image" Target="../media/image17.png"/><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theme" Target="../theme/theme13.xml"/><Relationship Id="rId5" Type="http://schemas.openxmlformats.org/officeDocument/2006/relationships/slideLayout" Target="../slideLayouts/slideLayout112.xml"/><Relationship Id="rId4" Type="http://schemas.openxmlformats.org/officeDocument/2006/relationships/slideLayout" Target="../slideLayouts/slideLayout11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image" Target="../media/image17.png"/><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theme" Target="../theme/theme14.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3.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4.png"/><Relationship Id="rId5" Type="http://schemas.openxmlformats.org/officeDocument/2006/relationships/slideLayout" Target="../slideLayouts/slideLayout49.xml"/><Relationship Id="rId10" Type="http://schemas.openxmlformats.org/officeDocument/2006/relationships/theme" Target="../theme/theme6.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theme" Target="../theme/theme7.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image" Target="../media/image10.jpeg"/><Relationship Id="rId5" Type="http://schemas.openxmlformats.org/officeDocument/2006/relationships/slideLayout" Target="../slideLayouts/slideLayout74.xml"/><Relationship Id="rId10" Type="http://schemas.openxmlformats.org/officeDocument/2006/relationships/theme" Target="../theme/theme8.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6652A2-8DFD-49DE-9A50-B43C274C5818}" type="slidenum">
              <a:rPr lang="en-US" smtClean="0"/>
              <a:t>‹#›</a:t>
            </a:fld>
            <a:endParaRPr lang="en-US"/>
          </a:p>
        </p:txBody>
      </p:sp>
    </p:spTree>
    <p:extLst>
      <p:ext uri="{BB962C8B-B14F-4D97-AF65-F5344CB8AC3E}">
        <p14:creationId xmlns:p14="http://schemas.microsoft.com/office/powerpoint/2010/main" val="3512668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nterior Slide-2.png"/>
          <p:cNvPicPr>
            <a:picLocks noChangeAspect="1"/>
          </p:cNvPicPr>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79747568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Divider Slide-1.png"/>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82780158"/>
      </p:ext>
    </p:extLst>
  </p:cSld>
  <p:clrMap bg1="lt1" tx1="dk1" bg2="lt2" tx2="dk2" accent1="accent1" accent2="accent2" accent3="accent3" accent4="accent4" accent5="accent5" accent6="accent6" hlink="hlink" folHlink="folHlink"/>
  <p:sldLayoutIdLst>
    <p:sldLayoutId id="2147483775"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nterior Slide-1.png"/>
          <p:cNvPicPr>
            <a:picLocks noChangeAspect="1"/>
          </p:cNvPicPr>
          <p:nvPr/>
        </p:nvPicPr>
        <p:blipFill>
          <a:blip r:embed="rId25"/>
          <a:stretch>
            <a:fillRect/>
          </a:stretch>
        </p:blipFill>
        <p:spPr>
          <a:xfrm>
            <a:off x="0" y="0"/>
            <a:ext cx="9144000" cy="6858000"/>
          </a:xfrm>
          <a:prstGeom prst="rect">
            <a:avLst/>
          </a:prstGeom>
        </p:spPr>
      </p:pic>
    </p:spTree>
    <p:extLst>
      <p:ext uri="{BB962C8B-B14F-4D97-AF65-F5344CB8AC3E}">
        <p14:creationId xmlns:p14="http://schemas.microsoft.com/office/powerpoint/2010/main" val="407834557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5" r:id="rId18"/>
    <p:sldLayoutId id="2147483796" r:id="rId19"/>
    <p:sldLayoutId id="2147483797" r:id="rId20"/>
    <p:sldLayoutId id="2147483798" r:id="rId21"/>
    <p:sldLayoutId id="2147483799" r:id="rId22"/>
    <p:sldLayoutId id="2147483800" r:id="rId23"/>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nterior Slide-1.png"/>
          <p:cNvPicPr>
            <a:picLocks noChangeAspect="1"/>
          </p:cNvPicPr>
          <p:nvPr userDrawn="1"/>
        </p:nvPicPr>
        <p:blipFill>
          <a:blip r:embed="rId7"/>
          <a:stretch>
            <a:fillRect/>
          </a:stretch>
        </p:blipFill>
        <p:spPr>
          <a:xfrm>
            <a:off x="0" y="0"/>
            <a:ext cx="9144000" cy="6858000"/>
          </a:xfrm>
          <a:prstGeom prst="rect">
            <a:avLst/>
          </a:prstGeom>
        </p:spPr>
      </p:pic>
    </p:spTree>
    <p:extLst>
      <p:ext uri="{BB962C8B-B14F-4D97-AF65-F5344CB8AC3E}">
        <p14:creationId xmlns:p14="http://schemas.microsoft.com/office/powerpoint/2010/main" val="98706656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nterior Slide-1.png"/>
          <p:cNvPicPr>
            <a:picLocks noChangeAspect="1"/>
          </p:cNvPicPr>
          <p:nvPr/>
        </p:nvPicPr>
        <p:blipFill>
          <a:blip r:embed="rId26"/>
          <a:stretch>
            <a:fillRect/>
          </a:stretch>
        </p:blipFill>
        <p:spPr>
          <a:xfrm>
            <a:off x="0" y="0"/>
            <a:ext cx="9144000" cy="6858000"/>
          </a:xfrm>
          <a:prstGeom prst="rect">
            <a:avLst/>
          </a:prstGeom>
        </p:spPr>
      </p:pic>
    </p:spTree>
    <p:extLst>
      <p:ext uri="{BB962C8B-B14F-4D97-AF65-F5344CB8AC3E}">
        <p14:creationId xmlns:p14="http://schemas.microsoft.com/office/powerpoint/2010/main" val="287917690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3302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8"/>
          <a:stretch>
            <a:fillRect/>
          </a:stretch>
        </p:blipFill>
        <p:spPr>
          <a:xfrm>
            <a:off x="-395" y="-103938"/>
            <a:ext cx="9144793" cy="7065876"/>
          </a:xfrm>
          <a:prstGeom prst="rect">
            <a:avLst/>
          </a:prstGeom>
        </p:spPr>
      </p:pic>
    </p:spTree>
    <p:extLst>
      <p:ext uri="{BB962C8B-B14F-4D97-AF65-F5344CB8AC3E}">
        <p14:creationId xmlns:p14="http://schemas.microsoft.com/office/powerpoint/2010/main" val="4179212698"/>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3" r:id="rId3"/>
    <p:sldLayoutId id="2147483684" r:id="rId4"/>
    <p:sldLayoutId id="2147483685" r:id="rId5"/>
    <p:sldLayoutId id="214748368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685983" rtl="0" eaLnBrk="1" latinLnBrk="0" hangingPunct="1">
        <a:lnSpc>
          <a:spcPct val="90000"/>
        </a:lnSpc>
        <a:spcBef>
          <a:spcPct val="0"/>
        </a:spcBef>
        <a:buNone/>
        <a:defRPr sz="3301" kern="1200">
          <a:solidFill>
            <a:schemeClr val="tx1"/>
          </a:solidFill>
          <a:latin typeface="+mj-lt"/>
          <a:ea typeface="+mj-ea"/>
          <a:cs typeface="+mj-cs"/>
        </a:defRPr>
      </a:lvl1pPr>
    </p:titleStyle>
    <p:bodyStyle>
      <a:lvl1pPr marL="171496" indent="-171496" algn="l" defTabSz="685983" rtl="0" eaLnBrk="1" latinLnBrk="0" hangingPunct="1">
        <a:lnSpc>
          <a:spcPct val="90000"/>
        </a:lnSpc>
        <a:spcBef>
          <a:spcPts val="750"/>
        </a:spcBef>
        <a:buFont typeface="Arial" panose="020B0604020202020204" pitchFamily="34" charset="0"/>
        <a:buChar char="•"/>
        <a:defRPr sz="2101" kern="1200">
          <a:solidFill>
            <a:schemeClr val="tx1"/>
          </a:solidFill>
          <a:latin typeface="+mn-lt"/>
          <a:ea typeface="+mn-ea"/>
          <a:cs typeface="+mn-cs"/>
        </a:defRPr>
      </a:lvl1pPr>
      <a:lvl2pPr marL="514487" indent="-171496" algn="l" defTabSz="6859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479" indent="-171496" algn="l" defTabSz="6859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470"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461"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InsideAgenda.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29" y="-436035"/>
            <a:ext cx="9426698" cy="7284266"/>
          </a:xfrm>
          <a:prstGeom prst="rect">
            <a:avLst/>
          </a:prstGeom>
        </p:spPr>
      </p:pic>
    </p:spTree>
    <p:extLst>
      <p:ext uri="{BB962C8B-B14F-4D97-AF65-F5344CB8AC3E}">
        <p14:creationId xmlns:p14="http://schemas.microsoft.com/office/powerpoint/2010/main" val="11985383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hf hdr="0" ftr="0" dt="0"/>
  <p:txStyles>
    <p:titleStyle>
      <a:lvl1pPr algn="ctr" defTabSz="342991" rtl="0" eaLnBrk="1" latinLnBrk="0" hangingPunct="1">
        <a:spcBef>
          <a:spcPct val="0"/>
        </a:spcBef>
        <a:buNone/>
        <a:defRPr sz="3301" kern="1200">
          <a:solidFill>
            <a:schemeClr val="tx1"/>
          </a:solidFill>
          <a:latin typeface="+mj-lt"/>
          <a:ea typeface="+mj-ea"/>
          <a:cs typeface="+mj-cs"/>
        </a:defRPr>
      </a:lvl1pPr>
    </p:titleStyle>
    <p:bodyStyle>
      <a:lvl1pPr marL="257244" indent="-257244" algn="l" defTabSz="342991" rtl="0" eaLnBrk="1" latinLnBrk="0" hangingPunct="1">
        <a:spcBef>
          <a:spcPct val="20000"/>
        </a:spcBef>
        <a:buFont typeface="Arial"/>
        <a:buChar char="•"/>
        <a:defRPr sz="2401" kern="1200">
          <a:solidFill>
            <a:schemeClr val="tx1"/>
          </a:solidFill>
          <a:latin typeface="+mn-lt"/>
          <a:ea typeface="+mn-ea"/>
          <a:cs typeface="+mn-cs"/>
        </a:defRPr>
      </a:lvl1pPr>
      <a:lvl2pPr marL="557361" indent="-214370" algn="l" defTabSz="342991" rtl="0" eaLnBrk="1" latinLnBrk="0" hangingPunct="1">
        <a:spcBef>
          <a:spcPct val="20000"/>
        </a:spcBef>
        <a:buFont typeface="Arial"/>
        <a:buChar char="–"/>
        <a:defRPr sz="2101" kern="1200">
          <a:solidFill>
            <a:schemeClr val="tx1"/>
          </a:solidFill>
          <a:latin typeface="+mn-lt"/>
          <a:ea typeface="+mn-ea"/>
          <a:cs typeface="+mn-cs"/>
        </a:defRPr>
      </a:lvl2pPr>
      <a:lvl3pPr marL="857479" indent="-171496" algn="l" defTabSz="342991" rtl="0" eaLnBrk="1" latinLnBrk="0" hangingPunct="1">
        <a:spcBef>
          <a:spcPct val="20000"/>
        </a:spcBef>
        <a:buFont typeface="Arial"/>
        <a:buChar char="•"/>
        <a:defRPr sz="1800" kern="1200">
          <a:solidFill>
            <a:schemeClr val="tx1"/>
          </a:solidFill>
          <a:latin typeface="+mn-lt"/>
          <a:ea typeface="+mn-ea"/>
          <a:cs typeface="+mn-cs"/>
        </a:defRPr>
      </a:lvl3pPr>
      <a:lvl4pPr marL="1200470" indent="-171496" algn="l" defTabSz="342991" rtl="0" eaLnBrk="1" latinLnBrk="0" hangingPunct="1">
        <a:spcBef>
          <a:spcPct val="20000"/>
        </a:spcBef>
        <a:buFont typeface="Arial"/>
        <a:buChar char="–"/>
        <a:defRPr sz="1500" kern="1200">
          <a:solidFill>
            <a:schemeClr val="tx1"/>
          </a:solidFill>
          <a:latin typeface="+mn-lt"/>
          <a:ea typeface="+mn-ea"/>
          <a:cs typeface="+mn-cs"/>
        </a:defRPr>
      </a:lvl4pPr>
      <a:lvl5pPr marL="1543461" indent="-171496" algn="l" defTabSz="342991" rtl="0" eaLnBrk="1" latinLnBrk="0" hangingPunct="1">
        <a:spcBef>
          <a:spcPct val="20000"/>
        </a:spcBef>
        <a:buFont typeface="Arial"/>
        <a:buChar char="»"/>
        <a:defRPr sz="1500" kern="1200">
          <a:solidFill>
            <a:schemeClr val="tx1"/>
          </a:solidFill>
          <a:latin typeface="+mn-lt"/>
          <a:ea typeface="+mn-ea"/>
          <a:cs typeface="+mn-cs"/>
        </a:defRPr>
      </a:lvl5pPr>
      <a:lvl6pPr marL="1886453" indent="-171496" algn="l" defTabSz="342991" rtl="0" eaLnBrk="1" latinLnBrk="0" hangingPunct="1">
        <a:spcBef>
          <a:spcPct val="20000"/>
        </a:spcBef>
        <a:buFont typeface="Arial"/>
        <a:buChar char="•"/>
        <a:defRPr sz="1500" kern="1200">
          <a:solidFill>
            <a:schemeClr val="tx1"/>
          </a:solidFill>
          <a:latin typeface="+mn-lt"/>
          <a:ea typeface="+mn-ea"/>
          <a:cs typeface="+mn-cs"/>
        </a:defRPr>
      </a:lvl6pPr>
      <a:lvl7pPr marL="2229444" indent="-171496" algn="l" defTabSz="342991" rtl="0" eaLnBrk="1" latinLnBrk="0" hangingPunct="1">
        <a:spcBef>
          <a:spcPct val="20000"/>
        </a:spcBef>
        <a:buFont typeface="Arial"/>
        <a:buChar char="•"/>
        <a:defRPr sz="1500" kern="1200">
          <a:solidFill>
            <a:schemeClr val="tx1"/>
          </a:solidFill>
          <a:latin typeface="+mn-lt"/>
          <a:ea typeface="+mn-ea"/>
          <a:cs typeface="+mn-cs"/>
        </a:defRPr>
      </a:lvl7pPr>
      <a:lvl8pPr marL="2572436" indent="-171496" algn="l" defTabSz="342991" rtl="0" eaLnBrk="1" latinLnBrk="0" hangingPunct="1">
        <a:spcBef>
          <a:spcPct val="20000"/>
        </a:spcBef>
        <a:buFont typeface="Arial"/>
        <a:buChar char="•"/>
        <a:defRPr sz="1500" kern="1200">
          <a:solidFill>
            <a:schemeClr val="tx1"/>
          </a:solidFill>
          <a:latin typeface="+mn-lt"/>
          <a:ea typeface="+mn-ea"/>
          <a:cs typeface="+mn-cs"/>
        </a:defRPr>
      </a:lvl8pPr>
      <a:lvl9pPr marL="2915427" indent="-171496" algn="l" defTabSz="3429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91" rtl="0" eaLnBrk="1" latinLnBrk="0" hangingPunct="1">
        <a:defRPr sz="1350" kern="1200">
          <a:solidFill>
            <a:schemeClr val="tx1"/>
          </a:solidFill>
          <a:latin typeface="+mn-lt"/>
          <a:ea typeface="+mn-ea"/>
          <a:cs typeface="+mn-cs"/>
        </a:defRPr>
      </a:lvl1pPr>
      <a:lvl2pPr marL="342991" algn="l" defTabSz="342991" rtl="0" eaLnBrk="1" latinLnBrk="0" hangingPunct="1">
        <a:defRPr sz="1350" kern="1200">
          <a:solidFill>
            <a:schemeClr val="tx1"/>
          </a:solidFill>
          <a:latin typeface="+mn-lt"/>
          <a:ea typeface="+mn-ea"/>
          <a:cs typeface="+mn-cs"/>
        </a:defRPr>
      </a:lvl2pPr>
      <a:lvl3pPr marL="685983" algn="l" defTabSz="342991" rtl="0" eaLnBrk="1" latinLnBrk="0" hangingPunct="1">
        <a:defRPr sz="1350" kern="1200">
          <a:solidFill>
            <a:schemeClr val="tx1"/>
          </a:solidFill>
          <a:latin typeface="+mn-lt"/>
          <a:ea typeface="+mn-ea"/>
          <a:cs typeface="+mn-cs"/>
        </a:defRPr>
      </a:lvl3pPr>
      <a:lvl4pPr marL="1028974" algn="l" defTabSz="342991" rtl="0" eaLnBrk="1" latinLnBrk="0" hangingPunct="1">
        <a:defRPr sz="1350" kern="1200">
          <a:solidFill>
            <a:schemeClr val="tx1"/>
          </a:solidFill>
          <a:latin typeface="+mn-lt"/>
          <a:ea typeface="+mn-ea"/>
          <a:cs typeface="+mn-cs"/>
        </a:defRPr>
      </a:lvl4pPr>
      <a:lvl5pPr marL="1371966" algn="l" defTabSz="342991" rtl="0" eaLnBrk="1" latinLnBrk="0" hangingPunct="1">
        <a:defRPr sz="1350" kern="1200">
          <a:solidFill>
            <a:schemeClr val="tx1"/>
          </a:solidFill>
          <a:latin typeface="+mn-lt"/>
          <a:ea typeface="+mn-ea"/>
          <a:cs typeface="+mn-cs"/>
        </a:defRPr>
      </a:lvl5pPr>
      <a:lvl6pPr marL="1714957" algn="l" defTabSz="342991" rtl="0" eaLnBrk="1" latinLnBrk="0" hangingPunct="1">
        <a:defRPr sz="1350" kern="1200">
          <a:solidFill>
            <a:schemeClr val="tx1"/>
          </a:solidFill>
          <a:latin typeface="+mn-lt"/>
          <a:ea typeface="+mn-ea"/>
          <a:cs typeface="+mn-cs"/>
        </a:defRPr>
      </a:lvl6pPr>
      <a:lvl7pPr marL="2057949" algn="l" defTabSz="342991" rtl="0" eaLnBrk="1" latinLnBrk="0" hangingPunct="1">
        <a:defRPr sz="1350" kern="1200">
          <a:solidFill>
            <a:schemeClr val="tx1"/>
          </a:solidFill>
          <a:latin typeface="+mn-lt"/>
          <a:ea typeface="+mn-ea"/>
          <a:cs typeface="+mn-cs"/>
        </a:defRPr>
      </a:lvl7pPr>
      <a:lvl8pPr marL="2400940" algn="l" defTabSz="342991" rtl="0" eaLnBrk="1" latinLnBrk="0" hangingPunct="1">
        <a:defRPr sz="1350" kern="1200">
          <a:solidFill>
            <a:schemeClr val="tx1"/>
          </a:solidFill>
          <a:latin typeface="+mn-lt"/>
          <a:ea typeface="+mn-ea"/>
          <a:cs typeface="+mn-cs"/>
        </a:defRPr>
      </a:lvl8pPr>
      <a:lvl9pPr marL="2743932" algn="l" defTabSz="342991"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18930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Screen shot 2012-08-28 at 2.37.19 PM.png"/>
          <p:cNvPicPr>
            <a:picLocks noChangeAspect="1"/>
          </p:cNvPicPr>
          <p:nvPr/>
        </p:nvPicPr>
        <p:blipFill>
          <a:blip r:embed="rId11"/>
          <a:srcRect l="1704" t="2222" r="1892" b="2469"/>
          <a:stretch>
            <a:fillRect/>
          </a:stretch>
        </p:blipFill>
        <p:spPr>
          <a:xfrm>
            <a:off x="0" y="0"/>
            <a:ext cx="9144000" cy="6866896"/>
          </a:xfrm>
          <a:prstGeom prst="rect">
            <a:avLst/>
          </a:prstGeom>
        </p:spPr>
      </p:pic>
      <p:sp>
        <p:nvSpPr>
          <p:cNvPr id="13" name="TextBox 12"/>
          <p:cNvSpPr txBox="1"/>
          <p:nvPr/>
        </p:nvSpPr>
        <p:spPr>
          <a:xfrm>
            <a:off x="0" y="6675120"/>
            <a:ext cx="9144000" cy="182880"/>
          </a:xfrm>
          <a:prstGeom prst="rect">
            <a:avLst/>
          </a:prstGeom>
          <a:solidFill>
            <a:schemeClr val="bg1">
              <a:lumMod val="85000"/>
            </a:schemeClr>
          </a:solidFill>
        </p:spPr>
        <p:txBody>
          <a:bodyPr wrap="square" rtlCol="0">
            <a:spAutoFit/>
          </a:bodyPr>
          <a:lstStyle/>
          <a:p>
            <a:endParaRPr lang="en-US" dirty="0">
              <a:solidFill>
                <a:srgbClr val="232323"/>
              </a:solidFill>
            </a:endParaRPr>
          </a:p>
        </p:txBody>
      </p:sp>
      <p:sp>
        <p:nvSpPr>
          <p:cNvPr id="13315" name="Rectangle 16"/>
          <p:cNvSpPr>
            <a:spLocks noGrp="1" noChangeArrowheads="1"/>
          </p:cNvSpPr>
          <p:nvPr>
            <p:ph type="body" idx="1"/>
          </p:nvPr>
        </p:nvSpPr>
        <p:spPr bwMode="auto">
          <a:xfrm>
            <a:off x="152400" y="1219200"/>
            <a:ext cx="88392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41" name="Rectangle 17"/>
          <p:cNvSpPr>
            <a:spLocks noGrp="1" noChangeArrowheads="1"/>
          </p:cNvSpPr>
          <p:nvPr>
            <p:ph type="ftr" sz="quarter" idx="3"/>
          </p:nvPr>
        </p:nvSpPr>
        <p:spPr bwMode="auto">
          <a:xfrm>
            <a:off x="0" y="6705600"/>
            <a:ext cx="91440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b="1">
                <a:solidFill>
                  <a:srgbClr val="002A07"/>
                </a:solidFill>
                <a:latin typeface="Trebuchet MS" pitchFamily="34" charset="0"/>
              </a:defRPr>
            </a:lvl1pPr>
          </a:lstStyle>
          <a:p>
            <a:endParaRPr lang="en-US" dirty="0"/>
          </a:p>
        </p:txBody>
      </p:sp>
      <p:sp>
        <p:nvSpPr>
          <p:cNvPr id="13318" name="Rectangle 15"/>
          <p:cNvSpPr>
            <a:spLocks noGrp="1" noChangeArrowheads="1"/>
          </p:cNvSpPr>
          <p:nvPr>
            <p:ph type="title"/>
          </p:nvPr>
        </p:nvSpPr>
        <p:spPr bwMode="auto">
          <a:xfrm>
            <a:off x="152400" y="0"/>
            <a:ext cx="88519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US" dirty="0" smtClean="0"/>
          </a:p>
        </p:txBody>
      </p:sp>
      <p:sp>
        <p:nvSpPr>
          <p:cNvPr id="16" name="Slide Number Placeholder 15"/>
          <p:cNvSpPr>
            <a:spLocks noGrp="1"/>
          </p:cNvSpPr>
          <p:nvPr>
            <p:ph type="sldNum" sz="quarter" idx="4"/>
          </p:nvPr>
        </p:nvSpPr>
        <p:spPr>
          <a:xfrm>
            <a:off x="7010400" y="6705600"/>
            <a:ext cx="21336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321914818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Lst>
  <p:timing>
    <p:tnLst>
      <p:par>
        <p:cTn id="1" dur="indefinite" restart="never" nodeType="tmRoot"/>
      </p:par>
    </p:tnLst>
  </p:timing>
  <p:hf hdr="0" ftr="0" dt="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1"/>
          </a:solidFill>
          <a:latin typeface="Trebuchet MS" pitchFamily="34" charset="0"/>
        </a:defRPr>
      </a:lvl2pPr>
      <a:lvl3pPr algn="l" rtl="0" eaLnBrk="1" fontAlgn="base" hangingPunct="1">
        <a:spcBef>
          <a:spcPct val="0"/>
        </a:spcBef>
        <a:spcAft>
          <a:spcPct val="0"/>
        </a:spcAft>
        <a:defRPr sz="3200" b="1">
          <a:solidFill>
            <a:schemeClr val="tx1"/>
          </a:solidFill>
          <a:latin typeface="Trebuchet MS" pitchFamily="34" charset="0"/>
        </a:defRPr>
      </a:lvl3pPr>
      <a:lvl4pPr algn="l" rtl="0" eaLnBrk="1" fontAlgn="base" hangingPunct="1">
        <a:spcBef>
          <a:spcPct val="0"/>
        </a:spcBef>
        <a:spcAft>
          <a:spcPct val="0"/>
        </a:spcAft>
        <a:defRPr sz="3200" b="1">
          <a:solidFill>
            <a:schemeClr val="tx1"/>
          </a:solidFill>
          <a:latin typeface="Trebuchet MS" pitchFamily="34" charset="0"/>
        </a:defRPr>
      </a:lvl4pPr>
      <a:lvl5pPr algn="l" rtl="0" eaLnBrk="1" fontAlgn="base" hangingPunct="1">
        <a:spcBef>
          <a:spcPct val="0"/>
        </a:spcBef>
        <a:spcAft>
          <a:spcPct val="0"/>
        </a:spcAft>
        <a:defRPr sz="3200" b="1">
          <a:solidFill>
            <a:schemeClr val="tx1"/>
          </a:solidFill>
          <a:latin typeface="Trebuchet MS" pitchFamily="34"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p:titleStyle>
    <p:bodyStyle>
      <a:lvl1pPr marL="228600" indent="-228600" algn="l" rtl="0" eaLnBrk="1" fontAlgn="base" hangingPunct="1">
        <a:spcBef>
          <a:spcPct val="20000"/>
        </a:spcBef>
        <a:spcAft>
          <a:spcPct val="0"/>
        </a:spcAft>
        <a:buClr>
          <a:srgbClr val="19543B"/>
        </a:buClr>
        <a:buFont typeface="Times" pitchFamily="18" charset="0"/>
        <a:buChar char="•"/>
        <a:defRPr sz="2000" b="0">
          <a:solidFill>
            <a:schemeClr val="tx1"/>
          </a:solidFill>
          <a:latin typeface="Trebuchet MS" pitchFamily="34" charset="0"/>
          <a:ea typeface="+mn-ea"/>
          <a:cs typeface="+mn-cs"/>
        </a:defRPr>
      </a:lvl1pPr>
      <a:lvl2pPr marL="444500" indent="-214313" algn="l" rtl="0" eaLnBrk="1" fontAlgn="base" hangingPunct="1">
        <a:spcBef>
          <a:spcPct val="20000"/>
        </a:spcBef>
        <a:spcAft>
          <a:spcPct val="0"/>
        </a:spcAft>
        <a:buClr>
          <a:schemeClr val="accent1"/>
        </a:buClr>
        <a:buFont typeface="Times" pitchFamily="18" charset="0"/>
        <a:buChar char="•"/>
        <a:defRPr sz="2800" b="0">
          <a:solidFill>
            <a:schemeClr val="tx1"/>
          </a:solidFill>
          <a:latin typeface="+mn-lt"/>
        </a:defRPr>
      </a:lvl2pPr>
      <a:lvl3pPr marL="647700" indent="-190500" algn="l" rtl="0" eaLnBrk="1" fontAlgn="base" hangingPunct="1">
        <a:spcBef>
          <a:spcPct val="20000"/>
        </a:spcBef>
        <a:spcAft>
          <a:spcPct val="0"/>
        </a:spcAft>
        <a:buClr>
          <a:schemeClr val="accent1"/>
        </a:buClr>
        <a:buFont typeface="Times" pitchFamily="18" charset="0"/>
        <a:buChar char="•"/>
        <a:defRPr sz="2400" b="0">
          <a:solidFill>
            <a:schemeClr val="tx1"/>
          </a:solidFill>
          <a:latin typeface="+mn-lt"/>
        </a:defRPr>
      </a:lvl3pPr>
      <a:lvl4pPr marL="874713" indent="-215900" algn="l" rtl="0" eaLnBrk="1" fontAlgn="base" hangingPunct="1">
        <a:spcBef>
          <a:spcPct val="20000"/>
        </a:spcBef>
        <a:spcAft>
          <a:spcPct val="0"/>
        </a:spcAft>
        <a:buClr>
          <a:schemeClr val="accent1"/>
        </a:buClr>
        <a:buFont typeface="Times" pitchFamily="18" charset="0"/>
        <a:buChar char="•"/>
        <a:defRPr sz="2000" b="0">
          <a:solidFill>
            <a:schemeClr val="tx1"/>
          </a:solidFill>
          <a:latin typeface="+mn-lt"/>
        </a:defRPr>
      </a:lvl4pPr>
      <a:lvl5pPr marL="1092200" indent="-215900" algn="l" rtl="0" eaLnBrk="1" fontAlgn="base" hangingPunct="1">
        <a:spcBef>
          <a:spcPct val="20000"/>
        </a:spcBef>
        <a:spcAft>
          <a:spcPct val="0"/>
        </a:spcAft>
        <a:buClr>
          <a:schemeClr val="accent1"/>
        </a:buClr>
        <a:buFont typeface="Times" pitchFamily="18" charset="0"/>
        <a:buChar char="•"/>
        <a:defRPr sz="1800" b="0">
          <a:solidFill>
            <a:schemeClr val="tx1"/>
          </a:solidFill>
          <a:latin typeface="+mn-lt"/>
        </a:defRPr>
      </a:lvl5pPr>
      <a:lvl6pPr marL="1549400" indent="-215900" algn="l" rtl="0" eaLnBrk="1" fontAlgn="base" hangingPunct="1">
        <a:spcBef>
          <a:spcPct val="20000"/>
        </a:spcBef>
        <a:spcAft>
          <a:spcPct val="0"/>
        </a:spcAft>
        <a:buClr>
          <a:srgbClr val="19543B"/>
        </a:buClr>
        <a:buFont typeface="Times" pitchFamily="18" charset="0"/>
        <a:buChar char="•"/>
        <a:defRPr sz="1400" b="1">
          <a:solidFill>
            <a:schemeClr val="bg2"/>
          </a:solidFill>
          <a:latin typeface="+mn-lt"/>
        </a:defRPr>
      </a:lvl6pPr>
      <a:lvl7pPr marL="2006600" indent="-215900" algn="l" rtl="0" eaLnBrk="1" fontAlgn="base" hangingPunct="1">
        <a:spcBef>
          <a:spcPct val="20000"/>
        </a:spcBef>
        <a:spcAft>
          <a:spcPct val="0"/>
        </a:spcAft>
        <a:buClr>
          <a:srgbClr val="19543B"/>
        </a:buClr>
        <a:buFont typeface="Times" pitchFamily="18" charset="0"/>
        <a:buChar char="•"/>
        <a:defRPr sz="1400" b="1">
          <a:solidFill>
            <a:schemeClr val="bg2"/>
          </a:solidFill>
          <a:latin typeface="+mn-lt"/>
        </a:defRPr>
      </a:lvl7pPr>
      <a:lvl8pPr marL="2463800" indent="-215900" algn="l" rtl="0" eaLnBrk="1" fontAlgn="base" hangingPunct="1">
        <a:spcBef>
          <a:spcPct val="20000"/>
        </a:spcBef>
        <a:spcAft>
          <a:spcPct val="0"/>
        </a:spcAft>
        <a:buClr>
          <a:srgbClr val="19543B"/>
        </a:buClr>
        <a:buFont typeface="Times" pitchFamily="18" charset="0"/>
        <a:buChar char="•"/>
        <a:defRPr sz="1400" b="1">
          <a:solidFill>
            <a:schemeClr val="bg2"/>
          </a:solidFill>
          <a:latin typeface="+mn-lt"/>
        </a:defRPr>
      </a:lvl8pPr>
      <a:lvl9pPr marL="2921000" indent="-215900" algn="l" rtl="0" eaLnBrk="1" fontAlgn="base" hangingPunct="1">
        <a:spcBef>
          <a:spcPct val="20000"/>
        </a:spcBef>
        <a:spcAft>
          <a:spcPct val="0"/>
        </a:spcAft>
        <a:buClr>
          <a:srgbClr val="19543B"/>
        </a:buClr>
        <a:buFont typeface="Times" pitchFamily="18" charset="0"/>
        <a:buChar char="•"/>
        <a:defRPr sz="1400" b="1">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342900"/>
            <a:endParaRPr lang="en-US" dirty="0">
              <a:solidFill>
                <a:prstClr val="black">
                  <a:tint val="75000"/>
                </a:prstClr>
              </a:solidFill>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spTree>
    <p:extLst>
      <p:ext uri="{BB962C8B-B14F-4D97-AF65-F5344CB8AC3E}">
        <p14:creationId xmlns:p14="http://schemas.microsoft.com/office/powerpoint/2010/main" val="62079658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Lst>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36552"/>
            <a:ext cx="8305800"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1" y="1219200"/>
            <a:ext cx="8302625"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73025" y="6553200"/>
            <a:ext cx="1905000" cy="228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800">
                <a:solidFill>
                  <a:srgbClr val="6DB33F"/>
                </a:solidFill>
                <a:latin typeface="Arial" charset="0"/>
                <a:ea typeface="ＭＳ Ｐゴシック" pitchFamily="1" charset="-128"/>
              </a:defRPr>
            </a:lvl1pPr>
          </a:lstStyle>
          <a:p>
            <a:pPr eaLnBrk="0" fontAlgn="base" hangingPunct="0">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553200"/>
            <a:ext cx="2895600" cy="228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800">
                <a:solidFill>
                  <a:srgbClr val="6DB33F"/>
                </a:solidFill>
                <a:latin typeface="Arial" charset="0"/>
                <a:ea typeface="ＭＳ Ｐゴシック" pitchFamily="1" charset="-128"/>
              </a:defRPr>
            </a:lvl1pPr>
          </a:lstStyle>
          <a:p>
            <a:pPr eaLnBrk="0" fontAlgn="base" hangingPunct="0">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7165975" y="6553200"/>
            <a:ext cx="1905000" cy="228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800">
                <a:solidFill>
                  <a:srgbClr val="6DB33F"/>
                </a:solidFill>
              </a:defRPr>
            </a:lvl1pPr>
          </a:lstStyle>
          <a:p>
            <a:pPr eaLnBrk="0" fontAlgn="base" hangingPunct="0">
              <a:spcBef>
                <a:spcPct val="0"/>
              </a:spcBef>
              <a:spcAft>
                <a:spcPct val="0"/>
              </a:spcAft>
              <a:defRPr/>
            </a:pPr>
            <a:fld id="{16789FE0-E10E-40E3-99F0-D4A6C0F19F67}" type="slidenum">
              <a:rPr lang="en-US" altLang="en-US"/>
              <a:pPr eaLnBrk="0" fontAlgn="base" hangingPunct="0">
                <a:spcBef>
                  <a:spcPct val="0"/>
                </a:spcBef>
                <a:spcAft>
                  <a:spcPct val="0"/>
                </a:spcAft>
                <a:defRPr/>
              </a:pPr>
              <a:t>‹#›</a:t>
            </a:fld>
            <a:endParaRPr lang="en-US" altLang="en-US" dirty="0"/>
          </a:p>
        </p:txBody>
      </p:sp>
    </p:spTree>
    <p:extLst>
      <p:ext uri="{BB962C8B-B14F-4D97-AF65-F5344CB8AC3E}">
        <p14:creationId xmlns:p14="http://schemas.microsoft.com/office/powerpoint/2010/main" val="355066652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hf hdr="0" ftr="0" dt="0"/>
  <p:txStyles>
    <p:titleStyle>
      <a:lvl1pPr algn="l" rtl="0" eaLnBrk="0" fontAlgn="base" hangingPunct="0">
        <a:spcBef>
          <a:spcPct val="0"/>
        </a:spcBef>
        <a:spcAft>
          <a:spcPct val="0"/>
        </a:spcAft>
        <a:defRPr sz="2400" b="1">
          <a:solidFill>
            <a:srgbClr val="6DB33F"/>
          </a:solidFill>
          <a:latin typeface="+mj-lt"/>
          <a:ea typeface="+mj-ea"/>
          <a:cs typeface="+mj-cs"/>
        </a:defRPr>
      </a:lvl1pPr>
      <a:lvl2pPr algn="l" rtl="0" eaLnBrk="0" fontAlgn="base" hangingPunct="0">
        <a:spcBef>
          <a:spcPct val="0"/>
        </a:spcBef>
        <a:spcAft>
          <a:spcPct val="0"/>
        </a:spcAft>
        <a:defRPr sz="2400" b="1">
          <a:solidFill>
            <a:srgbClr val="6DB33F"/>
          </a:solidFill>
          <a:latin typeface="Arial" charset="0"/>
          <a:ea typeface="ＭＳ Ｐゴシック" pitchFamily="1" charset="-128"/>
        </a:defRPr>
      </a:lvl2pPr>
      <a:lvl3pPr algn="l" rtl="0" eaLnBrk="0" fontAlgn="base" hangingPunct="0">
        <a:spcBef>
          <a:spcPct val="0"/>
        </a:spcBef>
        <a:spcAft>
          <a:spcPct val="0"/>
        </a:spcAft>
        <a:defRPr sz="2400" b="1">
          <a:solidFill>
            <a:srgbClr val="6DB33F"/>
          </a:solidFill>
          <a:latin typeface="Arial" charset="0"/>
          <a:ea typeface="ＭＳ Ｐゴシック" pitchFamily="1" charset="-128"/>
        </a:defRPr>
      </a:lvl3pPr>
      <a:lvl4pPr algn="l" rtl="0" eaLnBrk="0" fontAlgn="base" hangingPunct="0">
        <a:spcBef>
          <a:spcPct val="0"/>
        </a:spcBef>
        <a:spcAft>
          <a:spcPct val="0"/>
        </a:spcAft>
        <a:defRPr sz="2400" b="1">
          <a:solidFill>
            <a:srgbClr val="6DB33F"/>
          </a:solidFill>
          <a:latin typeface="Arial" charset="0"/>
          <a:ea typeface="ＭＳ Ｐゴシック" pitchFamily="1" charset="-128"/>
        </a:defRPr>
      </a:lvl4pPr>
      <a:lvl5pPr algn="l" rtl="0" eaLnBrk="0" fontAlgn="base" hangingPunct="0">
        <a:spcBef>
          <a:spcPct val="0"/>
        </a:spcBef>
        <a:spcAft>
          <a:spcPct val="0"/>
        </a:spcAft>
        <a:defRPr sz="2400" b="1">
          <a:solidFill>
            <a:srgbClr val="6DB33F"/>
          </a:solidFill>
          <a:latin typeface="Arial" charset="0"/>
          <a:ea typeface="ＭＳ Ｐゴシック" pitchFamily="1" charset="-128"/>
        </a:defRPr>
      </a:lvl5pPr>
      <a:lvl6pPr marL="457200" algn="l" rtl="0" fontAlgn="base">
        <a:spcBef>
          <a:spcPct val="0"/>
        </a:spcBef>
        <a:spcAft>
          <a:spcPct val="0"/>
        </a:spcAft>
        <a:defRPr sz="2800" b="1">
          <a:solidFill>
            <a:srgbClr val="6DB33F"/>
          </a:solidFill>
          <a:latin typeface="Arial" charset="0"/>
          <a:ea typeface="ＭＳ Ｐゴシック" pitchFamily="1" charset="-128"/>
        </a:defRPr>
      </a:lvl6pPr>
      <a:lvl7pPr marL="914400" algn="l" rtl="0" fontAlgn="base">
        <a:spcBef>
          <a:spcPct val="0"/>
        </a:spcBef>
        <a:spcAft>
          <a:spcPct val="0"/>
        </a:spcAft>
        <a:defRPr sz="2800" b="1">
          <a:solidFill>
            <a:srgbClr val="6DB33F"/>
          </a:solidFill>
          <a:latin typeface="Arial" charset="0"/>
          <a:ea typeface="ＭＳ Ｐゴシック" pitchFamily="1" charset="-128"/>
        </a:defRPr>
      </a:lvl7pPr>
      <a:lvl8pPr marL="1371600" algn="l" rtl="0" fontAlgn="base">
        <a:spcBef>
          <a:spcPct val="0"/>
        </a:spcBef>
        <a:spcAft>
          <a:spcPct val="0"/>
        </a:spcAft>
        <a:defRPr sz="2800" b="1">
          <a:solidFill>
            <a:srgbClr val="6DB33F"/>
          </a:solidFill>
          <a:latin typeface="Arial" charset="0"/>
          <a:ea typeface="ＭＳ Ｐゴシック" pitchFamily="1" charset="-128"/>
        </a:defRPr>
      </a:lvl8pPr>
      <a:lvl9pPr marL="1828800" algn="l" rtl="0" fontAlgn="base">
        <a:spcBef>
          <a:spcPct val="0"/>
        </a:spcBef>
        <a:spcAft>
          <a:spcPct val="0"/>
        </a:spcAft>
        <a:defRPr sz="2800" b="1">
          <a:solidFill>
            <a:srgbClr val="6DB33F"/>
          </a:solidFill>
          <a:latin typeface="Arial" charset="0"/>
          <a:ea typeface="ＭＳ Ｐゴシック" pitchFamily="1" charset="-128"/>
        </a:defRPr>
      </a:lvl9pPr>
    </p:titleStyle>
    <p:bodyStyle>
      <a:lvl1pPr marL="231775" indent="-231775" algn="l" rtl="0" eaLnBrk="0" fontAlgn="base" hangingPunct="0">
        <a:spcBef>
          <a:spcPct val="20000"/>
        </a:spcBef>
        <a:spcAft>
          <a:spcPct val="0"/>
        </a:spcAft>
        <a:buClr>
          <a:srgbClr val="8CC63F"/>
        </a:buClr>
        <a:buSzPct val="120000"/>
        <a:buChar char="›"/>
        <a:defRPr sz="2400">
          <a:solidFill>
            <a:schemeClr val="tx1"/>
          </a:solidFill>
          <a:latin typeface="+mn-lt"/>
          <a:ea typeface="+mn-ea"/>
          <a:cs typeface="+mn-cs"/>
        </a:defRPr>
      </a:lvl1pPr>
      <a:lvl2pPr marL="682625" indent="-225425" algn="l" rtl="0" eaLnBrk="0" fontAlgn="base" hangingPunct="0">
        <a:spcBef>
          <a:spcPct val="20000"/>
        </a:spcBef>
        <a:spcAft>
          <a:spcPct val="0"/>
        </a:spcAft>
        <a:buClr>
          <a:srgbClr val="8CC63F"/>
        </a:buClr>
        <a:buSzPct val="120000"/>
        <a:buChar char="›"/>
        <a:defRPr sz="2200">
          <a:solidFill>
            <a:schemeClr val="tx1"/>
          </a:solidFill>
          <a:latin typeface="+mn-lt"/>
          <a:ea typeface="+mn-ea"/>
        </a:defRPr>
      </a:lvl2pPr>
      <a:lvl3pPr marL="1143000" indent="-228600" algn="l" rtl="0" eaLnBrk="0" fontAlgn="base" hangingPunct="0">
        <a:spcBef>
          <a:spcPct val="20000"/>
        </a:spcBef>
        <a:spcAft>
          <a:spcPct val="0"/>
        </a:spcAft>
        <a:buClr>
          <a:srgbClr val="8CC63F"/>
        </a:buClr>
        <a:buSzPct val="120000"/>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8CC63F"/>
        </a:buClr>
        <a:buSzPct val="120000"/>
        <a:buChar char="›"/>
        <a:defRPr>
          <a:solidFill>
            <a:schemeClr val="tx1"/>
          </a:solidFill>
          <a:latin typeface="+mn-lt"/>
          <a:ea typeface="+mn-ea"/>
        </a:defRPr>
      </a:lvl4pPr>
      <a:lvl5pPr marL="2057400" indent="-228600" algn="l" rtl="0" eaLnBrk="0" fontAlgn="base" hangingPunct="0">
        <a:spcBef>
          <a:spcPct val="20000"/>
        </a:spcBef>
        <a:spcAft>
          <a:spcPct val="0"/>
        </a:spcAft>
        <a:buClr>
          <a:srgbClr val="8CC63F"/>
        </a:buClr>
        <a:buSzPct val="120000"/>
        <a:buChar char="›"/>
        <a:defRPr sz="1600">
          <a:solidFill>
            <a:schemeClr val="tx1"/>
          </a:solidFill>
          <a:latin typeface="+mn-lt"/>
          <a:ea typeface="+mn-ea"/>
        </a:defRPr>
      </a:lvl5pPr>
      <a:lvl6pPr marL="2514600" indent="-228600" algn="l" rtl="0" fontAlgn="base">
        <a:spcBef>
          <a:spcPct val="20000"/>
        </a:spcBef>
        <a:spcAft>
          <a:spcPct val="0"/>
        </a:spcAft>
        <a:buClr>
          <a:srgbClr val="8CC63F"/>
        </a:buClr>
        <a:buSzPct val="120000"/>
        <a:buChar char="›"/>
        <a:defRPr>
          <a:solidFill>
            <a:schemeClr val="tx1"/>
          </a:solidFill>
          <a:latin typeface="+mn-lt"/>
          <a:ea typeface="+mn-ea"/>
        </a:defRPr>
      </a:lvl6pPr>
      <a:lvl7pPr marL="2971800" indent="-228600" algn="l" rtl="0" fontAlgn="base">
        <a:spcBef>
          <a:spcPct val="20000"/>
        </a:spcBef>
        <a:spcAft>
          <a:spcPct val="0"/>
        </a:spcAft>
        <a:buClr>
          <a:srgbClr val="8CC63F"/>
        </a:buClr>
        <a:buSzPct val="120000"/>
        <a:buChar char="›"/>
        <a:defRPr>
          <a:solidFill>
            <a:schemeClr val="tx1"/>
          </a:solidFill>
          <a:latin typeface="+mn-lt"/>
          <a:ea typeface="+mn-ea"/>
        </a:defRPr>
      </a:lvl7pPr>
      <a:lvl8pPr marL="3429000" indent="-228600" algn="l" rtl="0" fontAlgn="base">
        <a:spcBef>
          <a:spcPct val="20000"/>
        </a:spcBef>
        <a:spcAft>
          <a:spcPct val="0"/>
        </a:spcAft>
        <a:buClr>
          <a:srgbClr val="8CC63F"/>
        </a:buClr>
        <a:buSzPct val="120000"/>
        <a:buChar char="›"/>
        <a:defRPr>
          <a:solidFill>
            <a:schemeClr val="tx1"/>
          </a:solidFill>
          <a:latin typeface="+mn-lt"/>
          <a:ea typeface="+mn-ea"/>
        </a:defRPr>
      </a:lvl8pPr>
      <a:lvl9pPr marL="3886200" indent="-228600" algn="l" rtl="0" fontAlgn="base">
        <a:spcBef>
          <a:spcPct val="20000"/>
        </a:spcBef>
        <a:spcAft>
          <a:spcPct val="0"/>
        </a:spcAft>
        <a:buClr>
          <a:srgbClr val="8CC63F"/>
        </a:buClr>
        <a:buSzPct val="12000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over Slide.png"/>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125003678"/>
      </p:ext>
    </p:extLst>
  </p:cSld>
  <p:clrMap bg1="lt1" tx1="dk1" bg2="lt2" tx2="dk2" accent1="accent1" accent2="accent2" accent3="accent3" accent4="accent4" accent5="accent5" accent6="accent6" hlink="hlink" folHlink="folHlink"/>
  <p:sldLayoutIdLst>
    <p:sldLayoutId id="2147483767" r:id="rId1"/>
    <p:sldLayoutId id="2147483769" r:id="rId2"/>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hyperlink" Target="https://www.aba.com/Tools/Function/Pages/default.aspx" TargetMode="External"/><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www.aba.com/Tools/Infographics/Pages/Infographic-BankingInnovations.aspx" TargetMode="External"/><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hyperlink" Target="https://www.aba.com/Tools/Infographics/Pages/Infographic-BankingInnovations.aspx" TargetMode="External"/><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7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hyperlink" Target="https://www.webcaster4.com/Webcast/Page/577/21750"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2" Type="http://schemas.openxmlformats.org/officeDocument/2006/relationships/hyperlink" Target="https://www.accountingtoday.com/opinion/recruiting-and-succession-planning-across-cpa-generations" TargetMode="Externa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2" Type="http://schemas.openxmlformats.org/officeDocument/2006/relationships/hyperlink" Target="https://www.bls.gov/ooh/business-and-financial/accountants-and-auditors.htm#tab-1" TargetMode="External"/><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11.xml"/><Relationship Id="rId1" Type="http://schemas.openxmlformats.org/officeDocument/2006/relationships/slideLayout" Target="../slideLayouts/slideLayout130.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08.xml"/><Relationship Id="rId5" Type="http://schemas.openxmlformats.org/officeDocument/2006/relationships/image" Target="../media/image52.jpeg"/><Relationship Id="rId4" Type="http://schemas.openxmlformats.org/officeDocument/2006/relationships/hyperlink" Target="https://www.startheregoplaces.com/teacher/accounting-pilot-bridge-project/"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hyperlink" Target="https://www.frbatlanta.org/education" TargetMode="Externa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en.oxforddictionaries.com/definition/financial_services" TargetMode="Externa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www.bls.gov/ooh/business-and-financial/home.htm" TargetMode="External"/><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www.bls.gov/ooh/business-and-financial/home.htm" TargetMode="External"/><Relationship Id="rId2" Type="http://schemas.openxmlformats.org/officeDocument/2006/relationships/chart" Target="../charts/chart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13200"/>
            <a:ext cx="7772400" cy="1470025"/>
          </a:xfrm>
        </p:spPr>
        <p:txBody>
          <a:bodyPr/>
          <a:lstStyle/>
          <a:p>
            <a:pPr algn="r"/>
            <a:r>
              <a:rPr lang="en-US" dirty="0" smtClean="0"/>
              <a:t>Exploring Careers in Financial Services</a:t>
            </a:r>
            <a:endParaRPr lang="en-US" dirty="0"/>
          </a:p>
        </p:txBody>
      </p:sp>
      <p:sp>
        <p:nvSpPr>
          <p:cNvPr id="3" name="Subtitle 2"/>
          <p:cNvSpPr>
            <a:spLocks noGrp="1"/>
          </p:cNvSpPr>
          <p:nvPr>
            <p:ph type="subTitle" idx="1"/>
          </p:nvPr>
        </p:nvSpPr>
        <p:spPr>
          <a:xfrm>
            <a:off x="6477000" y="5486400"/>
            <a:ext cx="2133600" cy="457200"/>
          </a:xfrm>
        </p:spPr>
        <p:txBody>
          <a:bodyPr>
            <a:normAutofit fontScale="85000" lnSpcReduction="10000"/>
          </a:bodyPr>
          <a:lstStyle/>
          <a:p>
            <a:r>
              <a:rPr lang="en-US" dirty="0" smtClean="0"/>
              <a:t>October 30, 2017</a:t>
            </a:r>
            <a:endParaRPr lang="en-US" dirty="0"/>
          </a:p>
        </p:txBody>
      </p:sp>
      <p:sp>
        <p:nvSpPr>
          <p:cNvPr id="6" name="Subtitle 2"/>
          <p:cNvSpPr txBox="1">
            <a:spLocks/>
          </p:cNvSpPr>
          <p:nvPr/>
        </p:nvSpPr>
        <p:spPr>
          <a:xfrm>
            <a:off x="0" y="381000"/>
            <a:ext cx="9144000" cy="45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000" kern="1200" baseline="0">
                <a:solidFill>
                  <a:schemeClr val="tx1"/>
                </a:solidFill>
                <a:latin typeface="Century Gothic" panose="020B0502020202020204"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t>Federal Reserve Bank of Atlanta</a:t>
            </a:r>
            <a:endParaRPr lang="en-US" sz="2400" dirty="0"/>
          </a:p>
        </p:txBody>
      </p:sp>
      <p:sp>
        <p:nvSpPr>
          <p:cNvPr id="4" name="Slide Number Placeholder 3"/>
          <p:cNvSpPr>
            <a:spLocks noGrp="1"/>
          </p:cNvSpPr>
          <p:nvPr>
            <p:ph type="sldNum" sz="quarter" idx="12"/>
          </p:nvPr>
        </p:nvSpPr>
        <p:spPr/>
        <p:txBody>
          <a:bodyPr/>
          <a:lstStyle/>
          <a:p>
            <a:r>
              <a:rPr lang="en-US" smtClean="0"/>
              <a:t>1</a:t>
            </a:r>
            <a:endParaRPr lang="en-US" dirty="0"/>
          </a:p>
        </p:txBody>
      </p:sp>
    </p:spTree>
    <p:extLst>
      <p:ext uri="{BB962C8B-B14F-4D97-AF65-F5344CB8AC3E}">
        <p14:creationId xmlns:p14="http://schemas.microsoft.com/office/powerpoint/2010/main" val="10727264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84479" y="4763526"/>
            <a:ext cx="4466259" cy="1169551"/>
          </a:xfrm>
          <a:prstGeom prst="rect">
            <a:avLst/>
          </a:prstGeom>
          <a:noFill/>
        </p:spPr>
        <p:txBody>
          <a:bodyPr wrap="square" rtlCol="0">
            <a:spAutoFit/>
          </a:bodyPr>
          <a:lstStyle/>
          <a:p>
            <a:pPr algn="r"/>
            <a:r>
              <a:rPr lang="en-US" sz="2200" b="1" dirty="0" smtClean="0">
                <a:solidFill>
                  <a:prstClr val="black"/>
                </a:solidFill>
                <a:latin typeface="Century Gothic" panose="020B0502020202020204" pitchFamily="34" charset="0"/>
              </a:rPr>
              <a:t>Janet Parker</a:t>
            </a:r>
            <a:endParaRPr lang="en-US" sz="2200" b="1" dirty="0">
              <a:solidFill>
                <a:prstClr val="black"/>
              </a:solidFill>
              <a:latin typeface="Century Gothic" panose="020B0502020202020204" pitchFamily="34" charset="0"/>
            </a:endParaRPr>
          </a:p>
          <a:p>
            <a:pPr algn="r"/>
            <a:r>
              <a:rPr lang="en-US" sz="1600" dirty="0" smtClean="0">
                <a:solidFill>
                  <a:prstClr val="black"/>
                </a:solidFill>
                <a:latin typeface="Century Gothic" panose="020B0502020202020204" pitchFamily="34" charset="0"/>
              </a:rPr>
              <a:t>Executive Vice President</a:t>
            </a:r>
          </a:p>
          <a:p>
            <a:pPr algn="r"/>
            <a:r>
              <a:rPr lang="en-US" sz="1600" dirty="0" smtClean="0">
                <a:solidFill>
                  <a:prstClr val="black"/>
                </a:solidFill>
                <a:latin typeface="Century Gothic" panose="020B0502020202020204" pitchFamily="34" charset="0"/>
              </a:rPr>
              <a:t>Corporate Human Resources </a:t>
            </a:r>
          </a:p>
          <a:p>
            <a:pPr algn="r"/>
            <a:r>
              <a:rPr lang="en-US" sz="1600" dirty="0" smtClean="0">
                <a:solidFill>
                  <a:prstClr val="black"/>
                </a:solidFill>
                <a:latin typeface="Century Gothic" panose="020B0502020202020204" pitchFamily="34" charset="0"/>
              </a:rPr>
              <a:t>Regions Bank</a:t>
            </a:r>
            <a:endParaRPr lang="en-US" sz="1600" dirty="0">
              <a:solidFill>
                <a:prstClr val="black"/>
              </a:solidFill>
              <a:latin typeface="Century Gothic" panose="020B0502020202020204" pitchFamily="34" charset="0"/>
            </a:endParaRPr>
          </a:p>
        </p:txBody>
      </p:sp>
      <p:sp>
        <p:nvSpPr>
          <p:cNvPr id="7" name="Slide Number Placeholder 6"/>
          <p:cNvSpPr>
            <a:spLocks noGrp="1"/>
          </p:cNvSpPr>
          <p:nvPr>
            <p:ph type="sldNum" sz="quarter" idx="12"/>
          </p:nvPr>
        </p:nvSpPr>
        <p:spPr/>
        <p:txBody>
          <a:bodyPr/>
          <a:lstStyle/>
          <a:p>
            <a:fld id="{0811DBE5-FBD5-4A74-952A-0500A271A30D}" type="slidenum">
              <a:rPr lang="en-US" smtClean="0">
                <a:solidFill>
                  <a:prstClr val="black">
                    <a:tint val="75000"/>
                  </a:prstClr>
                </a:solidFill>
              </a:rPr>
              <a:pPr/>
              <a:t>10</a:t>
            </a:fld>
            <a:endParaRPr lang="en-US" dirty="0">
              <a:solidFill>
                <a:prstClr val="black">
                  <a:tint val="75000"/>
                </a:prstClr>
              </a:solidFill>
            </a:endParaRPr>
          </a:p>
        </p:txBody>
      </p:sp>
      <p:sp>
        <p:nvSpPr>
          <p:cNvPr id="9" name="Subtitle 2"/>
          <p:cNvSpPr>
            <a:spLocks noGrp="1"/>
          </p:cNvSpPr>
          <p:nvPr>
            <p:ph type="subTitle" idx="1"/>
          </p:nvPr>
        </p:nvSpPr>
        <p:spPr>
          <a:xfrm>
            <a:off x="3200400" y="1431776"/>
            <a:ext cx="5314949" cy="781797"/>
          </a:xfrm>
        </p:spPr>
        <p:txBody>
          <a:bodyPr>
            <a:normAutofit/>
          </a:bodyPr>
          <a:lstStyle/>
          <a:p>
            <a:pPr algn="r">
              <a:lnSpc>
                <a:spcPct val="100000"/>
              </a:lnSpc>
              <a:spcBef>
                <a:spcPts val="0"/>
              </a:spcBef>
            </a:pPr>
            <a:r>
              <a:rPr lang="en-US" sz="2200" dirty="0">
                <a:latin typeface="Century Gothic" panose="020B0502020202020204" pitchFamily="34" charset="0"/>
              </a:rPr>
              <a:t>Exploring </a:t>
            </a:r>
            <a:r>
              <a:rPr lang="en-US" sz="2200" dirty="0" smtClean="0">
                <a:latin typeface="Century Gothic" panose="020B0502020202020204" pitchFamily="34" charset="0"/>
              </a:rPr>
              <a:t>Careers in Financial Services</a:t>
            </a:r>
            <a:endParaRPr lang="en-US" sz="2200" dirty="0">
              <a:latin typeface="Century Gothic" panose="020B0502020202020204" pitchFamily="34" charset="0"/>
            </a:endParaRPr>
          </a:p>
        </p:txBody>
      </p:sp>
      <p:sp>
        <p:nvSpPr>
          <p:cNvPr id="10" name="Subtitle 2"/>
          <p:cNvSpPr txBox="1">
            <a:spLocks/>
          </p:cNvSpPr>
          <p:nvPr/>
        </p:nvSpPr>
        <p:spPr>
          <a:xfrm>
            <a:off x="2995760" y="838201"/>
            <a:ext cx="5843440" cy="5780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600" dirty="0" smtClean="0">
                <a:solidFill>
                  <a:srgbClr val="0070C0"/>
                </a:solidFill>
                <a:latin typeface="Century Gothic" panose="020B0502020202020204" pitchFamily="34" charset="0"/>
              </a:rPr>
              <a:t>MAXIMUM EMPLOYMENT MATTERS:</a:t>
            </a:r>
            <a:endParaRPr lang="en-US" sz="2600" dirty="0">
              <a:solidFill>
                <a:srgbClr val="0070C0"/>
              </a:solidFill>
              <a:latin typeface="Century Gothic" panose="020B0502020202020204" pitchFamily="34" charset="0"/>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67" y="198116"/>
            <a:ext cx="2209800" cy="216408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098" y="2365732"/>
            <a:ext cx="1691640" cy="236829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7608" y="5951975"/>
            <a:ext cx="2198759" cy="365814"/>
          </a:xfrm>
          <a:prstGeom prst="rect">
            <a:avLst/>
          </a:prstGeom>
        </p:spPr>
      </p:pic>
    </p:spTree>
    <p:extLst>
      <p:ext uri="{BB962C8B-B14F-4D97-AF65-F5344CB8AC3E}">
        <p14:creationId xmlns:p14="http://schemas.microsoft.com/office/powerpoint/2010/main" val="3156596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811DBE5-FBD5-4A74-952A-0500A271A30D}" type="slidenum">
              <a:rPr lang="en-US" smtClean="0">
                <a:solidFill>
                  <a:prstClr val="black">
                    <a:tint val="75000"/>
                  </a:prstClr>
                </a:solidFill>
              </a:rPr>
              <a:pPr/>
              <a:t>11</a:t>
            </a:fld>
            <a:endParaRPr lang="en-US" dirty="0">
              <a:solidFill>
                <a:prstClr val="black">
                  <a:tint val="75000"/>
                </a:prstClr>
              </a:solidFill>
            </a:endParaRPr>
          </a:p>
        </p:txBody>
      </p:sp>
      <p:pic>
        <p:nvPicPr>
          <p:cNvPr id="3" name="Picture 2"/>
          <p:cNvPicPr>
            <a:picLocks noChangeAspect="1"/>
          </p:cNvPicPr>
          <p:nvPr/>
        </p:nvPicPr>
        <p:blipFill rotWithShape="1">
          <a:blip r:embed="rId2"/>
          <a:srcRect t="4967"/>
          <a:stretch/>
        </p:blipFill>
        <p:spPr>
          <a:xfrm>
            <a:off x="2375284" y="956254"/>
            <a:ext cx="4317231" cy="5474110"/>
          </a:xfrm>
          <a:prstGeom prst="rect">
            <a:avLst/>
          </a:prstGeom>
        </p:spPr>
      </p:pic>
      <p:sp>
        <p:nvSpPr>
          <p:cNvPr id="4" name="TextBox 3"/>
          <p:cNvSpPr txBox="1"/>
          <p:nvPr/>
        </p:nvSpPr>
        <p:spPr>
          <a:xfrm>
            <a:off x="381000" y="152400"/>
            <a:ext cx="8305800" cy="769441"/>
          </a:xfrm>
          <a:prstGeom prst="rect">
            <a:avLst/>
          </a:prstGeom>
          <a:noFill/>
        </p:spPr>
        <p:txBody>
          <a:bodyPr wrap="square" rtlCol="0">
            <a:spAutoFit/>
          </a:bodyPr>
          <a:lstStyle/>
          <a:p>
            <a:r>
              <a:rPr lang="en-US" sz="4400" dirty="0" smtClean="0">
                <a:solidFill>
                  <a:srgbClr val="33CC33"/>
                </a:solidFill>
              </a:rPr>
              <a:t>Resources by bank type/job </a:t>
            </a:r>
            <a:r>
              <a:rPr lang="en-US" sz="4400" dirty="0">
                <a:solidFill>
                  <a:srgbClr val="33CC33"/>
                </a:solidFill>
              </a:rPr>
              <a:t>r</a:t>
            </a:r>
            <a:r>
              <a:rPr lang="en-US" sz="4400" dirty="0" smtClean="0">
                <a:solidFill>
                  <a:srgbClr val="33CC33"/>
                </a:solidFill>
              </a:rPr>
              <a:t>ole</a:t>
            </a:r>
            <a:endParaRPr lang="en-US" sz="4400" dirty="0">
              <a:solidFill>
                <a:srgbClr val="33CC33"/>
              </a:solidFill>
            </a:endParaRPr>
          </a:p>
        </p:txBody>
      </p:sp>
      <p:sp>
        <p:nvSpPr>
          <p:cNvPr id="5" name="Rectangle 4"/>
          <p:cNvSpPr/>
          <p:nvPr/>
        </p:nvSpPr>
        <p:spPr>
          <a:xfrm>
            <a:off x="76200" y="6538913"/>
            <a:ext cx="5715000" cy="276999"/>
          </a:xfrm>
          <a:prstGeom prst="rect">
            <a:avLst/>
          </a:prstGeom>
        </p:spPr>
        <p:txBody>
          <a:bodyPr wrap="square">
            <a:spAutoFit/>
          </a:bodyPr>
          <a:lstStyle/>
          <a:p>
            <a:r>
              <a:rPr lang="en-US" sz="1200" dirty="0">
                <a:hlinkClick r:id="rId3"/>
              </a:rPr>
              <a:t>https://</a:t>
            </a:r>
            <a:r>
              <a:rPr lang="en-US" sz="1200" dirty="0" smtClean="0">
                <a:hlinkClick r:id="rId3"/>
              </a:rPr>
              <a:t>www.aba.com/Tools/Function/Pages/default.aspx</a:t>
            </a:r>
            <a:r>
              <a:rPr lang="en-US" sz="1200" dirty="0" smtClean="0"/>
              <a:t> </a:t>
            </a:r>
            <a:endParaRPr lang="en-US" sz="1200" dirty="0"/>
          </a:p>
        </p:txBody>
      </p:sp>
    </p:spTree>
    <p:extLst>
      <p:ext uri="{BB962C8B-B14F-4D97-AF65-F5344CB8AC3E}">
        <p14:creationId xmlns:p14="http://schemas.microsoft.com/office/powerpoint/2010/main" val="2315890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33CC33"/>
                </a:solidFill>
              </a:rPr>
              <a:t>Banking innovations</a:t>
            </a:r>
            <a:endParaRPr lang="en-US" b="1" dirty="0">
              <a:solidFill>
                <a:srgbClr val="33CC33"/>
              </a:solidFill>
            </a:endParaRPr>
          </a:p>
        </p:txBody>
      </p:sp>
      <p:sp>
        <p:nvSpPr>
          <p:cNvPr id="3" name="Slide Number Placeholder 2"/>
          <p:cNvSpPr>
            <a:spLocks noGrp="1"/>
          </p:cNvSpPr>
          <p:nvPr>
            <p:ph type="sldNum" sz="quarter" idx="12"/>
          </p:nvPr>
        </p:nvSpPr>
        <p:spPr/>
        <p:txBody>
          <a:bodyPr/>
          <a:lstStyle/>
          <a:p>
            <a:fld id="{0811DBE5-FBD5-4A74-952A-0500A271A30D}" type="slidenum">
              <a:rPr lang="en-US" smtClean="0">
                <a:solidFill>
                  <a:prstClr val="black">
                    <a:tint val="75000"/>
                  </a:prstClr>
                </a:solidFill>
              </a:rPr>
              <a:pPr/>
              <a:t>12</a:t>
            </a:fld>
            <a:endParaRPr lang="en-US" dirty="0">
              <a:solidFill>
                <a:prstClr val="black">
                  <a:tint val="75000"/>
                </a:prstClr>
              </a:solidFill>
            </a:endParaRPr>
          </a:p>
        </p:txBody>
      </p:sp>
      <p:pic>
        <p:nvPicPr>
          <p:cNvPr id="4" name="Picture 3"/>
          <p:cNvPicPr>
            <a:picLocks noChangeAspect="1"/>
          </p:cNvPicPr>
          <p:nvPr/>
        </p:nvPicPr>
        <p:blipFill rotWithShape="1">
          <a:blip r:embed="rId2"/>
          <a:srcRect t="20460"/>
          <a:stretch/>
        </p:blipFill>
        <p:spPr>
          <a:xfrm>
            <a:off x="842962" y="2133600"/>
            <a:ext cx="7458075" cy="3876675"/>
          </a:xfrm>
          <a:prstGeom prst="rect">
            <a:avLst/>
          </a:prstGeom>
        </p:spPr>
      </p:pic>
      <p:sp>
        <p:nvSpPr>
          <p:cNvPr id="5" name="Rectangle 4"/>
          <p:cNvSpPr/>
          <p:nvPr/>
        </p:nvSpPr>
        <p:spPr>
          <a:xfrm>
            <a:off x="152400" y="6553200"/>
            <a:ext cx="8148637" cy="276999"/>
          </a:xfrm>
          <a:prstGeom prst="rect">
            <a:avLst/>
          </a:prstGeom>
        </p:spPr>
        <p:txBody>
          <a:bodyPr wrap="square">
            <a:spAutoFit/>
          </a:bodyPr>
          <a:lstStyle/>
          <a:p>
            <a:r>
              <a:rPr lang="en-US" sz="1200" dirty="0">
                <a:hlinkClick r:id="rId3"/>
              </a:rPr>
              <a:t>https://</a:t>
            </a:r>
            <a:r>
              <a:rPr lang="en-US" sz="1200" dirty="0" smtClean="0">
                <a:hlinkClick r:id="rId3"/>
              </a:rPr>
              <a:t>www.aba.com/Tools/Infographics/Pages/Infographic-BankingInnovations.aspx</a:t>
            </a:r>
            <a:r>
              <a:rPr lang="en-US" sz="1200" dirty="0" smtClean="0"/>
              <a:t> </a:t>
            </a:r>
            <a:endParaRPr lang="en-US" sz="1200" dirty="0"/>
          </a:p>
        </p:txBody>
      </p:sp>
    </p:spTree>
    <p:extLst>
      <p:ext uri="{BB962C8B-B14F-4D97-AF65-F5344CB8AC3E}">
        <p14:creationId xmlns:p14="http://schemas.microsoft.com/office/powerpoint/2010/main" val="516067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734" y="152400"/>
            <a:ext cx="7886700" cy="1325563"/>
          </a:xfrm>
        </p:spPr>
        <p:txBody>
          <a:bodyPr/>
          <a:lstStyle/>
          <a:p>
            <a:r>
              <a:rPr lang="en-US" b="1" dirty="0" smtClean="0">
                <a:solidFill>
                  <a:srgbClr val="33CC33"/>
                </a:solidFill>
              </a:rPr>
              <a:t>Changing landscape of banking</a:t>
            </a:r>
            <a:endParaRPr lang="en-US" b="1" dirty="0">
              <a:solidFill>
                <a:srgbClr val="33CC33"/>
              </a:solidFill>
            </a:endParaRPr>
          </a:p>
        </p:txBody>
      </p:sp>
      <p:sp>
        <p:nvSpPr>
          <p:cNvPr id="3" name="Slide Number Placeholder 2"/>
          <p:cNvSpPr>
            <a:spLocks noGrp="1"/>
          </p:cNvSpPr>
          <p:nvPr>
            <p:ph type="sldNum" sz="quarter" idx="12"/>
          </p:nvPr>
        </p:nvSpPr>
        <p:spPr/>
        <p:txBody>
          <a:bodyPr/>
          <a:lstStyle/>
          <a:p>
            <a:fld id="{0811DBE5-FBD5-4A74-952A-0500A271A30D}" type="slidenum">
              <a:rPr lang="en-US" smtClean="0">
                <a:solidFill>
                  <a:prstClr val="black">
                    <a:tint val="75000"/>
                  </a:prstClr>
                </a:solidFill>
              </a:rPr>
              <a:pPr/>
              <a:t>13</a:t>
            </a:fld>
            <a:endParaRPr lang="en-US" dirty="0">
              <a:solidFill>
                <a:prstClr val="black">
                  <a:tint val="75000"/>
                </a:prstClr>
              </a:solidFill>
            </a:endParaRPr>
          </a:p>
        </p:txBody>
      </p:sp>
      <p:pic>
        <p:nvPicPr>
          <p:cNvPr id="4" name="Picture 3"/>
          <p:cNvPicPr>
            <a:picLocks noChangeAspect="1"/>
          </p:cNvPicPr>
          <p:nvPr/>
        </p:nvPicPr>
        <p:blipFill rotWithShape="1">
          <a:blip r:embed="rId2"/>
          <a:srcRect t="5007"/>
          <a:stretch/>
        </p:blipFill>
        <p:spPr>
          <a:xfrm>
            <a:off x="1447800" y="1676400"/>
            <a:ext cx="6248400" cy="4679951"/>
          </a:xfrm>
          <a:prstGeom prst="rect">
            <a:avLst/>
          </a:prstGeom>
        </p:spPr>
      </p:pic>
      <p:sp>
        <p:nvSpPr>
          <p:cNvPr id="5" name="Rectangle 4"/>
          <p:cNvSpPr/>
          <p:nvPr/>
        </p:nvSpPr>
        <p:spPr>
          <a:xfrm>
            <a:off x="152400" y="6504801"/>
            <a:ext cx="8148637" cy="276999"/>
          </a:xfrm>
          <a:prstGeom prst="rect">
            <a:avLst/>
          </a:prstGeom>
        </p:spPr>
        <p:txBody>
          <a:bodyPr wrap="square">
            <a:spAutoFit/>
          </a:bodyPr>
          <a:lstStyle/>
          <a:p>
            <a:r>
              <a:rPr lang="en-US" sz="1200" dirty="0">
                <a:hlinkClick r:id="rId3"/>
              </a:rPr>
              <a:t>https://www.aba.com/Tools/Infographics/Pages/Infographic-BankingInnovations.aspx</a:t>
            </a:r>
            <a:r>
              <a:rPr lang="en-US" sz="1200" dirty="0" smtClean="0"/>
              <a:t> </a:t>
            </a:r>
            <a:endParaRPr lang="en-US" sz="1200" dirty="0"/>
          </a:p>
        </p:txBody>
      </p:sp>
    </p:spTree>
    <p:extLst>
      <p:ext uri="{BB962C8B-B14F-4D97-AF65-F5344CB8AC3E}">
        <p14:creationId xmlns:p14="http://schemas.microsoft.com/office/powerpoint/2010/main" val="1698974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338264" y="5510214"/>
            <a:ext cx="9525" cy="9525"/>
          </a:xfrm>
          <a:custGeom>
            <a:avLst/>
            <a:gdLst/>
            <a:ahLst/>
            <a:cxnLst/>
            <a:rect l="l" t="t" r="r" b="b"/>
            <a:pathLst>
              <a:path w="12700" h="12700">
                <a:moveTo>
                  <a:pt x="9856" y="0"/>
                </a:moveTo>
                <a:lnTo>
                  <a:pt x="2843" y="0"/>
                </a:lnTo>
                <a:lnTo>
                  <a:pt x="0" y="2843"/>
                </a:lnTo>
                <a:lnTo>
                  <a:pt x="0" y="9856"/>
                </a:lnTo>
                <a:lnTo>
                  <a:pt x="2843" y="12700"/>
                </a:lnTo>
                <a:lnTo>
                  <a:pt x="9856" y="12700"/>
                </a:lnTo>
                <a:lnTo>
                  <a:pt x="12700" y="9856"/>
                </a:lnTo>
                <a:lnTo>
                  <a:pt x="12700" y="2843"/>
                </a:lnTo>
                <a:lnTo>
                  <a:pt x="9856" y="0"/>
                </a:lnTo>
                <a:close/>
              </a:path>
            </a:pathLst>
          </a:custGeom>
          <a:solidFill>
            <a:srgbClr val="797979"/>
          </a:solidFill>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4" name="object 4"/>
          <p:cNvSpPr/>
          <p:nvPr/>
        </p:nvSpPr>
        <p:spPr>
          <a:xfrm>
            <a:off x="7815264" y="5510214"/>
            <a:ext cx="9525" cy="9525"/>
          </a:xfrm>
          <a:custGeom>
            <a:avLst/>
            <a:gdLst/>
            <a:ahLst/>
            <a:cxnLst/>
            <a:rect l="l" t="t" r="r" b="b"/>
            <a:pathLst>
              <a:path w="12700" h="12700">
                <a:moveTo>
                  <a:pt x="9856" y="0"/>
                </a:moveTo>
                <a:lnTo>
                  <a:pt x="2843" y="0"/>
                </a:lnTo>
                <a:lnTo>
                  <a:pt x="0" y="2843"/>
                </a:lnTo>
                <a:lnTo>
                  <a:pt x="0" y="9856"/>
                </a:lnTo>
                <a:lnTo>
                  <a:pt x="2843" y="12700"/>
                </a:lnTo>
                <a:lnTo>
                  <a:pt x="9856" y="12700"/>
                </a:lnTo>
                <a:lnTo>
                  <a:pt x="12700" y="9856"/>
                </a:lnTo>
                <a:lnTo>
                  <a:pt x="12700" y="2843"/>
                </a:lnTo>
                <a:lnTo>
                  <a:pt x="9856" y="0"/>
                </a:lnTo>
                <a:close/>
              </a:path>
            </a:pathLst>
          </a:custGeom>
          <a:solidFill>
            <a:srgbClr val="797979"/>
          </a:solidFill>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5" name="object 5"/>
          <p:cNvSpPr/>
          <p:nvPr/>
        </p:nvSpPr>
        <p:spPr>
          <a:xfrm>
            <a:off x="565625" y="1154808"/>
            <a:ext cx="8197375" cy="853631"/>
          </a:xfrm>
          <a:prstGeom prst="rect">
            <a:avLst/>
          </a:prstGeom>
          <a:blipFill>
            <a:blip r:embed="rId3" cstate="print"/>
            <a:stretch>
              <a:fillRect/>
            </a:stretch>
          </a:blipFill>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6" name="object 6"/>
          <p:cNvSpPr/>
          <p:nvPr/>
        </p:nvSpPr>
        <p:spPr>
          <a:xfrm>
            <a:off x="669336" y="2442055"/>
            <a:ext cx="2733675" cy="1568862"/>
          </a:xfrm>
          <a:prstGeom prst="rect">
            <a:avLst/>
          </a:prstGeom>
          <a:blipFill>
            <a:blip r:embed="rId4" cstate="print"/>
            <a:stretch>
              <a:fillRect/>
            </a:stretch>
          </a:blipFill>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7" name="object 7"/>
          <p:cNvSpPr/>
          <p:nvPr/>
        </p:nvSpPr>
        <p:spPr>
          <a:xfrm>
            <a:off x="1546080" y="2981385"/>
            <a:ext cx="1438275" cy="1028700"/>
          </a:xfrm>
          <a:custGeom>
            <a:avLst/>
            <a:gdLst/>
            <a:ahLst/>
            <a:cxnLst/>
            <a:rect l="l" t="t" r="r" b="b"/>
            <a:pathLst>
              <a:path w="1917700" h="1371600">
                <a:moveTo>
                  <a:pt x="12700" y="0"/>
                </a:moveTo>
                <a:lnTo>
                  <a:pt x="1905000" y="0"/>
                </a:lnTo>
                <a:lnTo>
                  <a:pt x="1917700" y="0"/>
                </a:lnTo>
                <a:lnTo>
                  <a:pt x="1917700" y="12700"/>
                </a:lnTo>
                <a:lnTo>
                  <a:pt x="1917700" y="1358900"/>
                </a:lnTo>
                <a:lnTo>
                  <a:pt x="1917700" y="1371600"/>
                </a:lnTo>
                <a:lnTo>
                  <a:pt x="1905000" y="1371600"/>
                </a:lnTo>
                <a:lnTo>
                  <a:pt x="12700" y="1371600"/>
                </a:lnTo>
                <a:lnTo>
                  <a:pt x="0" y="1371600"/>
                </a:lnTo>
                <a:lnTo>
                  <a:pt x="0" y="1358900"/>
                </a:lnTo>
                <a:lnTo>
                  <a:pt x="0" y="12700"/>
                </a:lnTo>
                <a:lnTo>
                  <a:pt x="0" y="0"/>
                </a:lnTo>
                <a:lnTo>
                  <a:pt x="12700" y="0"/>
                </a:lnTo>
              </a:path>
            </a:pathLst>
          </a:custGeom>
          <a:ln w="25400">
            <a:solidFill>
              <a:srgbClr val="444444"/>
            </a:solidFill>
          </a:ln>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8" name="object 8"/>
          <p:cNvSpPr/>
          <p:nvPr/>
        </p:nvSpPr>
        <p:spPr>
          <a:xfrm>
            <a:off x="448736" y="4123555"/>
            <a:ext cx="4237292" cy="2201132"/>
          </a:xfrm>
          <a:prstGeom prst="rect">
            <a:avLst/>
          </a:prstGeom>
          <a:blipFill>
            <a:blip r:embed="rId5" cstate="print"/>
            <a:stretch>
              <a:fillRect/>
            </a:stretch>
          </a:blipFill>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9" name="object 9"/>
          <p:cNvSpPr/>
          <p:nvPr/>
        </p:nvSpPr>
        <p:spPr>
          <a:xfrm>
            <a:off x="4790460" y="2065435"/>
            <a:ext cx="676275" cy="514350"/>
          </a:xfrm>
          <a:prstGeom prst="rect">
            <a:avLst/>
          </a:prstGeom>
          <a:blipFill>
            <a:blip r:embed="rId6" cstate="print"/>
            <a:stretch>
              <a:fillRect/>
            </a:stretch>
          </a:blipFill>
        </p:spPr>
        <p:txBody>
          <a:bodyPr wrap="square" lIns="0" tIns="0" rIns="0" bIns="0" rtlCol="0"/>
          <a:lstStyle/>
          <a:p>
            <a:pPr eaLnBrk="0" fontAlgn="base" hangingPunct="0">
              <a:spcBef>
                <a:spcPct val="0"/>
              </a:spcBef>
              <a:spcAft>
                <a:spcPct val="0"/>
              </a:spcAft>
            </a:pPr>
            <a:endParaRPr dirty="0">
              <a:solidFill>
                <a:srgbClr val="000000"/>
              </a:solidFill>
            </a:endParaRPr>
          </a:p>
        </p:txBody>
      </p:sp>
      <p:graphicFrame>
        <p:nvGraphicFramePr>
          <p:cNvPr id="10" name="object 10"/>
          <p:cNvGraphicFramePr>
            <a:graphicFrameLocks noGrp="1"/>
          </p:cNvGraphicFramePr>
          <p:nvPr>
            <p:extLst>
              <p:ext uri="{D42A27DB-BD31-4B8C-83A1-F6EECF244321}">
                <p14:modId xmlns:p14="http://schemas.microsoft.com/office/powerpoint/2010/main" val="2094046038"/>
              </p:ext>
            </p:extLst>
          </p:nvPr>
        </p:nvGraphicFramePr>
        <p:xfrm>
          <a:off x="3232529" y="3445285"/>
          <a:ext cx="2868707" cy="2568499"/>
        </p:xfrm>
        <a:graphic>
          <a:graphicData uri="http://schemas.openxmlformats.org/drawingml/2006/table">
            <a:tbl>
              <a:tblPr firstRow="1" bandRow="1">
                <a:tableStyleId>{2D5ABB26-0587-4C30-8999-92F81FD0307C}</a:tableStyleId>
              </a:tblPr>
              <a:tblGrid>
                <a:gridCol w="1253219">
                  <a:extLst>
                    <a:ext uri="{9D8B030D-6E8A-4147-A177-3AD203B41FA5}">
                      <a16:colId xmlns:a16="http://schemas.microsoft.com/office/drawing/2014/main" xmlns="" val="20000"/>
                    </a:ext>
                  </a:extLst>
                </a:gridCol>
                <a:gridCol w="1615488">
                  <a:extLst>
                    <a:ext uri="{9D8B030D-6E8A-4147-A177-3AD203B41FA5}">
                      <a16:colId xmlns:a16="http://schemas.microsoft.com/office/drawing/2014/main" xmlns="" val="20001"/>
                    </a:ext>
                  </a:extLst>
                </a:gridCol>
              </a:tblGrid>
              <a:tr h="312385">
                <a:tc>
                  <a:txBody>
                    <a:bodyPr/>
                    <a:lstStyle/>
                    <a:p>
                      <a:pPr marL="38100">
                        <a:lnSpc>
                          <a:spcPct val="100000"/>
                        </a:lnSpc>
                      </a:pPr>
                      <a:r>
                        <a:rPr sz="1400" dirty="0">
                          <a:latin typeface="Calibri"/>
                          <a:cs typeface="Calibri"/>
                        </a:rPr>
                        <a:t>Alabama –</a:t>
                      </a:r>
                      <a:r>
                        <a:rPr sz="1400" spc="-100" dirty="0">
                          <a:latin typeface="Calibri"/>
                          <a:cs typeface="Calibri"/>
                        </a:rPr>
                        <a:t> </a:t>
                      </a:r>
                      <a:r>
                        <a:rPr sz="1400" dirty="0">
                          <a:latin typeface="Calibri"/>
                          <a:cs typeface="Calibri"/>
                        </a:rPr>
                        <a:t>206</a:t>
                      </a:r>
                    </a:p>
                  </a:txBody>
                  <a:tcPr marL="0" marR="0" marT="0" marB="0">
                    <a:solidFill>
                      <a:srgbClr val="DDDDDD"/>
                    </a:solidFill>
                  </a:tcPr>
                </a:tc>
                <a:tc>
                  <a:txBody>
                    <a:bodyPr/>
                    <a:lstStyle/>
                    <a:p>
                      <a:pPr marL="206375">
                        <a:lnSpc>
                          <a:spcPct val="100000"/>
                        </a:lnSpc>
                      </a:pPr>
                      <a:r>
                        <a:rPr sz="1400" dirty="0">
                          <a:latin typeface="Calibri"/>
                          <a:cs typeface="Calibri"/>
                        </a:rPr>
                        <a:t>Louisiana –</a:t>
                      </a:r>
                      <a:r>
                        <a:rPr sz="1400" spc="-100" dirty="0">
                          <a:latin typeface="Calibri"/>
                          <a:cs typeface="Calibri"/>
                        </a:rPr>
                        <a:t> </a:t>
                      </a:r>
                      <a:r>
                        <a:rPr sz="1400" dirty="0">
                          <a:latin typeface="Calibri"/>
                          <a:cs typeface="Calibri"/>
                        </a:rPr>
                        <a:t>99</a:t>
                      </a:r>
                    </a:p>
                  </a:txBody>
                  <a:tcPr marL="0" marR="0" marT="0" marB="0">
                    <a:solidFill>
                      <a:srgbClr val="DDDDDD"/>
                    </a:solidFill>
                  </a:tcPr>
                </a:tc>
                <a:extLst>
                  <a:ext uri="{0D108BD9-81ED-4DB2-BD59-A6C34878D82A}">
                    <a16:rowId xmlns:a16="http://schemas.microsoft.com/office/drawing/2014/main" xmlns="" val="10000"/>
                  </a:ext>
                </a:extLst>
              </a:tr>
              <a:tr h="312385">
                <a:tc>
                  <a:txBody>
                    <a:bodyPr/>
                    <a:lstStyle/>
                    <a:p>
                      <a:pPr marL="38100">
                        <a:lnSpc>
                          <a:spcPct val="100000"/>
                        </a:lnSpc>
                      </a:pPr>
                      <a:r>
                        <a:rPr sz="1400" spc="-5" dirty="0">
                          <a:latin typeface="Calibri"/>
                          <a:cs typeface="Calibri"/>
                        </a:rPr>
                        <a:t>Arkansas </a:t>
                      </a:r>
                      <a:r>
                        <a:rPr sz="1400" dirty="0">
                          <a:latin typeface="Calibri"/>
                          <a:cs typeface="Calibri"/>
                        </a:rPr>
                        <a:t>–</a:t>
                      </a:r>
                      <a:r>
                        <a:rPr sz="1400" spc="-80" dirty="0">
                          <a:latin typeface="Calibri"/>
                          <a:cs typeface="Calibri"/>
                        </a:rPr>
                        <a:t> </a:t>
                      </a:r>
                      <a:r>
                        <a:rPr sz="1400" dirty="0">
                          <a:latin typeface="Calibri"/>
                          <a:cs typeface="Calibri"/>
                        </a:rPr>
                        <a:t>77</a:t>
                      </a:r>
                    </a:p>
                  </a:txBody>
                  <a:tcPr marL="0" marR="0" marT="0" marB="0">
                    <a:solidFill>
                      <a:srgbClr val="F2F2F2"/>
                    </a:solidFill>
                  </a:tcPr>
                </a:tc>
                <a:tc>
                  <a:txBody>
                    <a:bodyPr/>
                    <a:lstStyle/>
                    <a:p>
                      <a:pPr marL="206375">
                        <a:lnSpc>
                          <a:spcPct val="100000"/>
                        </a:lnSpc>
                      </a:pPr>
                      <a:r>
                        <a:rPr sz="1400" dirty="0">
                          <a:latin typeface="Calibri"/>
                          <a:cs typeface="Calibri"/>
                        </a:rPr>
                        <a:t>Mississippi –</a:t>
                      </a:r>
                      <a:r>
                        <a:rPr sz="1400" spc="-100" dirty="0">
                          <a:latin typeface="Calibri"/>
                          <a:cs typeface="Calibri"/>
                        </a:rPr>
                        <a:t> </a:t>
                      </a:r>
                      <a:r>
                        <a:rPr sz="1400" dirty="0">
                          <a:latin typeface="Calibri"/>
                          <a:cs typeface="Calibri"/>
                        </a:rPr>
                        <a:t>119</a:t>
                      </a:r>
                    </a:p>
                  </a:txBody>
                  <a:tcPr marL="0" marR="0" marT="0" marB="0">
                    <a:solidFill>
                      <a:srgbClr val="F2F2F2"/>
                    </a:solidFill>
                  </a:tcPr>
                </a:tc>
                <a:extLst>
                  <a:ext uri="{0D108BD9-81ED-4DB2-BD59-A6C34878D82A}">
                    <a16:rowId xmlns:a16="http://schemas.microsoft.com/office/drawing/2014/main" xmlns="" val="10001"/>
                  </a:ext>
                </a:extLst>
              </a:tr>
              <a:tr h="312385">
                <a:tc>
                  <a:txBody>
                    <a:bodyPr/>
                    <a:lstStyle/>
                    <a:p>
                      <a:pPr marL="38100">
                        <a:lnSpc>
                          <a:spcPct val="100000"/>
                        </a:lnSpc>
                      </a:pPr>
                      <a:r>
                        <a:rPr sz="1400" dirty="0">
                          <a:latin typeface="Calibri"/>
                          <a:cs typeface="Calibri"/>
                        </a:rPr>
                        <a:t>Florida –</a:t>
                      </a:r>
                      <a:r>
                        <a:rPr sz="1400" spc="-100" dirty="0">
                          <a:latin typeface="Calibri"/>
                          <a:cs typeface="Calibri"/>
                        </a:rPr>
                        <a:t> </a:t>
                      </a:r>
                      <a:r>
                        <a:rPr sz="1400" dirty="0">
                          <a:latin typeface="Calibri"/>
                          <a:cs typeface="Calibri"/>
                        </a:rPr>
                        <a:t>320</a:t>
                      </a:r>
                    </a:p>
                  </a:txBody>
                  <a:tcPr marL="0" marR="0" marT="0" marB="0">
                    <a:solidFill>
                      <a:srgbClr val="DDDDDD"/>
                    </a:solidFill>
                  </a:tcPr>
                </a:tc>
                <a:tc>
                  <a:txBody>
                    <a:bodyPr/>
                    <a:lstStyle/>
                    <a:p>
                      <a:pPr marL="206375">
                        <a:lnSpc>
                          <a:spcPct val="100000"/>
                        </a:lnSpc>
                      </a:pPr>
                      <a:r>
                        <a:rPr sz="1400" dirty="0">
                          <a:latin typeface="Calibri"/>
                          <a:cs typeface="Calibri"/>
                        </a:rPr>
                        <a:t>Missouri –</a:t>
                      </a:r>
                      <a:r>
                        <a:rPr sz="1400" spc="-100" dirty="0">
                          <a:latin typeface="Calibri"/>
                          <a:cs typeface="Calibri"/>
                        </a:rPr>
                        <a:t> </a:t>
                      </a:r>
                      <a:r>
                        <a:rPr sz="1400" dirty="0">
                          <a:latin typeface="Calibri"/>
                          <a:cs typeface="Calibri"/>
                        </a:rPr>
                        <a:t>55</a:t>
                      </a:r>
                    </a:p>
                  </a:txBody>
                  <a:tcPr marL="0" marR="0" marT="0" marB="0">
                    <a:solidFill>
                      <a:srgbClr val="DDDDDD"/>
                    </a:solidFill>
                  </a:tcPr>
                </a:tc>
                <a:extLst>
                  <a:ext uri="{0D108BD9-81ED-4DB2-BD59-A6C34878D82A}">
                    <a16:rowId xmlns:a16="http://schemas.microsoft.com/office/drawing/2014/main" xmlns="" val="10002"/>
                  </a:ext>
                </a:extLst>
              </a:tr>
              <a:tr h="312385">
                <a:tc>
                  <a:txBody>
                    <a:bodyPr/>
                    <a:lstStyle/>
                    <a:p>
                      <a:pPr marL="38100">
                        <a:lnSpc>
                          <a:spcPct val="100000"/>
                        </a:lnSpc>
                      </a:pPr>
                      <a:r>
                        <a:rPr sz="1400" spc="-5" dirty="0">
                          <a:latin typeface="Calibri"/>
                          <a:cs typeface="Calibri"/>
                        </a:rPr>
                        <a:t>Georgia </a:t>
                      </a:r>
                      <a:r>
                        <a:rPr sz="1400" dirty="0">
                          <a:latin typeface="Calibri"/>
                          <a:cs typeface="Calibri"/>
                        </a:rPr>
                        <a:t>–</a:t>
                      </a:r>
                      <a:r>
                        <a:rPr sz="1400" spc="-80" dirty="0">
                          <a:latin typeface="Calibri"/>
                          <a:cs typeface="Calibri"/>
                        </a:rPr>
                        <a:t> </a:t>
                      </a:r>
                      <a:r>
                        <a:rPr sz="1400" dirty="0">
                          <a:latin typeface="Calibri"/>
                          <a:cs typeface="Calibri"/>
                        </a:rPr>
                        <a:t>120</a:t>
                      </a:r>
                    </a:p>
                  </a:txBody>
                  <a:tcPr marL="0" marR="0" marT="0" marB="0">
                    <a:solidFill>
                      <a:srgbClr val="F2F2F2"/>
                    </a:solidFill>
                  </a:tcPr>
                </a:tc>
                <a:tc>
                  <a:txBody>
                    <a:bodyPr/>
                    <a:lstStyle/>
                    <a:p>
                      <a:pPr marL="206375">
                        <a:lnSpc>
                          <a:spcPct val="100000"/>
                        </a:lnSpc>
                      </a:pPr>
                      <a:r>
                        <a:rPr sz="1400" dirty="0">
                          <a:latin typeface="Calibri"/>
                          <a:cs typeface="Calibri"/>
                        </a:rPr>
                        <a:t>North </a:t>
                      </a:r>
                      <a:r>
                        <a:rPr sz="1400" spc="-5" dirty="0">
                          <a:latin typeface="Calibri"/>
                          <a:cs typeface="Calibri"/>
                        </a:rPr>
                        <a:t>Carolina </a:t>
                      </a:r>
                      <a:r>
                        <a:rPr sz="1400" dirty="0">
                          <a:latin typeface="Calibri"/>
                          <a:cs typeface="Calibri"/>
                        </a:rPr>
                        <a:t>–</a:t>
                      </a:r>
                      <a:r>
                        <a:rPr sz="1400" spc="-75" dirty="0">
                          <a:latin typeface="Calibri"/>
                          <a:cs typeface="Calibri"/>
                        </a:rPr>
                        <a:t> </a:t>
                      </a:r>
                      <a:r>
                        <a:rPr sz="1400" dirty="0">
                          <a:latin typeface="Calibri"/>
                          <a:cs typeface="Calibri"/>
                        </a:rPr>
                        <a:t>6</a:t>
                      </a:r>
                    </a:p>
                  </a:txBody>
                  <a:tcPr marL="0" marR="0" marT="0" marB="0">
                    <a:solidFill>
                      <a:srgbClr val="F2F2F2"/>
                    </a:solidFill>
                  </a:tcPr>
                </a:tc>
                <a:extLst>
                  <a:ext uri="{0D108BD9-81ED-4DB2-BD59-A6C34878D82A}">
                    <a16:rowId xmlns:a16="http://schemas.microsoft.com/office/drawing/2014/main" xmlns="" val="10003"/>
                  </a:ext>
                </a:extLst>
              </a:tr>
              <a:tr h="312385">
                <a:tc>
                  <a:txBody>
                    <a:bodyPr/>
                    <a:lstStyle/>
                    <a:p>
                      <a:pPr marL="38100">
                        <a:lnSpc>
                          <a:spcPct val="100000"/>
                        </a:lnSpc>
                      </a:pPr>
                      <a:r>
                        <a:rPr sz="1400" dirty="0">
                          <a:latin typeface="Calibri"/>
                          <a:cs typeface="Calibri"/>
                        </a:rPr>
                        <a:t>Illinois –</a:t>
                      </a:r>
                      <a:r>
                        <a:rPr sz="1400" spc="-100" dirty="0">
                          <a:latin typeface="Calibri"/>
                          <a:cs typeface="Calibri"/>
                        </a:rPr>
                        <a:t> </a:t>
                      </a:r>
                      <a:r>
                        <a:rPr sz="1400" dirty="0">
                          <a:latin typeface="Calibri"/>
                          <a:cs typeface="Calibri"/>
                        </a:rPr>
                        <a:t>46</a:t>
                      </a:r>
                    </a:p>
                  </a:txBody>
                  <a:tcPr marL="0" marR="0" marT="0" marB="0">
                    <a:solidFill>
                      <a:srgbClr val="DDDDDD"/>
                    </a:solidFill>
                  </a:tcPr>
                </a:tc>
                <a:tc>
                  <a:txBody>
                    <a:bodyPr/>
                    <a:lstStyle/>
                    <a:p>
                      <a:pPr marL="206375">
                        <a:lnSpc>
                          <a:spcPct val="100000"/>
                        </a:lnSpc>
                      </a:pPr>
                      <a:r>
                        <a:rPr sz="1400" dirty="0">
                          <a:latin typeface="Calibri"/>
                          <a:cs typeface="Calibri"/>
                        </a:rPr>
                        <a:t>South </a:t>
                      </a:r>
                      <a:r>
                        <a:rPr sz="1400" spc="-5" dirty="0">
                          <a:latin typeface="Calibri"/>
                          <a:cs typeface="Calibri"/>
                        </a:rPr>
                        <a:t>Carolina </a:t>
                      </a:r>
                      <a:r>
                        <a:rPr sz="1400" dirty="0">
                          <a:latin typeface="Calibri"/>
                          <a:cs typeface="Calibri"/>
                        </a:rPr>
                        <a:t>–</a:t>
                      </a:r>
                      <a:r>
                        <a:rPr sz="1400" spc="-75" dirty="0">
                          <a:latin typeface="Calibri"/>
                          <a:cs typeface="Calibri"/>
                        </a:rPr>
                        <a:t> </a:t>
                      </a:r>
                      <a:r>
                        <a:rPr sz="1400" dirty="0">
                          <a:latin typeface="Calibri"/>
                          <a:cs typeface="Calibri"/>
                        </a:rPr>
                        <a:t>25</a:t>
                      </a:r>
                    </a:p>
                  </a:txBody>
                  <a:tcPr marL="0" marR="0" marT="0" marB="0">
                    <a:solidFill>
                      <a:srgbClr val="DDDDDD"/>
                    </a:solidFill>
                  </a:tcPr>
                </a:tc>
                <a:extLst>
                  <a:ext uri="{0D108BD9-81ED-4DB2-BD59-A6C34878D82A}">
                    <a16:rowId xmlns:a16="http://schemas.microsoft.com/office/drawing/2014/main" xmlns="" val="10004"/>
                  </a:ext>
                </a:extLst>
              </a:tr>
              <a:tr h="312385">
                <a:tc>
                  <a:txBody>
                    <a:bodyPr/>
                    <a:lstStyle/>
                    <a:p>
                      <a:pPr marL="38100">
                        <a:lnSpc>
                          <a:spcPct val="100000"/>
                        </a:lnSpc>
                      </a:pPr>
                      <a:r>
                        <a:rPr sz="1400" dirty="0">
                          <a:latin typeface="Calibri"/>
                          <a:cs typeface="Calibri"/>
                        </a:rPr>
                        <a:t>Indiana –</a:t>
                      </a:r>
                      <a:r>
                        <a:rPr sz="1400" spc="-100" dirty="0">
                          <a:latin typeface="Calibri"/>
                          <a:cs typeface="Calibri"/>
                        </a:rPr>
                        <a:t> </a:t>
                      </a:r>
                      <a:r>
                        <a:rPr sz="1400" dirty="0">
                          <a:latin typeface="Calibri"/>
                          <a:cs typeface="Calibri"/>
                        </a:rPr>
                        <a:t>51</a:t>
                      </a:r>
                    </a:p>
                  </a:txBody>
                  <a:tcPr marL="0" marR="0" marT="0" marB="0">
                    <a:solidFill>
                      <a:srgbClr val="F2F2F2"/>
                    </a:solidFill>
                  </a:tcPr>
                </a:tc>
                <a:tc>
                  <a:txBody>
                    <a:bodyPr/>
                    <a:lstStyle/>
                    <a:p>
                      <a:pPr marL="206375">
                        <a:lnSpc>
                          <a:spcPct val="100000"/>
                        </a:lnSpc>
                      </a:pPr>
                      <a:r>
                        <a:rPr sz="1400" spc="-15" dirty="0">
                          <a:latin typeface="Calibri"/>
                          <a:cs typeface="Calibri"/>
                        </a:rPr>
                        <a:t>Tennessee </a:t>
                      </a:r>
                      <a:r>
                        <a:rPr sz="1400" dirty="0">
                          <a:latin typeface="Calibri"/>
                          <a:cs typeface="Calibri"/>
                        </a:rPr>
                        <a:t>–</a:t>
                      </a:r>
                      <a:r>
                        <a:rPr sz="1400" spc="-60" dirty="0">
                          <a:latin typeface="Calibri"/>
                          <a:cs typeface="Calibri"/>
                        </a:rPr>
                        <a:t> </a:t>
                      </a:r>
                      <a:r>
                        <a:rPr sz="1400" dirty="0">
                          <a:latin typeface="Calibri"/>
                          <a:cs typeface="Calibri"/>
                        </a:rPr>
                        <a:t>211</a:t>
                      </a:r>
                    </a:p>
                  </a:txBody>
                  <a:tcPr marL="0" marR="0" marT="0" marB="0">
                    <a:solidFill>
                      <a:srgbClr val="F2F2F2"/>
                    </a:solidFill>
                  </a:tcPr>
                </a:tc>
                <a:extLst>
                  <a:ext uri="{0D108BD9-81ED-4DB2-BD59-A6C34878D82A}">
                    <a16:rowId xmlns:a16="http://schemas.microsoft.com/office/drawing/2014/main" xmlns="" val="10005"/>
                  </a:ext>
                </a:extLst>
              </a:tr>
              <a:tr h="312385">
                <a:tc>
                  <a:txBody>
                    <a:bodyPr/>
                    <a:lstStyle/>
                    <a:p>
                      <a:pPr marL="38100">
                        <a:lnSpc>
                          <a:spcPct val="100000"/>
                        </a:lnSpc>
                      </a:pPr>
                      <a:r>
                        <a:rPr sz="1400" spc="-5" dirty="0">
                          <a:latin typeface="Calibri"/>
                          <a:cs typeface="Calibri"/>
                        </a:rPr>
                        <a:t>Iowa </a:t>
                      </a:r>
                      <a:r>
                        <a:rPr sz="1400" dirty="0">
                          <a:latin typeface="Calibri"/>
                          <a:cs typeface="Calibri"/>
                        </a:rPr>
                        <a:t>–</a:t>
                      </a:r>
                      <a:r>
                        <a:rPr sz="1400" spc="-95" dirty="0">
                          <a:latin typeface="Calibri"/>
                          <a:cs typeface="Calibri"/>
                        </a:rPr>
                        <a:t> </a:t>
                      </a:r>
                      <a:r>
                        <a:rPr sz="1400" dirty="0">
                          <a:latin typeface="Calibri"/>
                          <a:cs typeface="Calibri"/>
                        </a:rPr>
                        <a:t>8</a:t>
                      </a:r>
                    </a:p>
                  </a:txBody>
                  <a:tcPr marL="0" marR="0" marT="0" marB="0">
                    <a:solidFill>
                      <a:srgbClr val="DDDDDD"/>
                    </a:solidFill>
                  </a:tcPr>
                </a:tc>
                <a:tc>
                  <a:txBody>
                    <a:bodyPr/>
                    <a:lstStyle/>
                    <a:p>
                      <a:pPr marL="206375">
                        <a:lnSpc>
                          <a:spcPct val="100000"/>
                        </a:lnSpc>
                      </a:pPr>
                      <a:r>
                        <a:rPr sz="1400" spc="-35" dirty="0">
                          <a:latin typeface="Calibri"/>
                          <a:cs typeface="Calibri"/>
                        </a:rPr>
                        <a:t>Texas </a:t>
                      </a:r>
                      <a:r>
                        <a:rPr sz="1400" dirty="0">
                          <a:latin typeface="Calibri"/>
                          <a:cs typeface="Calibri"/>
                        </a:rPr>
                        <a:t>–</a:t>
                      </a:r>
                      <a:r>
                        <a:rPr sz="1400" spc="-45" dirty="0">
                          <a:latin typeface="Calibri"/>
                          <a:cs typeface="Calibri"/>
                        </a:rPr>
                        <a:t> </a:t>
                      </a:r>
                      <a:r>
                        <a:rPr sz="1400" dirty="0">
                          <a:latin typeface="Calibri"/>
                          <a:cs typeface="Calibri"/>
                        </a:rPr>
                        <a:t>72</a:t>
                      </a:r>
                    </a:p>
                  </a:txBody>
                  <a:tcPr marL="0" marR="0" marT="0" marB="0">
                    <a:solidFill>
                      <a:srgbClr val="DDDDDD"/>
                    </a:solidFill>
                  </a:tcPr>
                </a:tc>
                <a:extLst>
                  <a:ext uri="{0D108BD9-81ED-4DB2-BD59-A6C34878D82A}">
                    <a16:rowId xmlns:a16="http://schemas.microsoft.com/office/drawing/2014/main" xmlns="" val="10006"/>
                  </a:ext>
                </a:extLst>
              </a:tr>
              <a:tr h="381804">
                <a:tc gridSpan="2">
                  <a:txBody>
                    <a:bodyPr/>
                    <a:lstStyle/>
                    <a:p>
                      <a:pPr marL="38100">
                        <a:lnSpc>
                          <a:spcPct val="100000"/>
                        </a:lnSpc>
                      </a:pPr>
                      <a:r>
                        <a:rPr sz="1400" spc="-5" dirty="0">
                          <a:latin typeface="Calibri"/>
                          <a:cs typeface="Calibri"/>
                        </a:rPr>
                        <a:t>Kentucky </a:t>
                      </a:r>
                      <a:r>
                        <a:rPr sz="1400" dirty="0">
                          <a:latin typeface="Calibri"/>
                          <a:cs typeface="Calibri"/>
                        </a:rPr>
                        <a:t>–</a:t>
                      </a:r>
                      <a:r>
                        <a:rPr sz="1400" spc="-95" dirty="0">
                          <a:latin typeface="Calibri"/>
                          <a:cs typeface="Calibri"/>
                        </a:rPr>
                        <a:t> </a:t>
                      </a:r>
                      <a:r>
                        <a:rPr sz="1400" dirty="0">
                          <a:latin typeface="Calibri"/>
                          <a:cs typeface="Calibri"/>
                        </a:rPr>
                        <a:t>11</a:t>
                      </a:r>
                    </a:p>
                  </a:txBody>
                  <a:tcPr marL="0" marR="0" marT="0" marB="0">
                    <a:solidFill>
                      <a:srgbClr val="F2F2F2"/>
                    </a:solidFill>
                  </a:tcPr>
                </a:tc>
                <a:tc hMerge="1">
                  <a:txBody>
                    <a:bodyPr/>
                    <a:lstStyle/>
                    <a:p>
                      <a:endParaRPr/>
                    </a:p>
                  </a:txBody>
                  <a:tcPr marL="0" marR="0" marT="0" marB="0"/>
                </a:tc>
                <a:extLst>
                  <a:ext uri="{0D108BD9-81ED-4DB2-BD59-A6C34878D82A}">
                    <a16:rowId xmlns:a16="http://schemas.microsoft.com/office/drawing/2014/main" xmlns="" val="10007"/>
                  </a:ext>
                </a:extLst>
              </a:tr>
            </a:tbl>
          </a:graphicData>
        </a:graphic>
      </p:graphicFrame>
      <p:sp>
        <p:nvSpPr>
          <p:cNvPr id="11" name="object 11"/>
          <p:cNvSpPr txBox="1"/>
          <p:nvPr/>
        </p:nvSpPr>
        <p:spPr>
          <a:xfrm>
            <a:off x="5582127" y="2255944"/>
            <a:ext cx="2866549" cy="207749"/>
          </a:xfrm>
          <a:prstGeom prst="rect">
            <a:avLst/>
          </a:prstGeom>
        </p:spPr>
        <p:txBody>
          <a:bodyPr vert="horz" wrap="square" lIns="0" tIns="0" rIns="0" bIns="0" rtlCol="0">
            <a:spAutoFit/>
          </a:bodyPr>
          <a:lstStyle/>
          <a:p>
            <a:pPr marL="9525" eaLnBrk="0" fontAlgn="base" hangingPunct="0">
              <a:spcBef>
                <a:spcPct val="0"/>
              </a:spcBef>
              <a:spcAft>
                <a:spcPct val="0"/>
              </a:spcAft>
            </a:pPr>
            <a:r>
              <a:rPr sz="1350" spc="-8" dirty="0">
                <a:solidFill>
                  <a:srgbClr val="1A668C"/>
                </a:solidFill>
                <a:latin typeface="Calibri"/>
                <a:cs typeface="Calibri"/>
              </a:rPr>
              <a:t>Ranked </a:t>
            </a:r>
            <a:r>
              <a:rPr sz="1350" dirty="0">
                <a:solidFill>
                  <a:srgbClr val="1A668C"/>
                </a:solidFill>
                <a:latin typeface="Calibri"/>
                <a:cs typeface="Calibri"/>
              </a:rPr>
              <a:t>16</a:t>
            </a:r>
            <a:r>
              <a:rPr sz="1294" baseline="41062" dirty="0">
                <a:solidFill>
                  <a:srgbClr val="1A668C"/>
                </a:solidFill>
                <a:latin typeface="Calibri"/>
                <a:cs typeface="Calibri"/>
              </a:rPr>
              <a:t>th  </a:t>
            </a:r>
            <a:r>
              <a:rPr sz="1350" spc="-4" dirty="0">
                <a:solidFill>
                  <a:srgbClr val="1A668C"/>
                </a:solidFill>
                <a:latin typeface="Calibri"/>
                <a:cs typeface="Calibri"/>
              </a:rPr>
              <a:t>Nationally </a:t>
            </a:r>
            <a:r>
              <a:rPr sz="1350" dirty="0">
                <a:solidFill>
                  <a:srgbClr val="1A668C"/>
                </a:solidFill>
                <a:latin typeface="Calibri"/>
                <a:cs typeface="Calibri"/>
              </a:rPr>
              <a:t>in </a:t>
            </a:r>
            <a:r>
              <a:rPr sz="1350" spc="-30" dirty="0">
                <a:solidFill>
                  <a:srgbClr val="1A668C"/>
                </a:solidFill>
                <a:latin typeface="Calibri"/>
                <a:cs typeface="Calibri"/>
              </a:rPr>
              <a:t>Total</a:t>
            </a:r>
            <a:r>
              <a:rPr sz="1350" spc="-98" dirty="0">
                <a:solidFill>
                  <a:srgbClr val="1A668C"/>
                </a:solidFill>
                <a:latin typeface="Calibri"/>
                <a:cs typeface="Calibri"/>
              </a:rPr>
              <a:t> </a:t>
            </a:r>
            <a:r>
              <a:rPr sz="1350" dirty="0">
                <a:solidFill>
                  <a:srgbClr val="1A668C"/>
                </a:solidFill>
                <a:latin typeface="Calibri"/>
                <a:cs typeface="Calibri"/>
              </a:rPr>
              <a:t>Deposits</a:t>
            </a:r>
            <a:r>
              <a:rPr sz="1013" baseline="40123" dirty="0">
                <a:solidFill>
                  <a:srgbClr val="1A668C"/>
                </a:solidFill>
                <a:latin typeface="Calibri"/>
                <a:cs typeface="Calibri"/>
              </a:rPr>
              <a:t>(2)</a:t>
            </a:r>
            <a:endParaRPr sz="1013" baseline="40123" dirty="0">
              <a:solidFill>
                <a:srgbClr val="000000"/>
              </a:solidFill>
              <a:latin typeface="Calibri"/>
              <a:cs typeface="Calibri"/>
            </a:endParaRPr>
          </a:p>
        </p:txBody>
      </p:sp>
      <p:sp>
        <p:nvSpPr>
          <p:cNvPr id="12" name="object 12"/>
          <p:cNvSpPr/>
          <p:nvPr/>
        </p:nvSpPr>
        <p:spPr>
          <a:xfrm>
            <a:off x="5486400" y="2060162"/>
            <a:ext cx="0" cy="609600"/>
          </a:xfrm>
          <a:custGeom>
            <a:avLst/>
            <a:gdLst/>
            <a:ahLst/>
            <a:cxnLst/>
            <a:rect l="l" t="t" r="r" b="b"/>
            <a:pathLst>
              <a:path h="812800">
                <a:moveTo>
                  <a:pt x="0" y="0"/>
                </a:moveTo>
                <a:lnTo>
                  <a:pt x="0" y="812800"/>
                </a:lnTo>
              </a:path>
            </a:pathLst>
          </a:custGeom>
          <a:ln w="25400">
            <a:solidFill>
              <a:srgbClr val="797979"/>
            </a:solidFill>
          </a:ln>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13" name="object 13"/>
          <p:cNvSpPr/>
          <p:nvPr/>
        </p:nvSpPr>
        <p:spPr>
          <a:xfrm>
            <a:off x="4641152" y="2041112"/>
            <a:ext cx="19050" cy="19050"/>
          </a:xfrm>
          <a:custGeom>
            <a:avLst/>
            <a:gdLst/>
            <a:ahLst/>
            <a:cxnLst/>
            <a:rect l="l" t="t" r="r" b="b"/>
            <a:pathLst>
              <a:path w="25400" h="25400">
                <a:moveTo>
                  <a:pt x="5685" y="25400"/>
                </a:moveTo>
                <a:lnTo>
                  <a:pt x="19714" y="25400"/>
                </a:lnTo>
                <a:lnTo>
                  <a:pt x="25400" y="19714"/>
                </a:lnTo>
                <a:lnTo>
                  <a:pt x="25400" y="5685"/>
                </a:lnTo>
                <a:lnTo>
                  <a:pt x="19714" y="0"/>
                </a:lnTo>
                <a:lnTo>
                  <a:pt x="5685" y="0"/>
                </a:lnTo>
                <a:lnTo>
                  <a:pt x="0" y="5685"/>
                </a:lnTo>
                <a:lnTo>
                  <a:pt x="0" y="19714"/>
                </a:lnTo>
                <a:lnTo>
                  <a:pt x="5685" y="25400"/>
                </a:lnTo>
                <a:close/>
              </a:path>
            </a:pathLst>
          </a:custGeom>
          <a:solidFill>
            <a:srgbClr val="797979"/>
          </a:solidFill>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14" name="object 14"/>
          <p:cNvSpPr/>
          <p:nvPr/>
        </p:nvSpPr>
        <p:spPr>
          <a:xfrm>
            <a:off x="4641152" y="2650712"/>
            <a:ext cx="19050" cy="19050"/>
          </a:xfrm>
          <a:custGeom>
            <a:avLst/>
            <a:gdLst/>
            <a:ahLst/>
            <a:cxnLst/>
            <a:rect l="l" t="t" r="r" b="b"/>
            <a:pathLst>
              <a:path w="25400" h="25400">
                <a:moveTo>
                  <a:pt x="5685" y="25400"/>
                </a:moveTo>
                <a:lnTo>
                  <a:pt x="19714" y="25400"/>
                </a:lnTo>
                <a:lnTo>
                  <a:pt x="25400" y="19714"/>
                </a:lnTo>
                <a:lnTo>
                  <a:pt x="25400" y="5685"/>
                </a:lnTo>
                <a:lnTo>
                  <a:pt x="19714" y="0"/>
                </a:lnTo>
                <a:lnTo>
                  <a:pt x="5685" y="0"/>
                </a:lnTo>
                <a:lnTo>
                  <a:pt x="0" y="5685"/>
                </a:lnTo>
                <a:lnTo>
                  <a:pt x="0" y="19714"/>
                </a:lnTo>
                <a:lnTo>
                  <a:pt x="5685" y="25400"/>
                </a:lnTo>
                <a:close/>
              </a:path>
            </a:pathLst>
          </a:custGeom>
          <a:solidFill>
            <a:srgbClr val="797979"/>
          </a:solidFill>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15" name="object 15"/>
          <p:cNvSpPr txBox="1"/>
          <p:nvPr/>
        </p:nvSpPr>
        <p:spPr>
          <a:xfrm>
            <a:off x="6504413" y="3314424"/>
            <a:ext cx="2133598" cy="3358740"/>
          </a:xfrm>
          <a:prstGeom prst="rect">
            <a:avLst/>
          </a:prstGeom>
        </p:spPr>
        <p:txBody>
          <a:bodyPr vert="horz" wrap="square" lIns="0" tIns="0" rIns="0" bIns="0" rtlCol="0">
            <a:spAutoFit/>
          </a:bodyPr>
          <a:lstStyle/>
          <a:p>
            <a:pPr marL="9525" marR="465773" eaLnBrk="0" fontAlgn="base" hangingPunct="0">
              <a:lnSpc>
                <a:spcPct val="131300"/>
              </a:lnSpc>
              <a:spcBef>
                <a:spcPct val="0"/>
              </a:spcBef>
              <a:spcAft>
                <a:spcPct val="0"/>
              </a:spcAft>
            </a:pPr>
            <a:r>
              <a:rPr sz="1400" dirty="0">
                <a:solidFill>
                  <a:srgbClr val="797979"/>
                </a:solidFill>
                <a:latin typeface="Calibri"/>
                <a:cs typeface="Calibri"/>
              </a:rPr>
              <a:t>Business </a:t>
            </a:r>
            <a:r>
              <a:rPr sz="1400" spc="-4" dirty="0">
                <a:solidFill>
                  <a:srgbClr val="797979"/>
                </a:solidFill>
                <a:latin typeface="Calibri"/>
                <a:cs typeface="Calibri"/>
              </a:rPr>
              <a:t>Capital  </a:t>
            </a:r>
            <a:endParaRPr lang="en-US" sz="1400" spc="-4" dirty="0" smtClean="0">
              <a:solidFill>
                <a:srgbClr val="797979"/>
              </a:solidFill>
              <a:latin typeface="Calibri"/>
              <a:cs typeface="Calibri"/>
            </a:endParaRPr>
          </a:p>
          <a:p>
            <a:pPr marL="9525" marR="465773" eaLnBrk="0" fontAlgn="base" hangingPunct="0">
              <a:lnSpc>
                <a:spcPct val="131300"/>
              </a:lnSpc>
              <a:spcBef>
                <a:spcPct val="0"/>
              </a:spcBef>
              <a:spcAft>
                <a:spcPct val="0"/>
              </a:spcAft>
            </a:pPr>
            <a:r>
              <a:rPr sz="1400" spc="-4" dirty="0" smtClean="0">
                <a:solidFill>
                  <a:srgbClr val="797979"/>
                </a:solidFill>
                <a:latin typeface="Calibri"/>
                <a:cs typeface="Calibri"/>
              </a:rPr>
              <a:t>Capital </a:t>
            </a:r>
            <a:r>
              <a:rPr sz="1400" spc="-8" dirty="0">
                <a:solidFill>
                  <a:srgbClr val="797979"/>
                </a:solidFill>
                <a:latin typeface="Calibri"/>
                <a:cs typeface="Calibri"/>
              </a:rPr>
              <a:t>Markets  </a:t>
            </a:r>
            <a:endParaRPr lang="en-US" sz="1400" spc="-8" dirty="0" smtClean="0">
              <a:solidFill>
                <a:srgbClr val="797979"/>
              </a:solidFill>
              <a:latin typeface="Calibri"/>
              <a:cs typeface="Calibri"/>
            </a:endParaRPr>
          </a:p>
          <a:p>
            <a:pPr marL="9525" marR="465773" eaLnBrk="0" fontAlgn="base" hangingPunct="0">
              <a:lnSpc>
                <a:spcPct val="131300"/>
              </a:lnSpc>
              <a:spcBef>
                <a:spcPct val="0"/>
              </a:spcBef>
              <a:spcAft>
                <a:spcPct val="0"/>
              </a:spcAft>
            </a:pPr>
            <a:r>
              <a:rPr sz="1400" dirty="0" smtClean="0">
                <a:solidFill>
                  <a:srgbClr val="797979"/>
                </a:solidFill>
                <a:latin typeface="Calibri"/>
                <a:cs typeface="Calibri"/>
              </a:rPr>
              <a:t>Dealer </a:t>
            </a:r>
            <a:r>
              <a:rPr sz="1400" dirty="0">
                <a:solidFill>
                  <a:srgbClr val="797979"/>
                </a:solidFill>
                <a:latin typeface="Calibri"/>
                <a:cs typeface="Calibri"/>
              </a:rPr>
              <a:t>Finance  </a:t>
            </a:r>
            <a:endParaRPr lang="en-US" sz="1400" dirty="0" smtClean="0">
              <a:solidFill>
                <a:srgbClr val="797979"/>
              </a:solidFill>
              <a:latin typeface="Calibri"/>
              <a:cs typeface="Calibri"/>
            </a:endParaRPr>
          </a:p>
          <a:p>
            <a:pPr marL="9525" marR="465773" eaLnBrk="0" fontAlgn="base" hangingPunct="0">
              <a:lnSpc>
                <a:spcPct val="131300"/>
              </a:lnSpc>
              <a:spcBef>
                <a:spcPct val="0"/>
              </a:spcBef>
              <a:spcAft>
                <a:spcPct val="0"/>
              </a:spcAft>
            </a:pPr>
            <a:r>
              <a:rPr sz="1400" spc="-4" dirty="0" smtClean="0">
                <a:solidFill>
                  <a:srgbClr val="797979"/>
                </a:solidFill>
                <a:latin typeface="Calibri"/>
                <a:cs typeface="Calibri"/>
              </a:rPr>
              <a:t>Equipment</a:t>
            </a:r>
            <a:r>
              <a:rPr sz="1400" spc="-68" dirty="0" smtClean="0">
                <a:solidFill>
                  <a:srgbClr val="797979"/>
                </a:solidFill>
                <a:latin typeface="Calibri"/>
                <a:cs typeface="Calibri"/>
              </a:rPr>
              <a:t> </a:t>
            </a:r>
            <a:r>
              <a:rPr sz="1400" dirty="0">
                <a:solidFill>
                  <a:srgbClr val="797979"/>
                </a:solidFill>
                <a:latin typeface="Calibri"/>
                <a:cs typeface="Calibri"/>
              </a:rPr>
              <a:t>Finance</a:t>
            </a:r>
            <a:endParaRPr sz="1400" dirty="0">
              <a:solidFill>
                <a:srgbClr val="000000"/>
              </a:solidFill>
              <a:latin typeface="Calibri"/>
              <a:cs typeface="Calibri"/>
            </a:endParaRPr>
          </a:p>
          <a:p>
            <a:pPr marL="9525" marR="191453" eaLnBrk="0" fontAlgn="base" hangingPunct="0">
              <a:lnSpc>
                <a:spcPct val="131300"/>
              </a:lnSpc>
              <a:spcBef>
                <a:spcPct val="0"/>
              </a:spcBef>
              <a:spcAft>
                <a:spcPct val="0"/>
              </a:spcAft>
            </a:pPr>
            <a:r>
              <a:rPr sz="1400" dirty="0">
                <a:solidFill>
                  <a:srgbClr val="797979"/>
                </a:solidFill>
                <a:latin typeface="Calibri"/>
                <a:cs typeface="Calibri"/>
              </a:rPr>
              <a:t>G</a:t>
            </a:r>
            <a:r>
              <a:rPr sz="1400" spc="-4" dirty="0">
                <a:solidFill>
                  <a:srgbClr val="797979"/>
                </a:solidFill>
                <a:latin typeface="Calibri"/>
                <a:cs typeface="Calibri"/>
              </a:rPr>
              <a:t>o</a:t>
            </a:r>
            <a:r>
              <a:rPr sz="1400" spc="-11" dirty="0">
                <a:solidFill>
                  <a:srgbClr val="797979"/>
                </a:solidFill>
                <a:latin typeface="Calibri"/>
                <a:cs typeface="Calibri"/>
              </a:rPr>
              <a:t>v</a:t>
            </a:r>
            <a:r>
              <a:rPr sz="1400" dirty="0">
                <a:solidFill>
                  <a:srgbClr val="797979"/>
                </a:solidFill>
                <a:latin typeface="Calibri"/>
                <a:cs typeface="Calibri"/>
              </a:rPr>
              <a:t>ernme</a:t>
            </a:r>
            <a:r>
              <a:rPr sz="1400" spc="-11" dirty="0">
                <a:solidFill>
                  <a:srgbClr val="797979"/>
                </a:solidFill>
                <a:latin typeface="Calibri"/>
                <a:cs typeface="Calibri"/>
              </a:rPr>
              <a:t>n</a:t>
            </a:r>
            <a:r>
              <a:rPr sz="1400" dirty="0">
                <a:solidFill>
                  <a:srgbClr val="797979"/>
                </a:solidFill>
                <a:latin typeface="Calibri"/>
                <a:cs typeface="Calibri"/>
              </a:rPr>
              <a:t>t/In</a:t>
            </a:r>
            <a:r>
              <a:rPr sz="1400" spc="-11" dirty="0">
                <a:solidFill>
                  <a:srgbClr val="797979"/>
                </a:solidFill>
                <a:latin typeface="Calibri"/>
                <a:cs typeface="Calibri"/>
              </a:rPr>
              <a:t>s</a:t>
            </a:r>
            <a:r>
              <a:rPr sz="1400" dirty="0">
                <a:solidFill>
                  <a:srgbClr val="797979"/>
                </a:solidFill>
                <a:latin typeface="Calibri"/>
                <a:cs typeface="Calibri"/>
              </a:rPr>
              <a:t>titutional  </a:t>
            </a:r>
            <a:endParaRPr lang="en-US" sz="1400" dirty="0" smtClean="0">
              <a:solidFill>
                <a:srgbClr val="797979"/>
              </a:solidFill>
              <a:latin typeface="Calibri"/>
              <a:cs typeface="Calibri"/>
            </a:endParaRPr>
          </a:p>
          <a:p>
            <a:pPr marL="9525" marR="191453" eaLnBrk="0" fontAlgn="base" hangingPunct="0">
              <a:lnSpc>
                <a:spcPct val="131300"/>
              </a:lnSpc>
              <a:spcBef>
                <a:spcPct val="0"/>
              </a:spcBef>
              <a:spcAft>
                <a:spcPct val="0"/>
              </a:spcAft>
            </a:pPr>
            <a:r>
              <a:rPr sz="1400" spc="-4" dirty="0" smtClean="0">
                <a:solidFill>
                  <a:srgbClr val="797979"/>
                </a:solidFill>
                <a:latin typeface="Calibri"/>
                <a:cs typeface="Calibri"/>
              </a:rPr>
              <a:t>Specialized </a:t>
            </a:r>
            <a:r>
              <a:rPr sz="1400" spc="-4" dirty="0">
                <a:solidFill>
                  <a:srgbClr val="797979"/>
                </a:solidFill>
                <a:latin typeface="Calibri"/>
                <a:cs typeface="Calibri"/>
              </a:rPr>
              <a:t>Industry  </a:t>
            </a:r>
            <a:endParaRPr lang="en-US" sz="1400" spc="-4" dirty="0" smtClean="0">
              <a:solidFill>
                <a:srgbClr val="797979"/>
              </a:solidFill>
              <a:latin typeface="Calibri"/>
              <a:cs typeface="Calibri"/>
            </a:endParaRPr>
          </a:p>
          <a:p>
            <a:pPr marL="9525" marR="191453" eaLnBrk="0" fontAlgn="base" hangingPunct="0">
              <a:lnSpc>
                <a:spcPct val="131300"/>
              </a:lnSpc>
              <a:spcBef>
                <a:spcPct val="0"/>
              </a:spcBef>
              <a:spcAft>
                <a:spcPct val="0"/>
              </a:spcAft>
            </a:pPr>
            <a:r>
              <a:rPr sz="1400" spc="-4" dirty="0" smtClean="0">
                <a:solidFill>
                  <a:srgbClr val="797979"/>
                </a:solidFill>
                <a:latin typeface="Calibri"/>
                <a:cs typeface="Calibri"/>
              </a:rPr>
              <a:t>Institutional </a:t>
            </a:r>
            <a:r>
              <a:rPr sz="1400" dirty="0">
                <a:solidFill>
                  <a:srgbClr val="797979"/>
                </a:solidFill>
                <a:latin typeface="Calibri"/>
                <a:cs typeface="Calibri"/>
              </a:rPr>
              <a:t>Services </a:t>
            </a:r>
            <a:endParaRPr lang="en-US" sz="1400" dirty="0" smtClean="0">
              <a:solidFill>
                <a:srgbClr val="797979"/>
              </a:solidFill>
              <a:latin typeface="Calibri"/>
              <a:cs typeface="Calibri"/>
            </a:endParaRPr>
          </a:p>
          <a:p>
            <a:pPr marL="9525" marR="191453" eaLnBrk="0" fontAlgn="base" hangingPunct="0">
              <a:lnSpc>
                <a:spcPct val="131300"/>
              </a:lnSpc>
              <a:spcBef>
                <a:spcPct val="0"/>
              </a:spcBef>
              <a:spcAft>
                <a:spcPct val="0"/>
              </a:spcAft>
            </a:pPr>
            <a:r>
              <a:rPr sz="1400" spc="-4" dirty="0" smtClean="0">
                <a:solidFill>
                  <a:srgbClr val="797979"/>
                </a:solidFill>
                <a:latin typeface="Calibri"/>
                <a:cs typeface="Calibri"/>
              </a:rPr>
              <a:t>Insurance</a:t>
            </a:r>
            <a:endParaRPr sz="1400" dirty="0">
              <a:solidFill>
                <a:srgbClr val="000000"/>
              </a:solidFill>
              <a:latin typeface="Calibri"/>
              <a:cs typeface="Calibri"/>
            </a:endParaRPr>
          </a:p>
          <a:p>
            <a:pPr marL="9525" eaLnBrk="0" fontAlgn="base" hangingPunct="0">
              <a:spcBef>
                <a:spcPts val="307"/>
              </a:spcBef>
              <a:spcAft>
                <a:spcPct val="0"/>
              </a:spcAft>
            </a:pPr>
            <a:r>
              <a:rPr sz="1400" spc="-8" dirty="0">
                <a:solidFill>
                  <a:srgbClr val="797979"/>
                </a:solidFill>
                <a:latin typeface="Calibri"/>
                <a:cs typeface="Calibri"/>
              </a:rPr>
              <a:t>Private</a:t>
            </a:r>
            <a:r>
              <a:rPr sz="1400" spc="-49" dirty="0">
                <a:solidFill>
                  <a:srgbClr val="797979"/>
                </a:solidFill>
                <a:latin typeface="Calibri"/>
                <a:cs typeface="Calibri"/>
              </a:rPr>
              <a:t> </a:t>
            </a:r>
            <a:r>
              <a:rPr sz="1400" spc="-8" dirty="0">
                <a:solidFill>
                  <a:srgbClr val="797979"/>
                </a:solidFill>
                <a:latin typeface="Calibri"/>
                <a:cs typeface="Calibri"/>
              </a:rPr>
              <a:t>Wealth</a:t>
            </a:r>
            <a:endParaRPr sz="1400" dirty="0">
              <a:solidFill>
                <a:srgbClr val="000000"/>
              </a:solidFill>
              <a:latin typeface="Calibri"/>
              <a:cs typeface="Calibri"/>
            </a:endParaRPr>
          </a:p>
          <a:p>
            <a:pPr marL="9525" marR="3810" eaLnBrk="0" fontAlgn="base" hangingPunct="0">
              <a:lnSpc>
                <a:spcPct val="131300"/>
              </a:lnSpc>
              <a:spcBef>
                <a:spcPct val="0"/>
              </a:spcBef>
              <a:spcAft>
                <a:spcPct val="0"/>
              </a:spcAft>
            </a:pPr>
            <a:r>
              <a:rPr sz="1400" spc="-4" dirty="0">
                <a:solidFill>
                  <a:srgbClr val="797979"/>
                </a:solidFill>
                <a:latin typeface="Calibri"/>
                <a:cs typeface="Calibri"/>
              </a:rPr>
              <a:t>Real </a:t>
            </a:r>
            <a:r>
              <a:rPr sz="1400" spc="-8" dirty="0">
                <a:solidFill>
                  <a:srgbClr val="797979"/>
                </a:solidFill>
                <a:latin typeface="Calibri"/>
                <a:cs typeface="Calibri"/>
              </a:rPr>
              <a:t>Estate </a:t>
            </a:r>
            <a:endParaRPr lang="en-US" sz="1400" spc="-8" dirty="0" smtClean="0">
              <a:solidFill>
                <a:srgbClr val="797979"/>
              </a:solidFill>
              <a:latin typeface="Calibri"/>
              <a:cs typeface="Calibri"/>
            </a:endParaRPr>
          </a:p>
          <a:p>
            <a:pPr marL="9525" marR="3810" eaLnBrk="0" fontAlgn="base" hangingPunct="0">
              <a:lnSpc>
                <a:spcPct val="131300"/>
              </a:lnSpc>
              <a:spcBef>
                <a:spcPct val="0"/>
              </a:spcBef>
              <a:spcAft>
                <a:spcPct val="0"/>
              </a:spcAft>
            </a:pPr>
            <a:r>
              <a:rPr sz="1400" spc="-8" dirty="0" smtClean="0">
                <a:solidFill>
                  <a:srgbClr val="797979"/>
                </a:solidFill>
                <a:latin typeface="Calibri"/>
                <a:cs typeface="Calibri"/>
              </a:rPr>
              <a:t>Corporate</a:t>
            </a:r>
            <a:r>
              <a:rPr sz="1400" spc="-38" dirty="0" smtClean="0">
                <a:solidFill>
                  <a:srgbClr val="797979"/>
                </a:solidFill>
                <a:latin typeface="Calibri"/>
                <a:cs typeface="Calibri"/>
              </a:rPr>
              <a:t> </a:t>
            </a:r>
            <a:r>
              <a:rPr sz="1400" dirty="0">
                <a:solidFill>
                  <a:srgbClr val="797979"/>
                </a:solidFill>
                <a:latin typeface="Calibri"/>
                <a:cs typeface="Calibri"/>
              </a:rPr>
              <a:t>Banking  </a:t>
            </a:r>
            <a:endParaRPr lang="en-US" sz="1400" dirty="0" smtClean="0">
              <a:solidFill>
                <a:srgbClr val="797979"/>
              </a:solidFill>
              <a:latin typeface="Calibri"/>
              <a:cs typeface="Calibri"/>
            </a:endParaRPr>
          </a:p>
          <a:p>
            <a:pPr marL="9525" marR="3810" eaLnBrk="0" fontAlgn="base" hangingPunct="0">
              <a:lnSpc>
                <a:spcPct val="131300"/>
              </a:lnSpc>
              <a:spcBef>
                <a:spcPct val="0"/>
              </a:spcBef>
              <a:spcAft>
                <a:spcPct val="0"/>
              </a:spcAft>
            </a:pPr>
            <a:r>
              <a:rPr sz="1400" spc="-4" dirty="0" smtClean="0">
                <a:solidFill>
                  <a:srgbClr val="797979"/>
                </a:solidFill>
                <a:latin typeface="Calibri"/>
                <a:cs typeface="Calibri"/>
              </a:rPr>
              <a:t>Commercial</a:t>
            </a:r>
            <a:r>
              <a:rPr sz="1400" spc="-53" dirty="0" smtClean="0">
                <a:solidFill>
                  <a:srgbClr val="797979"/>
                </a:solidFill>
                <a:latin typeface="Calibri"/>
                <a:cs typeface="Calibri"/>
              </a:rPr>
              <a:t> </a:t>
            </a:r>
            <a:r>
              <a:rPr sz="1400" dirty="0">
                <a:solidFill>
                  <a:srgbClr val="797979"/>
                </a:solidFill>
                <a:latin typeface="Calibri"/>
                <a:cs typeface="Calibri"/>
              </a:rPr>
              <a:t>Banking</a:t>
            </a:r>
            <a:endParaRPr sz="1400" dirty="0">
              <a:solidFill>
                <a:srgbClr val="000000"/>
              </a:solidFill>
              <a:latin typeface="Calibri"/>
              <a:cs typeface="Calibri"/>
            </a:endParaRPr>
          </a:p>
        </p:txBody>
      </p:sp>
      <p:sp>
        <p:nvSpPr>
          <p:cNvPr id="16" name="object 16"/>
          <p:cNvSpPr txBox="1"/>
          <p:nvPr/>
        </p:nvSpPr>
        <p:spPr>
          <a:xfrm>
            <a:off x="6313146" y="3735697"/>
            <a:ext cx="143358" cy="436017"/>
          </a:xfrm>
          <a:prstGeom prst="rect">
            <a:avLst/>
          </a:prstGeom>
        </p:spPr>
        <p:txBody>
          <a:bodyPr vert="horz" wrap="square" lIns="0" tIns="0" rIns="0" bIns="0" rtlCol="0">
            <a:spAutoFit/>
          </a:bodyPr>
          <a:lstStyle/>
          <a:p>
            <a:pPr marL="9525" eaLnBrk="0" fontAlgn="base" hangingPunct="0">
              <a:lnSpc>
                <a:spcPts val="1695"/>
              </a:lnSpc>
              <a:spcBef>
                <a:spcPct val="0"/>
              </a:spcBef>
              <a:spcAft>
                <a:spcPct val="0"/>
              </a:spcAft>
            </a:pPr>
            <a:r>
              <a:rPr sz="3200" dirty="0">
                <a:solidFill>
                  <a:srgbClr val="C400FF"/>
                </a:solidFill>
                <a:latin typeface="Times New Roman"/>
                <a:cs typeface="Times New Roman"/>
              </a:rPr>
              <a:t>•</a:t>
            </a:r>
            <a:endParaRPr sz="3200" dirty="0">
              <a:solidFill>
                <a:srgbClr val="000000"/>
              </a:solidFill>
              <a:latin typeface="Times New Roman"/>
              <a:cs typeface="Times New Roman"/>
            </a:endParaRPr>
          </a:p>
          <a:p>
            <a:pPr marL="9525" eaLnBrk="0" fontAlgn="base" hangingPunct="0">
              <a:lnSpc>
                <a:spcPts val="1695"/>
              </a:lnSpc>
              <a:spcBef>
                <a:spcPct val="0"/>
              </a:spcBef>
              <a:spcAft>
                <a:spcPct val="0"/>
              </a:spcAft>
            </a:pPr>
            <a:r>
              <a:rPr sz="3200" dirty="0">
                <a:solidFill>
                  <a:srgbClr val="FF0000"/>
                </a:solidFill>
                <a:latin typeface="Times New Roman"/>
                <a:cs typeface="Times New Roman"/>
              </a:rPr>
              <a:t>•</a:t>
            </a:r>
            <a:endParaRPr sz="3200" dirty="0">
              <a:solidFill>
                <a:srgbClr val="000000"/>
              </a:solidFill>
              <a:latin typeface="Times New Roman"/>
              <a:cs typeface="Times New Roman"/>
            </a:endParaRPr>
          </a:p>
        </p:txBody>
      </p:sp>
      <p:sp>
        <p:nvSpPr>
          <p:cNvPr id="17" name="object 17"/>
          <p:cNvSpPr txBox="1"/>
          <p:nvPr/>
        </p:nvSpPr>
        <p:spPr>
          <a:xfrm>
            <a:off x="6290012" y="4861650"/>
            <a:ext cx="402896" cy="250068"/>
          </a:xfrm>
          <a:prstGeom prst="rect">
            <a:avLst/>
          </a:prstGeom>
        </p:spPr>
        <p:txBody>
          <a:bodyPr vert="horz" wrap="square" lIns="0" tIns="0" rIns="0" bIns="0" rtlCol="0">
            <a:spAutoFit/>
          </a:bodyPr>
          <a:lstStyle/>
          <a:p>
            <a:pPr marL="9525" eaLnBrk="0" fontAlgn="base" hangingPunct="0">
              <a:lnSpc>
                <a:spcPts val="1620"/>
              </a:lnSpc>
              <a:spcBef>
                <a:spcPct val="0"/>
              </a:spcBef>
              <a:spcAft>
                <a:spcPct val="0"/>
              </a:spcAft>
            </a:pPr>
            <a:r>
              <a:rPr sz="3200" dirty="0" smtClean="0">
                <a:solidFill>
                  <a:srgbClr val="38A800"/>
                </a:solidFill>
                <a:latin typeface="Times New Roman"/>
                <a:cs typeface="Times New Roman"/>
              </a:rPr>
              <a:t>•</a:t>
            </a:r>
            <a:endParaRPr sz="3200" dirty="0">
              <a:solidFill>
                <a:srgbClr val="000000"/>
              </a:solidFill>
              <a:latin typeface="Times New Roman"/>
              <a:cs typeface="Times New Roman"/>
            </a:endParaRPr>
          </a:p>
        </p:txBody>
      </p:sp>
      <p:sp>
        <p:nvSpPr>
          <p:cNvPr id="18" name="object 18"/>
          <p:cNvSpPr txBox="1"/>
          <p:nvPr/>
        </p:nvSpPr>
        <p:spPr>
          <a:xfrm>
            <a:off x="6279941" y="4321599"/>
            <a:ext cx="124215" cy="492443"/>
          </a:xfrm>
          <a:prstGeom prst="rect">
            <a:avLst/>
          </a:prstGeom>
        </p:spPr>
        <p:txBody>
          <a:bodyPr vert="horz" wrap="square" lIns="0" tIns="0" rIns="0" bIns="0" rtlCol="0">
            <a:spAutoFit/>
          </a:bodyPr>
          <a:lstStyle/>
          <a:p>
            <a:pPr marL="9525" eaLnBrk="0" fontAlgn="base" hangingPunct="0">
              <a:spcBef>
                <a:spcPct val="0"/>
              </a:spcBef>
              <a:spcAft>
                <a:spcPct val="0"/>
              </a:spcAft>
            </a:pPr>
            <a:r>
              <a:rPr sz="3200" dirty="0">
                <a:solidFill>
                  <a:srgbClr val="FFFF00"/>
                </a:solidFill>
                <a:latin typeface="Times New Roman"/>
                <a:cs typeface="Times New Roman"/>
              </a:rPr>
              <a:t>•</a:t>
            </a:r>
          </a:p>
        </p:txBody>
      </p:sp>
      <p:sp>
        <p:nvSpPr>
          <p:cNvPr id="19" name="object 19"/>
          <p:cNvSpPr txBox="1"/>
          <p:nvPr/>
        </p:nvSpPr>
        <p:spPr>
          <a:xfrm>
            <a:off x="6282349" y="5198086"/>
            <a:ext cx="89535" cy="492443"/>
          </a:xfrm>
          <a:prstGeom prst="rect">
            <a:avLst/>
          </a:prstGeom>
        </p:spPr>
        <p:txBody>
          <a:bodyPr vert="horz" wrap="square" lIns="0" tIns="0" rIns="0" bIns="0" rtlCol="0">
            <a:spAutoFit/>
          </a:bodyPr>
          <a:lstStyle/>
          <a:p>
            <a:pPr marL="9525" eaLnBrk="0" fontAlgn="base" hangingPunct="0">
              <a:spcBef>
                <a:spcPct val="0"/>
              </a:spcBef>
              <a:spcAft>
                <a:spcPct val="0"/>
              </a:spcAft>
            </a:pPr>
            <a:r>
              <a:rPr sz="3200" dirty="0">
                <a:solidFill>
                  <a:srgbClr val="343434"/>
                </a:solidFill>
                <a:latin typeface="Times New Roman"/>
                <a:cs typeface="Times New Roman"/>
              </a:rPr>
              <a:t>•</a:t>
            </a:r>
            <a:endParaRPr sz="3200" dirty="0">
              <a:solidFill>
                <a:srgbClr val="000000"/>
              </a:solidFill>
              <a:latin typeface="Times New Roman"/>
              <a:cs typeface="Times New Roman"/>
            </a:endParaRPr>
          </a:p>
        </p:txBody>
      </p:sp>
      <p:sp>
        <p:nvSpPr>
          <p:cNvPr id="20" name="object 20"/>
          <p:cNvSpPr txBox="1"/>
          <p:nvPr/>
        </p:nvSpPr>
        <p:spPr>
          <a:xfrm>
            <a:off x="6296126" y="4056571"/>
            <a:ext cx="89535" cy="492443"/>
          </a:xfrm>
          <a:prstGeom prst="rect">
            <a:avLst/>
          </a:prstGeom>
        </p:spPr>
        <p:txBody>
          <a:bodyPr vert="horz" wrap="square" lIns="0" tIns="0" rIns="0" bIns="0" rtlCol="0">
            <a:spAutoFit/>
          </a:bodyPr>
          <a:lstStyle/>
          <a:p>
            <a:pPr marL="9525" eaLnBrk="0" fontAlgn="base" hangingPunct="0">
              <a:spcBef>
                <a:spcPct val="0"/>
              </a:spcBef>
              <a:spcAft>
                <a:spcPct val="0"/>
              </a:spcAft>
            </a:pPr>
            <a:r>
              <a:rPr sz="3200" dirty="0">
                <a:solidFill>
                  <a:srgbClr val="54FF00"/>
                </a:solidFill>
                <a:latin typeface="Times New Roman"/>
                <a:cs typeface="Times New Roman"/>
              </a:rPr>
              <a:t>•</a:t>
            </a:r>
            <a:endParaRPr sz="3200" dirty="0">
              <a:solidFill>
                <a:srgbClr val="000000"/>
              </a:solidFill>
              <a:latin typeface="Times New Roman"/>
              <a:cs typeface="Times New Roman"/>
            </a:endParaRPr>
          </a:p>
        </p:txBody>
      </p:sp>
      <p:sp>
        <p:nvSpPr>
          <p:cNvPr id="22" name="object 22"/>
          <p:cNvSpPr txBox="1"/>
          <p:nvPr/>
        </p:nvSpPr>
        <p:spPr>
          <a:xfrm>
            <a:off x="6172200" y="2707464"/>
            <a:ext cx="2465811" cy="402098"/>
          </a:xfrm>
          <a:prstGeom prst="rect">
            <a:avLst/>
          </a:prstGeom>
        </p:spPr>
        <p:txBody>
          <a:bodyPr vert="horz" wrap="square" lIns="0" tIns="0" rIns="0" bIns="0" rtlCol="0">
            <a:spAutoFit/>
          </a:bodyPr>
          <a:lstStyle/>
          <a:p>
            <a:pPr marL="66199" eaLnBrk="0" fontAlgn="base" hangingPunct="0">
              <a:spcBef>
                <a:spcPct val="0"/>
              </a:spcBef>
              <a:spcAft>
                <a:spcPct val="0"/>
              </a:spcAft>
            </a:pPr>
            <a:r>
              <a:rPr sz="1600" b="1" dirty="0">
                <a:solidFill>
                  <a:srgbClr val="797979"/>
                </a:solidFill>
                <a:latin typeface="Calibri"/>
                <a:cs typeface="Calibri"/>
              </a:rPr>
              <a:t>Line of Business</a:t>
            </a:r>
            <a:r>
              <a:rPr sz="1600" b="1" spc="-68" dirty="0">
                <a:solidFill>
                  <a:srgbClr val="797979"/>
                </a:solidFill>
                <a:latin typeface="Calibri"/>
                <a:cs typeface="Calibri"/>
              </a:rPr>
              <a:t> </a:t>
            </a:r>
            <a:r>
              <a:rPr sz="1600" b="1" spc="-8" dirty="0">
                <a:solidFill>
                  <a:srgbClr val="797979"/>
                </a:solidFill>
                <a:latin typeface="Calibri"/>
                <a:cs typeface="Calibri"/>
              </a:rPr>
              <a:t>Coverage</a:t>
            </a:r>
            <a:endParaRPr sz="1600" dirty="0">
              <a:solidFill>
                <a:srgbClr val="000000"/>
              </a:solidFill>
              <a:latin typeface="Calibri"/>
              <a:cs typeface="Calibri"/>
            </a:endParaRPr>
          </a:p>
          <a:p>
            <a:pPr eaLnBrk="0" fontAlgn="base" hangingPunct="0">
              <a:spcBef>
                <a:spcPts val="30"/>
              </a:spcBef>
              <a:spcAft>
                <a:spcPct val="0"/>
              </a:spcAft>
            </a:pPr>
            <a:endParaRPr sz="1013" dirty="0">
              <a:solidFill>
                <a:srgbClr val="000000"/>
              </a:solidFill>
              <a:latin typeface="Times New Roman"/>
              <a:cs typeface="Times New Roman"/>
            </a:endParaRPr>
          </a:p>
        </p:txBody>
      </p:sp>
      <p:sp>
        <p:nvSpPr>
          <p:cNvPr id="23" name="object 23"/>
          <p:cNvSpPr txBox="1"/>
          <p:nvPr/>
        </p:nvSpPr>
        <p:spPr>
          <a:xfrm flipH="1">
            <a:off x="6281594" y="5680213"/>
            <a:ext cx="236516" cy="602729"/>
          </a:xfrm>
          <a:prstGeom prst="rect">
            <a:avLst/>
          </a:prstGeom>
        </p:spPr>
        <p:txBody>
          <a:bodyPr vert="horz" wrap="square" lIns="0" tIns="0" rIns="0" bIns="0" rtlCol="0">
            <a:spAutoFit/>
          </a:bodyPr>
          <a:lstStyle/>
          <a:p>
            <a:pPr marL="9525" eaLnBrk="0" fontAlgn="base" hangingPunct="0">
              <a:lnSpc>
                <a:spcPts val="1658"/>
              </a:lnSpc>
              <a:spcBef>
                <a:spcPct val="0"/>
              </a:spcBef>
              <a:spcAft>
                <a:spcPct val="0"/>
              </a:spcAft>
            </a:pPr>
            <a:r>
              <a:rPr sz="3200" dirty="0" smtClean="0">
                <a:solidFill>
                  <a:srgbClr val="0083A8"/>
                </a:solidFill>
                <a:latin typeface="Times New Roman"/>
                <a:cs typeface="Times New Roman"/>
              </a:rPr>
              <a:t>•</a:t>
            </a:r>
            <a:endParaRPr sz="3200" dirty="0">
              <a:solidFill>
                <a:srgbClr val="000000"/>
              </a:solidFill>
              <a:latin typeface="Times New Roman"/>
              <a:cs typeface="Times New Roman"/>
            </a:endParaRPr>
          </a:p>
          <a:p>
            <a:pPr marL="9525" eaLnBrk="0" fontAlgn="base" hangingPunct="0">
              <a:lnSpc>
                <a:spcPts val="1350"/>
              </a:lnSpc>
              <a:spcBef>
                <a:spcPct val="0"/>
              </a:spcBef>
              <a:spcAft>
                <a:spcPct val="0"/>
              </a:spcAft>
            </a:pPr>
            <a:r>
              <a:rPr sz="3200" dirty="0">
                <a:solidFill>
                  <a:srgbClr val="663300"/>
                </a:solidFill>
                <a:latin typeface="Times New Roman"/>
                <a:cs typeface="Times New Roman"/>
              </a:rPr>
              <a:t>•</a:t>
            </a:r>
            <a:endParaRPr sz="3200" dirty="0">
              <a:solidFill>
                <a:srgbClr val="000000"/>
              </a:solidFill>
              <a:latin typeface="Times New Roman"/>
              <a:cs typeface="Times New Roman"/>
            </a:endParaRPr>
          </a:p>
          <a:p>
            <a:pPr marL="9525" eaLnBrk="0" fontAlgn="base" hangingPunct="0">
              <a:lnSpc>
                <a:spcPts val="1583"/>
              </a:lnSpc>
              <a:spcBef>
                <a:spcPct val="0"/>
              </a:spcBef>
              <a:spcAft>
                <a:spcPct val="0"/>
              </a:spcAft>
            </a:pPr>
            <a:endParaRPr sz="3200" dirty="0">
              <a:solidFill>
                <a:srgbClr val="000000"/>
              </a:solidFill>
              <a:latin typeface="Times New Roman"/>
              <a:cs typeface="Times New Roman"/>
            </a:endParaRPr>
          </a:p>
        </p:txBody>
      </p:sp>
      <p:sp>
        <p:nvSpPr>
          <p:cNvPr id="24" name="object 24"/>
          <p:cNvSpPr txBox="1"/>
          <p:nvPr/>
        </p:nvSpPr>
        <p:spPr>
          <a:xfrm>
            <a:off x="3370091" y="3088576"/>
            <a:ext cx="2342611" cy="246221"/>
          </a:xfrm>
          <a:prstGeom prst="rect">
            <a:avLst/>
          </a:prstGeom>
        </p:spPr>
        <p:txBody>
          <a:bodyPr vert="horz" wrap="square" lIns="0" tIns="0" rIns="0" bIns="0" rtlCol="0">
            <a:spAutoFit/>
          </a:bodyPr>
          <a:lstStyle/>
          <a:p>
            <a:pPr marL="9525" algn="ctr" eaLnBrk="0" fontAlgn="base" hangingPunct="0">
              <a:spcBef>
                <a:spcPct val="0"/>
              </a:spcBef>
              <a:spcAft>
                <a:spcPct val="0"/>
              </a:spcAft>
            </a:pPr>
            <a:r>
              <a:rPr lang="en-US" sz="1600" b="1" spc="-8" dirty="0" smtClean="0">
                <a:solidFill>
                  <a:srgbClr val="797979"/>
                </a:solidFill>
                <a:latin typeface="Calibri"/>
                <a:cs typeface="Calibri"/>
              </a:rPr>
              <a:t> </a:t>
            </a:r>
            <a:r>
              <a:rPr lang="en-US" sz="800" b="1" spc="-8" dirty="0" smtClean="0">
                <a:solidFill>
                  <a:srgbClr val="797979"/>
                </a:solidFill>
                <a:latin typeface="Calibri"/>
                <a:cs typeface="Calibri"/>
              </a:rPr>
              <a:t>(1) </a:t>
            </a:r>
            <a:r>
              <a:rPr sz="1600" b="1" spc="-8" dirty="0" smtClean="0">
                <a:solidFill>
                  <a:srgbClr val="797979"/>
                </a:solidFill>
                <a:latin typeface="Calibri"/>
                <a:cs typeface="Calibri"/>
              </a:rPr>
              <a:t>Branch </a:t>
            </a:r>
            <a:r>
              <a:rPr sz="1600" b="1" spc="-4" dirty="0">
                <a:solidFill>
                  <a:srgbClr val="797979"/>
                </a:solidFill>
                <a:latin typeface="Calibri"/>
                <a:cs typeface="Calibri"/>
              </a:rPr>
              <a:t>Locations by </a:t>
            </a:r>
            <a:r>
              <a:rPr sz="1600" b="1" spc="-8" dirty="0">
                <a:solidFill>
                  <a:srgbClr val="797979"/>
                </a:solidFill>
                <a:latin typeface="Calibri"/>
                <a:cs typeface="Calibri"/>
              </a:rPr>
              <a:t>State</a:t>
            </a:r>
            <a:r>
              <a:rPr sz="1600" b="1" spc="-19" dirty="0">
                <a:solidFill>
                  <a:srgbClr val="797979"/>
                </a:solidFill>
                <a:latin typeface="Calibri"/>
                <a:cs typeface="Calibri"/>
              </a:rPr>
              <a:t> </a:t>
            </a:r>
            <a:endParaRPr sz="1600" baseline="40123" dirty="0">
              <a:solidFill>
                <a:srgbClr val="000000"/>
              </a:solidFill>
              <a:latin typeface="Calibri"/>
              <a:cs typeface="Calibri"/>
            </a:endParaRPr>
          </a:p>
        </p:txBody>
      </p:sp>
      <p:sp>
        <p:nvSpPr>
          <p:cNvPr id="25" name="object 25"/>
          <p:cNvSpPr txBox="1">
            <a:spLocks noGrp="1"/>
          </p:cNvSpPr>
          <p:nvPr>
            <p:ph type="title"/>
          </p:nvPr>
        </p:nvSpPr>
        <p:spPr>
          <a:xfrm>
            <a:off x="565625" y="623567"/>
            <a:ext cx="7279642" cy="974626"/>
          </a:xfrm>
          <a:prstGeom prst="rect">
            <a:avLst/>
          </a:prstGeom>
        </p:spPr>
        <p:txBody>
          <a:bodyPr vert="horz" wrap="square" lIns="0" tIns="0" rIns="0" bIns="0" numCol="1" rtlCol="0" anchor="ctr" anchorCtr="0" compatLnSpc="1">
            <a:prstTxWarp prst="textNoShape">
              <a:avLst/>
            </a:prstTxWarp>
            <a:spAutoFit/>
          </a:bodyPr>
          <a:lstStyle/>
          <a:p>
            <a:pPr marL="9525">
              <a:lnSpc>
                <a:spcPts val="2753"/>
              </a:lnSpc>
            </a:pPr>
            <a:r>
              <a:rPr sz="4000" dirty="0"/>
              <a:t>Our banking</a:t>
            </a:r>
            <a:r>
              <a:rPr sz="4000" spc="-60" dirty="0"/>
              <a:t> </a:t>
            </a:r>
            <a:r>
              <a:rPr sz="4000" spc="-8" dirty="0" smtClean="0"/>
              <a:t>franchise</a:t>
            </a:r>
            <a:r>
              <a:rPr lang="en-US" spc="-8" dirty="0" smtClean="0"/>
              <a:t/>
            </a:r>
            <a:br>
              <a:rPr lang="en-US" spc="-8" dirty="0" smtClean="0"/>
            </a:br>
            <a:endParaRPr dirty="0"/>
          </a:p>
          <a:p>
            <a:pPr marL="28575">
              <a:lnSpc>
                <a:spcPts val="2033"/>
              </a:lnSpc>
            </a:pPr>
            <a:r>
              <a:rPr sz="1800" i="1" spc="-8" dirty="0">
                <a:solidFill>
                  <a:srgbClr val="1A668C"/>
                </a:solidFill>
                <a:latin typeface="Calibri"/>
                <a:cs typeface="Calibri"/>
              </a:rPr>
              <a:t>Regions </a:t>
            </a:r>
            <a:r>
              <a:rPr sz="1800" i="1" dirty="0">
                <a:solidFill>
                  <a:srgbClr val="1A668C"/>
                </a:solidFill>
                <a:latin typeface="Calibri"/>
                <a:cs typeface="Calibri"/>
              </a:rPr>
              <a:t>aims </a:t>
            </a:r>
            <a:r>
              <a:rPr sz="1800" i="1" spc="-11" dirty="0">
                <a:solidFill>
                  <a:srgbClr val="1A668C"/>
                </a:solidFill>
                <a:latin typeface="Calibri"/>
                <a:cs typeface="Calibri"/>
              </a:rPr>
              <a:t>to </a:t>
            </a:r>
            <a:r>
              <a:rPr sz="1800" i="1" dirty="0">
                <a:solidFill>
                  <a:srgbClr val="1A668C"/>
                </a:solidFill>
                <a:latin typeface="Calibri"/>
                <a:cs typeface="Calibri"/>
              </a:rPr>
              <a:t>be the premier regional financial </a:t>
            </a:r>
            <a:r>
              <a:rPr sz="1800" i="1" spc="-4" dirty="0">
                <a:solidFill>
                  <a:srgbClr val="1A668C"/>
                </a:solidFill>
                <a:latin typeface="Calibri"/>
                <a:cs typeface="Calibri"/>
              </a:rPr>
              <a:t>institution </a:t>
            </a:r>
            <a:r>
              <a:rPr sz="1800" i="1" dirty="0">
                <a:solidFill>
                  <a:srgbClr val="1A668C"/>
                </a:solidFill>
                <a:latin typeface="Calibri"/>
                <a:cs typeface="Calibri"/>
              </a:rPr>
              <a:t>in</a:t>
            </a:r>
            <a:r>
              <a:rPr sz="1800" i="1" spc="-4" dirty="0">
                <a:solidFill>
                  <a:srgbClr val="1A668C"/>
                </a:solidFill>
                <a:latin typeface="Calibri"/>
                <a:cs typeface="Calibri"/>
              </a:rPr>
              <a:t> America</a:t>
            </a:r>
            <a:endParaRPr sz="1800" dirty="0">
              <a:latin typeface="Calibri"/>
              <a:cs typeface="Calibri"/>
            </a:endParaRPr>
          </a:p>
        </p:txBody>
      </p:sp>
      <p:sp>
        <p:nvSpPr>
          <p:cNvPr id="26" name="object 26"/>
          <p:cNvSpPr/>
          <p:nvPr/>
        </p:nvSpPr>
        <p:spPr>
          <a:xfrm>
            <a:off x="2455228" y="3571960"/>
            <a:ext cx="5715" cy="426244"/>
          </a:xfrm>
          <a:custGeom>
            <a:avLst/>
            <a:gdLst/>
            <a:ahLst/>
            <a:cxnLst/>
            <a:rect l="l" t="t" r="r" b="b"/>
            <a:pathLst>
              <a:path w="7619" h="568325">
                <a:moveTo>
                  <a:pt x="0" y="0"/>
                </a:moveTo>
                <a:lnTo>
                  <a:pt x="7238" y="568198"/>
                </a:lnTo>
              </a:path>
            </a:pathLst>
          </a:custGeom>
          <a:ln w="25399">
            <a:solidFill>
              <a:srgbClr val="464646"/>
            </a:solidFill>
          </a:ln>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27" name="object 27"/>
          <p:cNvSpPr/>
          <p:nvPr/>
        </p:nvSpPr>
        <p:spPr>
          <a:xfrm>
            <a:off x="3013995" y="3079051"/>
            <a:ext cx="19050" cy="19050"/>
          </a:xfrm>
          <a:custGeom>
            <a:avLst/>
            <a:gdLst/>
            <a:ahLst/>
            <a:cxnLst/>
            <a:rect l="l" t="t" r="r" b="b"/>
            <a:pathLst>
              <a:path w="25400" h="25400">
                <a:moveTo>
                  <a:pt x="5685" y="25400"/>
                </a:moveTo>
                <a:lnTo>
                  <a:pt x="19714" y="25400"/>
                </a:lnTo>
                <a:lnTo>
                  <a:pt x="25400" y="19714"/>
                </a:lnTo>
                <a:lnTo>
                  <a:pt x="25400" y="5685"/>
                </a:lnTo>
                <a:lnTo>
                  <a:pt x="19714" y="0"/>
                </a:lnTo>
                <a:lnTo>
                  <a:pt x="5685" y="0"/>
                </a:lnTo>
                <a:lnTo>
                  <a:pt x="0" y="5685"/>
                </a:lnTo>
                <a:lnTo>
                  <a:pt x="0" y="19714"/>
                </a:lnTo>
                <a:lnTo>
                  <a:pt x="5685" y="25400"/>
                </a:lnTo>
                <a:close/>
              </a:path>
            </a:pathLst>
          </a:custGeom>
          <a:solidFill>
            <a:srgbClr val="464646"/>
          </a:solidFill>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28" name="object 28"/>
          <p:cNvSpPr/>
          <p:nvPr/>
        </p:nvSpPr>
        <p:spPr>
          <a:xfrm>
            <a:off x="3019425" y="3505200"/>
            <a:ext cx="19050" cy="19050"/>
          </a:xfrm>
          <a:custGeom>
            <a:avLst/>
            <a:gdLst/>
            <a:ahLst/>
            <a:cxnLst/>
            <a:rect l="l" t="t" r="r" b="b"/>
            <a:pathLst>
              <a:path w="25400" h="25400">
                <a:moveTo>
                  <a:pt x="5685" y="25400"/>
                </a:moveTo>
                <a:lnTo>
                  <a:pt x="19714" y="25400"/>
                </a:lnTo>
                <a:lnTo>
                  <a:pt x="25400" y="19714"/>
                </a:lnTo>
                <a:lnTo>
                  <a:pt x="25400" y="5685"/>
                </a:lnTo>
                <a:lnTo>
                  <a:pt x="19714" y="0"/>
                </a:lnTo>
                <a:lnTo>
                  <a:pt x="5685" y="0"/>
                </a:lnTo>
                <a:lnTo>
                  <a:pt x="0" y="5685"/>
                </a:lnTo>
                <a:lnTo>
                  <a:pt x="0" y="19714"/>
                </a:lnTo>
                <a:lnTo>
                  <a:pt x="5685" y="25400"/>
                </a:lnTo>
                <a:close/>
              </a:path>
            </a:pathLst>
          </a:custGeom>
          <a:solidFill>
            <a:srgbClr val="464646"/>
          </a:solidFill>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29" name="object 29"/>
          <p:cNvSpPr txBox="1"/>
          <p:nvPr/>
        </p:nvSpPr>
        <p:spPr>
          <a:xfrm>
            <a:off x="1789842" y="4124387"/>
            <a:ext cx="1437451" cy="161583"/>
          </a:xfrm>
          <a:prstGeom prst="rect">
            <a:avLst/>
          </a:prstGeom>
        </p:spPr>
        <p:txBody>
          <a:bodyPr vert="horz" wrap="square" lIns="0" tIns="0" rIns="0" bIns="0" rtlCol="0">
            <a:spAutoFit/>
          </a:bodyPr>
          <a:lstStyle/>
          <a:p>
            <a:pPr marL="9525" eaLnBrk="0" fontAlgn="base" hangingPunct="0">
              <a:spcBef>
                <a:spcPct val="0"/>
              </a:spcBef>
              <a:spcAft>
                <a:spcPct val="0"/>
              </a:spcAft>
            </a:pPr>
            <a:r>
              <a:rPr sz="1050" dirty="0">
                <a:solidFill>
                  <a:srgbClr val="464646"/>
                </a:solidFill>
                <a:latin typeface="Times New Roman"/>
                <a:cs typeface="Times New Roman"/>
              </a:rPr>
              <a:t>Birmingham,</a:t>
            </a:r>
            <a:r>
              <a:rPr sz="1050" spc="-135" dirty="0">
                <a:solidFill>
                  <a:srgbClr val="464646"/>
                </a:solidFill>
                <a:latin typeface="Times New Roman"/>
                <a:cs typeface="Times New Roman"/>
              </a:rPr>
              <a:t> </a:t>
            </a:r>
            <a:r>
              <a:rPr sz="1050" dirty="0">
                <a:solidFill>
                  <a:srgbClr val="464646"/>
                </a:solidFill>
                <a:latin typeface="Times New Roman"/>
                <a:cs typeface="Times New Roman"/>
              </a:rPr>
              <a:t>Alabama</a:t>
            </a:r>
            <a:endParaRPr sz="1050" dirty="0">
              <a:solidFill>
                <a:srgbClr val="000000"/>
              </a:solidFill>
              <a:latin typeface="Times New Roman"/>
              <a:cs typeface="Times New Roman"/>
            </a:endParaRPr>
          </a:p>
        </p:txBody>
      </p:sp>
      <p:sp>
        <p:nvSpPr>
          <p:cNvPr id="30" name="object 30"/>
          <p:cNvSpPr/>
          <p:nvPr/>
        </p:nvSpPr>
        <p:spPr>
          <a:xfrm>
            <a:off x="2413318" y="3457575"/>
            <a:ext cx="95250" cy="95250"/>
          </a:xfrm>
          <a:custGeom>
            <a:avLst/>
            <a:gdLst/>
            <a:ahLst/>
            <a:cxnLst/>
            <a:rect l="l" t="t" r="r" b="b"/>
            <a:pathLst>
              <a:path w="127000" h="127000">
                <a:moveTo>
                  <a:pt x="63500" y="0"/>
                </a:moveTo>
                <a:lnTo>
                  <a:pt x="0" y="127000"/>
                </a:lnTo>
                <a:lnTo>
                  <a:pt x="127000" y="127000"/>
                </a:lnTo>
                <a:lnTo>
                  <a:pt x="63500" y="0"/>
                </a:lnTo>
                <a:close/>
              </a:path>
            </a:pathLst>
          </a:custGeom>
          <a:solidFill>
            <a:srgbClr val="FFFF00"/>
          </a:solidFill>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31" name="object 31"/>
          <p:cNvSpPr/>
          <p:nvPr/>
        </p:nvSpPr>
        <p:spPr>
          <a:xfrm>
            <a:off x="2413318" y="3463091"/>
            <a:ext cx="95250" cy="95250"/>
          </a:xfrm>
          <a:custGeom>
            <a:avLst/>
            <a:gdLst/>
            <a:ahLst/>
            <a:cxnLst/>
            <a:rect l="l" t="t" r="r" b="b"/>
            <a:pathLst>
              <a:path w="127000" h="127000">
                <a:moveTo>
                  <a:pt x="5679" y="115641"/>
                </a:moveTo>
                <a:lnTo>
                  <a:pt x="57820" y="11358"/>
                </a:lnTo>
                <a:lnTo>
                  <a:pt x="63500" y="0"/>
                </a:lnTo>
                <a:lnTo>
                  <a:pt x="69179" y="11358"/>
                </a:lnTo>
                <a:lnTo>
                  <a:pt x="121320" y="115641"/>
                </a:lnTo>
                <a:lnTo>
                  <a:pt x="127000" y="127000"/>
                </a:lnTo>
                <a:lnTo>
                  <a:pt x="114300" y="127000"/>
                </a:lnTo>
                <a:lnTo>
                  <a:pt x="12700" y="127000"/>
                </a:lnTo>
                <a:lnTo>
                  <a:pt x="0" y="127000"/>
                </a:lnTo>
                <a:lnTo>
                  <a:pt x="5679" y="115641"/>
                </a:lnTo>
              </a:path>
            </a:pathLst>
          </a:custGeom>
          <a:ln w="12700">
            <a:solidFill>
              <a:srgbClr val="000000"/>
            </a:solidFill>
          </a:ln>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32" name="object 32"/>
          <p:cNvSpPr txBox="1"/>
          <p:nvPr/>
        </p:nvSpPr>
        <p:spPr>
          <a:xfrm>
            <a:off x="448736" y="6470544"/>
            <a:ext cx="3285064" cy="369332"/>
          </a:xfrm>
          <a:prstGeom prst="rect">
            <a:avLst/>
          </a:prstGeom>
        </p:spPr>
        <p:txBody>
          <a:bodyPr vert="horz" wrap="square" lIns="0" tIns="0" rIns="0" bIns="0" rtlCol="0">
            <a:spAutoFit/>
          </a:bodyPr>
          <a:lstStyle/>
          <a:p>
            <a:pPr marL="98584" indent="-89059" eaLnBrk="0" fontAlgn="base" hangingPunct="0">
              <a:spcBef>
                <a:spcPct val="0"/>
              </a:spcBef>
              <a:spcAft>
                <a:spcPct val="0"/>
              </a:spcAft>
              <a:buFontTx/>
              <a:buAutoNum type="arabicParenBoth"/>
              <a:tabLst>
                <a:tab pos="99060" algn="l"/>
              </a:tabLst>
            </a:pPr>
            <a:r>
              <a:rPr sz="1200" dirty="0">
                <a:solidFill>
                  <a:srgbClr val="828282"/>
                </a:solidFill>
                <a:latin typeface="Calibri"/>
                <a:cs typeface="Calibri"/>
              </a:rPr>
              <a:t>Full Service </a:t>
            </a:r>
            <a:r>
              <a:rPr sz="1200" spc="-4" dirty="0">
                <a:solidFill>
                  <a:srgbClr val="828282"/>
                </a:solidFill>
                <a:latin typeface="Calibri"/>
                <a:cs typeface="Calibri"/>
              </a:rPr>
              <a:t>branches </a:t>
            </a:r>
            <a:r>
              <a:rPr sz="1200" dirty="0">
                <a:solidFill>
                  <a:srgbClr val="828282"/>
                </a:solidFill>
                <a:latin typeface="Calibri"/>
                <a:cs typeface="Calibri"/>
              </a:rPr>
              <a:t>as of</a:t>
            </a:r>
            <a:r>
              <a:rPr sz="1200" spc="68" dirty="0">
                <a:solidFill>
                  <a:srgbClr val="828282"/>
                </a:solidFill>
                <a:latin typeface="Calibri"/>
                <a:cs typeface="Calibri"/>
              </a:rPr>
              <a:t> </a:t>
            </a:r>
            <a:r>
              <a:rPr sz="1200" dirty="0">
                <a:solidFill>
                  <a:srgbClr val="828282"/>
                </a:solidFill>
                <a:latin typeface="Calibri"/>
                <a:cs typeface="Calibri"/>
              </a:rPr>
              <a:t>6/30/2017</a:t>
            </a:r>
            <a:endParaRPr sz="1200" dirty="0">
              <a:solidFill>
                <a:srgbClr val="000000"/>
              </a:solidFill>
              <a:latin typeface="Calibri"/>
              <a:cs typeface="Calibri"/>
            </a:endParaRPr>
          </a:p>
          <a:p>
            <a:pPr marL="98584" indent="-89059" eaLnBrk="0" fontAlgn="base" hangingPunct="0">
              <a:spcBef>
                <a:spcPct val="0"/>
              </a:spcBef>
              <a:spcAft>
                <a:spcPct val="0"/>
              </a:spcAft>
              <a:buFontTx/>
              <a:buAutoNum type="arabicParenBoth"/>
              <a:tabLst>
                <a:tab pos="99060" algn="l"/>
              </a:tabLst>
            </a:pPr>
            <a:r>
              <a:rPr sz="1200" spc="-4" dirty="0">
                <a:solidFill>
                  <a:srgbClr val="828282"/>
                </a:solidFill>
                <a:latin typeface="Calibri"/>
                <a:cs typeface="Calibri"/>
              </a:rPr>
              <a:t>Source: </a:t>
            </a:r>
            <a:r>
              <a:rPr sz="1200" dirty="0">
                <a:solidFill>
                  <a:srgbClr val="828282"/>
                </a:solidFill>
                <a:latin typeface="Calibri"/>
                <a:cs typeface="Calibri"/>
              </a:rPr>
              <a:t>SNL Financial as of</a:t>
            </a:r>
            <a:r>
              <a:rPr sz="1200" spc="-56" dirty="0">
                <a:solidFill>
                  <a:srgbClr val="828282"/>
                </a:solidFill>
                <a:latin typeface="Calibri"/>
                <a:cs typeface="Calibri"/>
              </a:rPr>
              <a:t> </a:t>
            </a:r>
            <a:r>
              <a:rPr sz="1200" dirty="0">
                <a:solidFill>
                  <a:srgbClr val="828282"/>
                </a:solidFill>
                <a:latin typeface="Calibri"/>
                <a:cs typeface="Calibri"/>
              </a:rPr>
              <a:t>06/30/2016</a:t>
            </a:r>
            <a:endParaRPr sz="1200" dirty="0">
              <a:solidFill>
                <a:srgbClr val="000000"/>
              </a:solidFill>
              <a:latin typeface="Calibri"/>
              <a:cs typeface="Calibri"/>
            </a:endParaRPr>
          </a:p>
        </p:txBody>
      </p:sp>
      <p:sp>
        <p:nvSpPr>
          <p:cNvPr id="33" name="object 33"/>
          <p:cNvSpPr txBox="1"/>
          <p:nvPr/>
        </p:nvSpPr>
        <p:spPr>
          <a:xfrm>
            <a:off x="272433" y="6514777"/>
            <a:ext cx="66675" cy="115416"/>
          </a:xfrm>
          <a:prstGeom prst="rect">
            <a:avLst/>
          </a:prstGeom>
        </p:spPr>
        <p:txBody>
          <a:bodyPr vert="horz" wrap="square" lIns="0" tIns="0" rIns="0" bIns="0" rtlCol="0">
            <a:spAutoFit/>
          </a:bodyPr>
          <a:lstStyle/>
          <a:p>
            <a:pPr marL="9525" eaLnBrk="0" fontAlgn="base" hangingPunct="0">
              <a:spcBef>
                <a:spcPct val="0"/>
              </a:spcBef>
              <a:spcAft>
                <a:spcPct val="0"/>
              </a:spcAft>
            </a:pPr>
            <a:r>
              <a:rPr sz="750" dirty="0">
                <a:solidFill>
                  <a:srgbClr val="797979"/>
                </a:solidFill>
                <a:latin typeface="Times New Roman"/>
                <a:cs typeface="Times New Roman"/>
              </a:rPr>
              <a:t>4</a:t>
            </a:r>
            <a:endParaRPr sz="750" dirty="0">
              <a:solidFill>
                <a:srgbClr val="000000"/>
              </a:solidFill>
              <a:latin typeface="Times New Roman"/>
              <a:cs typeface="Times New Roman"/>
            </a:endParaRPr>
          </a:p>
        </p:txBody>
      </p:sp>
      <p:sp>
        <p:nvSpPr>
          <p:cNvPr id="34" name="TextBox 33"/>
          <p:cNvSpPr txBox="1"/>
          <p:nvPr/>
        </p:nvSpPr>
        <p:spPr>
          <a:xfrm>
            <a:off x="339108" y="4087349"/>
            <a:ext cx="1741134" cy="923330"/>
          </a:xfrm>
          <a:prstGeom prst="rect">
            <a:avLst/>
          </a:prstGeom>
          <a:noFill/>
        </p:spPr>
        <p:txBody>
          <a:bodyPr wrap="square" rtlCol="0">
            <a:spAutoFit/>
          </a:bodyPr>
          <a:lstStyle/>
          <a:p>
            <a:pPr eaLnBrk="0" fontAlgn="base" hangingPunct="0">
              <a:spcBef>
                <a:spcPct val="0"/>
              </a:spcBef>
              <a:spcAft>
                <a:spcPct val="0"/>
              </a:spcAft>
            </a:pPr>
            <a:r>
              <a:rPr lang="en-US" dirty="0">
                <a:solidFill>
                  <a:srgbClr val="000000"/>
                </a:solidFill>
              </a:rPr>
              <a:t>22,101 Associates</a:t>
            </a:r>
          </a:p>
          <a:p>
            <a:pPr eaLnBrk="0" fontAlgn="base" hangingPunct="0">
              <a:spcBef>
                <a:spcPct val="0"/>
              </a:spcBef>
              <a:spcAft>
                <a:spcPct val="0"/>
              </a:spcAft>
            </a:pPr>
            <a:r>
              <a:rPr lang="en-US" dirty="0" smtClean="0">
                <a:solidFill>
                  <a:srgbClr val="000000"/>
                </a:solidFill>
              </a:rPr>
              <a:t>In 15 </a:t>
            </a:r>
            <a:r>
              <a:rPr lang="en-US" dirty="0">
                <a:solidFill>
                  <a:srgbClr val="000000"/>
                </a:solidFill>
              </a:rPr>
              <a:t>States </a:t>
            </a:r>
          </a:p>
        </p:txBody>
      </p:sp>
      <p:sp>
        <p:nvSpPr>
          <p:cNvPr id="35" name="Rectangle 34"/>
          <p:cNvSpPr/>
          <p:nvPr/>
        </p:nvSpPr>
        <p:spPr>
          <a:xfrm>
            <a:off x="6399852" y="3010203"/>
            <a:ext cx="1535677" cy="307777"/>
          </a:xfrm>
          <a:prstGeom prst="rect">
            <a:avLst/>
          </a:prstGeom>
        </p:spPr>
        <p:txBody>
          <a:bodyPr wrap="none">
            <a:spAutoFit/>
          </a:bodyPr>
          <a:lstStyle/>
          <a:p>
            <a:pPr marL="9525" lvl="0" eaLnBrk="0" fontAlgn="base" hangingPunct="0">
              <a:spcBef>
                <a:spcPct val="0"/>
              </a:spcBef>
              <a:spcAft>
                <a:spcPct val="0"/>
              </a:spcAft>
              <a:buClr>
                <a:srgbClr val="0831B6"/>
              </a:buClr>
              <a:buSzPct val="190909"/>
              <a:tabLst>
                <a:tab pos="142875" algn="l"/>
              </a:tabLst>
            </a:pPr>
            <a:r>
              <a:rPr lang="en-US" sz="1400" spc="-8" dirty="0">
                <a:solidFill>
                  <a:srgbClr val="797979"/>
                </a:solidFill>
                <a:latin typeface="Calibri"/>
                <a:cs typeface="Calibri"/>
              </a:rPr>
              <a:t>Corporate</a:t>
            </a:r>
            <a:r>
              <a:rPr lang="en-US" sz="1400" spc="-49" dirty="0">
                <a:solidFill>
                  <a:srgbClr val="797979"/>
                </a:solidFill>
                <a:latin typeface="Calibri"/>
                <a:cs typeface="Calibri"/>
              </a:rPr>
              <a:t> </a:t>
            </a:r>
            <a:r>
              <a:rPr lang="en-US" sz="1400" dirty="0">
                <a:solidFill>
                  <a:srgbClr val="797979"/>
                </a:solidFill>
                <a:latin typeface="Calibri"/>
                <a:cs typeface="Calibri"/>
              </a:rPr>
              <a:t>Banking</a:t>
            </a:r>
            <a:endParaRPr lang="en-US" sz="1400" dirty="0">
              <a:solidFill>
                <a:srgbClr val="000000"/>
              </a:solidFill>
              <a:latin typeface="Calibri"/>
              <a:cs typeface="Calibri"/>
            </a:endParaRPr>
          </a:p>
        </p:txBody>
      </p:sp>
      <p:sp>
        <p:nvSpPr>
          <p:cNvPr id="36" name="object 21"/>
          <p:cNvSpPr txBox="1"/>
          <p:nvPr/>
        </p:nvSpPr>
        <p:spPr>
          <a:xfrm>
            <a:off x="6325708" y="3210137"/>
            <a:ext cx="246487" cy="492443"/>
          </a:xfrm>
          <a:prstGeom prst="rect">
            <a:avLst/>
          </a:prstGeom>
        </p:spPr>
        <p:txBody>
          <a:bodyPr vert="horz" wrap="square" lIns="0" tIns="0" rIns="0" bIns="0" rtlCol="0">
            <a:spAutoFit/>
          </a:bodyPr>
          <a:lstStyle/>
          <a:p>
            <a:pPr marL="9525" eaLnBrk="0" fontAlgn="base" hangingPunct="0">
              <a:spcBef>
                <a:spcPct val="0"/>
              </a:spcBef>
              <a:spcAft>
                <a:spcPct val="0"/>
              </a:spcAft>
            </a:pPr>
            <a:r>
              <a:rPr sz="3200" dirty="0">
                <a:solidFill>
                  <a:srgbClr val="FF5400"/>
                </a:solidFill>
                <a:latin typeface="Times New Roman"/>
                <a:cs typeface="Times New Roman"/>
              </a:rPr>
              <a:t>•</a:t>
            </a:r>
            <a:endParaRPr sz="3200" dirty="0">
              <a:solidFill>
                <a:srgbClr val="000000"/>
              </a:solidFill>
              <a:latin typeface="Times New Roman"/>
              <a:cs typeface="Times New Roman"/>
            </a:endParaRPr>
          </a:p>
        </p:txBody>
      </p:sp>
      <p:sp>
        <p:nvSpPr>
          <p:cNvPr id="37" name="object 21"/>
          <p:cNvSpPr txBox="1"/>
          <p:nvPr/>
        </p:nvSpPr>
        <p:spPr>
          <a:xfrm>
            <a:off x="6328889" y="3211353"/>
            <a:ext cx="246487" cy="492443"/>
          </a:xfrm>
          <a:prstGeom prst="rect">
            <a:avLst/>
          </a:prstGeom>
        </p:spPr>
        <p:txBody>
          <a:bodyPr vert="horz" wrap="square" lIns="0" tIns="0" rIns="0" bIns="0" rtlCol="0">
            <a:spAutoFit/>
          </a:bodyPr>
          <a:lstStyle/>
          <a:p>
            <a:pPr marL="9525" eaLnBrk="0" fontAlgn="base" hangingPunct="0">
              <a:spcBef>
                <a:spcPct val="0"/>
              </a:spcBef>
              <a:spcAft>
                <a:spcPct val="0"/>
              </a:spcAft>
            </a:pPr>
            <a:r>
              <a:rPr sz="3200" dirty="0">
                <a:solidFill>
                  <a:srgbClr val="FF5400"/>
                </a:solidFill>
                <a:latin typeface="Times New Roman"/>
                <a:cs typeface="Times New Roman"/>
              </a:rPr>
              <a:t>•</a:t>
            </a:r>
            <a:endParaRPr sz="3200" dirty="0">
              <a:solidFill>
                <a:srgbClr val="000000"/>
              </a:solidFill>
              <a:latin typeface="Times New Roman"/>
              <a:cs typeface="Times New Roman"/>
            </a:endParaRPr>
          </a:p>
        </p:txBody>
      </p:sp>
      <p:sp>
        <p:nvSpPr>
          <p:cNvPr id="38" name="object 21"/>
          <p:cNvSpPr txBox="1"/>
          <p:nvPr/>
        </p:nvSpPr>
        <p:spPr>
          <a:xfrm>
            <a:off x="6306857" y="2912257"/>
            <a:ext cx="118752" cy="492443"/>
          </a:xfrm>
          <a:prstGeom prst="rect">
            <a:avLst/>
          </a:prstGeom>
        </p:spPr>
        <p:txBody>
          <a:bodyPr vert="horz" wrap="square" lIns="0" tIns="0" rIns="0" bIns="0" rtlCol="0">
            <a:spAutoFit/>
          </a:bodyPr>
          <a:lstStyle/>
          <a:p>
            <a:pPr marL="9525" eaLnBrk="0" fontAlgn="base" hangingPunct="0">
              <a:spcBef>
                <a:spcPct val="0"/>
              </a:spcBef>
              <a:spcAft>
                <a:spcPct val="0"/>
              </a:spcAft>
            </a:pPr>
            <a:r>
              <a:rPr sz="3200" dirty="0">
                <a:solidFill>
                  <a:srgbClr val="0070C0"/>
                </a:solidFill>
                <a:latin typeface="Times New Roman"/>
                <a:cs typeface="Times New Roman"/>
              </a:rPr>
              <a:t>•</a:t>
            </a:r>
          </a:p>
        </p:txBody>
      </p:sp>
      <p:sp>
        <p:nvSpPr>
          <p:cNvPr id="40" name="object 19"/>
          <p:cNvSpPr txBox="1"/>
          <p:nvPr/>
        </p:nvSpPr>
        <p:spPr>
          <a:xfrm>
            <a:off x="6275722" y="6239730"/>
            <a:ext cx="89535" cy="492443"/>
          </a:xfrm>
          <a:prstGeom prst="rect">
            <a:avLst/>
          </a:prstGeom>
        </p:spPr>
        <p:txBody>
          <a:bodyPr vert="horz" wrap="square" lIns="0" tIns="0" rIns="0" bIns="0" rtlCol="0">
            <a:spAutoFit/>
          </a:bodyPr>
          <a:lstStyle/>
          <a:p>
            <a:pPr marL="9525" eaLnBrk="0" fontAlgn="base" hangingPunct="0">
              <a:spcBef>
                <a:spcPct val="0"/>
              </a:spcBef>
              <a:spcAft>
                <a:spcPct val="0"/>
              </a:spcAft>
            </a:pPr>
            <a:r>
              <a:rPr sz="3200" dirty="0">
                <a:solidFill>
                  <a:srgbClr val="343434"/>
                </a:solidFill>
                <a:latin typeface="Times New Roman"/>
                <a:cs typeface="Times New Roman"/>
              </a:rPr>
              <a:t>•</a:t>
            </a:r>
            <a:endParaRPr sz="3200" dirty="0">
              <a:solidFill>
                <a:srgbClr val="000000"/>
              </a:solidFill>
              <a:latin typeface="Times New Roman"/>
              <a:cs typeface="Times New Roman"/>
            </a:endParaRPr>
          </a:p>
        </p:txBody>
      </p:sp>
      <p:sp>
        <p:nvSpPr>
          <p:cNvPr id="41" name="object 19"/>
          <p:cNvSpPr txBox="1"/>
          <p:nvPr/>
        </p:nvSpPr>
        <p:spPr>
          <a:xfrm>
            <a:off x="6300438" y="4889131"/>
            <a:ext cx="185132" cy="492443"/>
          </a:xfrm>
          <a:prstGeom prst="rect">
            <a:avLst/>
          </a:prstGeom>
        </p:spPr>
        <p:txBody>
          <a:bodyPr vert="horz" wrap="square" lIns="0" tIns="0" rIns="0" bIns="0" rtlCol="0">
            <a:spAutoFit/>
          </a:bodyPr>
          <a:lstStyle/>
          <a:p>
            <a:pPr marL="9525" eaLnBrk="0" fontAlgn="base" hangingPunct="0">
              <a:spcBef>
                <a:spcPct val="0"/>
              </a:spcBef>
              <a:spcAft>
                <a:spcPct val="0"/>
              </a:spcAft>
            </a:pPr>
            <a:r>
              <a:rPr sz="3200" dirty="0">
                <a:solidFill>
                  <a:srgbClr val="24F4F4"/>
                </a:solidFill>
                <a:latin typeface="Times New Roman"/>
                <a:cs typeface="Times New Roman"/>
              </a:rPr>
              <a:t>•</a:t>
            </a:r>
          </a:p>
        </p:txBody>
      </p:sp>
      <p:sp>
        <p:nvSpPr>
          <p:cNvPr id="42" name="object 19"/>
          <p:cNvSpPr txBox="1"/>
          <p:nvPr/>
        </p:nvSpPr>
        <p:spPr>
          <a:xfrm>
            <a:off x="6270869" y="5978101"/>
            <a:ext cx="89535" cy="492443"/>
          </a:xfrm>
          <a:prstGeom prst="rect">
            <a:avLst/>
          </a:prstGeom>
        </p:spPr>
        <p:txBody>
          <a:bodyPr vert="horz" wrap="square" lIns="0" tIns="0" rIns="0" bIns="0" rtlCol="0">
            <a:spAutoFit/>
          </a:bodyPr>
          <a:lstStyle/>
          <a:p>
            <a:pPr marL="9525" eaLnBrk="0" fontAlgn="base" hangingPunct="0">
              <a:spcBef>
                <a:spcPct val="0"/>
              </a:spcBef>
              <a:spcAft>
                <a:spcPct val="0"/>
              </a:spcAft>
            </a:pPr>
            <a:r>
              <a:rPr sz="3200" dirty="0">
                <a:solidFill>
                  <a:schemeClr val="bg1">
                    <a:lumMod val="75000"/>
                  </a:schemeClr>
                </a:solidFill>
                <a:latin typeface="Times New Roman"/>
                <a:cs typeface="Times New Roman"/>
              </a:rPr>
              <a:t>•</a:t>
            </a:r>
          </a:p>
        </p:txBody>
      </p:sp>
      <p:sp>
        <p:nvSpPr>
          <p:cNvPr id="44"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F13AB9-59EA-4EDC-8717-F8E200011D82}" type="slidenum">
              <a:rPr lang="en-US">
                <a:solidFill>
                  <a:prstClr val="black">
                    <a:tint val="75000"/>
                  </a:prstClr>
                </a:solidFill>
                <a:latin typeface="Calibri" panose="020F0502020204030204"/>
              </a:rPr>
              <a:t>14</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487863320"/>
      </p:ext>
    </p:extLst>
  </p:cSld>
  <p:clrMapOvr>
    <a:masterClrMapping/>
  </p:clrMapOvr>
  <p:transition>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25002" y="2379388"/>
            <a:ext cx="2965799" cy="2661952"/>
          </a:xfrm>
          <a:prstGeom prst="rect">
            <a:avLst/>
          </a:prstGeom>
          <a:blipFill>
            <a:blip r:embed="rId3" cstate="print"/>
            <a:stretch>
              <a:fillRect/>
            </a:stretch>
          </a:blipFill>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3" name="object 3"/>
          <p:cNvSpPr txBox="1">
            <a:spLocks noGrp="1"/>
          </p:cNvSpPr>
          <p:nvPr>
            <p:ph type="title"/>
          </p:nvPr>
        </p:nvSpPr>
        <p:spPr>
          <a:xfrm>
            <a:off x="372237" y="325378"/>
            <a:ext cx="5861208" cy="615553"/>
          </a:xfrm>
          <a:prstGeom prst="rect">
            <a:avLst/>
          </a:prstGeom>
        </p:spPr>
        <p:txBody>
          <a:bodyPr vert="horz" wrap="square" lIns="0" tIns="0" rIns="0" bIns="0" numCol="1" rtlCol="0" anchor="ctr" anchorCtr="0" compatLnSpc="1">
            <a:prstTxWarp prst="textNoShape">
              <a:avLst/>
            </a:prstTxWarp>
            <a:spAutoFit/>
          </a:bodyPr>
          <a:lstStyle/>
          <a:p>
            <a:pPr marL="9525"/>
            <a:r>
              <a:rPr sz="4000" spc="-11" dirty="0"/>
              <a:t>Strength </a:t>
            </a:r>
            <a:r>
              <a:rPr sz="4000" dirty="0"/>
              <a:t>of our</a:t>
            </a:r>
            <a:r>
              <a:rPr sz="4000" spc="-34" dirty="0"/>
              <a:t> </a:t>
            </a:r>
            <a:r>
              <a:rPr sz="4000" spc="-15" dirty="0"/>
              <a:t>markets</a:t>
            </a:r>
            <a:endParaRPr sz="4000" dirty="0"/>
          </a:p>
        </p:txBody>
      </p:sp>
      <p:sp>
        <p:nvSpPr>
          <p:cNvPr id="4" name="object 4"/>
          <p:cNvSpPr txBox="1"/>
          <p:nvPr/>
        </p:nvSpPr>
        <p:spPr>
          <a:xfrm>
            <a:off x="304800" y="6501267"/>
            <a:ext cx="66675" cy="115416"/>
          </a:xfrm>
          <a:prstGeom prst="rect">
            <a:avLst/>
          </a:prstGeom>
        </p:spPr>
        <p:txBody>
          <a:bodyPr vert="horz" wrap="square" lIns="0" tIns="0" rIns="0" bIns="0" rtlCol="0">
            <a:spAutoFit/>
          </a:bodyPr>
          <a:lstStyle/>
          <a:p>
            <a:pPr marL="9525" eaLnBrk="0" fontAlgn="base" hangingPunct="0">
              <a:spcBef>
                <a:spcPct val="0"/>
              </a:spcBef>
              <a:spcAft>
                <a:spcPct val="0"/>
              </a:spcAft>
            </a:pPr>
            <a:r>
              <a:rPr sz="750" dirty="0">
                <a:solidFill>
                  <a:srgbClr val="797979"/>
                </a:solidFill>
                <a:latin typeface="Times New Roman"/>
                <a:cs typeface="Times New Roman"/>
              </a:rPr>
              <a:t>5</a:t>
            </a:r>
            <a:endParaRPr sz="750" dirty="0">
              <a:solidFill>
                <a:srgbClr val="000000"/>
              </a:solidFill>
              <a:latin typeface="Times New Roman"/>
              <a:cs typeface="Times New Roman"/>
            </a:endParaRPr>
          </a:p>
        </p:txBody>
      </p:sp>
      <p:sp>
        <p:nvSpPr>
          <p:cNvPr id="5" name="object 5"/>
          <p:cNvSpPr/>
          <p:nvPr/>
        </p:nvSpPr>
        <p:spPr>
          <a:xfrm>
            <a:off x="1845850" y="4275059"/>
            <a:ext cx="899160" cy="898684"/>
          </a:xfrm>
          <a:custGeom>
            <a:avLst/>
            <a:gdLst/>
            <a:ahLst/>
            <a:cxnLst/>
            <a:rect l="l" t="t" r="r" b="b"/>
            <a:pathLst>
              <a:path w="1198880" h="1198245">
                <a:moveTo>
                  <a:pt x="10499" y="487013"/>
                </a:moveTo>
                <a:lnTo>
                  <a:pt x="3156" y="536664"/>
                </a:lnTo>
                <a:lnTo>
                  <a:pt x="0" y="586173"/>
                </a:lnTo>
                <a:lnTo>
                  <a:pt x="930" y="635315"/>
                </a:lnTo>
                <a:lnTo>
                  <a:pt x="5845" y="683869"/>
                </a:lnTo>
                <a:lnTo>
                  <a:pt x="14646" y="731609"/>
                </a:lnTo>
                <a:lnTo>
                  <a:pt x="27230" y="778313"/>
                </a:lnTo>
                <a:lnTo>
                  <a:pt x="43498" y="823758"/>
                </a:lnTo>
                <a:lnTo>
                  <a:pt x="63347" y="867720"/>
                </a:lnTo>
                <a:lnTo>
                  <a:pt x="86678" y="909976"/>
                </a:lnTo>
                <a:lnTo>
                  <a:pt x="113389" y="950301"/>
                </a:lnTo>
                <a:lnTo>
                  <a:pt x="143380" y="988474"/>
                </a:lnTo>
                <a:lnTo>
                  <a:pt x="176550" y="1024270"/>
                </a:lnTo>
                <a:lnTo>
                  <a:pt x="212797" y="1057467"/>
                </a:lnTo>
                <a:lnTo>
                  <a:pt x="252021" y="1087840"/>
                </a:lnTo>
                <a:lnTo>
                  <a:pt x="294122" y="1115166"/>
                </a:lnTo>
                <a:lnTo>
                  <a:pt x="338350" y="1138894"/>
                </a:lnTo>
                <a:lnTo>
                  <a:pt x="383863" y="1158635"/>
                </a:lnTo>
                <a:lnTo>
                  <a:pt x="430415" y="1174406"/>
                </a:lnTo>
                <a:lnTo>
                  <a:pt x="477763" y="1186228"/>
                </a:lnTo>
                <a:lnTo>
                  <a:pt x="525663" y="1194119"/>
                </a:lnTo>
                <a:lnTo>
                  <a:pt x="573869" y="1198099"/>
                </a:lnTo>
                <a:lnTo>
                  <a:pt x="622137" y="1198187"/>
                </a:lnTo>
                <a:lnTo>
                  <a:pt x="670224" y="1194403"/>
                </a:lnTo>
                <a:lnTo>
                  <a:pt x="717884" y="1186765"/>
                </a:lnTo>
                <a:lnTo>
                  <a:pt x="764874" y="1175292"/>
                </a:lnTo>
                <a:lnTo>
                  <a:pt x="810949" y="1160005"/>
                </a:lnTo>
                <a:lnTo>
                  <a:pt x="855865" y="1140922"/>
                </a:lnTo>
                <a:lnTo>
                  <a:pt x="899377" y="1118063"/>
                </a:lnTo>
                <a:lnTo>
                  <a:pt x="941241" y="1091446"/>
                </a:lnTo>
                <a:lnTo>
                  <a:pt x="981213" y="1061091"/>
                </a:lnTo>
                <a:lnTo>
                  <a:pt x="1018520" y="1027515"/>
                </a:lnTo>
                <a:lnTo>
                  <a:pt x="1026797" y="1018716"/>
                </a:lnTo>
                <a:lnTo>
                  <a:pt x="609116" y="1018716"/>
                </a:lnTo>
                <a:lnTo>
                  <a:pt x="563045" y="1017282"/>
                </a:lnTo>
                <a:lnTo>
                  <a:pt x="517228" y="1010769"/>
                </a:lnTo>
                <a:lnTo>
                  <a:pt x="472100" y="999142"/>
                </a:lnTo>
                <a:lnTo>
                  <a:pt x="428094" y="982367"/>
                </a:lnTo>
                <a:lnTo>
                  <a:pt x="385644" y="960410"/>
                </a:lnTo>
                <a:lnTo>
                  <a:pt x="345953" y="933789"/>
                </a:lnTo>
                <a:lnTo>
                  <a:pt x="310053" y="903308"/>
                </a:lnTo>
                <a:lnTo>
                  <a:pt x="278124" y="869363"/>
                </a:lnTo>
                <a:lnTo>
                  <a:pt x="250344" y="832351"/>
                </a:lnTo>
                <a:lnTo>
                  <a:pt x="226892" y="792669"/>
                </a:lnTo>
                <a:lnTo>
                  <a:pt x="207949" y="750713"/>
                </a:lnTo>
                <a:lnTo>
                  <a:pt x="193691" y="706880"/>
                </a:lnTo>
                <a:lnTo>
                  <a:pt x="184300" y="661565"/>
                </a:lnTo>
                <a:lnTo>
                  <a:pt x="179953" y="615167"/>
                </a:lnTo>
                <a:lnTo>
                  <a:pt x="180829" y="568080"/>
                </a:lnTo>
                <a:lnTo>
                  <a:pt x="187109" y="520702"/>
                </a:lnTo>
                <a:lnTo>
                  <a:pt x="10499" y="487013"/>
                </a:lnTo>
                <a:close/>
              </a:path>
              <a:path w="1198880" h="1198245">
                <a:moveTo>
                  <a:pt x="599197" y="0"/>
                </a:moveTo>
                <a:lnTo>
                  <a:pt x="599197" y="179793"/>
                </a:lnTo>
                <a:lnTo>
                  <a:pt x="646912" y="182503"/>
                </a:lnTo>
                <a:lnTo>
                  <a:pt x="693329" y="190465"/>
                </a:lnTo>
                <a:lnTo>
                  <a:pt x="738091" y="203429"/>
                </a:lnTo>
                <a:lnTo>
                  <a:pt x="780843" y="221146"/>
                </a:lnTo>
                <a:lnTo>
                  <a:pt x="821228" y="243364"/>
                </a:lnTo>
                <a:lnTo>
                  <a:pt x="858891" y="269834"/>
                </a:lnTo>
                <a:lnTo>
                  <a:pt x="893476" y="300306"/>
                </a:lnTo>
                <a:lnTo>
                  <a:pt x="924627" y="334529"/>
                </a:lnTo>
                <a:lnTo>
                  <a:pt x="951987" y="372254"/>
                </a:lnTo>
                <a:lnTo>
                  <a:pt x="975202" y="413229"/>
                </a:lnTo>
                <a:lnTo>
                  <a:pt x="993914" y="457206"/>
                </a:lnTo>
                <a:lnTo>
                  <a:pt x="1007528" y="503018"/>
                </a:lnTo>
                <a:lnTo>
                  <a:pt x="1015760" y="549388"/>
                </a:lnTo>
                <a:lnTo>
                  <a:pt x="1018725" y="595895"/>
                </a:lnTo>
                <a:lnTo>
                  <a:pt x="1016537" y="642121"/>
                </a:lnTo>
                <a:lnTo>
                  <a:pt x="1009313" y="687645"/>
                </a:lnTo>
                <a:lnTo>
                  <a:pt x="997165" y="732048"/>
                </a:lnTo>
                <a:lnTo>
                  <a:pt x="980210" y="774910"/>
                </a:lnTo>
                <a:lnTo>
                  <a:pt x="958562" y="815811"/>
                </a:lnTo>
                <a:lnTo>
                  <a:pt x="932336" y="854333"/>
                </a:lnTo>
                <a:lnTo>
                  <a:pt x="901646" y="890055"/>
                </a:lnTo>
                <a:lnTo>
                  <a:pt x="866608" y="922558"/>
                </a:lnTo>
                <a:lnTo>
                  <a:pt x="828116" y="950885"/>
                </a:lnTo>
                <a:lnTo>
                  <a:pt x="787276" y="974337"/>
                </a:lnTo>
                <a:lnTo>
                  <a:pt x="744522" y="992880"/>
                </a:lnTo>
                <a:lnTo>
                  <a:pt x="700289" y="1006481"/>
                </a:lnTo>
                <a:lnTo>
                  <a:pt x="655009" y="1015104"/>
                </a:lnTo>
                <a:lnTo>
                  <a:pt x="609116" y="1018716"/>
                </a:lnTo>
                <a:lnTo>
                  <a:pt x="1026797" y="1018716"/>
                </a:lnTo>
                <a:lnTo>
                  <a:pt x="1083119" y="952922"/>
                </a:lnTo>
                <a:lnTo>
                  <a:pt x="1110280" y="912377"/>
                </a:lnTo>
                <a:lnTo>
                  <a:pt x="1133930" y="869983"/>
                </a:lnTo>
                <a:lnTo>
                  <a:pt x="1154004" y="825975"/>
                </a:lnTo>
                <a:lnTo>
                  <a:pt x="1170438" y="780590"/>
                </a:lnTo>
                <a:lnTo>
                  <a:pt x="1183166" y="734064"/>
                </a:lnTo>
                <a:lnTo>
                  <a:pt x="1192124" y="686634"/>
                </a:lnTo>
                <a:lnTo>
                  <a:pt x="1197247" y="638536"/>
                </a:lnTo>
                <a:lnTo>
                  <a:pt x="1198471" y="590007"/>
                </a:lnTo>
                <a:lnTo>
                  <a:pt x="1195731" y="541282"/>
                </a:lnTo>
                <a:lnTo>
                  <a:pt x="1188962" y="492599"/>
                </a:lnTo>
                <a:lnTo>
                  <a:pt x="1178100" y="444194"/>
                </a:lnTo>
                <a:lnTo>
                  <a:pt x="1163079" y="396303"/>
                </a:lnTo>
                <a:lnTo>
                  <a:pt x="1144126" y="349828"/>
                </a:lnTo>
                <a:lnTo>
                  <a:pt x="1121640" y="305607"/>
                </a:lnTo>
                <a:lnTo>
                  <a:pt x="1095824" y="263781"/>
                </a:lnTo>
                <a:lnTo>
                  <a:pt x="1066877" y="224491"/>
                </a:lnTo>
                <a:lnTo>
                  <a:pt x="1035000" y="187879"/>
                </a:lnTo>
                <a:lnTo>
                  <a:pt x="1000394" y="154084"/>
                </a:lnTo>
                <a:lnTo>
                  <a:pt x="963258" y="123249"/>
                </a:lnTo>
                <a:lnTo>
                  <a:pt x="923795" y="95513"/>
                </a:lnTo>
                <a:lnTo>
                  <a:pt x="882203" y="71019"/>
                </a:lnTo>
                <a:lnTo>
                  <a:pt x="838684" y="49906"/>
                </a:lnTo>
                <a:lnTo>
                  <a:pt x="793438" y="32315"/>
                </a:lnTo>
                <a:lnTo>
                  <a:pt x="746666" y="18388"/>
                </a:lnTo>
                <a:lnTo>
                  <a:pt x="698568" y="8266"/>
                </a:lnTo>
                <a:lnTo>
                  <a:pt x="649345" y="2090"/>
                </a:lnTo>
                <a:lnTo>
                  <a:pt x="599197" y="0"/>
                </a:lnTo>
                <a:close/>
              </a:path>
            </a:pathLst>
          </a:custGeom>
          <a:solidFill>
            <a:srgbClr val="1A668C"/>
          </a:solidFill>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6" name="object 6"/>
          <p:cNvSpPr/>
          <p:nvPr/>
        </p:nvSpPr>
        <p:spPr>
          <a:xfrm>
            <a:off x="1845850" y="4310506"/>
            <a:ext cx="441960" cy="390525"/>
          </a:xfrm>
          <a:custGeom>
            <a:avLst/>
            <a:gdLst/>
            <a:ahLst/>
            <a:cxnLst/>
            <a:rect l="l" t="t" r="r" b="b"/>
            <a:pathLst>
              <a:path w="589280" h="520700">
                <a:moveTo>
                  <a:pt x="588697" y="0"/>
                </a:moveTo>
                <a:lnTo>
                  <a:pt x="541151" y="1871"/>
                </a:lnTo>
                <a:lnTo>
                  <a:pt x="494514" y="7397"/>
                </a:lnTo>
                <a:lnTo>
                  <a:pt x="448942" y="16450"/>
                </a:lnTo>
                <a:lnTo>
                  <a:pt x="404593" y="28899"/>
                </a:lnTo>
                <a:lnTo>
                  <a:pt x="361623" y="44613"/>
                </a:lnTo>
                <a:lnTo>
                  <a:pt x="320190" y="63464"/>
                </a:lnTo>
                <a:lnTo>
                  <a:pt x="280451" y="85321"/>
                </a:lnTo>
                <a:lnTo>
                  <a:pt x="242562" y="110054"/>
                </a:lnTo>
                <a:lnTo>
                  <a:pt x="206681" y="137534"/>
                </a:lnTo>
                <a:lnTo>
                  <a:pt x="172964" y="167630"/>
                </a:lnTo>
                <a:lnTo>
                  <a:pt x="141569" y="200213"/>
                </a:lnTo>
                <a:lnTo>
                  <a:pt x="112653" y="235153"/>
                </a:lnTo>
                <a:lnTo>
                  <a:pt x="86372" y="272320"/>
                </a:lnTo>
                <a:lnTo>
                  <a:pt x="62885" y="311584"/>
                </a:lnTo>
                <a:lnTo>
                  <a:pt x="42346" y="352815"/>
                </a:lnTo>
                <a:lnTo>
                  <a:pt x="24915" y="395884"/>
                </a:lnTo>
                <a:lnTo>
                  <a:pt x="10747" y="440659"/>
                </a:lnTo>
                <a:lnTo>
                  <a:pt x="0" y="487013"/>
                </a:lnTo>
                <a:lnTo>
                  <a:pt x="176609" y="520702"/>
                </a:lnTo>
                <a:lnTo>
                  <a:pt x="188798" y="472440"/>
                </a:lnTo>
                <a:lnTo>
                  <a:pt x="206252" y="426764"/>
                </a:lnTo>
                <a:lnTo>
                  <a:pt x="228598" y="383982"/>
                </a:lnTo>
                <a:lnTo>
                  <a:pt x="255466" y="344401"/>
                </a:lnTo>
                <a:lnTo>
                  <a:pt x="286486" y="308327"/>
                </a:lnTo>
                <a:lnTo>
                  <a:pt x="321286" y="276067"/>
                </a:lnTo>
                <a:lnTo>
                  <a:pt x="359495" y="247929"/>
                </a:lnTo>
                <a:lnTo>
                  <a:pt x="400742" y="224218"/>
                </a:lnTo>
                <a:lnTo>
                  <a:pt x="444657" y="205243"/>
                </a:lnTo>
                <a:lnTo>
                  <a:pt x="490868" y="191309"/>
                </a:lnTo>
                <a:lnTo>
                  <a:pt x="539005" y="182723"/>
                </a:lnTo>
                <a:lnTo>
                  <a:pt x="588697" y="179793"/>
                </a:lnTo>
                <a:lnTo>
                  <a:pt x="588697" y="0"/>
                </a:lnTo>
                <a:close/>
              </a:path>
            </a:pathLst>
          </a:custGeom>
          <a:solidFill>
            <a:srgbClr val="FFFFFF"/>
          </a:solidFill>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7" name="object 7"/>
          <p:cNvSpPr txBox="1"/>
          <p:nvPr/>
        </p:nvSpPr>
        <p:spPr>
          <a:xfrm>
            <a:off x="573307" y="1223559"/>
            <a:ext cx="3501579" cy="738664"/>
          </a:xfrm>
          <a:prstGeom prst="rect">
            <a:avLst/>
          </a:prstGeom>
        </p:spPr>
        <p:txBody>
          <a:bodyPr vert="horz" wrap="square" lIns="0" tIns="0" rIns="0" bIns="0" rtlCol="0">
            <a:spAutoFit/>
          </a:bodyPr>
          <a:lstStyle/>
          <a:p>
            <a:pPr marL="9525" eaLnBrk="0" fontAlgn="base" hangingPunct="0">
              <a:spcBef>
                <a:spcPct val="0"/>
              </a:spcBef>
              <a:spcAft>
                <a:spcPct val="0"/>
              </a:spcAft>
            </a:pPr>
            <a:r>
              <a:rPr sz="2400" b="1" spc="-11" dirty="0">
                <a:solidFill>
                  <a:srgbClr val="797979"/>
                </a:solidFill>
                <a:latin typeface="Calibri"/>
                <a:cs typeface="Calibri"/>
              </a:rPr>
              <a:t>Market </a:t>
            </a:r>
            <a:r>
              <a:rPr sz="2400" b="1" dirty="0">
                <a:solidFill>
                  <a:srgbClr val="797979"/>
                </a:solidFill>
                <a:latin typeface="Calibri"/>
                <a:cs typeface="Calibri"/>
              </a:rPr>
              <a:t>Rank </a:t>
            </a:r>
            <a:endParaRPr lang="en-US" sz="2400" b="1" dirty="0" smtClean="0">
              <a:solidFill>
                <a:srgbClr val="797979"/>
              </a:solidFill>
              <a:latin typeface="Calibri"/>
              <a:cs typeface="Calibri"/>
            </a:endParaRPr>
          </a:p>
          <a:p>
            <a:pPr marL="9525" eaLnBrk="0" fontAlgn="base" hangingPunct="0">
              <a:spcBef>
                <a:spcPct val="0"/>
              </a:spcBef>
              <a:spcAft>
                <a:spcPct val="0"/>
              </a:spcAft>
            </a:pPr>
            <a:r>
              <a:rPr sz="2400" b="1" dirty="0" smtClean="0">
                <a:solidFill>
                  <a:srgbClr val="797979"/>
                </a:solidFill>
                <a:latin typeface="Calibri"/>
                <a:cs typeface="Calibri"/>
              </a:rPr>
              <a:t>in </a:t>
            </a:r>
            <a:r>
              <a:rPr sz="2400" b="1" spc="-8" dirty="0">
                <a:solidFill>
                  <a:srgbClr val="797979"/>
                </a:solidFill>
                <a:latin typeface="Calibri"/>
                <a:cs typeface="Calibri"/>
              </a:rPr>
              <a:t>Core</a:t>
            </a:r>
            <a:r>
              <a:rPr sz="2400" b="1" spc="-15" dirty="0">
                <a:solidFill>
                  <a:srgbClr val="797979"/>
                </a:solidFill>
                <a:latin typeface="Calibri"/>
                <a:cs typeface="Calibri"/>
              </a:rPr>
              <a:t> </a:t>
            </a:r>
            <a:r>
              <a:rPr sz="2400" b="1" spc="-11" dirty="0">
                <a:solidFill>
                  <a:srgbClr val="797979"/>
                </a:solidFill>
                <a:latin typeface="Calibri"/>
                <a:cs typeface="Calibri"/>
              </a:rPr>
              <a:t>States</a:t>
            </a:r>
            <a:endParaRPr sz="2400" dirty="0">
              <a:solidFill>
                <a:srgbClr val="000000"/>
              </a:solidFill>
              <a:latin typeface="Calibri"/>
              <a:cs typeface="Calibri"/>
            </a:endParaRPr>
          </a:p>
        </p:txBody>
      </p:sp>
      <p:sp>
        <p:nvSpPr>
          <p:cNvPr id="8" name="object 8"/>
          <p:cNvSpPr/>
          <p:nvPr/>
        </p:nvSpPr>
        <p:spPr>
          <a:xfrm>
            <a:off x="1311498" y="1972152"/>
            <a:ext cx="2867025" cy="9525"/>
          </a:xfrm>
          <a:prstGeom prst="rect">
            <a:avLst/>
          </a:prstGeom>
          <a:blipFill>
            <a:blip r:embed="rId4" cstate="print"/>
            <a:stretch>
              <a:fillRect/>
            </a:stretch>
          </a:blipFill>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9" name="object 9"/>
          <p:cNvSpPr txBox="1"/>
          <p:nvPr/>
        </p:nvSpPr>
        <p:spPr>
          <a:xfrm>
            <a:off x="304800" y="4613651"/>
            <a:ext cx="4447508" cy="1655581"/>
          </a:xfrm>
          <a:prstGeom prst="rect">
            <a:avLst/>
          </a:prstGeom>
        </p:spPr>
        <p:txBody>
          <a:bodyPr vert="horz" wrap="square" lIns="0" tIns="0" rIns="0" bIns="0" rtlCol="0">
            <a:spAutoFit/>
          </a:bodyPr>
          <a:lstStyle/>
          <a:p>
            <a:pPr marR="444818" algn="ctr" eaLnBrk="0" fontAlgn="base" hangingPunct="0">
              <a:spcBef>
                <a:spcPct val="0"/>
              </a:spcBef>
              <a:spcAft>
                <a:spcPct val="0"/>
              </a:spcAft>
            </a:pPr>
            <a:r>
              <a:rPr sz="1650" b="1" dirty="0">
                <a:solidFill>
                  <a:srgbClr val="00D1D1"/>
                </a:solidFill>
                <a:latin typeface="Calibri"/>
                <a:cs typeface="Calibri"/>
              </a:rPr>
              <a:t>78%</a:t>
            </a:r>
            <a:endParaRPr sz="1650" dirty="0">
              <a:solidFill>
                <a:srgbClr val="000000"/>
              </a:solidFill>
              <a:latin typeface="Calibri"/>
              <a:cs typeface="Calibri"/>
            </a:endParaRPr>
          </a:p>
          <a:p>
            <a:pPr eaLnBrk="0" fontAlgn="base" hangingPunct="0">
              <a:spcBef>
                <a:spcPct val="0"/>
              </a:spcBef>
              <a:spcAft>
                <a:spcPct val="0"/>
              </a:spcAft>
            </a:pPr>
            <a:endParaRPr sz="2025" dirty="0">
              <a:solidFill>
                <a:srgbClr val="000000"/>
              </a:solidFill>
              <a:latin typeface="Times New Roman"/>
              <a:cs typeface="Times New Roman"/>
            </a:endParaRPr>
          </a:p>
          <a:p>
            <a:pPr marL="363379" marR="3810" indent="-354330" eaLnBrk="0" fontAlgn="base" hangingPunct="0">
              <a:spcBef>
                <a:spcPts val="1324"/>
              </a:spcBef>
              <a:spcAft>
                <a:spcPct val="0"/>
              </a:spcAft>
            </a:pPr>
            <a:r>
              <a:rPr sz="2000" dirty="0">
                <a:solidFill>
                  <a:srgbClr val="797979"/>
                </a:solidFill>
                <a:latin typeface="Calibri"/>
                <a:cs typeface="Calibri"/>
              </a:rPr>
              <a:t>78% of </a:t>
            </a:r>
            <a:r>
              <a:rPr sz="2000" spc="-8" dirty="0">
                <a:solidFill>
                  <a:srgbClr val="797979"/>
                </a:solidFill>
                <a:latin typeface="Calibri"/>
                <a:cs typeface="Calibri"/>
              </a:rPr>
              <a:t>total </a:t>
            </a:r>
            <a:r>
              <a:rPr sz="2000" dirty="0">
                <a:solidFill>
                  <a:srgbClr val="797979"/>
                </a:solidFill>
                <a:latin typeface="Calibri"/>
                <a:cs typeface="Calibri"/>
              </a:rPr>
              <a:t>deposits </a:t>
            </a:r>
            <a:r>
              <a:rPr sz="2000" spc="-8" dirty="0">
                <a:solidFill>
                  <a:srgbClr val="797979"/>
                </a:solidFill>
                <a:latin typeface="Calibri"/>
                <a:cs typeface="Calibri"/>
              </a:rPr>
              <a:t>are </a:t>
            </a:r>
            <a:r>
              <a:rPr sz="2000" dirty="0">
                <a:solidFill>
                  <a:srgbClr val="797979"/>
                </a:solidFill>
                <a:latin typeface="Calibri"/>
                <a:cs typeface="Calibri"/>
              </a:rPr>
              <a:t>in our </a:t>
            </a:r>
            <a:r>
              <a:rPr sz="2000" spc="-8" dirty="0">
                <a:solidFill>
                  <a:srgbClr val="797979"/>
                </a:solidFill>
                <a:latin typeface="Calibri"/>
                <a:cs typeface="Calibri"/>
              </a:rPr>
              <a:t>core</a:t>
            </a:r>
            <a:r>
              <a:rPr sz="2000" spc="-53" dirty="0">
                <a:solidFill>
                  <a:srgbClr val="797979"/>
                </a:solidFill>
                <a:latin typeface="Calibri"/>
                <a:cs typeface="Calibri"/>
              </a:rPr>
              <a:t> </a:t>
            </a:r>
            <a:r>
              <a:rPr sz="2000" spc="-11" dirty="0">
                <a:solidFill>
                  <a:srgbClr val="797979"/>
                </a:solidFill>
                <a:latin typeface="Calibri"/>
                <a:cs typeface="Calibri"/>
              </a:rPr>
              <a:t>states  </a:t>
            </a:r>
            <a:r>
              <a:rPr sz="2000" dirty="0">
                <a:solidFill>
                  <a:srgbClr val="797979"/>
                </a:solidFill>
                <a:latin typeface="Calibri"/>
                <a:cs typeface="Calibri"/>
              </a:rPr>
              <a:t>Alabama - Mississippi - Florida  Louisiana - </a:t>
            </a:r>
            <a:r>
              <a:rPr sz="2000" spc="-15" dirty="0">
                <a:solidFill>
                  <a:srgbClr val="797979"/>
                </a:solidFill>
                <a:latin typeface="Calibri"/>
                <a:cs typeface="Calibri"/>
              </a:rPr>
              <a:t>Tennessee </a:t>
            </a:r>
            <a:r>
              <a:rPr sz="2000" dirty="0">
                <a:solidFill>
                  <a:srgbClr val="797979"/>
                </a:solidFill>
                <a:latin typeface="Calibri"/>
                <a:cs typeface="Calibri"/>
              </a:rPr>
              <a:t>-</a:t>
            </a:r>
            <a:r>
              <a:rPr sz="2000" spc="-41" dirty="0">
                <a:solidFill>
                  <a:srgbClr val="797979"/>
                </a:solidFill>
                <a:latin typeface="Calibri"/>
                <a:cs typeface="Calibri"/>
              </a:rPr>
              <a:t> </a:t>
            </a:r>
            <a:r>
              <a:rPr sz="2000" spc="-4" dirty="0">
                <a:solidFill>
                  <a:srgbClr val="797979"/>
                </a:solidFill>
                <a:latin typeface="Calibri"/>
                <a:cs typeface="Calibri"/>
              </a:rPr>
              <a:t>Arkansas</a:t>
            </a:r>
            <a:endParaRPr sz="2000" dirty="0">
              <a:solidFill>
                <a:srgbClr val="000000"/>
              </a:solidFill>
              <a:latin typeface="Calibri"/>
              <a:cs typeface="Calibri"/>
            </a:endParaRPr>
          </a:p>
        </p:txBody>
      </p:sp>
      <p:sp>
        <p:nvSpPr>
          <p:cNvPr id="10" name="object 10"/>
          <p:cNvSpPr/>
          <p:nvPr/>
        </p:nvSpPr>
        <p:spPr>
          <a:xfrm>
            <a:off x="4993482" y="2101976"/>
            <a:ext cx="3617118" cy="4298823"/>
          </a:xfrm>
          <a:prstGeom prst="rect">
            <a:avLst/>
          </a:prstGeom>
          <a:blipFill>
            <a:blip r:embed="rId5" cstate="print"/>
            <a:stretch>
              <a:fillRect/>
            </a:stretch>
          </a:blipFill>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11" name="object 11"/>
          <p:cNvSpPr txBox="1"/>
          <p:nvPr/>
        </p:nvSpPr>
        <p:spPr>
          <a:xfrm>
            <a:off x="5105400" y="1223559"/>
            <a:ext cx="3688974" cy="738664"/>
          </a:xfrm>
          <a:prstGeom prst="rect">
            <a:avLst/>
          </a:prstGeom>
        </p:spPr>
        <p:txBody>
          <a:bodyPr vert="horz" wrap="square" lIns="0" tIns="0" rIns="0" bIns="0" rtlCol="0">
            <a:spAutoFit/>
          </a:bodyPr>
          <a:lstStyle/>
          <a:p>
            <a:pPr marL="9525" eaLnBrk="0" fontAlgn="base" hangingPunct="0">
              <a:spcBef>
                <a:spcPct val="0"/>
              </a:spcBef>
              <a:spcAft>
                <a:spcPct val="0"/>
              </a:spcAft>
            </a:pPr>
            <a:r>
              <a:rPr sz="2400" b="1" dirty="0">
                <a:solidFill>
                  <a:srgbClr val="797979"/>
                </a:solidFill>
                <a:latin typeface="Calibri"/>
                <a:cs typeface="Calibri"/>
              </a:rPr>
              <a:t>High </a:t>
            </a:r>
            <a:r>
              <a:rPr sz="2400" b="1" spc="-11" dirty="0">
                <a:solidFill>
                  <a:srgbClr val="797979"/>
                </a:solidFill>
                <a:latin typeface="Calibri"/>
                <a:cs typeface="Calibri"/>
              </a:rPr>
              <a:t>Market </a:t>
            </a:r>
            <a:r>
              <a:rPr sz="2400" b="1" spc="-4" dirty="0">
                <a:solidFill>
                  <a:srgbClr val="797979"/>
                </a:solidFill>
                <a:latin typeface="Calibri"/>
                <a:cs typeface="Calibri"/>
              </a:rPr>
              <a:t>Share, </a:t>
            </a:r>
            <a:endParaRPr lang="en-US" sz="2400" b="1" spc="-4" dirty="0" smtClean="0">
              <a:solidFill>
                <a:srgbClr val="797979"/>
              </a:solidFill>
              <a:latin typeface="Calibri"/>
              <a:cs typeface="Calibri"/>
            </a:endParaRPr>
          </a:p>
          <a:p>
            <a:pPr marL="9525" eaLnBrk="0" fontAlgn="base" hangingPunct="0">
              <a:spcBef>
                <a:spcPct val="0"/>
              </a:spcBef>
              <a:spcAft>
                <a:spcPct val="0"/>
              </a:spcAft>
            </a:pPr>
            <a:r>
              <a:rPr sz="2400" b="1" dirty="0" smtClean="0">
                <a:solidFill>
                  <a:srgbClr val="797979"/>
                </a:solidFill>
                <a:latin typeface="Calibri"/>
                <a:cs typeface="Calibri"/>
              </a:rPr>
              <a:t>High </a:t>
            </a:r>
            <a:r>
              <a:rPr sz="2400" b="1" spc="-4" dirty="0">
                <a:solidFill>
                  <a:srgbClr val="797979"/>
                </a:solidFill>
                <a:latin typeface="Calibri"/>
                <a:cs typeface="Calibri"/>
              </a:rPr>
              <a:t>Growth</a:t>
            </a:r>
            <a:r>
              <a:rPr sz="2400" b="1" spc="-30" dirty="0">
                <a:solidFill>
                  <a:srgbClr val="797979"/>
                </a:solidFill>
                <a:latin typeface="Calibri"/>
                <a:cs typeface="Calibri"/>
              </a:rPr>
              <a:t> </a:t>
            </a:r>
            <a:r>
              <a:rPr sz="2400" b="1" spc="-8" dirty="0">
                <a:solidFill>
                  <a:srgbClr val="797979"/>
                </a:solidFill>
                <a:latin typeface="Calibri"/>
                <a:cs typeface="Calibri"/>
              </a:rPr>
              <a:t>Markets</a:t>
            </a:r>
            <a:endParaRPr sz="2400" dirty="0">
              <a:solidFill>
                <a:srgbClr val="000000"/>
              </a:solidFill>
              <a:latin typeface="Calibri"/>
              <a:cs typeface="Calibri"/>
            </a:endParaRPr>
          </a:p>
        </p:txBody>
      </p:sp>
      <p:sp>
        <p:nvSpPr>
          <p:cNvPr id="12" name="object 12"/>
          <p:cNvSpPr/>
          <p:nvPr/>
        </p:nvSpPr>
        <p:spPr>
          <a:xfrm>
            <a:off x="4752308" y="1972247"/>
            <a:ext cx="2962274" cy="9525"/>
          </a:xfrm>
          <a:prstGeom prst="rect">
            <a:avLst/>
          </a:prstGeom>
          <a:blipFill>
            <a:blip r:embed="rId6" cstate="print"/>
            <a:stretch>
              <a:fillRect/>
            </a:stretch>
          </a:blipFill>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13" name="object 13"/>
          <p:cNvSpPr txBox="1"/>
          <p:nvPr/>
        </p:nvSpPr>
        <p:spPr>
          <a:xfrm>
            <a:off x="457200" y="6519645"/>
            <a:ext cx="985838" cy="184666"/>
          </a:xfrm>
          <a:prstGeom prst="rect">
            <a:avLst/>
          </a:prstGeom>
        </p:spPr>
        <p:txBody>
          <a:bodyPr vert="horz" wrap="square" lIns="0" tIns="0" rIns="0" bIns="0" rtlCol="0">
            <a:spAutoFit/>
          </a:bodyPr>
          <a:lstStyle/>
          <a:p>
            <a:pPr marL="9525" eaLnBrk="0" fontAlgn="base" hangingPunct="0">
              <a:spcBef>
                <a:spcPct val="0"/>
              </a:spcBef>
              <a:spcAft>
                <a:spcPct val="0"/>
              </a:spcAft>
            </a:pPr>
            <a:r>
              <a:rPr sz="600" spc="-4" dirty="0">
                <a:solidFill>
                  <a:srgbClr val="797979"/>
                </a:solidFill>
                <a:latin typeface="Calibri"/>
                <a:cs typeface="Calibri"/>
              </a:rPr>
              <a:t>Source: </a:t>
            </a:r>
            <a:r>
              <a:rPr sz="600" dirty="0">
                <a:solidFill>
                  <a:srgbClr val="797979"/>
                </a:solidFill>
                <a:latin typeface="Calibri"/>
                <a:cs typeface="Calibri"/>
              </a:rPr>
              <a:t>SNL</a:t>
            </a:r>
            <a:r>
              <a:rPr sz="600" spc="-56" dirty="0">
                <a:solidFill>
                  <a:srgbClr val="797979"/>
                </a:solidFill>
                <a:latin typeface="Calibri"/>
                <a:cs typeface="Calibri"/>
              </a:rPr>
              <a:t> </a:t>
            </a:r>
            <a:r>
              <a:rPr sz="600" dirty="0">
                <a:solidFill>
                  <a:srgbClr val="797979"/>
                </a:solidFill>
                <a:latin typeface="Calibri"/>
                <a:cs typeface="Calibri"/>
              </a:rPr>
              <a:t>Financial</a:t>
            </a:r>
            <a:endParaRPr sz="600" dirty="0">
              <a:solidFill>
                <a:srgbClr val="000000"/>
              </a:solidFill>
              <a:latin typeface="Calibri"/>
              <a:cs typeface="Calibri"/>
            </a:endParaRPr>
          </a:p>
          <a:p>
            <a:pPr marL="9525" eaLnBrk="0" fontAlgn="base" hangingPunct="0">
              <a:spcBef>
                <a:spcPct val="0"/>
              </a:spcBef>
              <a:spcAft>
                <a:spcPct val="0"/>
              </a:spcAft>
            </a:pPr>
            <a:r>
              <a:rPr sz="600" dirty="0">
                <a:solidFill>
                  <a:srgbClr val="797979"/>
                </a:solidFill>
                <a:latin typeface="Calibri"/>
                <a:cs typeface="Calibri"/>
              </a:rPr>
              <a:t>As of 6/30/2016 FDIC</a:t>
            </a:r>
            <a:r>
              <a:rPr sz="600" spc="-75" dirty="0">
                <a:solidFill>
                  <a:srgbClr val="797979"/>
                </a:solidFill>
                <a:latin typeface="Calibri"/>
                <a:cs typeface="Calibri"/>
              </a:rPr>
              <a:t> </a:t>
            </a:r>
            <a:r>
              <a:rPr sz="600" dirty="0">
                <a:solidFill>
                  <a:srgbClr val="797979"/>
                </a:solidFill>
                <a:latin typeface="Calibri"/>
                <a:cs typeface="Calibri"/>
              </a:rPr>
              <a:t>summary</a:t>
            </a:r>
            <a:endParaRPr sz="600" dirty="0">
              <a:solidFill>
                <a:srgbClr val="000000"/>
              </a:solidFill>
              <a:latin typeface="Calibri"/>
              <a:cs typeface="Calibri"/>
            </a:endParaRPr>
          </a:p>
        </p:txBody>
      </p:sp>
      <p:sp>
        <p:nvSpPr>
          <p:cNvPr id="14" name="object 14"/>
          <p:cNvSpPr/>
          <p:nvPr/>
        </p:nvSpPr>
        <p:spPr>
          <a:xfrm>
            <a:off x="6547008" y="4724401"/>
            <a:ext cx="95250" cy="158115"/>
          </a:xfrm>
          <a:custGeom>
            <a:avLst/>
            <a:gdLst/>
            <a:ahLst/>
            <a:cxnLst/>
            <a:rect l="l" t="t" r="r" b="b"/>
            <a:pathLst>
              <a:path w="127000" h="210820">
                <a:moveTo>
                  <a:pt x="12700" y="0"/>
                </a:moveTo>
                <a:lnTo>
                  <a:pt x="114300" y="0"/>
                </a:lnTo>
                <a:lnTo>
                  <a:pt x="127000" y="0"/>
                </a:lnTo>
                <a:lnTo>
                  <a:pt x="127000" y="12700"/>
                </a:lnTo>
                <a:lnTo>
                  <a:pt x="127000" y="197993"/>
                </a:lnTo>
                <a:lnTo>
                  <a:pt x="127000" y="210693"/>
                </a:lnTo>
                <a:lnTo>
                  <a:pt x="114300" y="210693"/>
                </a:lnTo>
                <a:lnTo>
                  <a:pt x="12700" y="210693"/>
                </a:lnTo>
                <a:lnTo>
                  <a:pt x="0" y="210693"/>
                </a:lnTo>
                <a:lnTo>
                  <a:pt x="0" y="197993"/>
                </a:lnTo>
                <a:lnTo>
                  <a:pt x="0" y="12700"/>
                </a:lnTo>
                <a:lnTo>
                  <a:pt x="0" y="0"/>
                </a:lnTo>
                <a:lnTo>
                  <a:pt x="12700" y="0"/>
                </a:lnTo>
              </a:path>
            </a:pathLst>
          </a:custGeom>
          <a:ln w="12700">
            <a:solidFill>
              <a:srgbClr val="FFFFFF"/>
            </a:solidFill>
          </a:ln>
        </p:spPr>
        <p:txBody>
          <a:bodyPr wrap="square" lIns="0" tIns="0" rIns="0" bIns="0" rtlCol="0"/>
          <a:lstStyle/>
          <a:p>
            <a:pPr eaLnBrk="0" fontAlgn="base" hangingPunct="0">
              <a:spcBef>
                <a:spcPct val="0"/>
              </a:spcBef>
              <a:spcAft>
                <a:spcPct val="0"/>
              </a:spcAft>
            </a:pPr>
            <a:endParaRPr dirty="0">
              <a:solidFill>
                <a:srgbClr val="000000"/>
              </a:solidFill>
            </a:endParaRPr>
          </a:p>
        </p:txBody>
      </p:sp>
      <p:sp>
        <p:nvSpPr>
          <p:cNvPr id="15" name="object 15"/>
          <p:cNvSpPr txBox="1"/>
          <p:nvPr/>
        </p:nvSpPr>
        <p:spPr>
          <a:xfrm>
            <a:off x="6547008" y="4724401"/>
            <a:ext cx="95250" cy="124073"/>
          </a:xfrm>
          <a:prstGeom prst="rect">
            <a:avLst/>
          </a:prstGeom>
          <a:solidFill>
            <a:srgbClr val="FFFFFF"/>
          </a:solidFill>
        </p:spPr>
        <p:txBody>
          <a:bodyPr vert="horz" wrap="square" lIns="0" tIns="8573" rIns="0" bIns="0" rtlCol="0">
            <a:spAutoFit/>
          </a:bodyPr>
          <a:lstStyle/>
          <a:p>
            <a:pPr marL="21431" eaLnBrk="0" fontAlgn="base" hangingPunct="0">
              <a:spcBef>
                <a:spcPts val="68"/>
              </a:spcBef>
              <a:spcAft>
                <a:spcPct val="0"/>
              </a:spcAft>
            </a:pPr>
            <a:r>
              <a:rPr sz="750" b="1" dirty="0">
                <a:solidFill>
                  <a:srgbClr val="828282"/>
                </a:solidFill>
                <a:latin typeface="Times New Roman"/>
                <a:cs typeface="Times New Roman"/>
              </a:rPr>
              <a:t>6</a:t>
            </a:r>
            <a:endParaRPr sz="750" dirty="0">
              <a:solidFill>
                <a:srgbClr val="000000"/>
              </a:solidFill>
              <a:latin typeface="Times New Roman"/>
              <a:cs typeface="Times New Roman"/>
            </a:endParaRPr>
          </a:p>
        </p:txBody>
      </p:sp>
      <p:sp>
        <p:nvSpPr>
          <p:cNvPr id="18"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B239A4-0787-431C-93A8-7ACFD223D291}" type="slidenum">
              <a:rPr lang="en-US" smtClean="0">
                <a:solidFill>
                  <a:prstClr val="black">
                    <a:tint val="75000"/>
                  </a:prstClr>
                </a:solidFill>
                <a:latin typeface="Calibri" panose="020F0502020204030204"/>
              </a:rPr>
              <a:t>15</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684631733"/>
      </p:ext>
    </p:extLst>
  </p:cSld>
  <p:clrMapOvr>
    <a:masterClrMapping/>
  </p:clrMapOvr>
  <p:transition>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842433"/>
          </a:xfrm>
        </p:spPr>
        <p:txBody>
          <a:bodyPr/>
          <a:lstStyle/>
          <a:p>
            <a:r>
              <a:rPr lang="en-US" sz="4000" dirty="0"/>
              <a:t>Career Opportunities</a:t>
            </a:r>
          </a:p>
        </p:txBody>
      </p:sp>
      <p:sp>
        <p:nvSpPr>
          <p:cNvPr id="3" name="Content Placeholder 2"/>
          <p:cNvSpPr>
            <a:spLocks noGrp="1"/>
          </p:cNvSpPr>
          <p:nvPr>
            <p:ph idx="1"/>
          </p:nvPr>
        </p:nvSpPr>
        <p:spPr>
          <a:xfrm>
            <a:off x="457200" y="2209800"/>
            <a:ext cx="8302752" cy="4165600"/>
          </a:xfrm>
        </p:spPr>
        <p:txBody>
          <a:bodyPr/>
          <a:lstStyle/>
          <a:p>
            <a:r>
              <a:rPr lang="en-US" dirty="0"/>
              <a:t>Bankers</a:t>
            </a:r>
          </a:p>
          <a:p>
            <a:pPr lvl="1"/>
            <a:r>
              <a:rPr lang="en-US" dirty="0" smtClean="0"/>
              <a:t>3,916 </a:t>
            </a:r>
            <a:r>
              <a:rPr lang="en-US" dirty="0"/>
              <a:t>Entry Level Associates</a:t>
            </a:r>
          </a:p>
          <a:p>
            <a:r>
              <a:rPr lang="en-US" dirty="0"/>
              <a:t>Contact Center Associates</a:t>
            </a:r>
          </a:p>
          <a:p>
            <a:pPr lvl="1"/>
            <a:r>
              <a:rPr lang="en-US" dirty="0"/>
              <a:t>846</a:t>
            </a:r>
          </a:p>
          <a:p>
            <a:r>
              <a:rPr lang="en-US" dirty="0"/>
              <a:t>Programmers</a:t>
            </a:r>
          </a:p>
          <a:p>
            <a:pPr lvl="1"/>
            <a:r>
              <a:rPr lang="en-US" dirty="0"/>
              <a:t>388</a:t>
            </a:r>
          </a:p>
          <a:p>
            <a:pPr lvl="1"/>
            <a:endParaRPr lang="en-US" dirty="0"/>
          </a:p>
          <a:p>
            <a:endParaRPr lang="en-US" dirty="0"/>
          </a:p>
        </p:txBody>
      </p:sp>
      <p:sp>
        <p:nvSpPr>
          <p:cNvPr id="5"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90BA94-68DC-4EA7-BA6D-D04ADA1B3466}" type="slidenum">
              <a:rPr lang="en-US" smtClean="0">
                <a:solidFill>
                  <a:prstClr val="black">
                    <a:tint val="75000"/>
                  </a:prstClr>
                </a:solidFill>
                <a:latin typeface="Calibri" panose="020F0502020204030204"/>
              </a:rPr>
              <a:t>16</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7804655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Entry into the Bank</a:t>
            </a:r>
          </a:p>
        </p:txBody>
      </p:sp>
      <p:sp>
        <p:nvSpPr>
          <p:cNvPr id="3" name="Content Placeholder 2"/>
          <p:cNvSpPr>
            <a:spLocks noGrp="1"/>
          </p:cNvSpPr>
          <p:nvPr>
            <p:ph idx="1"/>
          </p:nvPr>
        </p:nvSpPr>
        <p:spPr>
          <a:xfrm>
            <a:off x="437535" y="2133600"/>
            <a:ext cx="8302752" cy="5156200"/>
          </a:xfrm>
        </p:spPr>
        <p:txBody>
          <a:bodyPr/>
          <a:lstStyle/>
          <a:p>
            <a:r>
              <a:rPr lang="en-US" dirty="0"/>
              <a:t>Apply on Line (Direct Hire)</a:t>
            </a:r>
          </a:p>
          <a:p>
            <a:pPr lvl="1"/>
            <a:r>
              <a:rPr lang="en-US" dirty="0"/>
              <a:t>regions.com</a:t>
            </a:r>
          </a:p>
          <a:p>
            <a:r>
              <a:rPr lang="en-US" dirty="0"/>
              <a:t>Emerging Talent Program</a:t>
            </a:r>
          </a:p>
          <a:p>
            <a:pPr lvl="1"/>
            <a:r>
              <a:rPr lang="en-US" dirty="0"/>
              <a:t>College Graduates with at least a 3.0 GPA </a:t>
            </a:r>
          </a:p>
          <a:p>
            <a:r>
              <a:rPr lang="en-US" dirty="0"/>
              <a:t>Internships</a:t>
            </a:r>
          </a:p>
          <a:p>
            <a:pPr lvl="1"/>
            <a:r>
              <a:rPr lang="en-US" dirty="0"/>
              <a:t>College level sophomores and juniors</a:t>
            </a:r>
          </a:p>
        </p:txBody>
      </p:sp>
      <p:sp>
        <p:nvSpPr>
          <p:cNvPr id="5"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6C9ABB-2D8A-4FEB-B1C3-4522FF0616BD}" type="slidenum">
              <a:rPr lang="en-US" smtClean="0">
                <a:solidFill>
                  <a:prstClr val="black">
                    <a:tint val="75000"/>
                  </a:prstClr>
                </a:solidFill>
                <a:latin typeface="Calibri" panose="020F0502020204030204"/>
              </a:rPr>
              <a:t>17</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86433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Preferred Skills</a:t>
            </a:r>
          </a:p>
        </p:txBody>
      </p:sp>
      <p:sp>
        <p:nvSpPr>
          <p:cNvPr id="3" name="Content Placeholder 2"/>
          <p:cNvSpPr>
            <a:spLocks noGrp="1"/>
          </p:cNvSpPr>
          <p:nvPr>
            <p:ph idx="1"/>
          </p:nvPr>
        </p:nvSpPr>
        <p:spPr>
          <a:xfrm>
            <a:off x="457200" y="1828800"/>
            <a:ext cx="8302752" cy="4546600"/>
          </a:xfrm>
        </p:spPr>
        <p:txBody>
          <a:bodyPr/>
          <a:lstStyle/>
          <a:p>
            <a:r>
              <a:rPr lang="en-US" dirty="0"/>
              <a:t>Team Player</a:t>
            </a:r>
          </a:p>
          <a:p>
            <a:r>
              <a:rPr lang="en-US" dirty="0"/>
              <a:t>Critical Thinking</a:t>
            </a:r>
          </a:p>
          <a:p>
            <a:r>
              <a:rPr lang="en-US" dirty="0"/>
              <a:t>Strong Written and Verbal Communication</a:t>
            </a:r>
          </a:p>
          <a:p>
            <a:r>
              <a:rPr lang="en-US" dirty="0"/>
              <a:t>Proactive—takes initiative</a:t>
            </a:r>
          </a:p>
          <a:p>
            <a:r>
              <a:rPr lang="en-US" dirty="0"/>
              <a:t>Curious</a:t>
            </a:r>
          </a:p>
          <a:p>
            <a:r>
              <a:rPr lang="en-US" dirty="0"/>
              <a:t>Credible</a:t>
            </a:r>
          </a:p>
        </p:txBody>
      </p:sp>
      <p:sp>
        <p:nvSpPr>
          <p:cNvPr id="5"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22E807-3E4B-4FE2-B97E-E7739229B69A}" type="slidenum">
              <a:rPr lang="en-US" smtClean="0">
                <a:solidFill>
                  <a:prstClr val="black">
                    <a:tint val="75000"/>
                  </a:prstClr>
                </a:solidFill>
                <a:latin typeface="Calibri" panose="020F0502020204030204"/>
              </a:rPr>
              <a:t>18</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3584965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Why Regions?</a:t>
            </a:r>
          </a:p>
        </p:txBody>
      </p:sp>
      <p:sp>
        <p:nvSpPr>
          <p:cNvPr id="3" name="Content Placeholder 2"/>
          <p:cNvSpPr>
            <a:spLocks noGrp="1"/>
          </p:cNvSpPr>
          <p:nvPr>
            <p:ph idx="1"/>
          </p:nvPr>
        </p:nvSpPr>
        <p:spPr>
          <a:xfrm>
            <a:off x="457200" y="1701800"/>
            <a:ext cx="8302752" cy="3632200"/>
          </a:xfrm>
        </p:spPr>
        <p:txBody>
          <a:bodyPr/>
          <a:lstStyle/>
          <a:p>
            <a:r>
              <a:rPr lang="en-US" dirty="0"/>
              <a:t>Our mission is to make life better for our associates, customers, and communities. It is our roadmap to create strong consistent shareholder value.</a:t>
            </a:r>
          </a:p>
          <a:p>
            <a:r>
              <a:rPr lang="en-US" dirty="0"/>
              <a:t>Our effectiveness in being successful as a business is built on leveraging the diversity of our resources in terms of backgrounds, experiences, and ways of thinking.</a:t>
            </a:r>
          </a:p>
          <a:p>
            <a:r>
              <a:rPr lang="en-US" dirty="0"/>
              <a:t>Our fundamental belief is that doing what is right, putting people first, reaching higher, focusing on our customer and enjoying life are what define us as a company.</a:t>
            </a:r>
          </a:p>
        </p:txBody>
      </p:sp>
      <p:sp>
        <p:nvSpPr>
          <p:cNvPr id="5"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D671B1-91E3-4895-A0E3-91A6DAF5EC5E}" type="slidenum">
              <a:rPr lang="en-US" smtClean="0">
                <a:solidFill>
                  <a:prstClr val="black">
                    <a:tint val="75000"/>
                  </a:prstClr>
                </a:solidFill>
                <a:latin typeface="Calibri" panose="020F0502020204030204"/>
              </a:rPr>
              <a:t>19</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9591747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70756"/>
            <a:ext cx="4698091" cy="470355"/>
          </a:xfrm>
        </p:spPr>
        <p:txBody>
          <a:bodyPr>
            <a:normAutofit fontScale="90000"/>
          </a:bodyPr>
          <a:lstStyle/>
          <a:p>
            <a:pPr algn="l"/>
            <a:r>
              <a:rPr lang="en-US" sz="2800" b="1" dirty="0">
                <a:solidFill>
                  <a:schemeClr val="accent1">
                    <a:lumMod val="75000"/>
                  </a:schemeClr>
                </a:solidFill>
                <a:latin typeface="Century Gothic" panose="020B0502020202020204" pitchFamily="34" charset="0"/>
              </a:rPr>
              <a:t>Welcome</a:t>
            </a:r>
          </a:p>
        </p:txBody>
      </p:sp>
      <p:sp>
        <p:nvSpPr>
          <p:cNvPr id="5" name="TextBox 4"/>
          <p:cNvSpPr txBox="1"/>
          <p:nvPr/>
        </p:nvSpPr>
        <p:spPr>
          <a:xfrm>
            <a:off x="630867" y="1371600"/>
            <a:ext cx="6989133" cy="4493538"/>
          </a:xfrm>
          <a:prstGeom prst="rect">
            <a:avLst/>
          </a:prstGeom>
          <a:noFill/>
        </p:spPr>
        <p:txBody>
          <a:bodyPr wrap="square" rtlCol="0">
            <a:spAutoFit/>
          </a:bodyPr>
          <a:lstStyle/>
          <a:p>
            <a:r>
              <a:rPr lang="en-US" sz="1600" b="1" dirty="0" smtClean="0">
                <a:solidFill>
                  <a:prstClr val="black"/>
                </a:solidFill>
                <a:latin typeface="Century Gothic" panose="020B0502020202020204" pitchFamily="34" charset="0"/>
              </a:rPr>
              <a:t>Logistics</a:t>
            </a:r>
            <a:endParaRPr lang="en-US" sz="1600" dirty="0" smtClean="0">
              <a:solidFill>
                <a:prstClr val="black"/>
              </a:solidFill>
              <a:latin typeface="Century Gothic" panose="020B0502020202020204" pitchFamily="34" charset="0"/>
            </a:endParaRPr>
          </a:p>
          <a:p>
            <a:pPr marL="257175" indent="-257175">
              <a:buFont typeface="Arial" panose="020B0604020202020204" pitchFamily="34" charset="0"/>
              <a:buChar char="•"/>
            </a:pPr>
            <a:r>
              <a:rPr lang="en-US" sz="1600" dirty="0" smtClean="0">
                <a:solidFill>
                  <a:srgbClr val="FF0000"/>
                </a:solidFill>
                <a:latin typeface="Century Gothic" panose="020B0502020202020204" pitchFamily="34" charset="0"/>
              </a:rPr>
              <a:t>Call-in number: </a:t>
            </a:r>
            <a:r>
              <a:rPr lang="en-US" sz="1600" b="1" dirty="0" smtClean="0">
                <a:solidFill>
                  <a:srgbClr val="FF0000"/>
                </a:solidFill>
                <a:latin typeface="Century Gothic" panose="020B0502020202020204" pitchFamily="34" charset="0"/>
              </a:rPr>
              <a:t>888-625-5230</a:t>
            </a:r>
          </a:p>
          <a:p>
            <a:pPr marL="257175" indent="-257175">
              <a:buFont typeface="Arial" panose="020B0604020202020204" pitchFamily="34" charset="0"/>
              <a:buChar char="•"/>
            </a:pPr>
            <a:r>
              <a:rPr lang="en-US" sz="1600" dirty="0" smtClean="0">
                <a:solidFill>
                  <a:srgbClr val="FF0000"/>
                </a:solidFill>
                <a:latin typeface="Century Gothic" panose="020B0502020202020204" pitchFamily="34" charset="0"/>
              </a:rPr>
              <a:t>Participant code: </a:t>
            </a:r>
            <a:r>
              <a:rPr lang="en-US" sz="1600" b="1" dirty="0" smtClean="0">
                <a:solidFill>
                  <a:srgbClr val="FF0000"/>
                </a:solidFill>
                <a:latin typeface="Century Gothic" panose="020B0502020202020204" pitchFamily="34" charset="0"/>
              </a:rPr>
              <a:t>851 </a:t>
            </a:r>
            <a:r>
              <a:rPr lang="en-US" sz="1600" b="1" dirty="0">
                <a:solidFill>
                  <a:srgbClr val="FF0000"/>
                </a:solidFill>
                <a:latin typeface="Century Gothic" panose="020B0502020202020204" pitchFamily="34" charset="0"/>
              </a:rPr>
              <a:t>785 39# </a:t>
            </a:r>
            <a:endParaRPr lang="en-US" sz="1600" b="1" dirty="0" smtClean="0">
              <a:solidFill>
                <a:srgbClr val="FF0000"/>
              </a:solidFill>
              <a:latin typeface="Century Gothic" panose="020B0502020202020204" pitchFamily="34" charset="0"/>
            </a:endParaRPr>
          </a:p>
          <a:p>
            <a:pPr marL="257175" indent="-257175">
              <a:buFont typeface="Arial" panose="020B0604020202020204" pitchFamily="34" charset="0"/>
              <a:buChar char="•"/>
            </a:pPr>
            <a:r>
              <a:rPr lang="en-US" sz="1600" dirty="0" smtClean="0">
                <a:solidFill>
                  <a:prstClr val="black"/>
                </a:solidFill>
                <a:latin typeface="Century Gothic" panose="020B0502020202020204" pitchFamily="34" charset="0"/>
              </a:rPr>
              <a:t>Webinar link:  </a:t>
            </a:r>
            <a:r>
              <a:rPr lang="en-US" sz="1600" dirty="0">
                <a:solidFill>
                  <a:prstClr val="black"/>
                </a:solidFill>
                <a:latin typeface="Century Gothic" panose="020B0502020202020204" pitchFamily="34" charset="0"/>
                <a:hlinkClick r:id="rId3"/>
              </a:rPr>
              <a:t>https://</a:t>
            </a:r>
            <a:r>
              <a:rPr lang="en-US" sz="1600" dirty="0" smtClean="0">
                <a:solidFill>
                  <a:prstClr val="black"/>
                </a:solidFill>
                <a:latin typeface="Century Gothic" panose="020B0502020202020204" pitchFamily="34" charset="0"/>
                <a:hlinkClick r:id="rId3"/>
              </a:rPr>
              <a:t>www.webcaster4.com/Webcast/Page/577/21750</a:t>
            </a:r>
            <a:endParaRPr lang="en-US" sz="1600" dirty="0" smtClean="0">
              <a:solidFill>
                <a:prstClr val="black"/>
              </a:solidFill>
              <a:latin typeface="Century Gothic" panose="020B0502020202020204" pitchFamily="34" charset="0"/>
            </a:endParaRPr>
          </a:p>
          <a:p>
            <a:pPr marL="257175" indent="-257175">
              <a:buFont typeface="Arial" panose="020B0604020202020204" pitchFamily="34" charset="0"/>
              <a:buChar char="•"/>
            </a:pPr>
            <a:r>
              <a:rPr lang="en-US" sz="1600" dirty="0" smtClean="0">
                <a:solidFill>
                  <a:prstClr val="black"/>
                </a:solidFill>
                <a:latin typeface="Century Gothic" panose="020B0502020202020204" pitchFamily="34" charset="0"/>
              </a:rPr>
              <a:t>You can listen through your PC or dial in to the phone.</a:t>
            </a:r>
          </a:p>
          <a:p>
            <a:pPr marL="600075" lvl="1" indent="-257175">
              <a:buFont typeface="Arial" panose="020B0604020202020204" pitchFamily="34" charset="0"/>
              <a:buChar char="•"/>
            </a:pPr>
            <a:r>
              <a:rPr lang="en-US" sz="1600" dirty="0" smtClean="0">
                <a:solidFill>
                  <a:prstClr val="black"/>
                </a:solidFill>
                <a:latin typeface="Century Gothic" panose="020B0502020202020204" pitchFamily="34" charset="0"/>
              </a:rPr>
              <a:t>The webinar experience depends on your connection. If at any time you’re experiencing problems, please dial the toll-free number.  </a:t>
            </a:r>
          </a:p>
          <a:p>
            <a:pPr marL="257175" indent="-257175">
              <a:buFont typeface="Arial" panose="020B0604020202020204" pitchFamily="34" charset="0"/>
              <a:buChar char="•"/>
            </a:pPr>
            <a:r>
              <a:rPr lang="en-US" sz="1600" dirty="0" smtClean="0">
                <a:solidFill>
                  <a:prstClr val="black"/>
                </a:solidFill>
                <a:latin typeface="Century Gothic" panose="020B0502020202020204" pitchFamily="34" charset="0"/>
              </a:rPr>
              <a:t>This call is being recorded and will be available at a later date.</a:t>
            </a:r>
          </a:p>
          <a:p>
            <a:pPr marL="257175" indent="-257175">
              <a:buFont typeface="Arial" panose="020B0604020202020204" pitchFamily="34" charset="0"/>
              <a:buChar char="•"/>
            </a:pPr>
            <a:r>
              <a:rPr lang="en-US" sz="1600" dirty="0" smtClean="0">
                <a:solidFill>
                  <a:prstClr val="black"/>
                </a:solidFill>
                <a:latin typeface="Century Gothic" panose="020B0502020202020204" pitchFamily="34" charset="0"/>
              </a:rPr>
              <a:t>Click the Materials button to access a pdf version of this presentation.</a:t>
            </a:r>
          </a:p>
          <a:p>
            <a:endParaRPr lang="en-US" sz="1600" dirty="0" smtClean="0">
              <a:solidFill>
                <a:prstClr val="black"/>
              </a:solidFill>
              <a:latin typeface="Century Gothic" panose="020B0502020202020204" pitchFamily="34" charset="0"/>
            </a:endParaRPr>
          </a:p>
          <a:p>
            <a:r>
              <a:rPr lang="en-US" sz="1600" b="1" dirty="0" smtClean="0">
                <a:solidFill>
                  <a:prstClr val="black"/>
                </a:solidFill>
                <a:latin typeface="Century Gothic" panose="020B0502020202020204" pitchFamily="34" charset="0"/>
              </a:rPr>
              <a:t>To Ask a Question</a:t>
            </a:r>
          </a:p>
          <a:p>
            <a:r>
              <a:rPr lang="en-US" sz="1600" dirty="0" smtClean="0">
                <a:solidFill>
                  <a:prstClr val="black"/>
                </a:solidFill>
                <a:latin typeface="Century Gothic" panose="020B0502020202020204" pitchFamily="34" charset="0"/>
              </a:rPr>
              <a:t>Click the </a:t>
            </a:r>
            <a:r>
              <a:rPr lang="en-US" sz="1600" b="1" dirty="0" smtClean="0">
                <a:solidFill>
                  <a:prstClr val="black"/>
                </a:solidFill>
                <a:latin typeface="Century Gothic" panose="020B0502020202020204" pitchFamily="34" charset="0"/>
              </a:rPr>
              <a:t>Ask Question </a:t>
            </a:r>
            <a:r>
              <a:rPr lang="en-US" sz="1600" dirty="0" smtClean="0">
                <a:solidFill>
                  <a:prstClr val="black"/>
                </a:solidFill>
                <a:latin typeface="Century Gothic" panose="020B0502020202020204" pitchFamily="34" charset="0"/>
              </a:rPr>
              <a:t>button </a:t>
            </a:r>
          </a:p>
          <a:p>
            <a:r>
              <a:rPr lang="en-US" sz="1600" dirty="0" smtClean="0">
                <a:solidFill>
                  <a:prstClr val="black"/>
                </a:solidFill>
                <a:latin typeface="Century Gothic" panose="020B0502020202020204" pitchFamily="34" charset="0"/>
              </a:rPr>
              <a:t>(Located in the lower-left section of the webinar window)</a:t>
            </a:r>
          </a:p>
          <a:p>
            <a:endParaRPr lang="en-US" sz="1500" dirty="0">
              <a:solidFill>
                <a:prstClr val="black"/>
              </a:solidFill>
              <a:latin typeface="Century Gothic" panose="020B0502020202020204" pitchFamily="34" charset="0"/>
            </a:endParaRPr>
          </a:p>
          <a:p>
            <a:endParaRPr lang="en-US" sz="1500" dirty="0">
              <a:solidFill>
                <a:prstClr val="black"/>
              </a:solidFill>
              <a:latin typeface="Century Gothic" panose="020B0502020202020204" pitchFamily="34" charset="0"/>
            </a:endParaRPr>
          </a:p>
        </p:txBody>
      </p:sp>
      <p:sp>
        <p:nvSpPr>
          <p:cNvPr id="3" name="TextBox 2"/>
          <p:cNvSpPr txBox="1"/>
          <p:nvPr/>
        </p:nvSpPr>
        <p:spPr>
          <a:xfrm>
            <a:off x="848583" y="5867400"/>
            <a:ext cx="6085617" cy="800219"/>
          </a:xfrm>
          <a:prstGeom prst="rect">
            <a:avLst/>
          </a:prstGeom>
          <a:noFill/>
        </p:spPr>
        <p:txBody>
          <a:bodyPr wrap="square" rtlCol="0">
            <a:spAutoFit/>
          </a:bodyPr>
          <a:lstStyle/>
          <a:p>
            <a:r>
              <a:rPr lang="en-US" sz="1200" dirty="0">
                <a:solidFill>
                  <a:prstClr val="black"/>
                </a:solidFill>
                <a:latin typeface="Century Gothic" panose="020B0502020202020204" pitchFamily="34" charset="0"/>
              </a:rPr>
              <a:t>Disclaimer:</a:t>
            </a:r>
          </a:p>
          <a:p>
            <a:r>
              <a:rPr lang="en-US" sz="1200" dirty="0">
                <a:solidFill>
                  <a:prstClr val="black"/>
                </a:solidFill>
                <a:latin typeface="Century Gothic" panose="020B0502020202020204" pitchFamily="34" charset="0"/>
              </a:rPr>
              <a:t>The views expressed in this presentation do not necessarily reflect official positions of the Federal Reserve Bank of Atlanta or the Federal Reserve System.</a:t>
            </a:r>
          </a:p>
          <a:p>
            <a:endParaRPr lang="en-US" sz="1000" dirty="0">
              <a:solidFill>
                <a:prstClr val="black"/>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533400"/>
            <a:ext cx="3810000" cy="1471946"/>
          </a:xfrm>
          <a:prstGeom prst="rect">
            <a:avLst/>
          </a:prstGeom>
        </p:spPr>
      </p:pic>
      <p:sp>
        <p:nvSpPr>
          <p:cNvPr id="8" name="Slide Number Placeholder 6"/>
          <p:cNvSpPr>
            <a:spLocks noGrp="1"/>
          </p:cNvSpPr>
          <p:nvPr>
            <p:ph type="sldNum" sz="quarter" idx="12"/>
          </p:nvPr>
        </p:nvSpPr>
        <p:spPr>
          <a:xfrm>
            <a:off x="6457950" y="6356351"/>
            <a:ext cx="2057400" cy="365125"/>
          </a:xfrm>
        </p:spPr>
        <p:txBody>
          <a:bodyPr/>
          <a:lstStyle/>
          <a:p>
            <a:fld id="{0811DBE5-FBD5-4A74-952A-0500A271A30D}"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29417673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49091" y="4786593"/>
            <a:ext cx="4466259" cy="923330"/>
          </a:xfrm>
          <a:prstGeom prst="rect">
            <a:avLst/>
          </a:prstGeom>
          <a:noFill/>
        </p:spPr>
        <p:txBody>
          <a:bodyPr wrap="square" rtlCol="0">
            <a:spAutoFit/>
          </a:bodyPr>
          <a:lstStyle/>
          <a:p>
            <a:pPr algn="r"/>
            <a:r>
              <a:rPr lang="en-US" sz="2200" b="1" dirty="0" smtClean="0">
                <a:solidFill>
                  <a:prstClr val="black"/>
                </a:solidFill>
                <a:latin typeface="Century Gothic" panose="020B0502020202020204" pitchFamily="34" charset="0"/>
              </a:rPr>
              <a:t>Diane Christy</a:t>
            </a:r>
            <a:endParaRPr lang="en-US" sz="2200" b="1" dirty="0">
              <a:solidFill>
                <a:prstClr val="black"/>
              </a:solidFill>
              <a:latin typeface="Century Gothic" panose="020B0502020202020204" pitchFamily="34" charset="0"/>
            </a:endParaRPr>
          </a:p>
          <a:p>
            <a:pPr algn="r"/>
            <a:r>
              <a:rPr lang="en-US" sz="1600" dirty="0" smtClean="0">
                <a:solidFill>
                  <a:prstClr val="black"/>
                </a:solidFill>
                <a:latin typeface="Century Gothic" panose="020B0502020202020204" pitchFamily="34" charset="0"/>
              </a:rPr>
              <a:t>Vice President</a:t>
            </a:r>
            <a:endParaRPr lang="en-US" sz="1600" dirty="0">
              <a:solidFill>
                <a:prstClr val="black"/>
              </a:solidFill>
              <a:latin typeface="Century Gothic" panose="020B0502020202020204" pitchFamily="34" charset="0"/>
            </a:endParaRPr>
          </a:p>
          <a:p>
            <a:pPr algn="r"/>
            <a:r>
              <a:rPr lang="en-US" sz="1600" dirty="0" smtClean="0">
                <a:solidFill>
                  <a:prstClr val="black"/>
                </a:solidFill>
                <a:latin typeface="Century Gothic" panose="020B0502020202020204" pitchFamily="34" charset="0"/>
              </a:rPr>
              <a:t>Alabama Society of CPAs</a:t>
            </a:r>
            <a:endParaRPr lang="en-US" sz="1600" dirty="0">
              <a:solidFill>
                <a:prstClr val="black"/>
              </a:solidFill>
              <a:latin typeface="Century Gothic" panose="020B0502020202020204" pitchFamily="34" charset="0"/>
            </a:endParaRPr>
          </a:p>
        </p:txBody>
      </p:sp>
      <p:sp>
        <p:nvSpPr>
          <p:cNvPr id="7" name="Slide Number Placeholder 6"/>
          <p:cNvSpPr>
            <a:spLocks noGrp="1"/>
          </p:cNvSpPr>
          <p:nvPr>
            <p:ph type="sldNum" sz="quarter" idx="12"/>
          </p:nvPr>
        </p:nvSpPr>
        <p:spPr/>
        <p:txBody>
          <a:bodyPr/>
          <a:lstStyle/>
          <a:p>
            <a:fld id="{0811DBE5-FBD5-4A74-952A-0500A271A30D}" type="slidenum">
              <a:rPr lang="en-US" smtClean="0">
                <a:solidFill>
                  <a:prstClr val="black">
                    <a:tint val="75000"/>
                  </a:prstClr>
                </a:solidFill>
              </a:rPr>
              <a:pPr/>
              <a:t>20</a:t>
            </a:fld>
            <a:endParaRPr lang="en-US" dirty="0">
              <a:solidFill>
                <a:prstClr val="black">
                  <a:tint val="75000"/>
                </a:prstClr>
              </a:solidFill>
            </a:endParaRPr>
          </a:p>
        </p:txBody>
      </p:sp>
      <p:sp>
        <p:nvSpPr>
          <p:cNvPr id="9" name="Subtitle 2"/>
          <p:cNvSpPr>
            <a:spLocks noGrp="1"/>
          </p:cNvSpPr>
          <p:nvPr>
            <p:ph type="subTitle" idx="1"/>
          </p:nvPr>
        </p:nvSpPr>
        <p:spPr>
          <a:xfrm>
            <a:off x="3200400" y="1431776"/>
            <a:ext cx="5314950" cy="781797"/>
          </a:xfrm>
        </p:spPr>
        <p:txBody>
          <a:bodyPr>
            <a:normAutofit/>
          </a:bodyPr>
          <a:lstStyle/>
          <a:p>
            <a:pPr algn="r">
              <a:lnSpc>
                <a:spcPct val="100000"/>
              </a:lnSpc>
              <a:spcBef>
                <a:spcPts val="0"/>
              </a:spcBef>
            </a:pPr>
            <a:r>
              <a:rPr lang="en-US" sz="2200" dirty="0">
                <a:latin typeface="Century Gothic" panose="020B0502020202020204" pitchFamily="34" charset="0"/>
              </a:rPr>
              <a:t>Exploring </a:t>
            </a:r>
            <a:r>
              <a:rPr lang="en-US" sz="2200" dirty="0" smtClean="0">
                <a:latin typeface="Century Gothic" panose="020B0502020202020204" pitchFamily="34" charset="0"/>
              </a:rPr>
              <a:t>Careers in Financial Services</a:t>
            </a:r>
            <a:endParaRPr lang="en-US" sz="2200" dirty="0">
              <a:latin typeface="Century Gothic" panose="020B0502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192267"/>
            <a:ext cx="2209800" cy="2164084"/>
          </a:xfrm>
          <a:prstGeom prst="rect">
            <a:avLst/>
          </a:prstGeom>
        </p:spPr>
      </p:pic>
      <p:sp>
        <p:nvSpPr>
          <p:cNvPr id="10" name="Subtitle 2"/>
          <p:cNvSpPr txBox="1">
            <a:spLocks/>
          </p:cNvSpPr>
          <p:nvPr/>
        </p:nvSpPr>
        <p:spPr>
          <a:xfrm>
            <a:off x="2995760" y="838201"/>
            <a:ext cx="5843440" cy="5780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600" dirty="0" smtClean="0">
                <a:solidFill>
                  <a:srgbClr val="0070C0"/>
                </a:solidFill>
                <a:latin typeface="Century Gothic" panose="020B0502020202020204" pitchFamily="34" charset="0"/>
              </a:rPr>
              <a:t>MAXIMUM EMPLOYMENT MATTERS:</a:t>
            </a:r>
            <a:endParaRPr lang="en-US" sz="2600" dirty="0">
              <a:solidFill>
                <a:srgbClr val="0070C0"/>
              </a:solidFill>
              <a:latin typeface="Century Gothic" panose="020B0502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7015" y="2277263"/>
            <a:ext cx="1779270" cy="24456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8362" y="5779928"/>
            <a:ext cx="862334" cy="485574"/>
          </a:xfrm>
          <a:prstGeom prst="rect">
            <a:avLst/>
          </a:prstGeom>
        </p:spPr>
      </p:pic>
    </p:spTree>
    <p:extLst>
      <p:ext uri="{BB962C8B-B14F-4D97-AF65-F5344CB8AC3E}">
        <p14:creationId xmlns:p14="http://schemas.microsoft.com/office/powerpoint/2010/main" val="9137979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Careers in Accounting </a:t>
            </a:r>
          </a:p>
        </p:txBody>
      </p:sp>
      <p:sp>
        <p:nvSpPr>
          <p:cNvPr id="3" name="Content Placeholder 2"/>
          <p:cNvSpPr>
            <a:spLocks noGrp="1"/>
          </p:cNvSpPr>
          <p:nvPr>
            <p:ph idx="1"/>
          </p:nvPr>
        </p:nvSpPr>
        <p:spPr/>
        <p:txBody>
          <a:bodyPr/>
          <a:lstStyle/>
          <a:p>
            <a:pPr marL="205740" lvl="0" indent="0">
              <a:buClr>
                <a:srgbClr val="90C226"/>
              </a:buClr>
              <a:buNone/>
              <a:defRPr/>
            </a:pPr>
            <a:r>
              <a:rPr lang="en-US" sz="2800" dirty="0">
                <a:solidFill>
                  <a:prstClr val="black">
                    <a:lumMod val="50000"/>
                    <a:lumOff val="50000"/>
                  </a:prstClr>
                </a:solidFill>
              </a:rPr>
              <a:t>American Institute of CPAs</a:t>
            </a:r>
            <a:r>
              <a:rPr lang="en-US" sz="2800" dirty="0" smtClean="0">
                <a:solidFill>
                  <a:prstClr val="black">
                    <a:lumMod val="50000"/>
                    <a:lumOff val="50000"/>
                  </a:prstClr>
                </a:solidFill>
              </a:rPr>
              <a:t>:</a:t>
            </a:r>
          </a:p>
          <a:p>
            <a:pPr marL="205740" lvl="0" indent="0">
              <a:buClr>
                <a:srgbClr val="90C226"/>
              </a:buClr>
              <a:buNone/>
              <a:defRPr/>
            </a:pPr>
            <a:endParaRPr lang="en-US" sz="2800" dirty="0">
              <a:solidFill>
                <a:prstClr val="black">
                  <a:lumMod val="50000"/>
                  <a:lumOff val="50000"/>
                </a:prstClr>
              </a:solidFill>
            </a:endParaRPr>
          </a:p>
          <a:p>
            <a:pPr marL="662940" indent="-457200">
              <a:buClr>
                <a:srgbClr val="90C226"/>
              </a:buClr>
              <a:buFont typeface="Arial" panose="020B0604020202020204" pitchFamily="34" charset="0"/>
              <a:buChar char="•"/>
              <a:defRPr/>
            </a:pPr>
            <a:r>
              <a:rPr lang="en-US" sz="2800" dirty="0">
                <a:solidFill>
                  <a:prstClr val="black">
                    <a:lumMod val="50000"/>
                    <a:lumOff val="50000"/>
                  </a:prstClr>
                </a:solidFill>
              </a:rPr>
              <a:t>75% of today’s CPAs will retire over the next 15 years. </a:t>
            </a:r>
          </a:p>
          <a:p>
            <a:endParaRPr lang="en-US" dirty="0"/>
          </a:p>
        </p:txBody>
      </p:sp>
      <p:sp>
        <p:nvSpPr>
          <p:cNvPr id="4" name="Rectangle 3"/>
          <p:cNvSpPr/>
          <p:nvPr/>
        </p:nvSpPr>
        <p:spPr>
          <a:xfrm>
            <a:off x="93406" y="6504801"/>
            <a:ext cx="7620000" cy="276999"/>
          </a:xfrm>
          <a:prstGeom prst="rect">
            <a:avLst/>
          </a:prstGeom>
        </p:spPr>
        <p:txBody>
          <a:bodyPr wrap="square">
            <a:spAutoFit/>
          </a:bodyPr>
          <a:lstStyle/>
          <a:p>
            <a:r>
              <a:rPr lang="en-US" sz="1200" dirty="0">
                <a:latin typeface="Calibri" panose="020F0502020204030204" pitchFamily="34" charset="0"/>
                <a:cs typeface="Calibri" panose="020F0502020204030204" pitchFamily="34" charset="0"/>
                <a:hlinkClick r:id="rId2"/>
              </a:rPr>
              <a:t>https://</a:t>
            </a:r>
            <a:r>
              <a:rPr lang="en-US" sz="1200" dirty="0" smtClean="0">
                <a:latin typeface="Calibri" panose="020F0502020204030204" pitchFamily="34" charset="0"/>
                <a:cs typeface="Calibri" panose="020F0502020204030204" pitchFamily="34" charset="0"/>
                <a:hlinkClick r:id="rId2"/>
              </a:rPr>
              <a:t>www.accountingtoday.com/opinion/recruiting-and-succession-planning-across-cpa-generations</a:t>
            </a:r>
            <a:r>
              <a:rPr lang="en-US" sz="1200" dirty="0" smtClean="0">
                <a:latin typeface="Calibri" panose="020F0502020204030204" pitchFamily="34" charset="0"/>
                <a:cs typeface="Calibri" panose="020F0502020204030204" pitchFamily="34" charset="0"/>
              </a:rPr>
              <a:t> </a:t>
            </a:r>
            <a:endParaRPr lang="en-US" sz="1200" dirty="0">
              <a:latin typeface="Calibri" panose="020F0502020204030204" pitchFamily="34" charset="0"/>
              <a:cs typeface="Calibri" panose="020F0502020204030204" pitchFamily="34" charset="0"/>
            </a:endParaRPr>
          </a:p>
        </p:txBody>
      </p:sp>
      <p:sp>
        <p:nvSpPr>
          <p:cNvPr id="6"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DBC235-09CC-4221-8E5E-AA07C6778A98}" type="slidenum">
              <a:rPr lang="en-US" smtClean="0">
                <a:solidFill>
                  <a:prstClr val="black">
                    <a:tint val="75000"/>
                  </a:prstClr>
                </a:solidFill>
                <a:latin typeface="Calibri" panose="020F0502020204030204"/>
              </a:rPr>
              <a:t>21</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9971052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DEB2A8-CFBF-48F7-BAF1-5C1B9D0A88E1}"/>
              </a:ext>
            </a:extLst>
          </p:cNvPr>
          <p:cNvSpPr>
            <a:spLocks noGrp="1"/>
          </p:cNvSpPr>
          <p:nvPr>
            <p:ph type="ctrTitle"/>
          </p:nvPr>
        </p:nvSpPr>
        <p:spPr>
          <a:xfrm>
            <a:off x="762000" y="247613"/>
            <a:ext cx="5825202" cy="764828"/>
          </a:xfrm>
        </p:spPr>
        <p:txBody>
          <a:bodyPr/>
          <a:lstStyle/>
          <a:p>
            <a:pPr algn="l"/>
            <a:r>
              <a:rPr lang="en-US" sz="4400" dirty="0"/>
              <a:t>Careers in Accounting </a:t>
            </a:r>
          </a:p>
        </p:txBody>
      </p:sp>
      <p:sp>
        <p:nvSpPr>
          <p:cNvPr id="3" name="Subtitle 2">
            <a:extLst>
              <a:ext uri="{FF2B5EF4-FFF2-40B4-BE49-F238E27FC236}">
                <a16:creationId xmlns:a16="http://schemas.microsoft.com/office/drawing/2014/main" xmlns="" id="{36FC800B-926A-4D01-AF60-913CBBECC0AD}"/>
              </a:ext>
            </a:extLst>
          </p:cNvPr>
          <p:cNvSpPr>
            <a:spLocks noGrp="1"/>
          </p:cNvSpPr>
          <p:nvPr>
            <p:ph type="subTitle" idx="1"/>
          </p:nvPr>
        </p:nvSpPr>
        <p:spPr>
          <a:xfrm>
            <a:off x="457200" y="1262401"/>
            <a:ext cx="6858000" cy="5318600"/>
          </a:xfrm>
        </p:spPr>
        <p:txBody>
          <a:bodyPr>
            <a:normAutofit fontScale="85000" lnSpcReduction="20000"/>
          </a:bodyPr>
          <a:lstStyle/>
          <a:p>
            <a:pPr marL="205740" algn="l">
              <a:defRPr/>
            </a:pPr>
            <a:r>
              <a:rPr lang="en-US" sz="3100" dirty="0"/>
              <a:t>U.S. Bureau of Labor Statistics:</a:t>
            </a:r>
          </a:p>
          <a:p>
            <a:pPr marL="205740" algn="l">
              <a:defRPr/>
            </a:pPr>
            <a:r>
              <a:rPr lang="en-US" sz="3000" dirty="0"/>
              <a:t> </a:t>
            </a:r>
            <a:endParaRPr lang="en-US" sz="3000" dirty="0" smtClean="0"/>
          </a:p>
          <a:p>
            <a:pPr marL="662940" indent="-457200" algn="l">
              <a:buFont typeface="Arial" panose="020B0604020202020204" pitchFamily="34" charset="0"/>
              <a:buChar char="•"/>
              <a:defRPr/>
            </a:pPr>
            <a:r>
              <a:rPr lang="en-US" sz="2800" dirty="0" smtClean="0"/>
              <a:t>Employment of accountants and auditors is projected to grow 10 percent from 2016 to 2026, faster than the average for all occupations. </a:t>
            </a:r>
          </a:p>
          <a:p>
            <a:pPr marL="205740" algn="l">
              <a:defRPr/>
            </a:pPr>
            <a:endParaRPr lang="en-US" sz="2800" dirty="0"/>
          </a:p>
          <a:p>
            <a:pPr marL="662940" indent="-457200" algn="l">
              <a:buFont typeface="Arial" panose="020B0604020202020204" pitchFamily="34" charset="0"/>
              <a:buChar char="•"/>
              <a:defRPr/>
            </a:pPr>
            <a:r>
              <a:rPr lang="en-US" sz="2800" dirty="0"/>
              <a:t>E</a:t>
            </a:r>
            <a:r>
              <a:rPr lang="en-US" sz="2800" dirty="0" smtClean="0"/>
              <a:t>mployment </a:t>
            </a:r>
            <a:r>
              <a:rPr lang="en-US" sz="2800" dirty="0"/>
              <a:t>growth of accountants and auditors is expected to be closely tied to the health of the overall economy. </a:t>
            </a:r>
            <a:endParaRPr lang="en-US" sz="2800" dirty="0" smtClean="0"/>
          </a:p>
          <a:p>
            <a:pPr marL="205740" algn="l">
              <a:defRPr/>
            </a:pPr>
            <a:endParaRPr lang="en-US" sz="2800" dirty="0"/>
          </a:p>
          <a:p>
            <a:pPr marL="662940" indent="-457200" algn="l">
              <a:buFont typeface="Arial" panose="020B0604020202020204" pitchFamily="34" charset="0"/>
              <a:buChar char="•"/>
              <a:defRPr/>
            </a:pPr>
            <a:r>
              <a:rPr lang="en-US" sz="2800" dirty="0" smtClean="0"/>
              <a:t>As </a:t>
            </a:r>
            <a:r>
              <a:rPr lang="en-US" sz="2800" dirty="0"/>
              <a:t>the economy grows, more workers should be needed to prepare and examine financial records. </a:t>
            </a:r>
          </a:p>
          <a:p>
            <a:pPr marL="205740" algn="l">
              <a:defRPr/>
            </a:pPr>
            <a:endParaRPr lang="en-US" sz="3000" dirty="0" smtClean="0"/>
          </a:p>
          <a:p>
            <a:endParaRPr lang="en-US" dirty="0"/>
          </a:p>
        </p:txBody>
      </p:sp>
      <p:sp>
        <p:nvSpPr>
          <p:cNvPr id="4" name="Rectangle 3"/>
          <p:cNvSpPr/>
          <p:nvPr/>
        </p:nvSpPr>
        <p:spPr>
          <a:xfrm>
            <a:off x="78658" y="6581001"/>
            <a:ext cx="8610600" cy="276999"/>
          </a:xfrm>
          <a:prstGeom prst="rect">
            <a:avLst/>
          </a:prstGeom>
        </p:spPr>
        <p:txBody>
          <a:bodyPr wrap="square">
            <a:spAutoFit/>
          </a:bodyPr>
          <a:lstStyle/>
          <a:p>
            <a:r>
              <a:rPr lang="en-US" sz="1200" dirty="0">
                <a:latin typeface="Calibri" panose="020F0502020204030204" pitchFamily="34" charset="0"/>
                <a:cs typeface="Calibri" panose="020F0502020204030204" pitchFamily="34" charset="0"/>
                <a:hlinkClick r:id="rId2"/>
              </a:rPr>
              <a:t>https://www.bls.gov/ooh/business-and-financial/accountants-and-auditors.htm#tab-1</a:t>
            </a:r>
            <a:r>
              <a:rPr lang="en-US" sz="1200" dirty="0">
                <a:latin typeface="Calibri" panose="020F0502020204030204" pitchFamily="34" charset="0"/>
                <a:cs typeface="Calibri" panose="020F0502020204030204" pitchFamily="34" charset="0"/>
              </a:rPr>
              <a:t>  </a:t>
            </a:r>
          </a:p>
        </p:txBody>
      </p:sp>
      <p:sp>
        <p:nvSpPr>
          <p:cNvPr id="6"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C29199-4959-4350-9EFB-2FA6469A91F3}" type="slidenum">
              <a:rPr lang="en-US" smtClean="0">
                <a:solidFill>
                  <a:prstClr val="black">
                    <a:tint val="75000"/>
                  </a:prstClr>
                </a:solidFill>
                <a:latin typeface="Calibri" panose="020F0502020204030204"/>
              </a:rPr>
              <a:t>22</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1670433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5F7120-9E8D-41D6-AF35-01F81A384ECC}"/>
              </a:ext>
            </a:extLst>
          </p:cNvPr>
          <p:cNvSpPr>
            <a:spLocks noGrp="1"/>
          </p:cNvSpPr>
          <p:nvPr>
            <p:ph type="title"/>
          </p:nvPr>
        </p:nvSpPr>
        <p:spPr>
          <a:xfrm>
            <a:off x="480962" y="914400"/>
            <a:ext cx="6447501" cy="3022600"/>
          </a:xfrm>
        </p:spPr>
        <p:txBody>
          <a:bodyPr>
            <a:normAutofit fontScale="90000"/>
          </a:bodyPr>
          <a:lstStyle/>
          <a:p>
            <a:r>
              <a:rPr lang="en-US" sz="4400" dirty="0"/>
              <a:t>Three main career buckets:</a:t>
            </a:r>
            <a:r>
              <a:rPr lang="en-US" sz="3600" b="1" dirty="0"/>
              <a:t/>
            </a:r>
            <a:br>
              <a:rPr lang="en-US" sz="3600" b="1" dirty="0"/>
            </a:br>
            <a:r>
              <a:rPr lang="en-US" sz="3600" b="1" dirty="0"/>
              <a:t/>
            </a:r>
            <a:br>
              <a:rPr lang="en-US" sz="3600" b="1" dirty="0"/>
            </a:br>
            <a:r>
              <a:rPr lang="en-US" dirty="0"/>
              <a:t>Public Accounting [CPA firms]</a:t>
            </a:r>
            <a:br>
              <a:rPr lang="en-US" dirty="0"/>
            </a:br>
            <a:r>
              <a:rPr lang="en-US" dirty="0"/>
              <a:t>Corporate/Non-profit Accounting</a:t>
            </a:r>
            <a:br>
              <a:rPr lang="en-US" dirty="0"/>
            </a:br>
            <a:r>
              <a:rPr lang="en-US" dirty="0"/>
              <a:t>Governmental Accounting</a:t>
            </a:r>
          </a:p>
        </p:txBody>
      </p:sp>
      <p:sp>
        <p:nvSpPr>
          <p:cNvPr id="3" name="Text Placeholder 2">
            <a:extLst>
              <a:ext uri="{FF2B5EF4-FFF2-40B4-BE49-F238E27FC236}">
                <a16:creationId xmlns:a16="http://schemas.microsoft.com/office/drawing/2014/main" xmlns="" id="{81EDD891-EE3A-4767-B8F6-54059CDD64FF}"/>
              </a:ext>
            </a:extLst>
          </p:cNvPr>
          <p:cNvSpPr>
            <a:spLocks noGrp="1"/>
          </p:cNvSpPr>
          <p:nvPr>
            <p:ph type="body" idx="1"/>
          </p:nvPr>
        </p:nvSpPr>
        <p:spPr>
          <a:xfrm>
            <a:off x="508001" y="4337049"/>
            <a:ext cx="6447501" cy="1178222"/>
          </a:xfrm>
        </p:spPr>
        <p:txBody>
          <a:bodyPr>
            <a:normAutofit/>
          </a:bodyPr>
          <a:lstStyle/>
          <a:p>
            <a:r>
              <a:rPr lang="en-US" sz="2800" dirty="0"/>
              <a:t>Many areas of specializations within each of these areas. </a:t>
            </a:r>
          </a:p>
        </p:txBody>
      </p:sp>
      <p:sp>
        <p:nvSpPr>
          <p:cNvPr id="5"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DB3BFE-9E25-43FD-B7DE-544681F583E8}" type="slidenum">
              <a:rPr lang="en-US" smtClean="0">
                <a:solidFill>
                  <a:prstClr val="black">
                    <a:tint val="75000"/>
                  </a:prstClr>
                </a:solidFill>
                <a:latin typeface="Calibri" panose="020F0502020204030204"/>
              </a:rPr>
              <a:t>23</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47400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6B6C3F-63E9-43C4-8953-6F5471A9915E}"/>
              </a:ext>
            </a:extLst>
          </p:cNvPr>
          <p:cNvSpPr>
            <a:spLocks noGrp="1"/>
          </p:cNvSpPr>
          <p:nvPr>
            <p:ph type="title"/>
          </p:nvPr>
        </p:nvSpPr>
        <p:spPr>
          <a:xfrm>
            <a:off x="504457" y="533400"/>
            <a:ext cx="6447501" cy="1143000"/>
          </a:xfrm>
        </p:spPr>
        <p:txBody>
          <a:bodyPr>
            <a:normAutofit/>
          </a:bodyPr>
          <a:lstStyle/>
          <a:p>
            <a:r>
              <a:rPr lang="en-US" sz="4400" dirty="0"/>
              <a:t>Public Accounting </a:t>
            </a:r>
          </a:p>
        </p:txBody>
      </p:sp>
      <p:sp>
        <p:nvSpPr>
          <p:cNvPr id="3" name="Text Placeholder 2">
            <a:extLst>
              <a:ext uri="{FF2B5EF4-FFF2-40B4-BE49-F238E27FC236}">
                <a16:creationId xmlns:a16="http://schemas.microsoft.com/office/drawing/2014/main" xmlns="" id="{2BC4DD73-04BA-4618-875E-1E2BB6EF3ED5}"/>
              </a:ext>
            </a:extLst>
          </p:cNvPr>
          <p:cNvSpPr>
            <a:spLocks noGrp="1"/>
          </p:cNvSpPr>
          <p:nvPr>
            <p:ph type="body" idx="1"/>
          </p:nvPr>
        </p:nvSpPr>
        <p:spPr>
          <a:xfrm>
            <a:off x="532810" y="2590800"/>
            <a:ext cx="6447501" cy="2930822"/>
          </a:xfrm>
        </p:spPr>
        <p:txBody>
          <a:bodyPr>
            <a:noAutofit/>
          </a:bodyPr>
          <a:lstStyle/>
          <a:p>
            <a:r>
              <a:rPr lang="en-US" sz="2800" dirty="0" smtClean="0"/>
              <a:t>Tasked with protecting the interests of individuals and businesses ranging from small, family-owned companies to large, international Fortune 500 companies.</a:t>
            </a:r>
          </a:p>
          <a:p>
            <a:r>
              <a:rPr lang="en-US" sz="2800" dirty="0" smtClean="0"/>
              <a:t> </a:t>
            </a:r>
          </a:p>
          <a:p>
            <a:r>
              <a:rPr lang="en-US" sz="2800" dirty="0" smtClean="0">
                <a:solidFill>
                  <a:schemeClr val="tx1"/>
                </a:solidFill>
              </a:rPr>
              <a:t>Tax, audit, consulting, financial planning, forensic accounting, wealth management</a:t>
            </a:r>
            <a:endParaRPr lang="en-US" sz="2800" dirty="0">
              <a:solidFill>
                <a:schemeClr val="tx1"/>
              </a:solidFill>
            </a:endParaRPr>
          </a:p>
        </p:txBody>
      </p:sp>
      <p:sp>
        <p:nvSpPr>
          <p:cNvPr id="5"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B45C2C-506B-4412-8C46-1D6450C962D1}" type="slidenum">
              <a:rPr lang="en-US" smtClean="0">
                <a:solidFill>
                  <a:prstClr val="black">
                    <a:tint val="75000"/>
                  </a:prstClr>
                </a:solidFill>
                <a:latin typeface="Calibri" panose="020F0502020204030204"/>
              </a:rPr>
              <a:t>24</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3126734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69040-71F6-4FF0-86D4-4A8A021B90B3}"/>
              </a:ext>
            </a:extLst>
          </p:cNvPr>
          <p:cNvSpPr>
            <a:spLocks noGrp="1"/>
          </p:cNvSpPr>
          <p:nvPr>
            <p:ph type="title"/>
          </p:nvPr>
        </p:nvSpPr>
        <p:spPr>
          <a:xfrm>
            <a:off x="448635" y="533400"/>
            <a:ext cx="6447501" cy="1054100"/>
          </a:xfrm>
        </p:spPr>
        <p:txBody>
          <a:bodyPr>
            <a:noAutofit/>
          </a:bodyPr>
          <a:lstStyle/>
          <a:p>
            <a:r>
              <a:rPr lang="en-US" sz="4400" dirty="0"/>
              <a:t>Corporate and Non-profit Accounting </a:t>
            </a:r>
          </a:p>
        </p:txBody>
      </p:sp>
      <p:sp>
        <p:nvSpPr>
          <p:cNvPr id="3" name="Text Placeholder 2">
            <a:extLst>
              <a:ext uri="{FF2B5EF4-FFF2-40B4-BE49-F238E27FC236}">
                <a16:creationId xmlns:a16="http://schemas.microsoft.com/office/drawing/2014/main" xmlns="" id="{AC2F105E-53CC-4196-A703-621F53F8EC24}"/>
              </a:ext>
            </a:extLst>
          </p:cNvPr>
          <p:cNvSpPr>
            <a:spLocks noGrp="1"/>
          </p:cNvSpPr>
          <p:nvPr>
            <p:ph type="body" idx="1"/>
          </p:nvPr>
        </p:nvSpPr>
        <p:spPr>
          <a:xfrm>
            <a:off x="258173" y="2743200"/>
            <a:ext cx="6828427" cy="3261022"/>
          </a:xfrm>
        </p:spPr>
        <p:txBody>
          <a:bodyPr>
            <a:noAutofit/>
          </a:bodyPr>
          <a:lstStyle/>
          <a:p>
            <a:r>
              <a:rPr lang="en-US" sz="2800" dirty="0"/>
              <a:t>Covers the entire gamut of every kind of enterprise. Titles in corporate accounting include CFO, COO, CAO, controller, treasurer. </a:t>
            </a:r>
          </a:p>
          <a:p>
            <a:endParaRPr lang="en-US" sz="900" dirty="0"/>
          </a:p>
          <a:p>
            <a:r>
              <a:rPr lang="en-US" sz="2800" dirty="0"/>
              <a:t>Every movie, athletic team, hospital, grocery store, professional service (doctor’s office or law firm), technology company or mom/pop convenience store needs a CPA’s expertise.</a:t>
            </a:r>
          </a:p>
        </p:txBody>
      </p:sp>
      <p:sp>
        <p:nvSpPr>
          <p:cNvPr id="5"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FA5165-02D7-486D-9C51-CCFC2682DBE5}" type="slidenum">
              <a:rPr lang="en-US" smtClean="0">
                <a:solidFill>
                  <a:prstClr val="black">
                    <a:tint val="75000"/>
                  </a:prstClr>
                </a:solidFill>
                <a:latin typeface="Calibri" panose="020F0502020204030204"/>
              </a:rPr>
              <a:t>25</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513004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3F03C7-5585-44D8-B2A3-54E23844E87C}"/>
              </a:ext>
            </a:extLst>
          </p:cNvPr>
          <p:cNvSpPr>
            <a:spLocks noGrp="1"/>
          </p:cNvSpPr>
          <p:nvPr>
            <p:ph type="title"/>
          </p:nvPr>
        </p:nvSpPr>
        <p:spPr>
          <a:xfrm>
            <a:off x="381000" y="762000"/>
            <a:ext cx="6447501" cy="1231900"/>
          </a:xfrm>
        </p:spPr>
        <p:txBody>
          <a:bodyPr>
            <a:noAutofit/>
          </a:bodyPr>
          <a:lstStyle/>
          <a:p>
            <a:r>
              <a:rPr lang="en-US" sz="4400" dirty="0"/>
              <a:t>Non-profit Accounting </a:t>
            </a:r>
            <a:br>
              <a:rPr lang="en-US" sz="4400" dirty="0"/>
            </a:br>
            <a:r>
              <a:rPr lang="en-US" sz="4400" dirty="0"/>
              <a:t>and Education</a:t>
            </a:r>
          </a:p>
        </p:txBody>
      </p:sp>
      <p:sp>
        <p:nvSpPr>
          <p:cNvPr id="3" name="Text Placeholder 2">
            <a:extLst>
              <a:ext uri="{FF2B5EF4-FFF2-40B4-BE49-F238E27FC236}">
                <a16:creationId xmlns:a16="http://schemas.microsoft.com/office/drawing/2014/main" xmlns="" id="{2EC0CD60-8A14-4A60-95D7-D0DA1D136F78}"/>
              </a:ext>
            </a:extLst>
          </p:cNvPr>
          <p:cNvSpPr>
            <a:spLocks noGrp="1"/>
          </p:cNvSpPr>
          <p:nvPr>
            <p:ph type="body" idx="1"/>
          </p:nvPr>
        </p:nvSpPr>
        <p:spPr>
          <a:xfrm>
            <a:off x="508001" y="2444751"/>
            <a:ext cx="6447501" cy="2943521"/>
          </a:xfrm>
        </p:spPr>
        <p:txBody>
          <a:bodyPr>
            <a:normAutofit/>
          </a:bodyPr>
          <a:lstStyle/>
          <a:p>
            <a:r>
              <a:rPr lang="en-US" sz="2800" b="1" dirty="0"/>
              <a:t>Passion marries professional commitment.</a:t>
            </a:r>
          </a:p>
          <a:p>
            <a:r>
              <a:rPr lang="en-US" sz="2800" dirty="0"/>
              <a:t>Help a cause meaningful to you succeed financially.  </a:t>
            </a:r>
          </a:p>
          <a:p>
            <a:r>
              <a:rPr lang="en-US" sz="2800" dirty="0"/>
              <a:t>Or impact the future by inspiring the next generation of CPAs. </a:t>
            </a:r>
          </a:p>
        </p:txBody>
      </p:sp>
      <p:sp>
        <p:nvSpPr>
          <p:cNvPr id="5"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5E30E2-33C9-4D04-86D7-1ECB1AAA6F75}" type="slidenum">
              <a:rPr lang="en-US" smtClean="0">
                <a:solidFill>
                  <a:prstClr val="black">
                    <a:tint val="75000"/>
                  </a:prstClr>
                </a:solidFill>
                <a:latin typeface="Calibri" panose="020F0502020204030204"/>
              </a:rPr>
              <a:t>26</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8590967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E93BF1-62E3-4EF0-91E2-7A818B594AF7}"/>
              </a:ext>
            </a:extLst>
          </p:cNvPr>
          <p:cNvSpPr>
            <a:spLocks noGrp="1"/>
          </p:cNvSpPr>
          <p:nvPr>
            <p:ph type="title"/>
          </p:nvPr>
        </p:nvSpPr>
        <p:spPr>
          <a:xfrm>
            <a:off x="228600" y="304800"/>
            <a:ext cx="6447501" cy="774700"/>
          </a:xfrm>
        </p:spPr>
        <p:txBody>
          <a:bodyPr>
            <a:normAutofit/>
          </a:bodyPr>
          <a:lstStyle/>
          <a:p>
            <a:r>
              <a:rPr lang="en-US" sz="4400" dirty="0"/>
              <a:t>Educational Path</a:t>
            </a:r>
          </a:p>
        </p:txBody>
      </p:sp>
      <p:sp>
        <p:nvSpPr>
          <p:cNvPr id="3" name="Text Placeholder 2">
            <a:extLst>
              <a:ext uri="{FF2B5EF4-FFF2-40B4-BE49-F238E27FC236}">
                <a16:creationId xmlns:a16="http://schemas.microsoft.com/office/drawing/2014/main" xmlns="" id="{EC32F332-AADC-4EBF-AFB8-0461AFB406BD}"/>
              </a:ext>
            </a:extLst>
          </p:cNvPr>
          <p:cNvSpPr>
            <a:spLocks noGrp="1"/>
          </p:cNvSpPr>
          <p:nvPr>
            <p:ph type="body" idx="1"/>
          </p:nvPr>
        </p:nvSpPr>
        <p:spPr>
          <a:xfrm>
            <a:off x="228600" y="2286000"/>
            <a:ext cx="7391399" cy="3451522"/>
          </a:xfrm>
        </p:spPr>
        <p:txBody>
          <a:bodyPr>
            <a:noAutofit/>
          </a:bodyPr>
          <a:lstStyle/>
          <a:p>
            <a:r>
              <a:rPr lang="en-US" sz="2800" dirty="0"/>
              <a:t>Undergraduate degree in </a:t>
            </a:r>
            <a:r>
              <a:rPr lang="en-US" sz="2800" dirty="0" smtClean="0"/>
              <a:t>accounting</a:t>
            </a:r>
            <a:endParaRPr lang="en-US" sz="2800" dirty="0"/>
          </a:p>
          <a:p>
            <a:pPr marL="457200" indent="-457200">
              <a:buFont typeface="Arial" panose="020B0604020202020204" pitchFamily="34" charset="0"/>
              <a:buChar char="•"/>
            </a:pPr>
            <a:r>
              <a:rPr lang="en-US" sz="2800" dirty="0"/>
              <a:t>Students can sit for the Uniform CPA Exam at 120 hours.</a:t>
            </a:r>
          </a:p>
          <a:p>
            <a:pPr marL="457200" indent="-457200">
              <a:buFont typeface="Arial" panose="020B0604020202020204" pitchFamily="34" charset="0"/>
              <a:buChar char="•"/>
            </a:pPr>
            <a:r>
              <a:rPr lang="en-US" sz="2800" dirty="0"/>
              <a:t>Additional 30 hours plus work experience (1 year in public accounting, 3 years in other areas of accounting) are required for licensure.</a:t>
            </a:r>
          </a:p>
          <a:p>
            <a:pPr marL="457200" indent="-457200">
              <a:buFont typeface="Arial" panose="020B0604020202020204" pitchFamily="34" charset="0"/>
              <a:buChar char="•"/>
            </a:pPr>
            <a:r>
              <a:rPr lang="en-US" sz="2800" dirty="0"/>
              <a:t>Many students use the 30 hour requirement to obtain a graduate degree. </a:t>
            </a:r>
          </a:p>
          <a:p>
            <a:pPr marL="457200" indent="-457200">
              <a:buFont typeface="Arial" panose="020B0604020202020204" pitchFamily="34" charset="0"/>
              <a:buChar char="•"/>
            </a:pPr>
            <a:r>
              <a:rPr lang="en-US" sz="2800" dirty="0"/>
              <a:t>Other credentials increase skill sets and leverage greater salaries. </a:t>
            </a:r>
          </a:p>
        </p:txBody>
      </p:sp>
      <p:sp>
        <p:nvSpPr>
          <p:cNvPr id="5"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4B500D-6310-46F8-9FFC-E56EA5547581}" type="slidenum">
              <a:rPr lang="en-US" smtClean="0">
                <a:solidFill>
                  <a:prstClr val="black">
                    <a:tint val="75000"/>
                  </a:prstClr>
                </a:solidFill>
                <a:latin typeface="Calibri" panose="020F0502020204030204"/>
              </a:rPr>
              <a:t>27</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5944450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xmlns="" id="{7413B62D-76A7-4405-A426-43E3DD46AA8A}"/>
              </a:ext>
            </a:extLst>
          </p:cNvPr>
          <p:cNvSpPr txBox="1">
            <a:spLocks/>
          </p:cNvSpPr>
          <p:nvPr/>
        </p:nvSpPr>
        <p:spPr>
          <a:xfrm>
            <a:off x="0" y="1219200"/>
            <a:ext cx="8991600" cy="5473700"/>
          </a:xfrm>
          <a:prstGeom prst="rect">
            <a:avLst/>
          </a:prstGeom>
        </p:spPr>
        <p:txBody>
          <a:bodyPr vert="horz" lIns="91440" tIns="45720" rIns="91440" bIns="45720" rtlCol="0" anchor="ctr">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1350" kern="1200">
                <a:solidFill>
                  <a:schemeClr val="tx1">
                    <a:lumMod val="75000"/>
                    <a:lumOff val="25000"/>
                  </a:schemeClr>
                </a:solidFill>
                <a:latin typeface="+mn-lt"/>
                <a:ea typeface="+mn-ea"/>
                <a:cs typeface="+mn-cs"/>
              </a:defRPr>
            </a:lvl1pPr>
            <a:lvl2pPr marL="342900" indent="0" algn="l" defTabSz="342900" rtl="0" eaLnBrk="1" latinLnBrk="0" hangingPunct="1">
              <a:spcBef>
                <a:spcPts val="750"/>
              </a:spcBef>
              <a:spcAft>
                <a:spcPts val="0"/>
              </a:spcAft>
              <a:buClr>
                <a:schemeClr val="accent1"/>
              </a:buClr>
              <a:buSzPct val="80000"/>
              <a:buFont typeface="Wingdings 3" charset="2"/>
              <a:buNone/>
              <a:defRPr sz="1350" kern="1200">
                <a:solidFill>
                  <a:schemeClr val="tx1">
                    <a:tint val="75000"/>
                  </a:schemeClr>
                </a:solidFill>
                <a:latin typeface="+mn-lt"/>
                <a:ea typeface="+mn-ea"/>
                <a:cs typeface="+mn-cs"/>
              </a:defRPr>
            </a:lvl2pPr>
            <a:lvl3pPr marL="685800" indent="0" algn="l" defTabSz="342900" rtl="0" eaLnBrk="1" latinLnBrk="0" hangingPunct="1">
              <a:spcBef>
                <a:spcPts val="75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3pPr>
            <a:lvl4pPr marL="1028700" indent="0" algn="l"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4pPr>
            <a:lvl5pPr marL="1371600" indent="0" algn="l"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5pPr>
            <a:lvl6pPr marL="1714500" indent="0" algn="l"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6pPr>
            <a:lvl7pPr marL="2057400" indent="0" algn="l"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7pPr>
            <a:lvl8pPr marL="2400300" indent="0" algn="l"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8pPr>
            <a:lvl9pPr marL="2743200" indent="0" algn="l"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9pPr>
          </a:lstStyle>
          <a:p>
            <a:pPr marL="0" marR="0" lvl="0" indent="0" algn="l" defTabSz="342900" rtl="0" eaLnBrk="1" fontAlgn="t" latinLnBrk="0" hangingPunct="1">
              <a:lnSpc>
                <a:spcPct val="100000"/>
              </a:lnSpc>
              <a:spcBef>
                <a:spcPts val="750"/>
              </a:spcBef>
              <a:spcAft>
                <a:spcPts val="0"/>
              </a:spcAft>
              <a:buClr>
                <a:srgbClr val="90C226"/>
              </a:buClr>
              <a:buSzPct val="80000"/>
              <a:buFont typeface="Wingdings 3" charset="2"/>
              <a:buNone/>
              <a:tabLst/>
              <a:defRPr/>
            </a:pPr>
            <a:r>
              <a:rPr kumimoji="0" lang="en-US" sz="2200" b="1" i="0" u="none" strike="noStrike" kern="1200" cap="none" spc="0" normalizeH="0" baseline="0" noProof="0" dirty="0" smtClean="0">
                <a:ln>
                  <a:noFill/>
                </a:ln>
                <a:solidFill>
                  <a:sysClr val="windowText" lastClr="000000">
                    <a:lumMod val="75000"/>
                    <a:lumOff val="25000"/>
                  </a:sysClr>
                </a:solidFill>
                <a:effectLst/>
                <a:uLnTx/>
                <a:uFillTx/>
                <a:latin typeface="Trebuchet MS" panose="020B0603020202020204"/>
                <a:ea typeface="+mn-ea"/>
                <a:cs typeface="+mn-cs"/>
              </a:rPr>
              <a:t>Employer									0-3 years 				4-6 years</a:t>
            </a:r>
          </a:p>
          <a:p>
            <a:pPr marL="0" marR="0" lvl="0" indent="0" algn="l" defTabSz="342900" rtl="0" eaLnBrk="1" fontAlgn="t" latinLnBrk="0" hangingPunct="1">
              <a:lnSpc>
                <a:spcPct val="100000"/>
              </a:lnSpc>
              <a:spcBef>
                <a:spcPts val="750"/>
              </a:spcBef>
              <a:spcAft>
                <a:spcPts val="0"/>
              </a:spcAft>
              <a:buClr>
                <a:srgbClr val="90C226"/>
              </a:buClr>
              <a:buSzPct val="80000"/>
              <a:buFont typeface="Wingdings 3" charset="2"/>
              <a:buNone/>
              <a:tabLst/>
              <a:defRPr/>
            </a:pPr>
            <a:r>
              <a:rPr kumimoji="0" lang="en-US" sz="2200" b="0" i="0" u="sng" strike="noStrike" kern="1200" cap="none" spc="0" normalizeH="0" baseline="0" noProof="0" dirty="0" smtClean="0">
                <a:ln>
                  <a:noFill/>
                </a:ln>
                <a:solidFill>
                  <a:sysClr val="windowText" lastClr="000000">
                    <a:lumMod val="75000"/>
                    <a:lumOff val="25000"/>
                  </a:sysClr>
                </a:solidFill>
                <a:effectLst/>
                <a:uLnTx/>
                <a:uFillTx/>
                <a:latin typeface="Trebuchet MS" panose="020B0603020202020204"/>
                <a:ea typeface="+mn-ea"/>
                <a:cs typeface="+mn-cs"/>
              </a:rPr>
              <a:t>Public Accounting (Lg. Firm)		$63,250-83,250		$78,500-106,500</a:t>
            </a:r>
          </a:p>
          <a:p>
            <a:pPr marL="0" marR="0" lvl="0" indent="0" algn="l" defTabSz="342900" rtl="0" eaLnBrk="1" fontAlgn="t" latinLnBrk="0" hangingPunct="1">
              <a:lnSpc>
                <a:spcPct val="100000"/>
              </a:lnSpc>
              <a:spcBef>
                <a:spcPts val="750"/>
              </a:spcBef>
              <a:spcAft>
                <a:spcPts val="0"/>
              </a:spcAft>
              <a:buClr>
                <a:srgbClr val="90C226"/>
              </a:buClr>
              <a:buSzPct val="80000"/>
              <a:buFont typeface="Wingdings 3" charset="2"/>
              <a:buNone/>
              <a:tabLst/>
              <a:defRPr/>
            </a:pPr>
            <a:endParaRPr kumimoji="0" lang="en-US" sz="800" b="0" i="0" u="sng" strike="noStrike" kern="1200" cap="none" spc="0" normalizeH="0" baseline="0" noProof="0" dirty="0" smtClean="0">
              <a:ln>
                <a:noFill/>
              </a:ln>
              <a:solidFill>
                <a:sysClr val="windowText" lastClr="000000">
                  <a:lumMod val="75000"/>
                  <a:lumOff val="25000"/>
                </a:sysClr>
              </a:solidFill>
              <a:effectLst/>
              <a:uLnTx/>
              <a:uFillTx/>
              <a:latin typeface="Trebuchet MS" panose="020B0603020202020204"/>
              <a:ea typeface="+mn-ea"/>
              <a:cs typeface="+mn-cs"/>
            </a:endParaRPr>
          </a:p>
          <a:p>
            <a:pPr marL="0" marR="0" lvl="0" indent="0" algn="l" defTabSz="342900" rtl="0" eaLnBrk="1" fontAlgn="t" latinLnBrk="0" hangingPunct="1">
              <a:lnSpc>
                <a:spcPct val="100000"/>
              </a:lnSpc>
              <a:spcBef>
                <a:spcPts val="750"/>
              </a:spcBef>
              <a:spcAft>
                <a:spcPts val="0"/>
              </a:spcAft>
              <a:buClr>
                <a:srgbClr val="90C226"/>
              </a:buClr>
              <a:buSzPct val="80000"/>
              <a:buFont typeface="Wingdings 3" charset="2"/>
              <a:buNone/>
              <a:tabLst/>
              <a:defRPr/>
            </a:pPr>
            <a:r>
              <a:rPr kumimoji="0" lang="en-US" sz="2200" b="0" i="0" u="sng" strike="noStrike" kern="1200" cap="none" spc="0" normalizeH="0" baseline="0" noProof="0" dirty="0" smtClean="0">
                <a:ln>
                  <a:noFill/>
                </a:ln>
                <a:solidFill>
                  <a:sysClr val="windowText" lastClr="000000">
                    <a:lumMod val="75000"/>
                    <a:lumOff val="25000"/>
                  </a:sysClr>
                </a:solidFill>
                <a:effectLst/>
                <a:uLnTx/>
                <a:uFillTx/>
                <a:latin typeface="Trebuchet MS" panose="020B0603020202020204"/>
                <a:ea typeface="+mn-ea"/>
                <a:cs typeface="+mn-cs"/>
              </a:rPr>
              <a:t>Public Accounting (Med. Firm)		$56,500-67,750		$70,500-96,000</a:t>
            </a:r>
          </a:p>
          <a:p>
            <a:pPr marL="0" marR="0" lvl="0" indent="0" algn="l" defTabSz="342900" rtl="0" eaLnBrk="1" fontAlgn="t" latinLnBrk="0" hangingPunct="1">
              <a:lnSpc>
                <a:spcPct val="100000"/>
              </a:lnSpc>
              <a:spcBef>
                <a:spcPts val="750"/>
              </a:spcBef>
              <a:spcAft>
                <a:spcPts val="0"/>
              </a:spcAft>
              <a:buClr>
                <a:srgbClr val="90C226"/>
              </a:buClr>
              <a:buSzPct val="80000"/>
              <a:buFont typeface="Wingdings 3" charset="2"/>
              <a:buNone/>
              <a:tabLst/>
              <a:defRPr/>
            </a:pPr>
            <a:endParaRPr kumimoji="0" lang="en-US" sz="800" b="0" i="0" u="sng" strike="noStrike" kern="1200" cap="none" spc="0" normalizeH="0" baseline="0" noProof="0" dirty="0" smtClean="0">
              <a:ln>
                <a:noFill/>
              </a:ln>
              <a:solidFill>
                <a:sysClr val="windowText" lastClr="000000">
                  <a:lumMod val="75000"/>
                  <a:lumOff val="25000"/>
                </a:sysClr>
              </a:solidFill>
              <a:effectLst/>
              <a:uLnTx/>
              <a:uFillTx/>
              <a:latin typeface="Trebuchet MS" panose="020B0603020202020204"/>
              <a:ea typeface="+mn-ea"/>
              <a:cs typeface="+mn-cs"/>
            </a:endParaRP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r>
              <a:rPr kumimoji="0" lang="en-US" sz="2200" b="0" i="0" u="sng" strike="noStrike" kern="1200" cap="none" spc="0" normalizeH="0" baseline="0" noProof="0" dirty="0" smtClean="0">
                <a:ln>
                  <a:noFill/>
                </a:ln>
                <a:solidFill>
                  <a:sysClr val="windowText" lastClr="000000">
                    <a:lumMod val="75000"/>
                    <a:lumOff val="25000"/>
                  </a:sysClr>
                </a:solidFill>
                <a:effectLst/>
                <a:uLnTx/>
                <a:uFillTx/>
                <a:latin typeface="Trebuchet MS" panose="020B0603020202020204"/>
                <a:ea typeface="+mn-ea"/>
                <a:cs typeface="+mn-cs"/>
              </a:rPr>
              <a:t>Public Accounting (Sm. Firm)		$51,500-60,500		$63,750-81,500</a:t>
            </a: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endParaRPr kumimoji="0" lang="en-US" sz="800" b="0" i="0" u="sng" strike="noStrike" kern="1200" cap="none" spc="0" normalizeH="0" baseline="0" noProof="0" dirty="0" smtClean="0">
              <a:ln>
                <a:noFill/>
              </a:ln>
              <a:solidFill>
                <a:sysClr val="windowText" lastClr="000000">
                  <a:lumMod val="75000"/>
                  <a:lumOff val="25000"/>
                </a:sysClr>
              </a:solidFill>
              <a:effectLst/>
              <a:uLnTx/>
              <a:uFillTx/>
              <a:latin typeface="Trebuchet MS" panose="020B0603020202020204"/>
              <a:ea typeface="+mn-ea"/>
              <a:cs typeface="+mn-cs"/>
            </a:endParaRPr>
          </a:p>
          <a:p>
            <a:pPr marL="0" marR="0" lvl="0" indent="0" algn="l" defTabSz="342900" rtl="0" eaLnBrk="1" fontAlgn="t" latinLnBrk="0" hangingPunct="1">
              <a:lnSpc>
                <a:spcPct val="100000"/>
              </a:lnSpc>
              <a:spcBef>
                <a:spcPts val="750"/>
              </a:spcBef>
              <a:spcAft>
                <a:spcPts val="0"/>
              </a:spcAft>
              <a:buClr>
                <a:srgbClr val="90C226"/>
              </a:buClr>
              <a:buSzPct val="80000"/>
              <a:buFont typeface="Wingdings 3" charset="2"/>
              <a:buNone/>
              <a:tabLst/>
              <a:defRPr/>
            </a:pPr>
            <a:r>
              <a:rPr kumimoji="0" lang="en-US" sz="2200" b="0" i="0" u="sng" strike="noStrike" kern="1200" cap="none" spc="0" normalizeH="0" baseline="0" noProof="0" dirty="0" smtClean="0">
                <a:ln>
                  <a:noFill/>
                </a:ln>
                <a:solidFill>
                  <a:sysClr val="windowText" lastClr="000000">
                    <a:lumMod val="75000"/>
                    <a:lumOff val="25000"/>
                  </a:sysClr>
                </a:solidFill>
                <a:effectLst/>
                <a:uLnTx/>
                <a:uFillTx/>
                <a:latin typeface="Trebuchet MS" panose="020B0603020202020204"/>
                <a:ea typeface="+mn-ea"/>
                <a:cs typeface="+mn-cs"/>
              </a:rPr>
              <a:t>Corporate Accounting (Lg. Co.)	$53,750-69,500		$68,750-87,750</a:t>
            </a:r>
          </a:p>
          <a:p>
            <a:pPr marL="0" marR="0" lvl="0" indent="0" algn="l" defTabSz="342900" rtl="0" eaLnBrk="1" fontAlgn="t" latinLnBrk="0" hangingPunct="1">
              <a:lnSpc>
                <a:spcPct val="100000"/>
              </a:lnSpc>
              <a:spcBef>
                <a:spcPts val="750"/>
              </a:spcBef>
              <a:spcAft>
                <a:spcPts val="0"/>
              </a:spcAft>
              <a:buClr>
                <a:srgbClr val="90C226"/>
              </a:buClr>
              <a:buSzPct val="80000"/>
              <a:buFont typeface="Wingdings 3" charset="2"/>
              <a:buNone/>
              <a:tabLst/>
              <a:defRPr/>
            </a:pPr>
            <a:endParaRPr kumimoji="0" lang="en-US" sz="800" b="0" i="0" u="sng" strike="noStrike" kern="1200" cap="none" spc="0" normalizeH="0" baseline="0" noProof="0" dirty="0" smtClean="0">
              <a:ln>
                <a:noFill/>
              </a:ln>
              <a:solidFill>
                <a:sysClr val="windowText" lastClr="000000">
                  <a:lumMod val="75000"/>
                  <a:lumOff val="25000"/>
                </a:sysClr>
              </a:solidFill>
              <a:effectLst/>
              <a:uLnTx/>
              <a:uFillTx/>
              <a:latin typeface="Trebuchet MS" panose="020B0603020202020204"/>
              <a:ea typeface="+mn-ea"/>
              <a:cs typeface="+mn-cs"/>
            </a:endParaRPr>
          </a:p>
          <a:p>
            <a:pPr marL="0" marR="0" lvl="0" indent="0" algn="l" defTabSz="342900" rtl="0" eaLnBrk="1" fontAlgn="t" latinLnBrk="0" hangingPunct="1">
              <a:lnSpc>
                <a:spcPct val="100000"/>
              </a:lnSpc>
              <a:spcBef>
                <a:spcPts val="750"/>
              </a:spcBef>
              <a:spcAft>
                <a:spcPts val="0"/>
              </a:spcAft>
              <a:buClr>
                <a:srgbClr val="90C226"/>
              </a:buClr>
              <a:buSzPct val="80000"/>
              <a:buFont typeface="Wingdings 3" charset="2"/>
              <a:buNone/>
              <a:tabLst/>
              <a:defRPr/>
            </a:pPr>
            <a:r>
              <a:rPr kumimoji="0" lang="en-US" sz="2200" b="0" i="0" u="sng" strike="noStrike" kern="1200" cap="none" spc="0" normalizeH="0" baseline="0" noProof="0" dirty="0" smtClean="0">
                <a:ln>
                  <a:noFill/>
                </a:ln>
                <a:solidFill>
                  <a:sysClr val="windowText" lastClr="000000">
                    <a:lumMod val="75000"/>
                    <a:lumOff val="25000"/>
                  </a:sysClr>
                </a:solidFill>
                <a:effectLst/>
                <a:uLnTx/>
                <a:uFillTx/>
                <a:latin typeface="Trebuchet MS" panose="020B0603020202020204"/>
                <a:ea typeface="+mn-ea"/>
                <a:cs typeface="+mn-cs"/>
              </a:rPr>
              <a:t>Corporate Accounting (Med. Co.)	$49,250-65,250		$61,250-79,750</a:t>
            </a:r>
          </a:p>
          <a:p>
            <a:pPr marL="0" marR="0" lvl="0" indent="0" algn="l" defTabSz="342900" rtl="0" eaLnBrk="1" fontAlgn="t" latinLnBrk="0" hangingPunct="1">
              <a:lnSpc>
                <a:spcPct val="100000"/>
              </a:lnSpc>
              <a:spcBef>
                <a:spcPts val="750"/>
              </a:spcBef>
              <a:spcAft>
                <a:spcPts val="0"/>
              </a:spcAft>
              <a:buClr>
                <a:srgbClr val="90C226"/>
              </a:buClr>
              <a:buSzPct val="80000"/>
              <a:buFont typeface="Wingdings 3" charset="2"/>
              <a:buNone/>
              <a:tabLst/>
              <a:defRPr/>
            </a:pPr>
            <a:endParaRPr kumimoji="0" lang="en-US" sz="800" b="0" i="0" u="sng" strike="noStrike" kern="1200" cap="none" spc="0" normalizeH="0" baseline="0" noProof="0" dirty="0" smtClean="0">
              <a:ln>
                <a:noFill/>
              </a:ln>
              <a:solidFill>
                <a:sysClr val="windowText" lastClr="000000">
                  <a:lumMod val="75000"/>
                  <a:lumOff val="25000"/>
                </a:sysClr>
              </a:solidFill>
              <a:effectLst/>
              <a:uLnTx/>
              <a:uFillTx/>
              <a:latin typeface="Trebuchet MS" panose="020B0603020202020204"/>
              <a:ea typeface="+mn-ea"/>
              <a:cs typeface="+mn-cs"/>
            </a:endParaRP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r>
              <a:rPr kumimoji="0" lang="en-US" sz="2200" b="0" i="0" u="sng" strike="noStrike" kern="1200" cap="none" spc="0" normalizeH="0" baseline="0" noProof="0" dirty="0" smtClean="0">
                <a:ln>
                  <a:noFill/>
                </a:ln>
                <a:solidFill>
                  <a:sysClr val="windowText" lastClr="000000">
                    <a:lumMod val="75000"/>
                    <a:lumOff val="25000"/>
                  </a:sysClr>
                </a:solidFill>
                <a:effectLst/>
                <a:uLnTx/>
                <a:uFillTx/>
                <a:latin typeface="Trebuchet MS" panose="020B0603020202020204"/>
                <a:ea typeface="+mn-ea"/>
                <a:cs typeface="+mn-cs"/>
              </a:rPr>
              <a:t>Corporate Accounting (Sm. Co.)	$45,000-59,000		$57,500-70,000</a:t>
            </a: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endParaRPr kumimoji="0" lang="en-US" sz="1350" b="0" i="0" u="sng" strike="noStrike" kern="1200" cap="none" spc="0" normalizeH="0" baseline="0" noProof="0" dirty="0" smtClean="0">
              <a:ln>
                <a:noFill/>
              </a:ln>
              <a:solidFill>
                <a:sysClr val="windowText" lastClr="000000">
                  <a:lumMod val="75000"/>
                  <a:lumOff val="25000"/>
                </a:sysClr>
              </a:solidFill>
              <a:effectLst/>
              <a:uLnTx/>
              <a:uFillTx/>
              <a:latin typeface="Trebuchet MS" panose="020B0603020202020204"/>
              <a:ea typeface="+mn-ea"/>
              <a:cs typeface="+mn-cs"/>
            </a:endParaRP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endParaRPr kumimoji="0" lang="en-US" sz="135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sp>
        <p:nvSpPr>
          <p:cNvPr id="3" name="Title 1">
            <a:extLst>
              <a:ext uri="{FF2B5EF4-FFF2-40B4-BE49-F238E27FC236}">
                <a16:creationId xmlns:a16="http://schemas.microsoft.com/office/drawing/2014/main" xmlns="" id="{06709908-9730-47ED-BAC4-37BF189D8BF8}"/>
              </a:ext>
            </a:extLst>
          </p:cNvPr>
          <p:cNvSpPr txBox="1">
            <a:spLocks/>
          </p:cNvSpPr>
          <p:nvPr/>
        </p:nvSpPr>
        <p:spPr>
          <a:xfrm>
            <a:off x="152400" y="228600"/>
            <a:ext cx="6447501" cy="850900"/>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33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90C226"/>
                </a:solidFill>
                <a:effectLst/>
                <a:uLnTx/>
                <a:uFillTx/>
                <a:latin typeface="Trebuchet MS" panose="020B0603020202020204"/>
                <a:ea typeface="+mj-ea"/>
                <a:cs typeface="+mj-cs"/>
              </a:rPr>
              <a:t>Earning Potential</a:t>
            </a:r>
            <a:endParaRPr kumimoji="0" lang="en-US" sz="4400" b="0" i="0" u="none" strike="noStrike" kern="1200" cap="none" spc="0" normalizeH="0" baseline="0" noProof="0" dirty="0">
              <a:ln>
                <a:noFill/>
              </a:ln>
              <a:solidFill>
                <a:srgbClr val="90C226"/>
              </a:solidFill>
              <a:effectLst/>
              <a:uLnTx/>
              <a:uFillTx/>
              <a:latin typeface="Trebuchet MS" panose="020B0603020202020204"/>
              <a:ea typeface="+mj-ea"/>
              <a:cs typeface="+mj-cs"/>
            </a:endParaRPr>
          </a:p>
        </p:txBody>
      </p:sp>
      <p:sp>
        <p:nvSpPr>
          <p:cNvPr id="5"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57548E-8C39-4BF4-B7D2-68AB7A2581C1}" type="slidenum">
              <a:rPr lang="en-US" smtClean="0">
                <a:solidFill>
                  <a:prstClr val="black">
                    <a:tint val="75000"/>
                  </a:prstClr>
                </a:solidFill>
                <a:latin typeface="Calibri" panose="020F0502020204030204"/>
              </a:rPr>
              <a:t>28</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6517331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46CCCAE8-1170-42C8-A786-C20E2857FC29}"/>
              </a:ext>
            </a:extLst>
          </p:cNvPr>
          <p:cNvSpPr>
            <a:spLocks noGrp="1"/>
          </p:cNvSpPr>
          <p:nvPr>
            <p:ph type="title"/>
          </p:nvPr>
        </p:nvSpPr>
        <p:spPr>
          <a:xfrm>
            <a:off x="508001" y="609600"/>
            <a:ext cx="6447501" cy="1066800"/>
          </a:xfrm>
        </p:spPr>
        <p:txBody>
          <a:bodyPr>
            <a:normAutofit/>
          </a:bodyPr>
          <a:lstStyle/>
          <a:p>
            <a:pPr algn="l"/>
            <a:r>
              <a:rPr lang="en-US" sz="4800" dirty="0">
                <a:solidFill>
                  <a:srgbClr val="92D050"/>
                </a:solidFill>
              </a:rPr>
              <a:t>Ask for Help</a:t>
            </a:r>
          </a:p>
        </p:txBody>
      </p:sp>
      <p:sp>
        <p:nvSpPr>
          <p:cNvPr id="7" name="Content Placeholder 6">
            <a:extLst>
              <a:ext uri="{FF2B5EF4-FFF2-40B4-BE49-F238E27FC236}">
                <a16:creationId xmlns:a16="http://schemas.microsoft.com/office/drawing/2014/main" xmlns="" id="{99E04DEB-D6CB-4EBC-8551-B1FC47C33E3D}"/>
              </a:ext>
            </a:extLst>
          </p:cNvPr>
          <p:cNvSpPr>
            <a:spLocks noGrp="1"/>
          </p:cNvSpPr>
          <p:nvPr>
            <p:ph idx="1"/>
          </p:nvPr>
        </p:nvSpPr>
        <p:spPr>
          <a:xfrm>
            <a:off x="508000" y="1899204"/>
            <a:ext cx="6447501" cy="3880773"/>
          </a:xfrm>
        </p:spPr>
        <p:txBody>
          <a:bodyPr/>
          <a:lstStyle/>
          <a:p>
            <a:r>
              <a:rPr lang="en-US" sz="2400" dirty="0"/>
              <a:t>Every state has a society of CPAs with multiple resources for high school teachers. </a:t>
            </a:r>
          </a:p>
          <a:p>
            <a:r>
              <a:rPr lang="en-US" sz="2400" dirty="0"/>
              <a:t>You’ll hear from our next speaker about some of those resources.</a:t>
            </a:r>
          </a:p>
          <a:p>
            <a:r>
              <a:rPr lang="en-US" sz="2400" dirty="0"/>
              <a:t>Contact YOUR state society or a local CPA to learn more about accounting and the path for your students to become CPAs. </a:t>
            </a:r>
          </a:p>
          <a:p>
            <a:pPr marL="0" indent="0">
              <a:buNone/>
            </a:pPr>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xmlns="" id="{169D9DCB-2EF3-4670-AE3F-D957C0BBB85E}"/>
              </a:ext>
            </a:extLst>
          </p:cNvPr>
          <p:cNvSpPr>
            <a:spLocks noGrp="1"/>
          </p:cNvSpPr>
          <p:nvPr>
            <p:ph type="sldNum" sz="quarter" idx="12"/>
          </p:nvPr>
        </p:nvSpPr>
        <p:spPr/>
        <p:txBody>
          <a:bodyPr/>
          <a:lstStyle/>
          <a:p>
            <a:fld id="{9E6652A2-8DFD-49DE-9A50-B43C274C5818}" type="slidenum">
              <a:rPr lang="en-US" smtClean="0"/>
              <a:pPr/>
              <a:t>29</a:t>
            </a:fld>
            <a:endParaRPr lang="en-US"/>
          </a:p>
        </p:txBody>
      </p:sp>
      <p:pic>
        <p:nvPicPr>
          <p:cNvPr id="9" name="Picture 8">
            <a:extLst>
              <a:ext uri="{FF2B5EF4-FFF2-40B4-BE49-F238E27FC236}">
                <a16:creationId xmlns:a16="http://schemas.microsoft.com/office/drawing/2014/main" xmlns="" id="{1ECD5485-71E8-45C2-A55B-A8BD314FFD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5298769"/>
            <a:ext cx="2514600" cy="1415954"/>
          </a:xfrm>
          <a:prstGeom prst="rect">
            <a:avLst/>
          </a:prstGeom>
        </p:spPr>
      </p:pic>
    </p:spTree>
    <p:extLst>
      <p:ext uri="{BB962C8B-B14F-4D97-AF65-F5344CB8AC3E}">
        <p14:creationId xmlns:p14="http://schemas.microsoft.com/office/powerpoint/2010/main" val="1811456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95800" y="4849730"/>
            <a:ext cx="3856659" cy="1169551"/>
          </a:xfrm>
          <a:prstGeom prst="rect">
            <a:avLst/>
          </a:prstGeom>
          <a:noFill/>
        </p:spPr>
        <p:txBody>
          <a:bodyPr wrap="square" rtlCol="0">
            <a:spAutoFit/>
          </a:bodyPr>
          <a:lstStyle/>
          <a:p>
            <a:pPr algn="r"/>
            <a:r>
              <a:rPr lang="en-US" sz="2200" b="1" dirty="0">
                <a:solidFill>
                  <a:prstClr val="black"/>
                </a:solidFill>
                <a:latin typeface="Century Gothic" panose="020B0502020202020204" pitchFamily="34" charset="0"/>
              </a:rPr>
              <a:t>Julie Kornegay</a:t>
            </a:r>
          </a:p>
          <a:p>
            <a:pPr algn="r"/>
            <a:r>
              <a:rPr lang="en-US" sz="1600" dirty="0" smtClean="0">
                <a:solidFill>
                  <a:prstClr val="black"/>
                </a:solidFill>
                <a:latin typeface="Century Gothic" panose="020B0502020202020204" pitchFamily="34" charset="0"/>
              </a:rPr>
              <a:t>Senior Education Program Manager</a:t>
            </a:r>
          </a:p>
          <a:p>
            <a:pPr algn="r"/>
            <a:r>
              <a:rPr lang="en-US" sz="1600" dirty="0" smtClean="0">
                <a:solidFill>
                  <a:prstClr val="black"/>
                </a:solidFill>
                <a:latin typeface="Century Gothic" panose="020B0502020202020204" pitchFamily="34" charset="0"/>
              </a:rPr>
              <a:t>Federal Reserve Bank of Atlanta – Birmingham Branch</a:t>
            </a:r>
            <a:endParaRPr lang="en-US" sz="1600" dirty="0">
              <a:solidFill>
                <a:prstClr val="black"/>
              </a:solidFill>
              <a:latin typeface="Century Gothic" panose="020B0502020202020204" pitchFamily="34" charset="0"/>
            </a:endParaRPr>
          </a:p>
        </p:txBody>
      </p:sp>
      <p:sp>
        <p:nvSpPr>
          <p:cNvPr id="7" name="Slide Number Placeholder 6"/>
          <p:cNvSpPr>
            <a:spLocks noGrp="1"/>
          </p:cNvSpPr>
          <p:nvPr>
            <p:ph type="sldNum" sz="quarter" idx="12"/>
          </p:nvPr>
        </p:nvSpPr>
        <p:spPr/>
        <p:txBody>
          <a:bodyPr/>
          <a:lstStyle/>
          <a:p>
            <a:fld id="{0811DBE5-FBD5-4A74-952A-0500A271A30D}" type="slidenum">
              <a:rPr lang="en-US" smtClean="0">
                <a:solidFill>
                  <a:prstClr val="black">
                    <a:tint val="75000"/>
                  </a:prstClr>
                </a:solidFill>
              </a:rPr>
              <a:pPr/>
              <a:t>3</a:t>
            </a:fld>
            <a:endParaRPr lang="en-US" dirty="0">
              <a:solidFill>
                <a:prstClr val="black">
                  <a:tint val="75000"/>
                </a:prstClr>
              </a:solidFill>
            </a:endParaRPr>
          </a:p>
        </p:txBody>
      </p:sp>
      <p:sp>
        <p:nvSpPr>
          <p:cNvPr id="9" name="Subtitle 2"/>
          <p:cNvSpPr>
            <a:spLocks noGrp="1"/>
          </p:cNvSpPr>
          <p:nvPr>
            <p:ph type="subTitle" idx="1"/>
          </p:nvPr>
        </p:nvSpPr>
        <p:spPr>
          <a:xfrm>
            <a:off x="3124200" y="1431776"/>
            <a:ext cx="5391149" cy="781797"/>
          </a:xfrm>
        </p:spPr>
        <p:txBody>
          <a:bodyPr>
            <a:normAutofit/>
          </a:bodyPr>
          <a:lstStyle/>
          <a:p>
            <a:pPr algn="r">
              <a:lnSpc>
                <a:spcPct val="100000"/>
              </a:lnSpc>
              <a:spcBef>
                <a:spcPts val="0"/>
              </a:spcBef>
            </a:pPr>
            <a:r>
              <a:rPr lang="en-US" dirty="0" smtClean="0">
                <a:latin typeface="Century Gothic" panose="020B0502020202020204" pitchFamily="34" charset="0"/>
              </a:rPr>
              <a:t> Careers in Financial Services</a:t>
            </a:r>
            <a:endParaRPr lang="en-US" dirty="0">
              <a:latin typeface="Century Gothic" panose="020B0502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950" y="2652574"/>
            <a:ext cx="1687141" cy="210630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1" y="4101418"/>
            <a:ext cx="2209800" cy="2164084"/>
          </a:xfrm>
          <a:prstGeom prst="rect">
            <a:avLst/>
          </a:prstGeom>
        </p:spPr>
      </p:pic>
      <p:sp>
        <p:nvSpPr>
          <p:cNvPr id="10" name="Subtitle 2"/>
          <p:cNvSpPr txBox="1">
            <a:spLocks/>
          </p:cNvSpPr>
          <p:nvPr/>
        </p:nvSpPr>
        <p:spPr>
          <a:xfrm>
            <a:off x="2995760" y="838201"/>
            <a:ext cx="5843440" cy="5780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600" dirty="0" smtClean="0">
                <a:solidFill>
                  <a:srgbClr val="0070C0"/>
                </a:solidFill>
                <a:latin typeface="Century Gothic" panose="020B0502020202020204" pitchFamily="34" charset="0"/>
              </a:rPr>
              <a:t>MAXIMUM EMPLOYMENT MATTERS:</a:t>
            </a:r>
            <a:endParaRPr lang="en-US" sz="2600" dirty="0">
              <a:solidFill>
                <a:srgbClr val="0070C0"/>
              </a:solidFill>
              <a:latin typeface="Century Gothic" panose="020B0502020202020204" pitchFamily="34" charset="0"/>
            </a:endParaRPr>
          </a:p>
        </p:txBody>
      </p:sp>
    </p:spTree>
    <p:extLst>
      <p:ext uri="{BB962C8B-B14F-4D97-AF65-F5344CB8AC3E}">
        <p14:creationId xmlns:p14="http://schemas.microsoft.com/office/powerpoint/2010/main" val="8214950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24200" y="4796906"/>
            <a:ext cx="5391149" cy="923330"/>
          </a:xfrm>
          <a:prstGeom prst="rect">
            <a:avLst/>
          </a:prstGeom>
          <a:noFill/>
        </p:spPr>
        <p:txBody>
          <a:bodyPr wrap="square" rtlCol="0">
            <a:spAutoFit/>
          </a:bodyPr>
          <a:lstStyle/>
          <a:p>
            <a:pPr algn="r"/>
            <a:r>
              <a:rPr lang="en-US" sz="2200" b="1" dirty="0" smtClean="0">
                <a:solidFill>
                  <a:prstClr val="black"/>
                </a:solidFill>
                <a:latin typeface="Century Gothic" panose="020B0502020202020204" pitchFamily="34" charset="0"/>
              </a:rPr>
              <a:t>Laura Hunt</a:t>
            </a:r>
            <a:endParaRPr lang="en-US" sz="2200" b="1" dirty="0">
              <a:solidFill>
                <a:prstClr val="black"/>
              </a:solidFill>
              <a:latin typeface="Century Gothic" panose="020B0502020202020204" pitchFamily="34" charset="0"/>
            </a:endParaRPr>
          </a:p>
          <a:p>
            <a:pPr algn="r"/>
            <a:r>
              <a:rPr lang="en-US" sz="1600" dirty="0" smtClean="0">
                <a:solidFill>
                  <a:prstClr val="black"/>
                </a:solidFill>
                <a:latin typeface="Century Gothic" panose="020B0502020202020204" pitchFamily="34" charset="0"/>
              </a:rPr>
              <a:t>Communications Associate</a:t>
            </a:r>
          </a:p>
          <a:p>
            <a:pPr algn="r"/>
            <a:r>
              <a:rPr lang="en-US" sz="1600" dirty="0" smtClean="0">
                <a:solidFill>
                  <a:prstClr val="black"/>
                </a:solidFill>
                <a:latin typeface="Century Gothic" panose="020B0502020202020204" pitchFamily="34" charset="0"/>
              </a:rPr>
              <a:t>Tennessee Society of CPAs</a:t>
            </a:r>
            <a:endParaRPr lang="en-US" sz="1600" dirty="0">
              <a:solidFill>
                <a:prstClr val="black"/>
              </a:solidFill>
              <a:latin typeface="Century Gothic" panose="020B0502020202020204" pitchFamily="34" charset="0"/>
            </a:endParaRPr>
          </a:p>
        </p:txBody>
      </p:sp>
      <p:sp>
        <p:nvSpPr>
          <p:cNvPr id="7" name="Slide Number Placeholder 6"/>
          <p:cNvSpPr>
            <a:spLocks noGrp="1"/>
          </p:cNvSpPr>
          <p:nvPr>
            <p:ph type="sldNum" sz="quarter" idx="12"/>
          </p:nvPr>
        </p:nvSpPr>
        <p:spPr/>
        <p:txBody>
          <a:bodyPr/>
          <a:lstStyle/>
          <a:p>
            <a:fld id="{0811DBE5-FBD5-4A74-952A-0500A271A30D}" type="slidenum">
              <a:rPr lang="en-US" smtClean="0">
                <a:solidFill>
                  <a:prstClr val="black">
                    <a:tint val="75000"/>
                  </a:prstClr>
                </a:solidFill>
              </a:rPr>
              <a:pPr/>
              <a:t>30</a:t>
            </a:fld>
            <a:endParaRPr lang="en-US" dirty="0">
              <a:solidFill>
                <a:prstClr val="black">
                  <a:tint val="75000"/>
                </a:prstClr>
              </a:solidFill>
            </a:endParaRPr>
          </a:p>
        </p:txBody>
      </p:sp>
      <p:sp>
        <p:nvSpPr>
          <p:cNvPr id="9" name="Subtitle 2"/>
          <p:cNvSpPr>
            <a:spLocks noGrp="1"/>
          </p:cNvSpPr>
          <p:nvPr>
            <p:ph type="subTitle" idx="1"/>
          </p:nvPr>
        </p:nvSpPr>
        <p:spPr>
          <a:xfrm>
            <a:off x="3124200" y="1431776"/>
            <a:ext cx="5391149" cy="781797"/>
          </a:xfrm>
        </p:spPr>
        <p:txBody>
          <a:bodyPr>
            <a:normAutofit/>
          </a:bodyPr>
          <a:lstStyle/>
          <a:p>
            <a:pPr algn="r">
              <a:lnSpc>
                <a:spcPct val="100000"/>
              </a:lnSpc>
              <a:spcBef>
                <a:spcPts val="0"/>
              </a:spcBef>
            </a:pPr>
            <a:r>
              <a:rPr lang="en-US" sz="2200" dirty="0">
                <a:latin typeface="Century Gothic" panose="020B0502020202020204" pitchFamily="34" charset="0"/>
              </a:rPr>
              <a:t>Exploring </a:t>
            </a:r>
            <a:r>
              <a:rPr lang="en-US" sz="2200" dirty="0" smtClean="0">
                <a:latin typeface="Century Gothic" panose="020B0502020202020204" pitchFamily="34" charset="0"/>
              </a:rPr>
              <a:t>Careers in Financial Services</a:t>
            </a:r>
            <a:endParaRPr lang="en-US" sz="2200" dirty="0">
              <a:latin typeface="Century Gothic" panose="020B0502020202020204" pitchFamily="34"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1" y="4114800"/>
            <a:ext cx="2209800" cy="2164084"/>
          </a:xfrm>
          <a:prstGeom prst="rect">
            <a:avLst/>
          </a:prstGeom>
        </p:spPr>
      </p:pic>
      <p:sp>
        <p:nvSpPr>
          <p:cNvPr id="10" name="Subtitle 2"/>
          <p:cNvSpPr txBox="1">
            <a:spLocks/>
          </p:cNvSpPr>
          <p:nvPr/>
        </p:nvSpPr>
        <p:spPr>
          <a:xfrm>
            <a:off x="2995760" y="838201"/>
            <a:ext cx="5843440" cy="5780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600" dirty="0" smtClean="0">
                <a:solidFill>
                  <a:srgbClr val="0070C0"/>
                </a:solidFill>
                <a:latin typeface="Century Gothic" panose="020B0502020202020204" pitchFamily="34" charset="0"/>
              </a:rPr>
              <a:t>MAXIMUM EMPLOYMENT MATTERS:</a:t>
            </a:r>
            <a:endParaRPr lang="en-US" sz="2600" dirty="0">
              <a:solidFill>
                <a:srgbClr val="0070C0"/>
              </a:solidFill>
              <a:latin typeface="Century Gothic" panose="020B0502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2215576"/>
            <a:ext cx="1905000" cy="242109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2494" y="5749799"/>
            <a:ext cx="1673311" cy="529085"/>
          </a:xfrm>
          <a:prstGeom prst="rect">
            <a:avLst/>
          </a:prstGeom>
        </p:spPr>
      </p:pic>
    </p:spTree>
    <p:extLst>
      <p:ext uri="{BB962C8B-B14F-4D97-AF65-F5344CB8AC3E}">
        <p14:creationId xmlns:p14="http://schemas.microsoft.com/office/powerpoint/2010/main" val="150909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6713" y="602495"/>
            <a:ext cx="5827713" cy="592138"/>
          </a:xfrm>
          <a:prstGeom prst="rect">
            <a:avLst/>
          </a:prstGeom>
        </p:spPr>
        <p:txBody>
          <a:bodyPr/>
          <a:lstStyle/>
          <a:p>
            <a:pPr algn="l"/>
            <a:r>
              <a:rPr lang="en-US" sz="3600" dirty="0">
                <a:solidFill>
                  <a:schemeClr val="bg1"/>
                </a:solidFill>
              </a:rPr>
              <a:t>Having the Right Talent</a:t>
            </a:r>
            <a:endParaRPr lang="en-US" sz="3600" dirty="0"/>
          </a:p>
        </p:txBody>
      </p:sp>
      <p:pic>
        <p:nvPicPr>
          <p:cNvPr id="4" name="Picture 3"/>
          <p:cNvPicPr>
            <a:picLocks noChangeAspect="1"/>
          </p:cNvPicPr>
          <p:nvPr/>
        </p:nvPicPr>
        <p:blipFill rotWithShape="1">
          <a:blip r:embed="rId3"/>
          <a:srcRect t="6994"/>
          <a:stretch/>
        </p:blipFill>
        <p:spPr>
          <a:xfrm>
            <a:off x="626167" y="1401418"/>
            <a:ext cx="7736833" cy="4458156"/>
          </a:xfrm>
          <a:prstGeom prst="rect">
            <a:avLst/>
          </a:prstGeom>
        </p:spPr>
      </p:pic>
      <p:sp>
        <p:nvSpPr>
          <p:cNvPr id="5"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4BBB35-D673-4762-BBA9-341BE8D7D288}" type="slidenum">
              <a:rPr lang="en-US" smtClean="0">
                <a:solidFill>
                  <a:prstClr val="black">
                    <a:tint val="75000"/>
                  </a:prstClr>
                </a:solidFill>
                <a:latin typeface="Calibri" panose="020F0502020204030204"/>
              </a:rPr>
              <a:t>31</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813979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095223" y="1600200"/>
            <a:ext cx="7194762" cy="3966169"/>
          </a:xfrm>
        </p:spPr>
        <p:txBody>
          <a:bodyPr/>
          <a:lstStyle/>
          <a:p>
            <a:pPr marL="285750" indent="-285750">
              <a:buFont typeface="Arial" panose="020B0604020202020204" pitchFamily="34" charset="0"/>
              <a:buChar char="•"/>
            </a:pPr>
            <a:r>
              <a:rPr lang="en-US" sz="2800" dirty="0"/>
              <a:t>Fewer than 40% of high schools in Tennessee offer an accounting course. </a:t>
            </a:r>
          </a:p>
          <a:p>
            <a:pPr marL="285750" indent="-285750">
              <a:buFont typeface="Arial" panose="020B0604020202020204" pitchFamily="34" charset="0"/>
              <a:buChar char="•"/>
            </a:pPr>
            <a:r>
              <a:rPr lang="en-US" sz="2800" dirty="0"/>
              <a:t>Fewer than 14% of all high school students in Tennessee will take an accounting course prior to college.</a:t>
            </a:r>
          </a:p>
          <a:p>
            <a:pPr marL="285750" indent="-285750">
              <a:buFont typeface="Arial" panose="020B0604020202020204" pitchFamily="34" charset="0"/>
              <a:buChar char="•"/>
            </a:pPr>
            <a:r>
              <a:rPr lang="en-US" sz="2800" dirty="0"/>
              <a:t>For those that do take accounting, the curriculum teaches basic bookkeeping and almost no accounting principals</a:t>
            </a:r>
            <a:r>
              <a:rPr lang="en-US" sz="2800" dirty="0" smtClean="0"/>
              <a:t>.</a:t>
            </a:r>
          </a:p>
          <a:p>
            <a:endParaRPr lang="en-US" sz="3200" dirty="0"/>
          </a:p>
        </p:txBody>
      </p:sp>
      <p:sp>
        <p:nvSpPr>
          <p:cNvPr id="5" name="Title 4"/>
          <p:cNvSpPr>
            <a:spLocks noGrp="1"/>
          </p:cNvSpPr>
          <p:nvPr>
            <p:ph type="title"/>
          </p:nvPr>
        </p:nvSpPr>
        <p:spPr/>
        <p:txBody>
          <a:bodyPr/>
          <a:lstStyle/>
          <a:p>
            <a:r>
              <a:rPr lang="en-US" sz="4000" dirty="0"/>
              <a:t>Did you know</a:t>
            </a:r>
            <a:r>
              <a:rPr lang="en-US" sz="4000" dirty="0" smtClean="0"/>
              <a:t>...</a:t>
            </a:r>
            <a:endParaRPr lang="en-US" sz="4000" dirty="0"/>
          </a:p>
        </p:txBody>
      </p:sp>
      <p:sp>
        <p:nvSpPr>
          <p:cNvPr id="4"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A27A3F-C168-45F4-94C7-11073A24C480}" type="slidenum">
              <a:rPr lang="en-US" smtClean="0">
                <a:solidFill>
                  <a:prstClr val="black">
                    <a:tint val="75000"/>
                  </a:prstClr>
                </a:solidFill>
                <a:latin typeface="Calibri" panose="020F0502020204030204"/>
              </a:rPr>
              <a:t>32</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42757370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High School Outreach</a:t>
            </a:r>
            <a:endParaRPr lang="en-US" sz="4000" dirty="0"/>
          </a:p>
        </p:txBody>
      </p:sp>
      <p:sp>
        <p:nvSpPr>
          <p:cNvPr id="2" name="TextBox 1"/>
          <p:cNvSpPr txBox="1"/>
          <p:nvPr/>
        </p:nvSpPr>
        <p:spPr>
          <a:xfrm>
            <a:off x="685800" y="1447800"/>
            <a:ext cx="5159828" cy="4678204"/>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prstClr val="white"/>
                </a:solidFill>
                <a:latin typeface="Gotham-Book"/>
              </a:rPr>
              <a:t>Career Exploration </a:t>
            </a:r>
            <a:br>
              <a:rPr lang="en-US" sz="2800" dirty="0" smtClean="0">
                <a:solidFill>
                  <a:prstClr val="white"/>
                </a:solidFill>
                <a:latin typeface="Gotham-Book"/>
              </a:rPr>
            </a:br>
            <a:r>
              <a:rPr lang="en-US" sz="2800" dirty="0" smtClean="0">
                <a:solidFill>
                  <a:prstClr val="white"/>
                </a:solidFill>
                <a:latin typeface="Gotham-Book"/>
              </a:rPr>
              <a:t>Field Trips</a:t>
            </a:r>
          </a:p>
          <a:p>
            <a:pPr marL="285750" indent="-285750">
              <a:buFont typeface="Arial" panose="020B0604020202020204" pitchFamily="34" charset="0"/>
              <a:buChar char="•"/>
            </a:pPr>
            <a:r>
              <a:rPr lang="en-US" sz="2800" dirty="0" smtClean="0">
                <a:solidFill>
                  <a:prstClr val="white"/>
                </a:solidFill>
                <a:latin typeface="Gotham-Book"/>
              </a:rPr>
              <a:t>Educator Training for </a:t>
            </a:r>
            <a:br>
              <a:rPr lang="en-US" sz="2800" dirty="0" smtClean="0">
                <a:solidFill>
                  <a:prstClr val="white"/>
                </a:solidFill>
                <a:latin typeface="Gotham-Book"/>
              </a:rPr>
            </a:br>
            <a:r>
              <a:rPr lang="en-US" sz="2800" dirty="0" smtClean="0">
                <a:solidFill>
                  <a:prstClr val="white"/>
                </a:solidFill>
                <a:latin typeface="Gotham-Book"/>
              </a:rPr>
              <a:t>Advanced Accounting Class</a:t>
            </a:r>
          </a:p>
          <a:p>
            <a:pPr marL="285750" indent="-285750">
              <a:buFont typeface="Arial" panose="020B0604020202020204" pitchFamily="34" charset="0"/>
              <a:buChar char="•"/>
            </a:pPr>
            <a:r>
              <a:rPr lang="en-US" sz="2800" dirty="0" smtClean="0">
                <a:solidFill>
                  <a:prstClr val="white"/>
                </a:solidFill>
                <a:latin typeface="Gotham-Book"/>
              </a:rPr>
              <a:t>Speaker’s Bureau</a:t>
            </a:r>
          </a:p>
          <a:p>
            <a:pPr marL="285750" indent="-285750">
              <a:buFont typeface="Arial" panose="020B0604020202020204" pitchFamily="34" charset="0"/>
              <a:buChar char="•"/>
            </a:pPr>
            <a:r>
              <a:rPr lang="en-US" sz="2800" dirty="0" smtClean="0">
                <a:solidFill>
                  <a:prstClr val="white"/>
                </a:solidFill>
                <a:latin typeface="Gotham-Book"/>
              </a:rPr>
              <a:t>Educator Resources for the Classroom</a:t>
            </a:r>
          </a:p>
          <a:p>
            <a:pPr marL="742950" lvl="1" indent="-285750">
              <a:buFont typeface="Arial" panose="020B0604020202020204" pitchFamily="34" charset="0"/>
              <a:buChar char="•"/>
            </a:pPr>
            <a:r>
              <a:rPr lang="en-US" sz="2800" dirty="0" smtClean="0">
                <a:solidFill>
                  <a:prstClr val="white"/>
                </a:solidFill>
                <a:latin typeface="Gotham-Book"/>
              </a:rPr>
              <a:t>ThiswaytoCPA.com</a:t>
            </a:r>
          </a:p>
          <a:p>
            <a:pPr marL="742950" lvl="1" indent="-285750">
              <a:buFont typeface="Arial" panose="020B0604020202020204" pitchFamily="34" charset="0"/>
              <a:buChar char="•"/>
            </a:pPr>
            <a:r>
              <a:rPr lang="en-US" sz="2800" dirty="0" smtClean="0">
                <a:solidFill>
                  <a:prstClr val="white"/>
                </a:solidFill>
                <a:latin typeface="Gotham-Book"/>
              </a:rPr>
              <a:t>StartHereGoPlaces.com</a:t>
            </a:r>
          </a:p>
          <a:p>
            <a:pPr marL="285750" indent="-285750">
              <a:buFont typeface="Arial" panose="020B0604020202020204" pitchFamily="34" charset="0"/>
              <a:buChar char="•"/>
            </a:pPr>
            <a:r>
              <a:rPr lang="en-US" sz="2800" dirty="0" smtClean="0">
                <a:solidFill>
                  <a:prstClr val="white"/>
                </a:solidFill>
                <a:latin typeface="Gotham-Book"/>
              </a:rPr>
              <a:t>Bank On It Interactive Game</a:t>
            </a:r>
          </a:p>
          <a:p>
            <a:pPr marL="285750" indent="-285750">
              <a:buFont typeface="Arial" panose="020B0604020202020204" pitchFamily="34" charset="0"/>
              <a:buChar char="•"/>
            </a:pPr>
            <a:endParaRPr lang="en-US" dirty="0">
              <a:solidFill>
                <a:prstClr val="black"/>
              </a:solidFill>
            </a:endParaRPr>
          </a:p>
        </p:txBody>
      </p:sp>
      <p:pic>
        <p:nvPicPr>
          <p:cNvPr id="6" name="Picture 5"/>
          <p:cNvPicPr>
            <a:picLocks noChangeAspect="1"/>
          </p:cNvPicPr>
          <p:nvPr/>
        </p:nvPicPr>
        <p:blipFill>
          <a:blip r:embed="rId3"/>
          <a:stretch>
            <a:fillRect/>
          </a:stretch>
        </p:blipFill>
        <p:spPr>
          <a:xfrm>
            <a:off x="5845628" y="1981200"/>
            <a:ext cx="2676989" cy="2616041"/>
          </a:xfrm>
          <a:prstGeom prst="rect">
            <a:avLst/>
          </a:prstGeom>
        </p:spPr>
      </p:pic>
    </p:spTree>
    <p:extLst>
      <p:ext uri="{BB962C8B-B14F-4D97-AF65-F5344CB8AC3E}">
        <p14:creationId xmlns:p14="http://schemas.microsoft.com/office/powerpoint/2010/main" val="32266163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6570" y="451713"/>
            <a:ext cx="3208182" cy="1005631"/>
          </a:xfrm>
          <a:prstGeom prst="rect">
            <a:avLst/>
          </a:prstGeom>
        </p:spPr>
      </p:pic>
      <p:sp>
        <p:nvSpPr>
          <p:cNvPr id="3" name="TextBox 2"/>
          <p:cNvSpPr txBox="1"/>
          <p:nvPr/>
        </p:nvSpPr>
        <p:spPr>
          <a:xfrm>
            <a:off x="598714" y="2111827"/>
            <a:ext cx="8066315" cy="252376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prstClr val="black"/>
                </a:solidFill>
              </a:rPr>
              <a:t>An interactive, touring field trip for high school students to explore a career in accounting</a:t>
            </a:r>
          </a:p>
          <a:p>
            <a:pPr marL="285750" indent="-285750">
              <a:buFont typeface="Arial" panose="020B0604020202020204" pitchFamily="34" charset="0"/>
              <a:buChar char="•"/>
            </a:pPr>
            <a:r>
              <a:rPr lang="en-US" sz="2800" dirty="0" smtClean="0">
                <a:solidFill>
                  <a:prstClr val="black"/>
                </a:solidFill>
              </a:rPr>
              <a:t>Held at local college campuses across the state</a:t>
            </a:r>
          </a:p>
          <a:p>
            <a:pPr marL="285750" indent="-285750">
              <a:buFont typeface="Arial" panose="020B0604020202020204" pitchFamily="34" charset="0"/>
              <a:buChar char="•"/>
            </a:pPr>
            <a:r>
              <a:rPr lang="en-US" sz="2800" dirty="0" smtClean="0">
                <a:solidFill>
                  <a:prstClr val="black"/>
                </a:solidFill>
              </a:rPr>
              <a:t>Receive college prep advice in addition to accounting</a:t>
            </a:r>
          </a:p>
          <a:p>
            <a:pPr marL="285750" indent="-285750">
              <a:buFont typeface="Arial" panose="020B0604020202020204" pitchFamily="34" charset="0"/>
              <a:buChar char="•"/>
            </a:pPr>
            <a:endParaRPr lang="en-US" dirty="0">
              <a:solidFill>
                <a:prstClr val="black"/>
              </a:solidFill>
            </a:endParaRPr>
          </a:p>
        </p:txBody>
      </p:sp>
    </p:spTree>
    <p:extLst>
      <p:ext uri="{BB962C8B-B14F-4D97-AF65-F5344CB8AC3E}">
        <p14:creationId xmlns:p14="http://schemas.microsoft.com/office/powerpoint/2010/main" val="28790075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College Outreach</a:t>
            </a:r>
            <a:endParaRPr lang="en-US" sz="4000" dirty="0"/>
          </a:p>
        </p:txBody>
      </p:sp>
      <p:sp>
        <p:nvSpPr>
          <p:cNvPr id="2" name="TextBox 1"/>
          <p:cNvSpPr txBox="1"/>
          <p:nvPr/>
        </p:nvSpPr>
        <p:spPr>
          <a:xfrm>
            <a:off x="729343" y="1774371"/>
            <a:ext cx="4310743" cy="381642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prstClr val="white"/>
                </a:solidFill>
                <a:latin typeface="Gotham-Book"/>
              </a:rPr>
              <a:t>Scholarship Programs </a:t>
            </a:r>
          </a:p>
          <a:p>
            <a:pPr marL="285750" indent="-285750">
              <a:buFont typeface="Arial" panose="020B0604020202020204" pitchFamily="34" charset="0"/>
              <a:buChar char="•"/>
            </a:pPr>
            <a:r>
              <a:rPr lang="en-US" sz="2800" dirty="0" smtClean="0">
                <a:solidFill>
                  <a:prstClr val="white"/>
                </a:solidFill>
                <a:latin typeface="Gotham-Book"/>
              </a:rPr>
              <a:t>Student Ambassador Program</a:t>
            </a:r>
          </a:p>
          <a:p>
            <a:pPr marL="285750" indent="-285750">
              <a:buFont typeface="Arial" panose="020B0604020202020204" pitchFamily="34" charset="0"/>
              <a:buChar char="•"/>
            </a:pPr>
            <a:r>
              <a:rPr lang="en-US" sz="2800" dirty="0" smtClean="0">
                <a:solidFill>
                  <a:prstClr val="white"/>
                </a:solidFill>
                <a:latin typeface="Gotham-Book"/>
              </a:rPr>
              <a:t>Meet the Firm</a:t>
            </a:r>
          </a:p>
          <a:p>
            <a:pPr marL="285750" indent="-285750">
              <a:buFont typeface="Arial" panose="020B0604020202020204" pitchFamily="34" charset="0"/>
              <a:buChar char="•"/>
            </a:pPr>
            <a:r>
              <a:rPr lang="en-US" sz="2800" dirty="0" smtClean="0">
                <a:solidFill>
                  <a:prstClr val="white"/>
                </a:solidFill>
                <a:latin typeface="Gotham-Book"/>
              </a:rPr>
              <a:t>Student Night at Chapter Events</a:t>
            </a:r>
          </a:p>
          <a:p>
            <a:pPr marL="285750" indent="-285750">
              <a:buFont typeface="Arial" panose="020B0604020202020204" pitchFamily="34" charset="0"/>
              <a:buChar char="•"/>
            </a:pPr>
            <a:r>
              <a:rPr lang="en-US" sz="2800" dirty="0" smtClean="0">
                <a:solidFill>
                  <a:prstClr val="white"/>
                </a:solidFill>
                <a:latin typeface="Gotham-Book"/>
              </a:rPr>
              <a:t>Career Resources</a:t>
            </a:r>
          </a:p>
          <a:p>
            <a:pPr marL="285750" indent="-285750">
              <a:buFont typeface="Arial" panose="020B0604020202020204" pitchFamily="34" charset="0"/>
              <a:buChar char="•"/>
            </a:pPr>
            <a:r>
              <a:rPr lang="en-US" sz="2800" dirty="0" smtClean="0">
                <a:solidFill>
                  <a:prstClr val="white"/>
                </a:solidFill>
                <a:latin typeface="Gotham-Book"/>
              </a:rPr>
              <a:t>Mentorship Program</a:t>
            </a:r>
          </a:p>
          <a:p>
            <a:endParaRPr lang="en-US" dirty="0">
              <a:solidFill>
                <a:prstClr val="black"/>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5222" y="2286000"/>
            <a:ext cx="2157177" cy="2405252"/>
          </a:xfrm>
          <a:prstGeom prst="rect">
            <a:avLst/>
          </a:prstGeom>
        </p:spPr>
      </p:pic>
    </p:spTree>
    <p:extLst>
      <p:ext uri="{BB962C8B-B14F-4D97-AF65-F5344CB8AC3E}">
        <p14:creationId xmlns:p14="http://schemas.microsoft.com/office/powerpoint/2010/main" val="34133670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85423" y="1465248"/>
            <a:ext cx="8272264" cy="3881006"/>
          </a:xfrm>
          <a:prstGeom prst="rect">
            <a:avLst/>
          </a:prstGeom>
        </p:spPr>
      </p:pic>
      <p:sp>
        <p:nvSpPr>
          <p:cNvPr id="4" name="Text Placeholder 3"/>
          <p:cNvSpPr>
            <a:spLocks noGrp="1"/>
          </p:cNvSpPr>
          <p:nvPr>
            <p:ph type="body" sz="quarter" idx="10"/>
          </p:nvPr>
        </p:nvSpPr>
        <p:spPr/>
        <p:txBody>
          <a:bodyPr/>
          <a:lstStyle/>
          <a:p>
            <a:r>
              <a:rPr lang="en-US" dirty="0" smtClean="0"/>
              <a:t>AICPA Acquires APBP Program</a:t>
            </a:r>
            <a:endParaRPr lang="en-US" dirty="0"/>
          </a:p>
        </p:txBody>
      </p:sp>
      <p:pic>
        <p:nvPicPr>
          <p:cNvPr id="8" name="Picture 7">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906" y="5349599"/>
            <a:ext cx="1287086" cy="418732"/>
          </a:xfrm>
          <a:prstGeom prst="rect">
            <a:avLst/>
          </a:prstGeom>
        </p:spPr>
      </p:pic>
      <p:sp>
        <p:nvSpPr>
          <p:cNvPr id="5"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A6EF95-56B0-43A9-B1B4-F1BBA6D9F10C}" type="slidenum">
              <a:rPr lang="en-US" smtClean="0">
                <a:solidFill>
                  <a:prstClr val="black">
                    <a:tint val="75000"/>
                  </a:prstClr>
                </a:solidFill>
                <a:latin typeface="Calibri" panose="020F0502020204030204"/>
              </a:rPr>
              <a:t>36</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6548072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034838" y="1600201"/>
            <a:ext cx="2848539" cy="3118555"/>
          </a:xfrm>
        </p:spPr>
        <p:txBody>
          <a:bodyPr/>
          <a:lstStyle/>
          <a:p>
            <a:pPr algn="ctr"/>
            <a:r>
              <a:rPr lang="en-US" sz="3600" b="1" dirty="0" smtClean="0"/>
              <a:t>1,000+</a:t>
            </a:r>
          </a:p>
          <a:p>
            <a:pPr algn="ctr"/>
            <a:r>
              <a:rPr lang="en-US" sz="2000" dirty="0" smtClean="0"/>
              <a:t>High school teachers that have been trained through the program in 42 states to date, and are able to teach the course in their schools.</a:t>
            </a:r>
            <a:endParaRPr lang="en-US" sz="2000" dirty="0"/>
          </a:p>
        </p:txBody>
      </p:sp>
      <p:sp>
        <p:nvSpPr>
          <p:cNvPr id="5" name="Title 4"/>
          <p:cNvSpPr>
            <a:spLocks noGrp="1"/>
          </p:cNvSpPr>
          <p:nvPr>
            <p:ph type="title"/>
          </p:nvPr>
        </p:nvSpPr>
        <p:spPr/>
        <p:txBody>
          <a:bodyPr/>
          <a:lstStyle/>
          <a:p>
            <a:r>
              <a:rPr lang="en-US" dirty="0" smtClean="0"/>
              <a:t>Accounting Pilot and Bridge Project</a:t>
            </a:r>
            <a:endParaRPr lang="en-US" dirty="0"/>
          </a:p>
        </p:txBody>
      </p:sp>
      <p:sp>
        <p:nvSpPr>
          <p:cNvPr id="7" name="Text Placeholder 5"/>
          <p:cNvSpPr txBox="1">
            <a:spLocks/>
          </p:cNvSpPr>
          <p:nvPr/>
        </p:nvSpPr>
        <p:spPr>
          <a:xfrm>
            <a:off x="5000977" y="1600200"/>
            <a:ext cx="2848539" cy="3118555"/>
          </a:xfrm>
          <a:prstGeom prst="rect">
            <a:avLst/>
          </a:prstGeom>
        </p:spPr>
        <p:txBody>
          <a:bodyPr/>
          <a:lstStyle>
            <a:lvl1pPr marL="0" indent="0" algn="l" defTabSz="342900" rtl="0" eaLnBrk="1" latinLnBrk="0" hangingPunct="1">
              <a:spcBef>
                <a:spcPct val="20000"/>
              </a:spcBef>
              <a:buFont typeface="Arial"/>
              <a:buNone/>
              <a:defRPr sz="1350" b="0" i="0" kern="1200" baseline="0">
                <a:solidFill>
                  <a:schemeClr val="bg1"/>
                </a:solidFill>
                <a:latin typeface="Gotham-Book"/>
                <a:ea typeface="+mn-ea"/>
                <a:cs typeface="Gotham-Book"/>
              </a:defRPr>
            </a:lvl1pPr>
            <a:lvl2pPr marL="342900" indent="0" algn="l" defTabSz="342900" rtl="0" eaLnBrk="1" latinLnBrk="0" hangingPunct="1">
              <a:spcBef>
                <a:spcPct val="20000"/>
              </a:spcBef>
              <a:buFont typeface="Arial"/>
              <a:buNone/>
              <a:defRPr sz="900" kern="1200">
                <a:solidFill>
                  <a:schemeClr val="tx1"/>
                </a:solidFill>
                <a:latin typeface="+mn-lt"/>
                <a:ea typeface="+mn-ea"/>
                <a:cs typeface="+mn-cs"/>
              </a:defRPr>
            </a:lvl2pPr>
            <a:lvl3pPr marL="685800" indent="0" algn="l" defTabSz="342900" rtl="0" eaLnBrk="1" latinLnBrk="0" hangingPunct="1">
              <a:spcBef>
                <a:spcPct val="20000"/>
              </a:spcBef>
              <a:buFont typeface="Arial"/>
              <a:buNone/>
              <a:defRPr sz="750" kern="1200">
                <a:solidFill>
                  <a:schemeClr val="tx1"/>
                </a:solidFill>
                <a:latin typeface="+mn-lt"/>
                <a:ea typeface="+mn-ea"/>
                <a:cs typeface="+mn-cs"/>
              </a:defRPr>
            </a:lvl3pPr>
            <a:lvl4pPr marL="1028700" indent="0" algn="l" defTabSz="342900" rtl="0" eaLnBrk="1" latinLnBrk="0" hangingPunct="1">
              <a:spcBef>
                <a:spcPct val="20000"/>
              </a:spcBef>
              <a:buFont typeface="Arial"/>
              <a:buNone/>
              <a:defRPr sz="675"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675" kern="1200">
                <a:solidFill>
                  <a:schemeClr val="tx1"/>
                </a:solidFill>
                <a:latin typeface="+mn-lt"/>
                <a:ea typeface="+mn-ea"/>
                <a:cs typeface="+mn-cs"/>
              </a:defRPr>
            </a:lvl5pPr>
            <a:lvl6pPr marL="1714500" indent="0" algn="l" defTabSz="342900" rtl="0" eaLnBrk="1" latinLnBrk="0" hangingPunct="1">
              <a:spcBef>
                <a:spcPct val="20000"/>
              </a:spcBef>
              <a:buFont typeface="Arial"/>
              <a:buNone/>
              <a:defRPr sz="675" kern="1200">
                <a:solidFill>
                  <a:schemeClr val="tx1"/>
                </a:solidFill>
                <a:latin typeface="+mn-lt"/>
                <a:ea typeface="+mn-ea"/>
                <a:cs typeface="+mn-cs"/>
              </a:defRPr>
            </a:lvl6pPr>
            <a:lvl7pPr marL="2057400" indent="0" algn="l" defTabSz="342900" rtl="0" eaLnBrk="1" latinLnBrk="0" hangingPunct="1">
              <a:spcBef>
                <a:spcPct val="20000"/>
              </a:spcBef>
              <a:buFont typeface="Arial"/>
              <a:buNone/>
              <a:defRPr sz="675" kern="1200">
                <a:solidFill>
                  <a:schemeClr val="tx1"/>
                </a:solidFill>
                <a:latin typeface="+mn-lt"/>
                <a:ea typeface="+mn-ea"/>
                <a:cs typeface="+mn-cs"/>
              </a:defRPr>
            </a:lvl7pPr>
            <a:lvl8pPr marL="2400300" indent="0" algn="l" defTabSz="342900" rtl="0" eaLnBrk="1" latinLnBrk="0" hangingPunct="1">
              <a:spcBef>
                <a:spcPct val="20000"/>
              </a:spcBef>
              <a:buFont typeface="Arial"/>
              <a:buNone/>
              <a:defRPr sz="675" kern="1200">
                <a:solidFill>
                  <a:schemeClr val="tx1"/>
                </a:solidFill>
                <a:latin typeface="+mn-lt"/>
                <a:ea typeface="+mn-ea"/>
                <a:cs typeface="+mn-cs"/>
              </a:defRPr>
            </a:lvl8pPr>
            <a:lvl9pPr marL="2743200" indent="0" algn="l" defTabSz="342900" rtl="0" eaLnBrk="1" latinLnBrk="0" hangingPunct="1">
              <a:spcBef>
                <a:spcPct val="20000"/>
              </a:spcBef>
              <a:buFont typeface="Arial"/>
              <a:buNone/>
              <a:defRPr sz="675" kern="1200">
                <a:solidFill>
                  <a:schemeClr val="tx1"/>
                </a:solidFill>
                <a:latin typeface="+mn-lt"/>
                <a:ea typeface="+mn-ea"/>
                <a:cs typeface="+mn-cs"/>
              </a:defRPr>
            </a:lvl9pPr>
          </a:lstStyle>
          <a:p>
            <a:pPr algn="ctr"/>
            <a:r>
              <a:rPr lang="en-US" sz="3600" b="1" dirty="0" smtClean="0">
                <a:solidFill>
                  <a:prstClr val="white"/>
                </a:solidFill>
              </a:rPr>
              <a:t>52% vs. 9%</a:t>
            </a:r>
          </a:p>
          <a:p>
            <a:pPr algn="ctr"/>
            <a:r>
              <a:rPr lang="en-US" sz="2000" dirty="0" smtClean="0">
                <a:solidFill>
                  <a:prstClr val="white"/>
                </a:solidFill>
              </a:rPr>
              <a:t>College accounting majors were significantly more likely to have taken an accounting class in high schools as opposed to non-majors.</a:t>
            </a:r>
            <a:endParaRPr lang="en-US" sz="2000" dirty="0">
              <a:solidFill>
                <a:prstClr val="white"/>
              </a:solidFill>
            </a:endParaRPr>
          </a:p>
        </p:txBody>
      </p:sp>
      <p:sp>
        <p:nvSpPr>
          <p:cNvPr id="8"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124E0A-6BB8-418C-A653-BA2032C31904}" type="slidenum">
              <a:rPr lang="en-US" smtClean="0">
                <a:solidFill>
                  <a:prstClr val="black">
                    <a:tint val="75000"/>
                  </a:prstClr>
                </a:solidFill>
                <a:latin typeface="Calibri" panose="020F0502020204030204"/>
              </a:rPr>
              <a:t>37</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8595414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4200" y="1066800"/>
            <a:ext cx="5867400" cy="4462760"/>
          </a:xfrm>
          <a:prstGeom prst="rect">
            <a:avLst/>
          </a:prstGeom>
          <a:noFill/>
        </p:spPr>
        <p:txBody>
          <a:bodyPr wrap="square" rtlCol="0">
            <a:spAutoFit/>
          </a:bodyPr>
          <a:lstStyle/>
          <a:p>
            <a:pPr algn="ctr"/>
            <a:endParaRPr lang="en-US" sz="2400" b="1" i="1" dirty="0" smtClean="0"/>
          </a:p>
          <a:p>
            <a:pPr algn="ctr"/>
            <a:endParaRPr lang="en-US" sz="3200" b="1" i="1" dirty="0"/>
          </a:p>
          <a:p>
            <a:pPr algn="r"/>
            <a:r>
              <a:rPr lang="en-US" sz="3200" b="1" i="1" dirty="0" smtClean="0">
                <a:latin typeface="Century Gothic" panose="020B0502020202020204" pitchFamily="34" charset="0"/>
              </a:rPr>
              <a:t>To Ask a Question: </a:t>
            </a:r>
            <a:endParaRPr lang="en-US" sz="2400" i="1" dirty="0" smtClean="0">
              <a:latin typeface="Century Gothic" panose="020B0502020202020204" pitchFamily="34" charset="0"/>
            </a:endParaRPr>
          </a:p>
          <a:p>
            <a:pPr algn="r"/>
            <a:r>
              <a:rPr lang="en-US" sz="2800" i="1" dirty="0" smtClean="0">
                <a:latin typeface="Century Gothic" panose="020B0502020202020204" pitchFamily="34" charset="0"/>
              </a:rPr>
              <a:t>Click </a:t>
            </a:r>
            <a:r>
              <a:rPr lang="en-US" sz="2800" i="1" dirty="0">
                <a:latin typeface="Century Gothic" panose="020B0502020202020204" pitchFamily="34" charset="0"/>
              </a:rPr>
              <a:t>the </a:t>
            </a:r>
            <a:r>
              <a:rPr lang="en-US" sz="2800" b="1" i="1" dirty="0">
                <a:latin typeface="Century Gothic" panose="020B0502020202020204" pitchFamily="34" charset="0"/>
              </a:rPr>
              <a:t>Ask Question </a:t>
            </a:r>
            <a:r>
              <a:rPr lang="en-US" sz="2800" i="1" dirty="0">
                <a:latin typeface="Century Gothic" panose="020B0502020202020204" pitchFamily="34" charset="0"/>
              </a:rPr>
              <a:t>button in the </a:t>
            </a:r>
            <a:r>
              <a:rPr lang="en-US" sz="2800" i="1" dirty="0" smtClean="0">
                <a:latin typeface="Century Gothic" panose="020B0502020202020204" pitchFamily="34" charset="0"/>
              </a:rPr>
              <a:t>lower-left </a:t>
            </a:r>
            <a:r>
              <a:rPr lang="en-US" sz="2800" i="1" dirty="0">
                <a:latin typeface="Century Gothic" panose="020B0502020202020204" pitchFamily="34" charset="0"/>
              </a:rPr>
              <a:t>section of the webinar </a:t>
            </a:r>
            <a:r>
              <a:rPr lang="en-US" sz="2800" i="1" dirty="0" smtClean="0">
                <a:latin typeface="Century Gothic" panose="020B0502020202020204" pitchFamily="34" charset="0"/>
              </a:rPr>
              <a:t>window.</a:t>
            </a:r>
            <a:endParaRPr lang="en-US" sz="2800" b="1" i="1" dirty="0">
              <a:latin typeface="Century Gothic" panose="020B0502020202020204" pitchFamily="34" charset="0"/>
            </a:endParaRPr>
          </a:p>
          <a:p>
            <a:endParaRPr lang="en-US" sz="2800" b="1" i="1" dirty="0" smtClean="0"/>
          </a:p>
          <a:p>
            <a:endParaRPr lang="en-US" sz="2800" b="1" i="1" dirty="0" smtClean="0"/>
          </a:p>
          <a:p>
            <a:endParaRPr lang="en-US" sz="2800" b="1" i="1" dirty="0" smtClean="0"/>
          </a:p>
          <a:p>
            <a:endParaRPr lang="en-US" sz="2800" b="1" i="1" dirty="0"/>
          </a:p>
        </p:txBody>
      </p:sp>
      <p:sp>
        <p:nvSpPr>
          <p:cNvPr id="5" name="Title 1"/>
          <p:cNvSpPr>
            <a:spLocks noGrp="1"/>
          </p:cNvSpPr>
          <p:nvPr>
            <p:ph type="title"/>
          </p:nvPr>
        </p:nvSpPr>
        <p:spPr>
          <a:xfrm>
            <a:off x="457200" y="274638"/>
            <a:ext cx="8229600" cy="1143000"/>
          </a:xfrm>
        </p:spPr>
        <p:txBody>
          <a:bodyPr/>
          <a:lstStyle/>
          <a:p>
            <a:r>
              <a:rPr lang="en-US" b="1" dirty="0" smtClean="0">
                <a:latin typeface="Century Gothic" panose="020B0502020202020204" pitchFamily="34" charset="0"/>
              </a:rPr>
              <a:t>Questions?</a:t>
            </a:r>
            <a:endParaRPr lang="en-US" b="1" dirty="0">
              <a:latin typeface="Century Gothic" panose="020B0502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287368"/>
            <a:ext cx="3340615" cy="3179070"/>
          </a:xfrm>
          <a:prstGeom prst="rect">
            <a:avLst/>
          </a:prstGeom>
        </p:spPr>
      </p:pic>
      <p:sp>
        <p:nvSpPr>
          <p:cNvPr id="8" name="Slide Number Placeholder 6"/>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BCEA8D-90EC-460F-ABBB-EC23505DEC6D}" type="slidenum">
              <a:rPr lang="en-US" smtClean="0">
                <a:solidFill>
                  <a:prstClr val="black">
                    <a:tint val="75000"/>
                  </a:prstClr>
                </a:solidFill>
                <a:latin typeface="Calibri" panose="020F0502020204030204"/>
              </a:rPr>
              <a:t>38</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47815711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6492875"/>
            <a:ext cx="2133600" cy="365125"/>
          </a:xfrm>
        </p:spPr>
        <p:txBody>
          <a:bodyPr/>
          <a:lstStyle/>
          <a:p>
            <a:fld id="{FB714153-7F28-4F3A-A739-94F3E75FCC31}" type="slidenum">
              <a:rPr lang="en-US" smtClean="0"/>
              <a:pPr/>
              <a:t>39</a:t>
            </a:fld>
            <a:endParaRPr lang="en-US" dirty="0"/>
          </a:p>
        </p:txBody>
      </p:sp>
      <p:sp>
        <p:nvSpPr>
          <p:cNvPr id="5" name="Title 1"/>
          <p:cNvSpPr>
            <a:spLocks noGrp="1"/>
          </p:cNvSpPr>
          <p:nvPr>
            <p:ph type="title"/>
          </p:nvPr>
        </p:nvSpPr>
        <p:spPr>
          <a:xfrm>
            <a:off x="457200" y="274638"/>
            <a:ext cx="8229600" cy="1143000"/>
          </a:xfrm>
        </p:spPr>
        <p:txBody>
          <a:bodyPr/>
          <a:lstStyle/>
          <a:p>
            <a:r>
              <a:rPr lang="en-US" b="1" dirty="0" smtClean="0">
                <a:latin typeface="Century Gothic" panose="020B0502020202020204" pitchFamily="34" charset="0"/>
              </a:rPr>
              <a:t>Next in the Series</a:t>
            </a:r>
            <a:endParaRPr lang="en-US" b="1" dirty="0">
              <a:latin typeface="Century Gothic" panose="020B0502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78930"/>
            <a:ext cx="3340615" cy="3179070"/>
          </a:xfrm>
          <a:prstGeom prst="rect">
            <a:avLst/>
          </a:prstGeom>
        </p:spPr>
      </p:pic>
      <p:sp>
        <p:nvSpPr>
          <p:cNvPr id="11" name="Title 1"/>
          <p:cNvSpPr txBox="1">
            <a:spLocks/>
          </p:cNvSpPr>
          <p:nvPr/>
        </p:nvSpPr>
        <p:spPr>
          <a:xfrm>
            <a:off x="1082842" y="1406751"/>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chemeClr val="tx1"/>
                </a:solidFill>
                <a:latin typeface="Century Gothic" panose="020B0502020202020204"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endParaRPr>
          </a:p>
        </p:txBody>
      </p:sp>
      <p:sp>
        <p:nvSpPr>
          <p:cNvPr id="12" name="Subtitle 2"/>
          <p:cNvSpPr txBox="1">
            <a:spLocks/>
          </p:cNvSpPr>
          <p:nvPr/>
        </p:nvSpPr>
        <p:spPr>
          <a:xfrm>
            <a:off x="304800" y="1078257"/>
            <a:ext cx="8534400" cy="113982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000" kern="1200" baseline="0">
                <a:solidFill>
                  <a:schemeClr val="tx1"/>
                </a:solidFill>
                <a:latin typeface="Century Gothic" panose="020B0502020202020204"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endParaRPr>
          </a:p>
        </p:txBody>
      </p:sp>
      <p:sp>
        <p:nvSpPr>
          <p:cNvPr id="9" name="Title 1"/>
          <p:cNvSpPr txBox="1">
            <a:spLocks/>
          </p:cNvSpPr>
          <p:nvPr/>
        </p:nvSpPr>
        <p:spPr>
          <a:xfrm>
            <a:off x="2286000" y="1746132"/>
            <a:ext cx="6302141" cy="13553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chemeClr val="tx1"/>
                </a:solidFill>
                <a:latin typeface="Century Gothic" panose="020B0502020202020204"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j-ea"/>
                <a:cs typeface="+mj-cs"/>
              </a:rPr>
              <a:t>Exploring Minimum Wage Jobs</a:t>
            </a:r>
          </a:p>
          <a:p>
            <a:pPr algn="r">
              <a:defRPr/>
            </a:pPr>
            <a:r>
              <a:rPr lang="en-US" sz="1800" dirty="0" smtClean="0">
                <a:solidFill>
                  <a:sysClr val="windowText" lastClr="000000"/>
                </a:solidFill>
              </a:rPr>
              <a:t>November 29, </a:t>
            </a:r>
            <a:r>
              <a:rPr lang="en-US" sz="1800" dirty="0">
                <a:solidFill>
                  <a:sysClr val="windowText" lastClr="000000"/>
                </a:solidFill>
              </a:rPr>
              <a:t>2017 3</a:t>
            </a:r>
            <a:r>
              <a:rPr lang="en-US" sz="1800" dirty="0" smtClean="0">
                <a:solidFill>
                  <a:sysClr val="windowText" lastClr="000000"/>
                </a:solidFill>
              </a:rPr>
              <a:t>:30 </a:t>
            </a:r>
            <a:r>
              <a:rPr lang="en-US" sz="1800" dirty="0">
                <a:solidFill>
                  <a:sysClr val="windowText" lastClr="000000"/>
                </a:solidFill>
              </a:rPr>
              <a:t>– </a:t>
            </a:r>
            <a:r>
              <a:rPr lang="en-US" sz="1800" dirty="0" smtClean="0">
                <a:solidFill>
                  <a:sysClr val="windowText" lastClr="000000"/>
                </a:solidFill>
              </a:rPr>
              <a:t>4:30 </a:t>
            </a:r>
            <a:r>
              <a:rPr lang="en-US" sz="1800" dirty="0">
                <a:solidFill>
                  <a:sysClr val="windowText" lastClr="000000"/>
                </a:solidFill>
              </a:rPr>
              <a:t>Central</a:t>
            </a:r>
          </a:p>
          <a:p>
            <a:pPr marL="0" marR="0" lvl="0" indent="0" algn="r" defTabSz="914400" rtl="0" eaLnBrk="1" fontAlgn="auto" latinLnBrk="0" hangingPunct="1">
              <a:lnSpc>
                <a:spcPct val="100000"/>
              </a:lnSpc>
              <a:spcBef>
                <a:spcPct val="0"/>
              </a:spcBef>
              <a:spcAft>
                <a:spcPts val="0"/>
              </a:spcAft>
              <a:buClrTx/>
              <a:buSzTx/>
              <a:buFontTx/>
              <a:buNone/>
              <a:tabLst/>
              <a:defRPr/>
            </a:pPr>
            <a:r>
              <a:rPr lang="en-US" sz="1800" dirty="0" smtClean="0">
                <a:solidFill>
                  <a:sysClr val="windowText" lastClr="000000"/>
                </a:solidFill>
              </a:rPr>
              <a:t>Registration Coming Soon</a:t>
            </a:r>
            <a:endParaRPr kumimoji="0" lang="en-US" sz="1800" b="0" i="0" u="none" strike="noStrike" kern="120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8121158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0418" y="1524000"/>
            <a:ext cx="4276725" cy="2336005"/>
          </a:xfrm>
        </p:spPr>
        <p:txBody>
          <a:bodyPr>
            <a:normAutofit fontScale="90000"/>
          </a:bodyPr>
          <a:lstStyle/>
          <a:p>
            <a:pPr marL="128588" indent="-128588">
              <a:spcBef>
                <a:spcPts val="563"/>
              </a:spcBef>
            </a:pPr>
            <a:r>
              <a:rPr lang="en-US" dirty="0" smtClean="0">
                <a:solidFill>
                  <a:srgbClr val="0070C0"/>
                </a:solidFill>
                <a:latin typeface="Calibri" panose="020F0502020204030204"/>
                <a:ea typeface="+mn-ea"/>
                <a:cs typeface="+mn-cs"/>
              </a:rPr>
              <a:t> </a:t>
            </a:r>
            <a:r>
              <a:rPr lang="en-US" dirty="0" smtClean="0">
                <a:solidFill>
                  <a:srgbClr val="0070C0"/>
                </a:solidFill>
                <a:latin typeface="Century Gothic" panose="020B0502020202020204" pitchFamily="34" charset="0"/>
                <a:ea typeface="+mn-ea"/>
                <a:cs typeface="+mn-cs"/>
              </a:rPr>
              <a:t>Why is the Federal Reserve Bank hosting a webinar on careers in financial services?</a:t>
            </a:r>
            <a:r>
              <a:rPr lang="en-US" dirty="0">
                <a:solidFill>
                  <a:prstClr val="black"/>
                </a:solidFill>
                <a:latin typeface="Century Gothic" panose="020B0502020202020204" pitchFamily="34" charset="0"/>
                <a:ea typeface="+mn-ea"/>
                <a:cs typeface="+mn-cs"/>
              </a:rPr>
              <a:t/>
            </a:r>
            <a:br>
              <a:rPr lang="en-US" dirty="0">
                <a:solidFill>
                  <a:prstClr val="black"/>
                </a:solidFill>
                <a:latin typeface="Century Gothic" panose="020B0502020202020204" pitchFamily="34" charset="0"/>
                <a:ea typeface="+mn-ea"/>
                <a:cs typeface="+mn-cs"/>
              </a:rPr>
            </a:br>
            <a:endParaRPr lang="en-US" dirty="0">
              <a:latin typeface="Century Gothic" panose="020B0502020202020204" pitchFamily="34" charset="0"/>
            </a:endParaRPr>
          </a:p>
        </p:txBody>
      </p:sp>
      <p:sp>
        <p:nvSpPr>
          <p:cNvPr id="5" name="Text Placeholder 4"/>
          <p:cNvSpPr>
            <a:spLocks noGrp="1"/>
          </p:cNvSpPr>
          <p:nvPr>
            <p:ph type="body" sz="half" idx="2"/>
          </p:nvPr>
        </p:nvSpPr>
        <p:spPr>
          <a:xfrm>
            <a:off x="380418" y="4027760"/>
            <a:ext cx="3924300" cy="1750219"/>
          </a:xfrm>
        </p:spPr>
        <p:txBody>
          <a:bodyPr>
            <a:normAutofit/>
          </a:bodyPr>
          <a:lstStyle/>
          <a:p>
            <a:pPr marL="385763" lvl="1" indent="-128588">
              <a:buFont typeface="Arial" panose="020B0604020202020204" pitchFamily="34" charset="0"/>
              <a:buChar char="•"/>
            </a:pPr>
            <a:r>
              <a:rPr lang="en-US" sz="2700" dirty="0">
                <a:solidFill>
                  <a:prstClr val="black"/>
                </a:solidFill>
                <a:latin typeface="Century Gothic" panose="020B0502020202020204" pitchFamily="34" charset="0"/>
              </a:rPr>
              <a:t>Dual mandate of price stability and maximum employment</a:t>
            </a:r>
          </a:p>
          <a:p>
            <a:endParaRPr lang="en-US" dirty="0"/>
          </a:p>
        </p:txBody>
      </p:sp>
      <p:sp>
        <p:nvSpPr>
          <p:cNvPr id="2" name="Slide Number Placeholder 1"/>
          <p:cNvSpPr>
            <a:spLocks noGrp="1"/>
          </p:cNvSpPr>
          <p:nvPr>
            <p:ph type="sldNum" sz="quarter" idx="12"/>
          </p:nvPr>
        </p:nvSpPr>
        <p:spPr/>
        <p:txBody>
          <a:bodyPr/>
          <a:lstStyle/>
          <a:p>
            <a:fld id="{0811DBE5-FBD5-4A74-952A-0500A271A30D}" type="slidenum">
              <a:rPr lang="en-US" smtClean="0">
                <a:solidFill>
                  <a:prstClr val="black">
                    <a:tint val="75000"/>
                  </a:prstClr>
                </a:solidFill>
              </a:rPr>
              <a:pPr/>
              <a:t>4</a:t>
            </a:fld>
            <a:endParaRPr lang="en-US" dirty="0">
              <a:solidFill>
                <a:prstClr val="black">
                  <a:tint val="75000"/>
                </a:prst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151" y="940744"/>
            <a:ext cx="3708988" cy="4940515"/>
          </a:xfrm>
          <a:prstGeom prst="rect">
            <a:avLst/>
          </a:prstGeom>
        </p:spPr>
      </p:pic>
    </p:spTree>
    <p:extLst>
      <p:ext uri="{BB962C8B-B14F-4D97-AF65-F5344CB8AC3E}">
        <p14:creationId xmlns:p14="http://schemas.microsoft.com/office/powerpoint/2010/main" val="186187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0" y="381000"/>
            <a:ext cx="9144000" cy="45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000" kern="1200" baseline="0">
                <a:solidFill>
                  <a:schemeClr val="tx1"/>
                </a:solidFill>
                <a:latin typeface="Century Gothic" panose="020B0502020202020204"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prstClr val="black"/>
                </a:solidFill>
              </a:rPr>
              <a:t>Federal Reserve Bank of Atlanta</a:t>
            </a:r>
            <a:endParaRPr lang="en-US" sz="2400" dirty="0">
              <a:solidFill>
                <a:prstClr val="black"/>
              </a:solidFill>
            </a:endParaRPr>
          </a:p>
        </p:txBody>
      </p:sp>
      <p:sp>
        <p:nvSpPr>
          <p:cNvPr id="8" name="TextBox 7"/>
          <p:cNvSpPr txBox="1"/>
          <p:nvPr/>
        </p:nvSpPr>
        <p:spPr>
          <a:xfrm>
            <a:off x="1253613" y="3429000"/>
            <a:ext cx="7543800" cy="4093428"/>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Century Gothic" panose="020B0502020202020204" pitchFamily="34" charset="0"/>
              </a:rPr>
              <a:t>Survey</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Century Gothic" panose="020B0502020202020204" pitchFamily="34" charset="0"/>
              </a:rPr>
              <a:t>Resources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Century Gothic" panose="020B0502020202020204" pitchFamily="34" charset="0"/>
              </a:rPr>
              <a:t>Notification of Online Archive</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smtClean="0">
              <a:ln>
                <a:noFill/>
              </a:ln>
              <a:solidFill>
                <a:prstClr val="black"/>
              </a:solidFill>
              <a:effectLst/>
              <a:uLnTx/>
              <a:uFillTx/>
              <a:latin typeface="Century Gothic" panose="020B0502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rgbClr val="A5A5A5">
                    <a:lumMod val="75000"/>
                  </a:srgbClr>
                </a:solidFill>
                <a:effectLst/>
                <a:uLnTx/>
                <a:uFillTx/>
                <a:latin typeface="Century Gothic" panose="020B0502020202020204" pitchFamily="34" charset="0"/>
              </a:rPr>
              <a:t>Find information about other upcoming programs and classroom resources at: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prstClr val="black"/>
                </a:solidFill>
                <a:effectLst/>
                <a:uLnTx/>
                <a:uFillTx/>
                <a:latin typeface="Century Gothic" panose="020B0502020202020204" pitchFamily="34" charset="0"/>
                <a:hlinkClick r:id="rId2"/>
              </a:rPr>
              <a:t>https://www.frbatlanta.org/education</a:t>
            </a:r>
            <a:r>
              <a:rPr kumimoji="0" lang="en-US" sz="2000" b="1" i="1" u="none" strike="noStrike" kern="0" cap="none" spc="0" normalizeH="0" baseline="0" noProof="0" dirty="0" smtClean="0">
                <a:ln>
                  <a:noFill/>
                </a:ln>
                <a:solidFill>
                  <a:prstClr val="black"/>
                </a:solidFill>
                <a:effectLst/>
                <a:uLnTx/>
                <a:uFillTx/>
                <a:latin typeface="Century Gothic" panose="020B0502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1" u="none" strike="noStrike" kern="0" cap="none" spc="0" normalizeH="0" baseline="0" noProof="0" dirty="0" smtClean="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smtClean="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smtClean="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endParaRPr>
          </a:p>
        </p:txBody>
      </p:sp>
      <p:sp>
        <p:nvSpPr>
          <p:cNvPr id="9" name="Title 1"/>
          <p:cNvSpPr>
            <a:spLocks noGrp="1"/>
          </p:cNvSpPr>
          <p:nvPr>
            <p:ph type="ctrTitle"/>
          </p:nvPr>
        </p:nvSpPr>
        <p:spPr>
          <a:xfrm>
            <a:off x="0" y="6019800"/>
            <a:ext cx="9168581" cy="986943"/>
          </a:xfrm>
        </p:spPr>
        <p:txBody>
          <a:bodyPr>
            <a:normAutofit/>
          </a:bodyPr>
          <a:lstStyle/>
          <a:p>
            <a:r>
              <a:rPr lang="en-US" sz="3600" b="1" dirty="0" smtClean="0">
                <a:solidFill>
                  <a:schemeClr val="accent1">
                    <a:lumMod val="75000"/>
                  </a:schemeClr>
                </a:solidFill>
                <a:latin typeface="Century Gothic" panose="020B0502020202020204" pitchFamily="34" charset="0"/>
              </a:rPr>
              <a:t>Thank You For Participating  </a:t>
            </a:r>
            <a:endParaRPr lang="en-US" sz="3600" b="1" dirty="0">
              <a:solidFill>
                <a:schemeClr val="accent1">
                  <a:lumMod val="75000"/>
                </a:schemeClr>
              </a:solidFill>
              <a:latin typeface="Century Gothic" panose="020B0502020202020204" pitchFamily="34" charset="0"/>
            </a:endParaRPr>
          </a:p>
        </p:txBody>
      </p:sp>
      <p:sp>
        <p:nvSpPr>
          <p:cNvPr id="2" name="Slide Number Placeholder 1"/>
          <p:cNvSpPr>
            <a:spLocks noGrp="1"/>
          </p:cNvSpPr>
          <p:nvPr>
            <p:ph type="sldNum" sz="quarter" idx="12"/>
          </p:nvPr>
        </p:nvSpPr>
        <p:spPr/>
        <p:txBody>
          <a:bodyPr/>
          <a:lstStyle/>
          <a:p>
            <a:r>
              <a:rPr lang="en-US" dirty="0" smtClean="0">
                <a:solidFill>
                  <a:prstClr val="black">
                    <a:tint val="75000"/>
                  </a:prstClr>
                </a:solidFill>
              </a:rPr>
              <a:t>41</a:t>
            </a:r>
            <a:endParaRPr lang="en-US" dirty="0">
              <a:solidFill>
                <a:prstClr val="black">
                  <a:tint val="75000"/>
                </a:prstClr>
              </a:solidFill>
            </a:endParaRPr>
          </a:p>
        </p:txBody>
      </p:sp>
    </p:spTree>
    <p:extLst>
      <p:ext uri="{BB962C8B-B14F-4D97-AF65-F5344CB8AC3E}">
        <p14:creationId xmlns:p14="http://schemas.microsoft.com/office/powerpoint/2010/main" val="11808272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628479281"/>
              </p:ext>
            </p:extLst>
          </p:nvPr>
        </p:nvGraphicFramePr>
        <p:xfrm>
          <a:off x="397867" y="579648"/>
          <a:ext cx="80772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0811DBE5-FBD5-4A74-952A-0500A271A30D}" type="slidenum">
              <a:rPr lang="en-US" smtClean="0">
                <a:solidFill>
                  <a:prstClr val="black">
                    <a:tint val="75000"/>
                  </a:prstClr>
                </a:solidFill>
              </a:rPr>
              <a:pPr/>
              <a:t>5</a:t>
            </a:fld>
            <a:endParaRPr lang="en-US" dirty="0">
              <a:solidFill>
                <a:prstClr val="black">
                  <a:tint val="75000"/>
                </a:prstClr>
              </a:solidFill>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6600" y="2485104"/>
            <a:ext cx="2270610" cy="2223636"/>
          </a:xfrm>
          <a:prstGeom prst="rect">
            <a:avLst/>
          </a:prstGeom>
        </p:spPr>
      </p:pic>
    </p:spTree>
    <p:extLst>
      <p:ext uri="{BB962C8B-B14F-4D97-AF65-F5344CB8AC3E}">
        <p14:creationId xmlns:p14="http://schemas.microsoft.com/office/powerpoint/2010/main" val="16639450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990664"/>
          </a:xfrm>
        </p:spPr>
        <p:txBody>
          <a:bodyPr>
            <a:noAutofit/>
          </a:bodyPr>
          <a:lstStyle/>
          <a:p>
            <a:pPr algn="ctr"/>
            <a:r>
              <a:rPr lang="en-US" sz="2800" b="1" dirty="0">
                <a:solidFill>
                  <a:srgbClr val="0070C0"/>
                </a:solidFill>
                <a:latin typeface="Century Gothic" panose="020B0502020202020204" pitchFamily="34" charset="0"/>
              </a:rPr>
              <a:t>The Fed offers education outreach programs that are </a:t>
            </a:r>
            <a:r>
              <a:rPr lang="en-US" sz="2800" b="1" dirty="0" smtClean="0">
                <a:solidFill>
                  <a:srgbClr val="0070C0"/>
                </a:solidFill>
                <a:latin typeface="Century Gothic" panose="020B0502020202020204" pitchFamily="34" charset="0"/>
              </a:rPr>
              <a:t>economic </a:t>
            </a:r>
            <a:r>
              <a:rPr lang="en-US" sz="2800" b="1" dirty="0">
                <a:solidFill>
                  <a:srgbClr val="0070C0"/>
                </a:solidFill>
                <a:latin typeface="Century Gothic" panose="020B0502020202020204" pitchFamily="34" charset="0"/>
              </a:rPr>
              <a:t>and personal finance oriented.</a:t>
            </a:r>
          </a:p>
        </p:txBody>
      </p:sp>
      <p:sp>
        <p:nvSpPr>
          <p:cNvPr id="3" name="Slide Number Placeholder 2"/>
          <p:cNvSpPr>
            <a:spLocks noGrp="1"/>
          </p:cNvSpPr>
          <p:nvPr>
            <p:ph type="sldNum" sz="quarter" idx="12"/>
          </p:nvPr>
        </p:nvSpPr>
        <p:spPr/>
        <p:txBody>
          <a:bodyPr/>
          <a:lstStyle/>
          <a:p>
            <a:fld id="{0811DBE5-FBD5-4A74-952A-0500A271A30D}" type="slidenum">
              <a:rPr lang="en-US" smtClean="0">
                <a:solidFill>
                  <a:prstClr val="black">
                    <a:tint val="75000"/>
                  </a:prstClr>
                </a:solidFill>
              </a:rPr>
              <a:pPr/>
              <a:t>6</a:t>
            </a:fld>
            <a:endParaRPr lang="en-US" dirty="0">
              <a:solidFill>
                <a:prstClr val="black">
                  <a:tint val="75000"/>
                </a:prstClr>
              </a:solidFill>
            </a:endParaRPr>
          </a:p>
        </p:txBody>
      </p:sp>
      <p:pic>
        <p:nvPicPr>
          <p:cNvPr id="1026" name="Picture 2" descr="https://fedsharesites.frb.org/dist/7G/CHICAGO/pa/eecs/Shared%20Documents/Purposes%20and%20Functions%20Graphics/fig-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1" y="1210099"/>
            <a:ext cx="7239000" cy="5645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349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What are Financial </a:t>
            </a:r>
            <a:r>
              <a:rPr lang="en-US" dirty="0">
                <a:solidFill>
                  <a:srgbClr val="0070C0"/>
                </a:solidFill>
              </a:rPr>
              <a:t>S</a:t>
            </a:r>
            <a:r>
              <a:rPr lang="en-US" dirty="0" smtClean="0">
                <a:solidFill>
                  <a:srgbClr val="0070C0"/>
                </a:solidFill>
              </a:rPr>
              <a:t>ervices?</a:t>
            </a:r>
            <a:endParaRPr lang="en-US" dirty="0">
              <a:solidFill>
                <a:srgbClr val="0070C0"/>
              </a:solidFill>
            </a:endParaRPr>
          </a:p>
        </p:txBody>
      </p:sp>
      <p:sp>
        <p:nvSpPr>
          <p:cNvPr id="4" name="Slide Number Placeholder 3"/>
          <p:cNvSpPr>
            <a:spLocks noGrp="1"/>
          </p:cNvSpPr>
          <p:nvPr>
            <p:ph type="sldNum" sz="quarter" idx="12"/>
          </p:nvPr>
        </p:nvSpPr>
        <p:spPr/>
        <p:txBody>
          <a:bodyPr/>
          <a:lstStyle/>
          <a:p>
            <a:fld id="{0811DBE5-FBD5-4A74-952A-0500A271A30D}" type="slidenum">
              <a:rPr lang="en-US" smtClean="0">
                <a:solidFill>
                  <a:prstClr val="black">
                    <a:tint val="75000"/>
                  </a:prstClr>
                </a:solidFill>
              </a:rPr>
              <a:pPr/>
              <a:t>7</a:t>
            </a:fld>
            <a:endParaRPr lang="en-US" dirty="0">
              <a:solidFill>
                <a:prstClr val="black">
                  <a:tint val="75000"/>
                </a:prstClr>
              </a:solidFill>
            </a:endParaRPr>
          </a:p>
        </p:txBody>
      </p:sp>
      <p:sp>
        <p:nvSpPr>
          <p:cNvPr id="5" name="Rectangle 4"/>
          <p:cNvSpPr/>
          <p:nvPr/>
        </p:nvSpPr>
        <p:spPr>
          <a:xfrm>
            <a:off x="197827" y="6504801"/>
            <a:ext cx="6248400" cy="276999"/>
          </a:xfrm>
          <a:prstGeom prst="rect">
            <a:avLst/>
          </a:prstGeom>
        </p:spPr>
        <p:txBody>
          <a:bodyPr wrap="square">
            <a:spAutoFit/>
          </a:bodyPr>
          <a:lstStyle/>
          <a:p>
            <a:r>
              <a:rPr lang="en-US" sz="1200" dirty="0">
                <a:hlinkClick r:id="rId2"/>
              </a:rPr>
              <a:t>https://</a:t>
            </a:r>
            <a:r>
              <a:rPr lang="en-US" sz="1200" dirty="0" smtClean="0">
                <a:hlinkClick r:id="rId2"/>
              </a:rPr>
              <a:t>en.oxforddictionaries.com/definition/financial_services</a:t>
            </a:r>
            <a:endParaRPr lang="en-US" sz="1200" dirty="0" smtClean="0"/>
          </a:p>
        </p:txBody>
      </p:sp>
      <p:sp>
        <p:nvSpPr>
          <p:cNvPr id="8" name="TextBox 7"/>
          <p:cNvSpPr txBox="1"/>
          <p:nvPr/>
        </p:nvSpPr>
        <p:spPr>
          <a:xfrm>
            <a:off x="714375" y="1465239"/>
            <a:ext cx="7829550" cy="867930"/>
          </a:xfrm>
          <a:prstGeom prst="rect">
            <a:avLst/>
          </a:prstGeom>
          <a:noFill/>
        </p:spPr>
        <p:txBody>
          <a:bodyPr wrap="square" rtlCol="0">
            <a:spAutoFit/>
          </a:bodyPr>
          <a:lstStyle/>
          <a:p>
            <a:pPr lvl="0">
              <a:lnSpc>
                <a:spcPct val="90000"/>
              </a:lnSpc>
              <a:spcBef>
                <a:spcPts val="1000"/>
              </a:spcBef>
            </a:pPr>
            <a:r>
              <a:rPr lang="en-US" sz="2800" dirty="0">
                <a:solidFill>
                  <a:prstClr val="black"/>
                </a:solidFill>
              </a:rPr>
              <a:t>Professional services involving the investment, lending, and management of money and assets.</a:t>
            </a:r>
          </a:p>
        </p:txBody>
      </p:sp>
      <p:pic>
        <p:nvPicPr>
          <p:cNvPr id="17" name="Content Placeholder 1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133600" y="2590150"/>
            <a:ext cx="4171950" cy="3573168"/>
          </a:xfrm>
        </p:spPr>
      </p:pic>
      <p:sp>
        <p:nvSpPr>
          <p:cNvPr id="13" name="Content Placeholder 10"/>
          <p:cNvSpPr txBox="1">
            <a:spLocks/>
          </p:cNvSpPr>
          <p:nvPr/>
        </p:nvSpPr>
        <p:spPr>
          <a:xfrm>
            <a:off x="4350115" y="4351982"/>
            <a:ext cx="1786915" cy="53340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Accounting</a:t>
            </a:r>
            <a:endParaRPr lang="en-US" dirty="0"/>
          </a:p>
        </p:txBody>
      </p:sp>
      <p:sp>
        <p:nvSpPr>
          <p:cNvPr id="14" name="Content Placeholder 10"/>
          <p:cNvSpPr txBox="1">
            <a:spLocks/>
          </p:cNvSpPr>
          <p:nvPr/>
        </p:nvSpPr>
        <p:spPr>
          <a:xfrm>
            <a:off x="2586220" y="4611460"/>
            <a:ext cx="1769757" cy="5670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Insurance</a:t>
            </a:r>
            <a:endParaRPr lang="en-US" dirty="0"/>
          </a:p>
        </p:txBody>
      </p:sp>
      <p:sp>
        <p:nvSpPr>
          <p:cNvPr id="11" name="Content Placeholder 10"/>
          <p:cNvSpPr>
            <a:spLocks noGrp="1"/>
          </p:cNvSpPr>
          <p:nvPr>
            <p:ph sz="half" idx="2"/>
          </p:nvPr>
        </p:nvSpPr>
        <p:spPr>
          <a:xfrm>
            <a:off x="2778979" y="4078060"/>
            <a:ext cx="1470636" cy="474900"/>
          </a:xfrm>
        </p:spPr>
        <p:txBody>
          <a:bodyPr>
            <a:normAutofit lnSpcReduction="10000"/>
          </a:bodyPr>
          <a:lstStyle/>
          <a:p>
            <a:pPr marL="0" indent="0">
              <a:buNone/>
            </a:pPr>
            <a:r>
              <a:rPr lang="en-US" dirty="0" smtClean="0"/>
              <a:t>Banking</a:t>
            </a:r>
            <a:endParaRPr lang="en-US" dirty="0"/>
          </a:p>
        </p:txBody>
      </p:sp>
    </p:spTree>
    <p:extLst>
      <p:ext uri="{BB962C8B-B14F-4D97-AF65-F5344CB8AC3E}">
        <p14:creationId xmlns:p14="http://schemas.microsoft.com/office/powerpoint/2010/main" val="37706624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2174" y="-685800"/>
            <a:ext cx="7999826" cy="1600200"/>
          </a:xfrm>
        </p:spPr>
        <p:txBody>
          <a:bodyPr>
            <a:normAutofit/>
          </a:bodyPr>
          <a:lstStyle/>
          <a:p>
            <a:r>
              <a:rPr lang="en-US" sz="4400" dirty="0" smtClean="0">
                <a:solidFill>
                  <a:srgbClr val="0070C0"/>
                </a:solidFill>
              </a:rPr>
              <a:t>Industry Forecast for Job Growth</a:t>
            </a:r>
            <a:endParaRPr lang="en-US" sz="4400" dirty="0">
              <a:solidFill>
                <a:srgbClr val="0070C0"/>
              </a:solidFill>
            </a:endParaRPr>
          </a:p>
        </p:txBody>
      </p:sp>
      <p:sp>
        <p:nvSpPr>
          <p:cNvPr id="3" name="Content Placeholder 2"/>
          <p:cNvSpPr>
            <a:spLocks noGrp="1"/>
          </p:cNvSpPr>
          <p:nvPr>
            <p:ph idx="1"/>
          </p:nvPr>
        </p:nvSpPr>
        <p:spPr>
          <a:xfrm>
            <a:off x="4267200" y="2624868"/>
            <a:ext cx="4629150" cy="4873625"/>
          </a:xfrm>
        </p:spPr>
        <p:txBody>
          <a:bodyPr>
            <a:normAutofit/>
          </a:bodyPr>
          <a:lstStyle/>
          <a:p>
            <a:r>
              <a:rPr lang="en-US" sz="2400" dirty="0" smtClean="0"/>
              <a:t>Median </a:t>
            </a:r>
            <a:r>
              <a:rPr lang="en-US" sz="2400" dirty="0"/>
              <a:t>annual wage for business and financial occupations was $66,530 in May 2016.</a:t>
            </a:r>
          </a:p>
          <a:p>
            <a:r>
              <a:rPr lang="en-US" sz="2400" dirty="0"/>
              <a:t>This is higher than median annual wage for all occupations of $37,040.</a:t>
            </a:r>
          </a:p>
          <a:p>
            <a:endParaRPr lang="en-US" dirty="0"/>
          </a:p>
        </p:txBody>
      </p:sp>
      <p:pic>
        <p:nvPicPr>
          <p:cNvPr id="7" name="Picture 6"/>
          <p:cNvPicPr>
            <a:picLocks noChangeAspect="1"/>
          </p:cNvPicPr>
          <p:nvPr/>
        </p:nvPicPr>
        <p:blipFill>
          <a:blip r:embed="rId2"/>
          <a:stretch>
            <a:fillRect/>
          </a:stretch>
        </p:blipFill>
        <p:spPr>
          <a:xfrm>
            <a:off x="404359" y="2667000"/>
            <a:ext cx="3681505" cy="2438400"/>
          </a:xfrm>
          <a:prstGeom prst="rect">
            <a:avLst/>
          </a:prstGeom>
        </p:spPr>
      </p:pic>
      <p:sp>
        <p:nvSpPr>
          <p:cNvPr id="4" name="Slide Number Placeholder 3"/>
          <p:cNvSpPr>
            <a:spLocks noGrp="1"/>
          </p:cNvSpPr>
          <p:nvPr>
            <p:ph type="sldNum" sz="quarter" idx="12"/>
          </p:nvPr>
        </p:nvSpPr>
        <p:spPr/>
        <p:txBody>
          <a:bodyPr/>
          <a:lstStyle/>
          <a:p>
            <a:fld id="{0811DBE5-FBD5-4A74-952A-0500A271A30D}" type="slidenum">
              <a:rPr lang="en-US" smtClean="0">
                <a:solidFill>
                  <a:prstClr val="black">
                    <a:tint val="75000"/>
                  </a:prstClr>
                </a:solidFill>
              </a:rPr>
              <a:pPr/>
              <a:t>8</a:t>
            </a:fld>
            <a:endParaRPr lang="en-US" dirty="0">
              <a:solidFill>
                <a:prstClr val="black">
                  <a:tint val="75000"/>
                </a:prstClr>
              </a:solidFill>
            </a:endParaRPr>
          </a:p>
        </p:txBody>
      </p:sp>
      <p:sp>
        <p:nvSpPr>
          <p:cNvPr id="8" name="Rectangle 7"/>
          <p:cNvSpPr/>
          <p:nvPr/>
        </p:nvSpPr>
        <p:spPr>
          <a:xfrm>
            <a:off x="131635" y="6504801"/>
            <a:ext cx="3924921" cy="276999"/>
          </a:xfrm>
          <a:prstGeom prst="rect">
            <a:avLst/>
          </a:prstGeom>
        </p:spPr>
        <p:txBody>
          <a:bodyPr wrap="none">
            <a:spAutoFit/>
          </a:bodyPr>
          <a:lstStyle/>
          <a:p>
            <a:pPr lvl="0"/>
            <a:r>
              <a:rPr lang="en-US" sz="1200" dirty="0">
                <a:solidFill>
                  <a:prstClr val="black"/>
                </a:solidFill>
                <a:hlinkClick r:id="rId3"/>
              </a:rPr>
              <a:t>https://www.bls.gov/ooh/business-and-financial/home.htm</a:t>
            </a:r>
            <a:endParaRPr lang="en-US" sz="1200" dirty="0">
              <a:solidFill>
                <a:prstClr val="black"/>
              </a:solidFill>
            </a:endParaRPr>
          </a:p>
        </p:txBody>
      </p:sp>
      <p:sp>
        <p:nvSpPr>
          <p:cNvPr id="9" name="TextBox 8"/>
          <p:cNvSpPr txBox="1"/>
          <p:nvPr/>
        </p:nvSpPr>
        <p:spPr>
          <a:xfrm>
            <a:off x="404359" y="1111943"/>
            <a:ext cx="8077200" cy="1338828"/>
          </a:xfrm>
          <a:prstGeom prst="rect">
            <a:avLst/>
          </a:prstGeom>
          <a:noFill/>
        </p:spPr>
        <p:txBody>
          <a:bodyPr wrap="square" rtlCol="0">
            <a:spAutoFit/>
          </a:bodyPr>
          <a:lstStyle/>
          <a:p>
            <a:pPr lvl="0">
              <a:lnSpc>
                <a:spcPct val="90000"/>
              </a:lnSpc>
              <a:spcBef>
                <a:spcPts val="1000"/>
              </a:spcBef>
            </a:pPr>
            <a:r>
              <a:rPr lang="en-US" sz="3000" dirty="0" smtClean="0">
                <a:solidFill>
                  <a:prstClr val="black"/>
                </a:solidFill>
              </a:rPr>
              <a:t>Business and financial occupations </a:t>
            </a:r>
            <a:r>
              <a:rPr lang="en-US" sz="3000" dirty="0">
                <a:solidFill>
                  <a:prstClr val="black"/>
                </a:solidFill>
              </a:rPr>
              <a:t>are projected to grow 8 percent from 2014 – 2024 adding about 632,400 new jobs.</a:t>
            </a:r>
          </a:p>
        </p:txBody>
      </p:sp>
    </p:spTree>
    <p:extLst>
      <p:ext uri="{BB962C8B-B14F-4D97-AF65-F5344CB8AC3E}">
        <p14:creationId xmlns:p14="http://schemas.microsoft.com/office/powerpoint/2010/main" val="24791695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81"/>
            <a:ext cx="7886700" cy="926681"/>
          </a:xfrm>
        </p:spPr>
        <p:txBody>
          <a:bodyPr/>
          <a:lstStyle/>
          <a:p>
            <a:r>
              <a:rPr lang="en-US" dirty="0" smtClean="0">
                <a:solidFill>
                  <a:srgbClr val="0070C0"/>
                </a:solidFill>
              </a:rPr>
              <a:t>Careers in Financial Services</a:t>
            </a:r>
            <a:endParaRPr lang="en-US" dirty="0">
              <a:solidFill>
                <a:srgbClr val="0070C0"/>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66904595"/>
              </p:ext>
            </p:extLst>
          </p:nvPr>
        </p:nvGraphicFramePr>
        <p:xfrm>
          <a:off x="304800" y="914400"/>
          <a:ext cx="8458200" cy="557847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0811DBE5-FBD5-4A74-952A-0500A271A30D}" type="slidenum">
              <a:rPr lang="en-US" smtClean="0">
                <a:solidFill>
                  <a:prstClr val="black">
                    <a:tint val="75000"/>
                  </a:prstClr>
                </a:solidFill>
              </a:rPr>
              <a:pPr/>
              <a:t>9</a:t>
            </a:fld>
            <a:endParaRPr lang="en-US" dirty="0">
              <a:solidFill>
                <a:prstClr val="black">
                  <a:tint val="75000"/>
                </a:prstClr>
              </a:solidFill>
            </a:endParaRPr>
          </a:p>
        </p:txBody>
      </p:sp>
      <p:cxnSp>
        <p:nvCxnSpPr>
          <p:cNvPr id="10" name="Straight Connector 9"/>
          <p:cNvCxnSpPr/>
          <p:nvPr/>
        </p:nvCxnSpPr>
        <p:spPr>
          <a:xfrm flipV="1">
            <a:off x="5486400" y="1600200"/>
            <a:ext cx="0" cy="4114800"/>
          </a:xfrm>
          <a:prstGeom prst="line">
            <a:avLst/>
          </a:prstGeom>
          <a:ln w="63500">
            <a:solidFill>
              <a:srgbClr val="EE853E"/>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52400" y="6525593"/>
            <a:ext cx="6705600" cy="276999"/>
          </a:xfrm>
          <a:prstGeom prst="rect">
            <a:avLst/>
          </a:prstGeom>
        </p:spPr>
        <p:txBody>
          <a:bodyPr wrap="square">
            <a:spAutoFit/>
          </a:bodyPr>
          <a:lstStyle/>
          <a:p>
            <a:r>
              <a:rPr lang="en-US" sz="1200" dirty="0">
                <a:hlinkClick r:id="rId3"/>
              </a:rPr>
              <a:t>https://</a:t>
            </a:r>
            <a:r>
              <a:rPr lang="en-US" sz="1200" dirty="0" smtClean="0">
                <a:hlinkClick r:id="rId3"/>
              </a:rPr>
              <a:t>www.bls.gov/ooh/business-and-financial/home.htm</a:t>
            </a:r>
            <a:r>
              <a:rPr lang="en-US" sz="1200" dirty="0" smtClean="0"/>
              <a:t> </a:t>
            </a:r>
            <a:endParaRPr lang="en-US" sz="1200" dirty="0"/>
          </a:p>
        </p:txBody>
      </p:sp>
    </p:spTree>
    <p:extLst>
      <p:ext uri="{BB962C8B-B14F-4D97-AF65-F5344CB8AC3E}">
        <p14:creationId xmlns:p14="http://schemas.microsoft.com/office/powerpoint/2010/main" val="21479216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HA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HA1" id="{4B6BC43B-C12C-4DF8-98EB-B31DD184B067}" vid="{2AD5D8F9-B8ED-4F6D-86EC-BC96AA7D222E}"/>
    </a:ext>
  </a:extLst>
</a:theme>
</file>

<file path=ppt/theme/theme4.xml><?xml version="1.0" encoding="utf-8"?>
<a:theme xmlns:a="http://schemas.openxmlformats.org/drawingml/2006/main" name="Sub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EA179B53-12F8-4478-BCF2-56DF43C39B76}" vid="{6B1ED0EB-9050-4149-9E2E-0F617A4B3CCB}"/>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Theme">
  <a:themeElements>
    <a:clrScheme name="Colors_Odie">
      <a:dk1>
        <a:srgbClr val="232323"/>
      </a:dk1>
      <a:lt1>
        <a:srgbClr val="FFFFFF"/>
      </a:lt1>
      <a:dk2>
        <a:srgbClr val="B69236"/>
      </a:dk2>
      <a:lt2>
        <a:srgbClr val="A01D23"/>
      </a:lt2>
      <a:accent1>
        <a:srgbClr val="0E4768"/>
      </a:accent1>
      <a:accent2>
        <a:srgbClr val="768F40"/>
      </a:accent2>
      <a:accent3>
        <a:srgbClr val="F5892F"/>
      </a:accent3>
      <a:accent4>
        <a:srgbClr val="581F54"/>
      </a:accent4>
      <a:accent5>
        <a:srgbClr val="5588A3"/>
      </a:accent5>
      <a:accent6>
        <a:srgbClr val="084225"/>
      </a:accent6>
      <a:hlink>
        <a:srgbClr val="B69236"/>
      </a:hlink>
      <a:folHlink>
        <a:srgbClr val="8B48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Blank Presentation">
  <a:themeElements>
    <a:clrScheme name="Blank Presentation 13">
      <a:dk1>
        <a:srgbClr val="000000"/>
      </a:dk1>
      <a:lt1>
        <a:srgbClr val="FFFFFF"/>
      </a:lt1>
      <a:dk2>
        <a:srgbClr val="000000"/>
      </a:dk2>
      <a:lt2>
        <a:srgbClr val="808080"/>
      </a:lt2>
      <a:accent1>
        <a:srgbClr val="FFCC00"/>
      </a:accent1>
      <a:accent2>
        <a:srgbClr val="FF5500"/>
      </a:accent2>
      <a:accent3>
        <a:srgbClr val="FFFFFF"/>
      </a:accent3>
      <a:accent4>
        <a:srgbClr val="000000"/>
      </a:accent4>
      <a:accent5>
        <a:srgbClr val="FFE2AA"/>
      </a:accent5>
      <a:accent6>
        <a:srgbClr val="E74C00"/>
      </a:accent6>
      <a:hlink>
        <a:srgbClr val="00DDEE"/>
      </a:hlink>
      <a:folHlink>
        <a:srgbClr val="88BB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FFCC00"/>
        </a:accent1>
        <a:accent2>
          <a:srgbClr val="FF5500"/>
        </a:accent2>
        <a:accent3>
          <a:srgbClr val="FFFFFF"/>
        </a:accent3>
        <a:accent4>
          <a:srgbClr val="000000"/>
        </a:accent4>
        <a:accent5>
          <a:srgbClr val="FFE2AA"/>
        </a:accent5>
        <a:accent6>
          <a:srgbClr val="E74C00"/>
        </a:accent6>
        <a:hlink>
          <a:srgbClr val="00DDEE"/>
        </a:hlink>
        <a:folHlink>
          <a:srgbClr val="88BB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NEWpowerpoint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WpowerpointTheme.pptx" id="{5282D992-B0C9-4B84-BE13-CE168FC4C9CE}" vid="{BC63BD12-9747-491A-A20F-1FE0803D546A}"/>
    </a:ext>
  </a:extLst>
</a:theme>
</file>

<file path=docProps/app.xml><?xml version="1.0" encoding="utf-8"?>
<Properties xmlns="http://schemas.openxmlformats.org/officeDocument/2006/extended-properties" xmlns:vt="http://schemas.openxmlformats.org/officeDocument/2006/docPropsVTypes">
  <TotalTime>3376</TotalTime>
  <Words>1576</Words>
  <Application>Microsoft Office PowerPoint</Application>
  <PresentationFormat>On-screen Show (4:3)</PresentationFormat>
  <Paragraphs>339</Paragraphs>
  <Slides>40</Slides>
  <Notes>15</Notes>
  <HiddenSlides>0</HiddenSlides>
  <MMClips>0</MMClips>
  <ScaleCrop>false</ScaleCrop>
  <HeadingPairs>
    <vt:vector size="6" baseType="variant">
      <vt:variant>
        <vt:lpstr>Fonts Used</vt:lpstr>
      </vt:variant>
      <vt:variant>
        <vt:i4>13</vt:i4>
      </vt:variant>
      <vt:variant>
        <vt:lpstr>Theme</vt:lpstr>
      </vt:variant>
      <vt:variant>
        <vt:i4>14</vt:i4>
      </vt:variant>
      <vt:variant>
        <vt:lpstr>Slide Titles</vt:lpstr>
      </vt:variant>
      <vt:variant>
        <vt:i4>40</vt:i4>
      </vt:variant>
    </vt:vector>
  </HeadingPairs>
  <TitlesOfParts>
    <vt:vector size="67" baseType="lpstr">
      <vt:lpstr>ＭＳ Ｐゴシック</vt:lpstr>
      <vt:lpstr>Arial</vt:lpstr>
      <vt:lpstr>Arial Black</vt:lpstr>
      <vt:lpstr>Calibri</vt:lpstr>
      <vt:lpstr>Calibri Light</vt:lpstr>
      <vt:lpstr>Century Gothic</vt:lpstr>
      <vt:lpstr>Gotham-Book</vt:lpstr>
      <vt:lpstr>Gotham-Medium</vt:lpstr>
      <vt:lpstr>Raleway</vt:lpstr>
      <vt:lpstr>Times</vt:lpstr>
      <vt:lpstr>Times New Roman</vt:lpstr>
      <vt:lpstr>Trebuchet MS</vt:lpstr>
      <vt:lpstr>Wingdings 3</vt:lpstr>
      <vt:lpstr>Office Theme</vt:lpstr>
      <vt:lpstr>1_Office Theme</vt:lpstr>
      <vt:lpstr>GHA1</vt:lpstr>
      <vt:lpstr>SubPage</vt:lpstr>
      <vt:lpstr>3_Office Theme</vt:lpstr>
      <vt:lpstr>Default Theme</vt:lpstr>
      <vt:lpstr>Facet</vt:lpstr>
      <vt:lpstr>Blank Presentation</vt:lpstr>
      <vt:lpstr>NEWpowerpointTheme</vt:lpstr>
      <vt:lpstr>13_Office Theme</vt:lpstr>
      <vt:lpstr>2_Office Theme</vt:lpstr>
      <vt:lpstr>19_Office Theme</vt:lpstr>
      <vt:lpstr>10_Office Theme</vt:lpstr>
      <vt:lpstr>20_Office Theme</vt:lpstr>
      <vt:lpstr>Exploring Careers in Financial Services</vt:lpstr>
      <vt:lpstr>Welcome</vt:lpstr>
      <vt:lpstr>PowerPoint Presentation</vt:lpstr>
      <vt:lpstr> Why is the Federal Reserve Bank hosting a webinar on careers in financial services? </vt:lpstr>
      <vt:lpstr>PowerPoint Presentation</vt:lpstr>
      <vt:lpstr>The Fed offers education outreach programs that are economic and personal finance oriented.</vt:lpstr>
      <vt:lpstr>What are Financial Services?</vt:lpstr>
      <vt:lpstr>Industry Forecast for Job Growth</vt:lpstr>
      <vt:lpstr>Careers in Financial Services</vt:lpstr>
      <vt:lpstr>PowerPoint Presentation</vt:lpstr>
      <vt:lpstr>PowerPoint Presentation</vt:lpstr>
      <vt:lpstr>Banking innovations</vt:lpstr>
      <vt:lpstr>Changing landscape of banking</vt:lpstr>
      <vt:lpstr>Our banking franchise  Regions aims to be the premier regional financial institution in America</vt:lpstr>
      <vt:lpstr>Strength of our markets</vt:lpstr>
      <vt:lpstr>Career Opportunities</vt:lpstr>
      <vt:lpstr>Entry into the Bank</vt:lpstr>
      <vt:lpstr>Preferred Skills</vt:lpstr>
      <vt:lpstr>Why Regions?</vt:lpstr>
      <vt:lpstr>PowerPoint Presentation</vt:lpstr>
      <vt:lpstr>Careers in Accounting </vt:lpstr>
      <vt:lpstr>Careers in Accounting </vt:lpstr>
      <vt:lpstr>Three main career buckets:  Public Accounting [CPA firms] Corporate/Non-profit Accounting Governmental Accounting</vt:lpstr>
      <vt:lpstr>Public Accounting </vt:lpstr>
      <vt:lpstr>Corporate and Non-profit Accounting </vt:lpstr>
      <vt:lpstr>Non-profit Accounting  and Education</vt:lpstr>
      <vt:lpstr>Educational Path</vt:lpstr>
      <vt:lpstr>PowerPoint Presentation</vt:lpstr>
      <vt:lpstr>Ask for Help</vt:lpstr>
      <vt:lpstr>PowerPoint Presentation</vt:lpstr>
      <vt:lpstr>Having the Right Talent</vt:lpstr>
      <vt:lpstr>Did you know...</vt:lpstr>
      <vt:lpstr>High School Outreach</vt:lpstr>
      <vt:lpstr>PowerPoint Presentation</vt:lpstr>
      <vt:lpstr>College Outreach</vt:lpstr>
      <vt:lpstr>PowerPoint Presentation</vt:lpstr>
      <vt:lpstr>Accounting Pilot and Bridge Project</vt:lpstr>
      <vt:lpstr>Questions?</vt:lpstr>
      <vt:lpstr>Next in the Series</vt:lpstr>
      <vt:lpstr>Thank You For Participating  </vt:lpstr>
    </vt:vector>
  </TitlesOfParts>
  <Company>Federal Reserve 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Craig</dc:creator>
  <cp:lastModifiedBy>Kornegay, Julie L</cp:lastModifiedBy>
  <cp:revision>138</cp:revision>
  <dcterms:created xsi:type="dcterms:W3CDTF">2017-04-05T14:39:45Z</dcterms:created>
  <dcterms:modified xsi:type="dcterms:W3CDTF">2017-10-27T21:28:01Z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029cd18c-5cba-4313-bbbb-7151d4e340ad</vt:lpwstr>
  </property>
</Properties>
</file>