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287" r:id="rId2"/>
    <p:sldId id="262" r:id="rId3"/>
    <p:sldId id="263" r:id="rId4"/>
    <p:sldId id="324" r:id="rId5"/>
    <p:sldId id="325" r:id="rId6"/>
    <p:sldId id="314" r:id="rId7"/>
    <p:sldId id="333" r:id="rId8"/>
    <p:sldId id="321" r:id="rId9"/>
    <p:sldId id="297" r:id="rId10"/>
    <p:sldId id="300" r:id="rId11"/>
    <p:sldId id="281" r:id="rId12"/>
    <p:sldId id="282" r:id="rId13"/>
    <p:sldId id="261" r:id="rId14"/>
    <p:sldId id="294" r:id="rId15"/>
    <p:sldId id="334" r:id="rId16"/>
    <p:sldId id="312" r:id="rId17"/>
    <p:sldId id="280" r:id="rId18"/>
    <p:sldId id="264" r:id="rId19"/>
  </p:sldIdLst>
  <p:sldSz cx="9144000" cy="6858000" type="screen4x3"/>
  <p:notesSz cx="7099300" cy="10234613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56" autoAdjust="0"/>
    <p:restoredTop sz="99333" autoAdjust="0"/>
  </p:normalViewPr>
  <p:slideViewPr>
    <p:cSldViewPr>
      <p:cViewPr>
        <p:scale>
          <a:sx n="86" d="100"/>
          <a:sy n="86" d="100"/>
        </p:scale>
        <p:origin x="-912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Erik\Documents\My%20Dropbox\Public\nouveaux%20docs\arpu%20&amp;%20average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rik\Documents\My%20Dropbox\Public\nouveaux%20docs\arpu%20&amp;%20averages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8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9468466666667109"/>
          <c:y val="9.9501424501425531E-2"/>
          <c:w val="0.56478703586242696"/>
          <c:h val="0.80099715099715096"/>
        </c:manualLayout>
      </c:layout>
      <c:barChart>
        <c:barDir val="bar"/>
        <c:grouping val="stacked"/>
        <c:ser>
          <c:idx val="0"/>
          <c:order val="0"/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0.206636915604129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0.17237674559805699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0.104879781420765"/>
                  <c:y val="-8.3602150537635323E-4"/>
                </c:manualLayout>
              </c:layout>
              <c:showVal val="1"/>
            </c:dLbl>
            <c:dLbl>
              <c:idx val="3"/>
              <c:layout>
                <c:manualLayout>
                  <c:x val="-0.12057134183363802"/>
                  <c:y val="3.8730585424134015E-3"/>
                </c:manualLayout>
              </c:layout>
              <c:showVal val="1"/>
            </c:dLbl>
            <c:dLbl>
              <c:idx val="4"/>
              <c:layout>
                <c:manualLayout>
                  <c:x val="-0.10573922282938701"/>
                  <c:y val="-3.7933094384706811E-3"/>
                </c:manualLayout>
              </c:layout>
              <c:showVal val="1"/>
            </c:dLbl>
            <c:dLbl>
              <c:idx val="5"/>
              <c:layout>
                <c:manualLayout>
                  <c:x val="-5.0881906496660599E-2"/>
                  <c:y val="-2.9868578255675516E-7"/>
                </c:manualLayout>
              </c:layout>
              <c:showVal val="1"/>
            </c:dLbl>
            <c:dLbl>
              <c:idx val="6"/>
              <c:layout>
                <c:manualLayout>
                  <c:x val="-8.7641165755920222E-2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-2.96338797814212E-2"/>
                  <c:y val="0"/>
                </c:manualLayout>
              </c:layout>
              <c:showVal val="1"/>
            </c:dLbl>
            <c:dLbl>
              <c:idx val="8"/>
              <c:layout>
                <c:manualLayout>
                  <c:x val="-0.118667425622344"/>
                  <c:y val="-2.9868578252198107E-7"/>
                </c:manualLayout>
              </c:layout>
              <c:showVal val="1"/>
            </c:dLbl>
            <c:dLbl>
              <c:idx val="9"/>
              <c:layout>
                <c:manualLayout>
                  <c:x val="-4.8067698846387917E-2"/>
                  <c:y val="2.9569892473118504E-3"/>
                </c:manualLayout>
              </c:layout>
              <c:showVal val="1"/>
            </c:dLbl>
            <c:dLbl>
              <c:idx val="10"/>
              <c:layout>
                <c:manualLayout>
                  <c:x val="-3.8753491196114105E-2"/>
                  <c:y val="0"/>
                </c:manualLayout>
              </c:layout>
              <c:showVal val="1"/>
            </c:dLbl>
            <c:dLbl>
              <c:idx val="11"/>
              <c:layout>
                <c:manualLayout>
                  <c:x val="-1.0899514268366802E-2"/>
                  <c:y val="0"/>
                </c:manualLayout>
              </c:layout>
              <c:showVal val="1"/>
            </c:dLbl>
            <c:dLbl>
              <c:idx val="12"/>
              <c:layout>
                <c:manualLayout>
                  <c:x val="-0.13840830449827105"/>
                  <c:y val="0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en-US"/>
              </a:p>
            </c:txPr>
          </c:dLbls>
          <c:cat>
            <c:strRef>
              <c:f>Sheet1!$A$31:$A$42</c:f>
              <c:strCache>
                <c:ptCount val="12"/>
                <c:pt idx="0">
                  <c:v>Central &amp; Eastern Europe </c:v>
                </c:pt>
                <c:pt idx="1">
                  <c:v>Mexico</c:v>
                </c:pt>
                <c:pt idx="2">
                  <c:v>Algeria </c:v>
                </c:pt>
                <c:pt idx="3">
                  <c:v>Morocco </c:v>
                </c:pt>
                <c:pt idx="4">
                  <c:v>Nigeria </c:v>
                </c:pt>
                <c:pt idx="5">
                  <c:v>Kenya</c:v>
                </c:pt>
                <c:pt idx="6">
                  <c:v>Egypt </c:v>
                </c:pt>
                <c:pt idx="7">
                  <c:v>Bangladesh</c:v>
                </c:pt>
                <c:pt idx="8">
                  <c:v>China </c:v>
                </c:pt>
                <c:pt idx="9">
                  <c:v>India</c:v>
                </c:pt>
                <c:pt idx="10">
                  <c:v>Indonesia</c:v>
                </c:pt>
                <c:pt idx="11">
                  <c:v>Pakistan</c:v>
                </c:pt>
              </c:strCache>
            </c:strRef>
          </c:cat>
          <c:val>
            <c:numRef>
              <c:f>Sheet1!$B$31:$B$42</c:f>
              <c:numCache>
                <c:formatCode>General</c:formatCode>
                <c:ptCount val="12"/>
                <c:pt idx="0">
                  <c:v>16.5</c:v>
                </c:pt>
                <c:pt idx="1">
                  <c:v>13.9</c:v>
                </c:pt>
                <c:pt idx="2">
                  <c:v>8.8000000000000007</c:v>
                </c:pt>
                <c:pt idx="3">
                  <c:v>9.9</c:v>
                </c:pt>
                <c:pt idx="4">
                  <c:v>8.8000000000000007</c:v>
                </c:pt>
                <c:pt idx="5">
                  <c:v>5.4300000000000024</c:v>
                </c:pt>
                <c:pt idx="6">
                  <c:v>7.7</c:v>
                </c:pt>
                <c:pt idx="7">
                  <c:v>3.4</c:v>
                </c:pt>
                <c:pt idx="8">
                  <c:v>9.7000000000000011</c:v>
                </c:pt>
                <c:pt idx="9">
                  <c:v>4.8</c:v>
                </c:pt>
                <c:pt idx="10">
                  <c:v>4.4700000000000024</c:v>
                </c:pt>
                <c:pt idx="11">
                  <c:v>2.62</c:v>
                </c:pt>
              </c:numCache>
            </c:numRef>
          </c:val>
        </c:ser>
        <c:dLbls/>
        <c:gapWidth val="82"/>
        <c:overlap val="48"/>
        <c:axId val="152978560"/>
        <c:axId val="153008768"/>
      </c:barChart>
      <c:catAx>
        <c:axId val="152978560"/>
        <c:scaling>
          <c:orientation val="minMax"/>
        </c:scaling>
        <c:axPos val="l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1"/>
            </a:pPr>
            <a:endParaRPr lang="en-US"/>
          </a:p>
        </c:txPr>
        <c:crossAx val="153008768"/>
        <c:crosses val="autoZero"/>
        <c:auto val="1"/>
        <c:lblAlgn val="ctr"/>
        <c:lblOffset val="100"/>
      </c:catAx>
      <c:valAx>
        <c:axId val="153008768"/>
        <c:scaling>
          <c:orientation val="minMax"/>
        </c:scaling>
        <c:delete val="1"/>
        <c:axPos val="b"/>
        <c:numFmt formatCode="General" sourceLinked="1"/>
        <c:tickLblPos val="none"/>
        <c:crossAx val="152978560"/>
        <c:crosses val="autoZero"/>
        <c:crossBetween val="between"/>
      </c:valAx>
    </c:plotArea>
    <c:plotVisOnly val="1"/>
    <c:dispBlanksAs val="gap"/>
  </c:chart>
  <c:spPr>
    <a:noFill/>
  </c:sp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8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9468466666667009"/>
          <c:y val="9.9501424501425115E-2"/>
          <c:w val="0.56478703586242696"/>
          <c:h val="0.80099715099715096"/>
        </c:manualLayout>
      </c:layout>
      <c:barChart>
        <c:barDir val="bar"/>
        <c:grouping val="stacked"/>
        <c:ser>
          <c:idx val="0"/>
          <c:order val="0"/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0.16673893348855401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0.1374604690966540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8.0028944799705307E-2"/>
                  <c:y val="-4.6293103448275894E-3"/>
                </c:manualLayout>
              </c:layout>
              <c:showVal val="1"/>
            </c:dLbl>
            <c:dLbl>
              <c:idx val="3"/>
              <c:layout>
                <c:manualLayout>
                  <c:x val="-6.2799528300924806E-2"/>
                  <c:y val="0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en-US"/>
              </a:p>
            </c:txPr>
          </c:dLbls>
          <c:cat>
            <c:strRef>
              <c:f>Sheet1!$A$2:$A$5</c:f>
              <c:strCache>
                <c:ptCount val="4"/>
                <c:pt idx="0">
                  <c:v>From North America </c:v>
                </c:pt>
                <c:pt idx="1">
                  <c:v>From Europe </c:v>
                </c:pt>
                <c:pt idx="2">
                  <c:v>From Middle East </c:v>
                </c:pt>
                <c:pt idx="3">
                  <c:v>From Asia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8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</c:ser>
        <c:dLbls/>
        <c:gapWidth val="82"/>
        <c:overlap val="48"/>
        <c:axId val="162729344"/>
        <c:axId val="162735232"/>
      </c:barChart>
      <c:catAx>
        <c:axId val="162729344"/>
        <c:scaling>
          <c:orientation val="minMax"/>
        </c:scaling>
        <c:axPos val="l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 b="1"/>
            </a:pPr>
            <a:endParaRPr lang="en-US"/>
          </a:p>
        </c:txPr>
        <c:crossAx val="162735232"/>
        <c:crosses val="autoZero"/>
        <c:auto val="1"/>
        <c:lblAlgn val="ctr"/>
        <c:lblOffset val="100"/>
      </c:catAx>
      <c:valAx>
        <c:axId val="162735232"/>
        <c:scaling>
          <c:orientation val="minMax"/>
        </c:scaling>
        <c:delete val="1"/>
        <c:axPos val="b"/>
        <c:numFmt formatCode="General" sourceLinked="1"/>
        <c:tickLblPos val="none"/>
        <c:crossAx val="162729344"/>
        <c:crosses val="autoZero"/>
        <c:crossBetween val="between"/>
      </c:valAx>
    </c:plotArea>
    <c:plotVisOnly val="1"/>
    <c:dispBlanksAs val="gap"/>
  </c:chart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0.06309</cdr:x>
      <cdr:y>0</cdr:y>
    </cdr:from>
    <cdr:to>
      <cdr:x>0.35877</cdr:x>
      <cdr:y>0.11031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415636" y="-83127"/>
          <a:ext cx="1947969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SG" sz="1100" b="1" dirty="0" smtClean="0"/>
            <a:t>Monthly ARPU </a:t>
          </a:r>
          <a:r>
            <a:rPr lang="en-SG" sz="1100" b="1" i="0" u="none" strike="noStrike" dirty="0" smtClean="0">
              <a:solidFill>
                <a:sysClr val="windowText" lastClr="000000"/>
              </a:solidFill>
              <a:latin typeface="Calibri"/>
            </a:rPr>
            <a:t>(in </a:t>
          </a:r>
          <a:r>
            <a:rPr lang="en-SG" sz="1100" b="1" i="0" u="none" strike="noStrike" dirty="0">
              <a:solidFill>
                <a:sysClr val="windowText" lastClr="000000"/>
              </a:solidFill>
              <a:latin typeface="Calibri"/>
            </a:rPr>
            <a:t>US</a:t>
          </a:r>
          <a:r>
            <a:rPr lang="en-SG" sz="1100" b="1" i="0" u="none" strike="noStrike" dirty="0" smtClean="0">
              <a:solidFill>
                <a:sysClr val="windowText" lastClr="000000"/>
              </a:solidFill>
              <a:latin typeface="Calibri"/>
            </a:rPr>
            <a:t>$ 2009) </a:t>
          </a:r>
          <a:r>
            <a:rPr lang="en-SG" dirty="0" smtClean="0"/>
            <a:t> </a:t>
          </a:r>
          <a:endParaRPr lang="en-SG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992A804-3F9F-4AAF-BFB9-214E76066180}" type="datetimeFigureOut">
              <a:rPr lang="en-SG" smtClean="0"/>
              <a:pPr/>
              <a:t>10/16/2012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B907C33-A29B-4FF7-B260-9BA1A023A4A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0728110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B856EAC3-8903-4D64-9529-F9298E6B23D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612772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Erik\Pictures\Brochure-Chars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22815"/>
            <a:ext cx="9144000" cy="1534177"/>
          </a:xfrm>
          <a:prstGeom prst="rect">
            <a:avLst/>
          </a:prstGeom>
          <a:noFill/>
        </p:spPr>
      </p:pic>
      <p:pic>
        <p:nvPicPr>
          <p:cNvPr id="6" name="Picture 5" descr="TransferTo-OFFICIAL-Logo-2011-201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528" y="548680"/>
            <a:ext cx="2952328" cy="747194"/>
          </a:xfrm>
          <a:prstGeom prst="rect">
            <a:avLst/>
          </a:prstGeom>
        </p:spPr>
      </p:pic>
      <p:pic>
        <p:nvPicPr>
          <p:cNvPr id="7" name="Picture 6" descr="An-Ingenico-Compan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68875" y="661536"/>
            <a:ext cx="2779589" cy="75124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3568" y="3717032"/>
            <a:ext cx="7772400" cy="1362075"/>
          </a:xfrm>
        </p:spPr>
        <p:txBody>
          <a:bodyPr anchor="t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SG" dirty="0"/>
          </a:p>
        </p:txBody>
      </p:sp>
      <p:pic>
        <p:nvPicPr>
          <p:cNvPr id="8" name="Picture 2" descr="C:\Users\Erik\Pictures\Brochure-Chars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22815"/>
            <a:ext cx="9144000" cy="1534177"/>
          </a:xfrm>
          <a:prstGeom prst="rect">
            <a:avLst/>
          </a:prstGeom>
          <a:noFill/>
        </p:spPr>
      </p:pic>
      <p:pic>
        <p:nvPicPr>
          <p:cNvPr id="9" name="Picture 8" descr="TransferTo-OFFICIAL-Logo-2011-201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528" y="548680"/>
            <a:ext cx="2952328" cy="747194"/>
          </a:xfrm>
          <a:prstGeom prst="rect">
            <a:avLst/>
          </a:prstGeom>
        </p:spPr>
      </p:pic>
      <p:pic>
        <p:nvPicPr>
          <p:cNvPr id="10" name="Picture 9" descr="An-Ingenico-Compan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68875" y="661536"/>
            <a:ext cx="2779589" cy="751240"/>
          </a:xfrm>
          <a:prstGeom prst="rect">
            <a:avLst/>
          </a:prstGeom>
        </p:spPr>
      </p:pic>
      <p:pic>
        <p:nvPicPr>
          <p:cNvPr id="12" name="Picture 2" descr="C:\Users\Erik\Pictures\Brochure-Chars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22815"/>
            <a:ext cx="9144000" cy="1534177"/>
          </a:xfrm>
          <a:prstGeom prst="rect">
            <a:avLst/>
          </a:prstGeom>
          <a:noFill/>
        </p:spPr>
      </p:pic>
      <p:pic>
        <p:nvPicPr>
          <p:cNvPr id="13" name="Picture 12" descr="TransferTo-OFFICIAL-Logo-2011-2012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323528" y="548680"/>
            <a:ext cx="2952328" cy="747194"/>
          </a:xfrm>
          <a:prstGeom prst="rect">
            <a:avLst/>
          </a:prstGeom>
        </p:spPr>
      </p:pic>
      <p:pic>
        <p:nvPicPr>
          <p:cNvPr id="14" name="Picture 13" descr="An-Ingenico-Company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5968875" y="661536"/>
            <a:ext cx="2779589" cy="75124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062109" y="5178678"/>
            <a:ext cx="2157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Event</a:t>
            </a:r>
            <a:r>
              <a:rPr lang="en-US" baseline="0" dirty="0" smtClean="0">
                <a:solidFill>
                  <a:schemeClr val="bg1">
                    <a:lumMod val="50000"/>
                  </a:schemeClr>
                </a:solidFill>
              </a:rPr>
              <a:t> – Meeting Name</a:t>
            </a:r>
          </a:p>
          <a:p>
            <a:r>
              <a:rPr lang="en-US" baseline="0" dirty="0" smtClean="0">
                <a:solidFill>
                  <a:schemeClr val="bg1">
                    <a:lumMod val="50000"/>
                  </a:schemeClr>
                </a:solidFill>
              </a:rPr>
              <a:t>Event – Meeting Date</a:t>
            </a:r>
            <a:endParaRPr lang="en-S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570301" y="6021288"/>
            <a:ext cx="2345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Name Surname</a:t>
            </a:r>
          </a:p>
          <a:p>
            <a:pPr algn="l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Title</a:t>
            </a:r>
          </a:p>
          <a:p>
            <a:pPr algn="l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Name.surname@transfer-to.com</a:t>
            </a:r>
            <a:endParaRPr lang="en-SG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32656"/>
            <a:ext cx="498517" cy="7200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8" name="Picture 7" descr="TransferTo-OFFICIAL-Logo-2011-201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6309320"/>
            <a:ext cx="1368152" cy="346261"/>
          </a:xfrm>
          <a:prstGeom prst="rect">
            <a:avLst/>
          </a:prstGeom>
        </p:spPr>
      </p:pic>
      <p:pic>
        <p:nvPicPr>
          <p:cNvPr id="9" name="Picture 8" descr="An-Ingenico-Compan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80312" y="6309320"/>
            <a:ext cx="1627461" cy="439854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32656"/>
            <a:ext cx="498517" cy="7200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11" name="Picture 10" descr="TransferTo-OFFICIAL-Logo-2011-201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6309320"/>
            <a:ext cx="1368152" cy="346261"/>
          </a:xfrm>
          <a:prstGeom prst="rect">
            <a:avLst/>
          </a:prstGeom>
        </p:spPr>
      </p:pic>
      <p:pic>
        <p:nvPicPr>
          <p:cNvPr id="12" name="Picture 11" descr="An-Ingenico-Compan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80312" y="6309320"/>
            <a:ext cx="1627461" cy="439854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32656"/>
            <a:ext cx="498517" cy="7200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14" name="Picture 13" descr="TransferTo-OFFICIAL-Logo-2011-2012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51520" y="6309320"/>
            <a:ext cx="1368152" cy="346261"/>
          </a:xfrm>
          <a:prstGeom prst="rect">
            <a:avLst/>
          </a:prstGeom>
        </p:spPr>
      </p:pic>
      <p:pic>
        <p:nvPicPr>
          <p:cNvPr id="15" name="Picture 14" descr="An-Ingenico-Company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380312" y="6309320"/>
            <a:ext cx="1627461" cy="4398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300038"/>
            <a:ext cx="2071688" cy="5826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0038"/>
            <a:ext cx="6067425" cy="5826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pic>
        <p:nvPicPr>
          <p:cNvPr id="6" name="Picture 5" descr="TransferTo-OFFICIAL-Logo-2011-2012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6309320"/>
            <a:ext cx="1368152" cy="346261"/>
          </a:xfrm>
          <a:prstGeom prst="rect">
            <a:avLst/>
          </a:prstGeom>
        </p:spPr>
      </p:pic>
      <p:pic>
        <p:nvPicPr>
          <p:cNvPr id="7" name="Picture 6" descr="An-Ingenico-Compan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380312" y="6309320"/>
            <a:ext cx="1627461" cy="439854"/>
          </a:xfrm>
          <a:prstGeom prst="rect">
            <a:avLst/>
          </a:prstGeom>
        </p:spPr>
      </p:pic>
      <p:pic>
        <p:nvPicPr>
          <p:cNvPr id="8" name="Picture 7" descr="TransferTo-OFFICIAL-Logo-2011-2012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6309320"/>
            <a:ext cx="1368152" cy="346261"/>
          </a:xfrm>
          <a:prstGeom prst="rect">
            <a:avLst/>
          </a:prstGeom>
        </p:spPr>
      </p:pic>
      <p:pic>
        <p:nvPicPr>
          <p:cNvPr id="9" name="Picture 8" descr="An-Ingenico-Compan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380312" y="6309320"/>
            <a:ext cx="1627461" cy="439854"/>
          </a:xfrm>
          <a:prstGeom prst="rect">
            <a:avLst/>
          </a:prstGeom>
        </p:spPr>
      </p:pic>
      <p:pic>
        <p:nvPicPr>
          <p:cNvPr id="10" name="Picture 9" descr="TransferTo-OFFICIAL-Logo-2011-2012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51520" y="6309320"/>
            <a:ext cx="1368152" cy="346261"/>
          </a:xfrm>
          <a:prstGeom prst="rect">
            <a:avLst/>
          </a:prstGeom>
        </p:spPr>
      </p:pic>
      <p:pic>
        <p:nvPicPr>
          <p:cNvPr id="11" name="Picture 10" descr="An-Ingenico-Company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380312" y="6309320"/>
            <a:ext cx="1627461" cy="4398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Erik\Pictures\Brochure-Chars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22815"/>
            <a:ext cx="9144000" cy="1534177"/>
          </a:xfrm>
          <a:prstGeom prst="rect">
            <a:avLst/>
          </a:prstGeom>
          <a:noFill/>
        </p:spPr>
      </p:pic>
      <p:pic>
        <p:nvPicPr>
          <p:cNvPr id="6" name="Picture 5" descr="TransferTo-OFFICIAL-Logo-2011-201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528" y="548680"/>
            <a:ext cx="2952328" cy="747194"/>
          </a:xfrm>
          <a:prstGeom prst="rect">
            <a:avLst/>
          </a:prstGeom>
        </p:spPr>
      </p:pic>
      <p:pic>
        <p:nvPicPr>
          <p:cNvPr id="7" name="Picture 6" descr="An-Ingenico-Compan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68875" y="661536"/>
            <a:ext cx="2779589" cy="75124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3568" y="3717032"/>
            <a:ext cx="7772400" cy="1362075"/>
          </a:xfrm>
        </p:spPr>
        <p:txBody>
          <a:bodyPr anchor="t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SG" dirty="0"/>
          </a:p>
        </p:txBody>
      </p:sp>
    </p:spTree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Erik\Pictures\Brochure-Chars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22815"/>
            <a:ext cx="9144000" cy="1534177"/>
          </a:xfrm>
          <a:prstGeom prst="rect">
            <a:avLst/>
          </a:prstGeom>
          <a:noFill/>
        </p:spPr>
      </p:pic>
      <p:pic>
        <p:nvPicPr>
          <p:cNvPr id="6" name="Picture 5" descr="TransferTo-OFFICIAL-Logo-2011-2012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323528" y="548680"/>
            <a:ext cx="2952328" cy="747194"/>
          </a:xfrm>
          <a:prstGeom prst="rect">
            <a:avLst/>
          </a:prstGeom>
        </p:spPr>
      </p:pic>
      <p:pic>
        <p:nvPicPr>
          <p:cNvPr id="7" name="Picture 6" descr="An-Ingenico-Company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5968875" y="661536"/>
            <a:ext cx="2779589" cy="75124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3568" y="3717032"/>
            <a:ext cx="7772400" cy="1362075"/>
          </a:xfrm>
        </p:spPr>
        <p:txBody>
          <a:bodyPr anchor="t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SG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062109" y="5178678"/>
            <a:ext cx="2157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Event</a:t>
            </a:r>
            <a:r>
              <a:rPr lang="en-US" baseline="0" dirty="0" smtClean="0">
                <a:solidFill>
                  <a:schemeClr val="bg1">
                    <a:lumMod val="50000"/>
                  </a:schemeClr>
                </a:solidFill>
              </a:rPr>
              <a:t> – Meeting Name</a:t>
            </a:r>
          </a:p>
          <a:p>
            <a:r>
              <a:rPr lang="en-US" baseline="0" dirty="0" smtClean="0">
                <a:solidFill>
                  <a:schemeClr val="bg1">
                    <a:lumMod val="50000"/>
                  </a:schemeClr>
                </a:solidFill>
              </a:rPr>
              <a:t>Event – Meeting Date</a:t>
            </a:r>
            <a:endParaRPr lang="en-S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570301" y="6021288"/>
            <a:ext cx="2345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Name Surname</a:t>
            </a:r>
          </a:p>
          <a:p>
            <a:pPr algn="l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Title</a:t>
            </a:r>
          </a:p>
          <a:p>
            <a:pPr algn="l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Name.surname@transfer-to.com</a:t>
            </a:r>
            <a:endParaRPr lang="en-SG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32656"/>
            <a:ext cx="498517" cy="7200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8" name="Picture 7" descr="TransferTo-OFFICIAL-Logo-2011-201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6309320"/>
            <a:ext cx="1368152" cy="346261"/>
          </a:xfrm>
          <a:prstGeom prst="rect">
            <a:avLst/>
          </a:prstGeom>
        </p:spPr>
      </p:pic>
      <p:pic>
        <p:nvPicPr>
          <p:cNvPr id="9" name="Picture 8" descr="An-Ingenico-Compan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80312" y="6309320"/>
            <a:ext cx="1627461" cy="439854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32656"/>
            <a:ext cx="498517" cy="7200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11" name="Picture 10" descr="TransferTo-OFFICIAL-Logo-2011-201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6309320"/>
            <a:ext cx="1368152" cy="346261"/>
          </a:xfrm>
          <a:prstGeom prst="rect">
            <a:avLst/>
          </a:prstGeom>
        </p:spPr>
      </p:pic>
      <p:pic>
        <p:nvPicPr>
          <p:cNvPr id="12" name="Picture 11" descr="An-Ingenico-Compan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80312" y="6309320"/>
            <a:ext cx="1627461" cy="439854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32656"/>
            <a:ext cx="498517" cy="7200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14" name="Picture 13" descr="TransferTo-OFFICIAL-Logo-2011-2012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51520" y="6309320"/>
            <a:ext cx="1368152" cy="346261"/>
          </a:xfrm>
          <a:prstGeom prst="rect">
            <a:avLst/>
          </a:prstGeom>
        </p:spPr>
      </p:pic>
      <p:pic>
        <p:nvPicPr>
          <p:cNvPr id="15" name="Picture 14" descr="An-Ingenico-Company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380312" y="6309320"/>
            <a:ext cx="1627461" cy="4398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" descr="C:\Users\Erik\Pictures\Brochure-Chars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22815"/>
            <a:ext cx="9144000" cy="1534177"/>
          </a:xfrm>
          <a:prstGeom prst="rect">
            <a:avLst/>
          </a:prstGeom>
          <a:noFill/>
        </p:spPr>
      </p:pic>
      <p:pic>
        <p:nvPicPr>
          <p:cNvPr id="9" name="Picture 8" descr="TransferTo-OFFICIAL-Logo-2011-201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6309320"/>
            <a:ext cx="1368152" cy="346261"/>
          </a:xfrm>
          <a:prstGeom prst="rect">
            <a:avLst/>
          </a:prstGeom>
        </p:spPr>
      </p:pic>
      <p:pic>
        <p:nvPicPr>
          <p:cNvPr id="10" name="Picture 9" descr="An-Ingenico-Compan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80312" y="6309320"/>
            <a:ext cx="1627461" cy="439854"/>
          </a:xfrm>
          <a:prstGeom prst="rect">
            <a:avLst/>
          </a:prstGeom>
        </p:spPr>
      </p:pic>
      <p:pic>
        <p:nvPicPr>
          <p:cNvPr id="7" name="Picture 2" descr="C:\Users\Erik\Pictures\Brochure-Chars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22815"/>
            <a:ext cx="9144000" cy="1534177"/>
          </a:xfrm>
          <a:prstGeom prst="rect">
            <a:avLst/>
          </a:prstGeom>
          <a:noFill/>
        </p:spPr>
      </p:pic>
      <p:pic>
        <p:nvPicPr>
          <p:cNvPr id="8" name="Picture 7" descr="TransferTo-OFFICIAL-Logo-2011-201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6309320"/>
            <a:ext cx="1368152" cy="346261"/>
          </a:xfrm>
          <a:prstGeom prst="rect">
            <a:avLst/>
          </a:prstGeom>
        </p:spPr>
      </p:pic>
      <p:pic>
        <p:nvPicPr>
          <p:cNvPr id="11" name="Picture 10" descr="An-Ingenico-Compan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80312" y="6309320"/>
            <a:ext cx="1627461" cy="439854"/>
          </a:xfrm>
          <a:prstGeom prst="rect">
            <a:avLst/>
          </a:prstGeom>
        </p:spPr>
      </p:pic>
      <p:pic>
        <p:nvPicPr>
          <p:cNvPr id="12" name="Picture 2" descr="C:\Users\Erik\Pictures\Brochure-Chars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22815"/>
            <a:ext cx="9144000" cy="1534177"/>
          </a:xfrm>
          <a:prstGeom prst="rect">
            <a:avLst/>
          </a:prstGeom>
          <a:noFill/>
        </p:spPr>
      </p:pic>
      <p:pic>
        <p:nvPicPr>
          <p:cNvPr id="13" name="Picture 12" descr="TransferTo-OFFICIAL-Logo-2011-2012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51520" y="6309320"/>
            <a:ext cx="1368152" cy="346261"/>
          </a:xfrm>
          <a:prstGeom prst="rect">
            <a:avLst/>
          </a:prstGeom>
        </p:spPr>
      </p:pic>
      <p:pic>
        <p:nvPicPr>
          <p:cNvPr id="14" name="Picture 13" descr="An-Ingenico-Company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380312" y="6309320"/>
            <a:ext cx="1627461" cy="4398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687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600200"/>
            <a:ext cx="40703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32656"/>
            <a:ext cx="498517" cy="7200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10" name="Picture 9" descr="TransferTo-OFFICIAL-Logo-2011-201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6309320"/>
            <a:ext cx="1368152" cy="346261"/>
          </a:xfrm>
          <a:prstGeom prst="rect">
            <a:avLst/>
          </a:prstGeom>
        </p:spPr>
      </p:pic>
      <p:pic>
        <p:nvPicPr>
          <p:cNvPr id="11" name="Picture 10" descr="An-Ingenico-Compan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80312" y="6309320"/>
            <a:ext cx="1627461" cy="439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32656"/>
            <a:ext cx="498517" cy="7200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12" name="Picture 11" descr="TransferTo-OFFICIAL-Logo-2011-201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6309320"/>
            <a:ext cx="1368152" cy="346261"/>
          </a:xfrm>
          <a:prstGeom prst="rect">
            <a:avLst/>
          </a:prstGeom>
        </p:spPr>
      </p:pic>
      <p:pic>
        <p:nvPicPr>
          <p:cNvPr id="13" name="Picture 12" descr="An-Ingenico-Compan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80312" y="6309320"/>
            <a:ext cx="1627461" cy="439854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32656"/>
            <a:ext cx="498517" cy="7200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15" name="Picture 14" descr="TransferTo-OFFICIAL-Logo-2011-2012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51520" y="6309320"/>
            <a:ext cx="1368152" cy="346261"/>
          </a:xfrm>
          <a:prstGeom prst="rect">
            <a:avLst/>
          </a:prstGeom>
        </p:spPr>
      </p:pic>
      <p:pic>
        <p:nvPicPr>
          <p:cNvPr id="16" name="Picture 15" descr="An-Ingenico-Company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380312" y="6309320"/>
            <a:ext cx="1627461" cy="4398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1535113"/>
            <a:ext cx="37418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576" y="2174875"/>
            <a:ext cx="37418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6200" y="1535113"/>
            <a:ext cx="3930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6200" y="2174875"/>
            <a:ext cx="3930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32656"/>
            <a:ext cx="498517" cy="7200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11" name="Picture 10" descr="TransferTo-OFFICIAL-Logo-2011-201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6309320"/>
            <a:ext cx="1368152" cy="346261"/>
          </a:xfrm>
          <a:prstGeom prst="rect">
            <a:avLst/>
          </a:prstGeom>
        </p:spPr>
      </p:pic>
      <p:pic>
        <p:nvPicPr>
          <p:cNvPr id="12" name="Picture 11" descr="An-Ingenico-Compan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80312" y="6309320"/>
            <a:ext cx="1627461" cy="439854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32656"/>
            <a:ext cx="498517" cy="7200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14" name="Picture 13" descr="TransferTo-OFFICIAL-Logo-2011-201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6309320"/>
            <a:ext cx="1368152" cy="346261"/>
          </a:xfrm>
          <a:prstGeom prst="rect">
            <a:avLst/>
          </a:prstGeom>
        </p:spPr>
      </p:pic>
      <p:pic>
        <p:nvPicPr>
          <p:cNvPr id="15" name="Picture 14" descr="An-Ingenico-Compan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80312" y="6309320"/>
            <a:ext cx="1627461" cy="439854"/>
          </a:xfrm>
          <a:prstGeom prst="rect">
            <a:avLst/>
          </a:prstGeom>
        </p:spPr>
      </p:pic>
      <p:pic>
        <p:nvPicPr>
          <p:cNvPr id="16" name="Picture 7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32656"/>
            <a:ext cx="498517" cy="7200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17" name="Picture 16" descr="TransferTo-OFFICIAL-Logo-2011-2012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51520" y="6309320"/>
            <a:ext cx="1368152" cy="346261"/>
          </a:xfrm>
          <a:prstGeom prst="rect">
            <a:avLst/>
          </a:prstGeom>
        </p:spPr>
      </p:pic>
      <p:pic>
        <p:nvPicPr>
          <p:cNvPr id="18" name="Picture 17" descr="An-Ingenico-Company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380312" y="6309320"/>
            <a:ext cx="1627461" cy="4398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32656"/>
            <a:ext cx="498517" cy="7200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7" name="Picture 6" descr="TransferTo-OFFICIAL-Logo-2011-201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6309320"/>
            <a:ext cx="1368152" cy="346261"/>
          </a:xfrm>
          <a:prstGeom prst="rect">
            <a:avLst/>
          </a:prstGeom>
        </p:spPr>
      </p:pic>
      <p:pic>
        <p:nvPicPr>
          <p:cNvPr id="8" name="Picture 7" descr="An-Ingenico-Compan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80312" y="6309320"/>
            <a:ext cx="1627461" cy="439854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32656"/>
            <a:ext cx="498517" cy="7200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10" name="Picture 9" descr="TransferTo-OFFICIAL-Logo-2011-201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6309320"/>
            <a:ext cx="1368152" cy="346261"/>
          </a:xfrm>
          <a:prstGeom prst="rect">
            <a:avLst/>
          </a:prstGeom>
        </p:spPr>
      </p:pic>
      <p:pic>
        <p:nvPicPr>
          <p:cNvPr id="11" name="Picture 10" descr="An-Ingenico-Compan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80312" y="6309320"/>
            <a:ext cx="1627461" cy="439854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32656"/>
            <a:ext cx="498517" cy="7200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13" name="Picture 12" descr="TransferTo-OFFICIAL-Logo-2011-2012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51520" y="6309320"/>
            <a:ext cx="1368152" cy="346261"/>
          </a:xfrm>
          <a:prstGeom prst="rect">
            <a:avLst/>
          </a:prstGeom>
        </p:spPr>
      </p:pic>
      <p:pic>
        <p:nvPicPr>
          <p:cNvPr id="14" name="Picture 13" descr="An-Ingenico-Company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380312" y="6309320"/>
            <a:ext cx="1627461" cy="4398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32656"/>
            <a:ext cx="498517" cy="7200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6" name="Picture 5" descr="TransferTo-OFFICIAL-Logo-2011-201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6309320"/>
            <a:ext cx="1368152" cy="346261"/>
          </a:xfrm>
          <a:prstGeom prst="rect">
            <a:avLst/>
          </a:prstGeom>
        </p:spPr>
      </p:pic>
      <p:pic>
        <p:nvPicPr>
          <p:cNvPr id="7" name="Picture 6" descr="An-Ingenico-Compan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80312" y="6309320"/>
            <a:ext cx="1627461" cy="439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32656"/>
            <a:ext cx="498517" cy="7200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9" name="Picture 8" descr="TransferTo-OFFICIAL-Logo-2011-201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6309320"/>
            <a:ext cx="1368152" cy="346261"/>
          </a:xfrm>
          <a:prstGeom prst="rect">
            <a:avLst/>
          </a:prstGeom>
        </p:spPr>
      </p:pic>
      <p:pic>
        <p:nvPicPr>
          <p:cNvPr id="10" name="Picture 9" descr="An-Ingenico-Company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80312" y="6309320"/>
            <a:ext cx="1627461" cy="439854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32656"/>
            <a:ext cx="498517" cy="7200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12" name="Picture 11" descr="TransferTo-OFFICIAL-Logo-2011-2012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51520" y="6309320"/>
            <a:ext cx="1368152" cy="346261"/>
          </a:xfrm>
          <a:prstGeom prst="rect">
            <a:avLst/>
          </a:prstGeom>
        </p:spPr>
      </p:pic>
      <p:pic>
        <p:nvPicPr>
          <p:cNvPr id="13" name="Picture 12" descr="An-Ingenico-Company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380312" y="6309320"/>
            <a:ext cx="1627461" cy="4398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TransferTo-OFFICIAL-Logo-2011-2012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6309320"/>
            <a:ext cx="1368152" cy="346261"/>
          </a:xfrm>
          <a:prstGeom prst="rect">
            <a:avLst/>
          </a:prstGeom>
        </p:spPr>
      </p:pic>
      <p:pic>
        <p:nvPicPr>
          <p:cNvPr id="8" name="Picture 7" descr="An-Ingenico-Compan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380312" y="6309320"/>
            <a:ext cx="1627461" cy="439854"/>
          </a:xfrm>
          <a:prstGeom prst="rect">
            <a:avLst/>
          </a:prstGeom>
        </p:spPr>
      </p:pic>
      <p:pic>
        <p:nvPicPr>
          <p:cNvPr id="9" name="Picture 8" descr="TransferTo-OFFICIAL-Logo-2011-2012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6309320"/>
            <a:ext cx="1368152" cy="346261"/>
          </a:xfrm>
          <a:prstGeom prst="rect">
            <a:avLst/>
          </a:prstGeom>
        </p:spPr>
      </p:pic>
      <p:pic>
        <p:nvPicPr>
          <p:cNvPr id="10" name="Picture 9" descr="An-Ingenico-Compan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380312" y="6309320"/>
            <a:ext cx="1627461" cy="439854"/>
          </a:xfrm>
          <a:prstGeom prst="rect">
            <a:avLst/>
          </a:prstGeom>
        </p:spPr>
      </p:pic>
      <p:pic>
        <p:nvPicPr>
          <p:cNvPr id="11" name="Picture 10" descr="TransferTo-OFFICIAL-Logo-2011-2012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51520" y="6309320"/>
            <a:ext cx="1368152" cy="346261"/>
          </a:xfrm>
          <a:prstGeom prst="rect">
            <a:avLst/>
          </a:prstGeom>
        </p:spPr>
      </p:pic>
      <p:pic>
        <p:nvPicPr>
          <p:cNvPr id="12" name="Picture 11" descr="An-Ingenico-Company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380312" y="6309320"/>
            <a:ext cx="1627461" cy="4398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TransferTo-OFFICIAL-Logo-2011-2012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6309320"/>
            <a:ext cx="1368152" cy="346261"/>
          </a:xfrm>
          <a:prstGeom prst="rect">
            <a:avLst/>
          </a:prstGeom>
        </p:spPr>
      </p:pic>
      <p:pic>
        <p:nvPicPr>
          <p:cNvPr id="8" name="Picture 7" descr="An-Ingenico-Compan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380312" y="6309320"/>
            <a:ext cx="1627461" cy="439854"/>
          </a:xfrm>
          <a:prstGeom prst="rect">
            <a:avLst/>
          </a:prstGeom>
        </p:spPr>
      </p:pic>
      <p:pic>
        <p:nvPicPr>
          <p:cNvPr id="9" name="Picture 8" descr="TransferTo-OFFICIAL-Logo-2011-2012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6309320"/>
            <a:ext cx="1368152" cy="346261"/>
          </a:xfrm>
          <a:prstGeom prst="rect">
            <a:avLst/>
          </a:prstGeom>
        </p:spPr>
      </p:pic>
      <p:pic>
        <p:nvPicPr>
          <p:cNvPr id="10" name="Picture 9" descr="An-Ingenico-Compan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380312" y="6309320"/>
            <a:ext cx="1627461" cy="439854"/>
          </a:xfrm>
          <a:prstGeom prst="rect">
            <a:avLst/>
          </a:prstGeom>
        </p:spPr>
      </p:pic>
      <p:pic>
        <p:nvPicPr>
          <p:cNvPr id="11" name="Picture 10" descr="TransferTo-OFFICIAL-Logo-2011-2012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51520" y="6309320"/>
            <a:ext cx="1368152" cy="346261"/>
          </a:xfrm>
          <a:prstGeom prst="rect">
            <a:avLst/>
          </a:prstGeom>
        </p:spPr>
      </p:pic>
      <p:pic>
        <p:nvPicPr>
          <p:cNvPr id="12" name="Picture 11" descr="An-Ingenico-Company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380312" y="6309320"/>
            <a:ext cx="1627461" cy="43985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7888" y="300038"/>
            <a:ext cx="78708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 style du </a:t>
            </a:r>
            <a:r>
              <a:rPr lang="en-US" dirty="0" err="1" smtClean="0"/>
              <a:t>titre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915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0" y="332656"/>
            <a:ext cx="498517" cy="7200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8" name="Picture 7" descr="TransferTo-OFFICIAL-Logo-2011-2012.png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251520" y="6309320"/>
            <a:ext cx="1368152" cy="346261"/>
          </a:xfrm>
          <a:prstGeom prst="rect">
            <a:avLst/>
          </a:prstGeom>
        </p:spPr>
      </p:pic>
      <p:pic>
        <p:nvPicPr>
          <p:cNvPr id="9" name="Picture 8" descr="An-Ingenico-Company.png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7380312" y="6309320"/>
            <a:ext cx="1627461" cy="43985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0" y="332656"/>
            <a:ext cx="498517" cy="7200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10" name="Picture 9" descr="TransferTo-OFFICIAL-Logo-2011-2012.png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251520" y="6309320"/>
            <a:ext cx="1368152" cy="346261"/>
          </a:xfrm>
          <a:prstGeom prst="rect">
            <a:avLst/>
          </a:prstGeom>
        </p:spPr>
      </p:pic>
      <p:pic>
        <p:nvPicPr>
          <p:cNvPr id="11" name="Picture 10" descr="An-Ingenico-Company.png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7380312" y="6309320"/>
            <a:ext cx="1627461" cy="4398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695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Candar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Candar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Candar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Candar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Candar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Candar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Candar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Candara" pitchFamily="34" charset="0"/>
          <a:cs typeface="Arial" charset="0"/>
        </a:defRPr>
      </a:lvl9pPr>
    </p:titleStyle>
    <p:bodyStyle>
      <a:lvl1pPr marL="450850" indent="-450850" algn="l" rtl="0" eaLnBrk="1" fontAlgn="base" hangingPunct="1">
        <a:spcBef>
          <a:spcPct val="100000"/>
        </a:spcBef>
        <a:spcAft>
          <a:spcPct val="0"/>
        </a:spcAft>
        <a:buSzPct val="70000"/>
        <a:buBlip>
          <a:blip r:embed="rId18"/>
        </a:buBlip>
        <a:defRPr sz="2200" b="1">
          <a:solidFill>
            <a:schemeClr val="accent2"/>
          </a:solidFill>
          <a:latin typeface="+mn-lt"/>
          <a:ea typeface="+mn-ea"/>
          <a:cs typeface="+mn-cs"/>
        </a:defRPr>
      </a:lvl1pPr>
      <a:lvl2pPr marL="695325" indent="-242888" algn="l" rtl="0" eaLnBrk="1" fontAlgn="base" hangingPunct="1">
        <a:spcBef>
          <a:spcPct val="30000"/>
        </a:spcBef>
        <a:spcAft>
          <a:spcPct val="0"/>
        </a:spcAft>
        <a:buClr>
          <a:schemeClr val="accent2"/>
        </a:buClr>
        <a:buFont typeface="Candara" pitchFamily="34" charset="0"/>
        <a:buChar char="&gt;"/>
        <a:defRPr b="1">
          <a:solidFill>
            <a:schemeClr val="tx1"/>
          </a:solidFill>
          <a:latin typeface="+mn-lt"/>
          <a:cs typeface="+mn-cs"/>
        </a:defRPr>
      </a:lvl2pPr>
      <a:lvl3pPr marL="938213" indent="-2413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1400">
          <a:solidFill>
            <a:schemeClr val="tx1"/>
          </a:solidFill>
          <a:latin typeface="+mn-lt"/>
          <a:cs typeface="+mn-cs"/>
        </a:defRPr>
      </a:lvl3pPr>
      <a:lvl4pPr marL="1169988" indent="-2301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1200">
          <a:solidFill>
            <a:schemeClr val="tx1"/>
          </a:solidFill>
          <a:latin typeface="+mn-lt"/>
          <a:cs typeface="+mn-cs"/>
        </a:defRPr>
      </a:lvl4pPr>
      <a:lvl5pPr marL="1365250" indent="-1936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1000">
          <a:solidFill>
            <a:schemeClr val="tx1"/>
          </a:solidFill>
          <a:latin typeface="+mn-lt"/>
          <a:cs typeface="+mn-cs"/>
        </a:defRPr>
      </a:lvl5pPr>
      <a:lvl6pPr marL="1822450" indent="-1936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1000">
          <a:solidFill>
            <a:schemeClr val="tx1"/>
          </a:solidFill>
          <a:latin typeface="+mn-lt"/>
          <a:cs typeface="+mn-cs"/>
        </a:defRPr>
      </a:lvl6pPr>
      <a:lvl7pPr marL="2279650" indent="-1936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1000">
          <a:solidFill>
            <a:schemeClr val="tx1"/>
          </a:solidFill>
          <a:latin typeface="+mn-lt"/>
          <a:cs typeface="+mn-cs"/>
        </a:defRPr>
      </a:lvl7pPr>
      <a:lvl8pPr marL="2736850" indent="-1936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1000">
          <a:solidFill>
            <a:schemeClr val="tx1"/>
          </a:solidFill>
          <a:latin typeface="+mn-lt"/>
          <a:cs typeface="+mn-cs"/>
        </a:defRPr>
      </a:lvl8pPr>
      <a:lvl9pPr marL="3194050" indent="-1936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58.jpeg"/><Relationship Id="rId3" Type="http://schemas.openxmlformats.org/officeDocument/2006/relationships/image" Target="../media/image36.jpeg"/><Relationship Id="rId21" Type="http://schemas.openxmlformats.org/officeDocument/2006/relationships/image" Target="../media/image53.jpe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17" Type="http://schemas.openxmlformats.org/officeDocument/2006/relationships/image" Target="../media/image49.jpeg"/><Relationship Id="rId25" Type="http://schemas.openxmlformats.org/officeDocument/2006/relationships/image" Target="../media/image57.jpeg"/><Relationship Id="rId2" Type="http://schemas.openxmlformats.org/officeDocument/2006/relationships/image" Target="../media/image35.jpeg"/><Relationship Id="rId16" Type="http://schemas.openxmlformats.org/officeDocument/2006/relationships/image" Target="../media/image48.png"/><Relationship Id="rId20" Type="http://schemas.openxmlformats.org/officeDocument/2006/relationships/image" Target="../media/image52.jpeg"/><Relationship Id="rId29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hyperlink" Target="http://en.wikipedia.org/wiki/File:Qtel.png" TargetMode="External"/><Relationship Id="rId24" Type="http://schemas.openxmlformats.org/officeDocument/2006/relationships/image" Target="../media/image56.jpeg"/><Relationship Id="rId32" Type="http://schemas.openxmlformats.org/officeDocument/2006/relationships/image" Target="../media/image64.jpeg"/><Relationship Id="rId5" Type="http://schemas.openxmlformats.org/officeDocument/2006/relationships/image" Target="../media/image38.png"/><Relationship Id="rId15" Type="http://schemas.openxmlformats.org/officeDocument/2006/relationships/image" Target="../media/image47.png"/><Relationship Id="rId23" Type="http://schemas.openxmlformats.org/officeDocument/2006/relationships/image" Target="../media/image55.jpeg"/><Relationship Id="rId28" Type="http://schemas.openxmlformats.org/officeDocument/2006/relationships/image" Target="../media/image60.gif"/><Relationship Id="rId10" Type="http://schemas.openxmlformats.org/officeDocument/2006/relationships/image" Target="../media/image43.jpeg"/><Relationship Id="rId19" Type="http://schemas.openxmlformats.org/officeDocument/2006/relationships/image" Target="../media/image51.jpeg"/><Relationship Id="rId31" Type="http://schemas.openxmlformats.org/officeDocument/2006/relationships/image" Target="../media/image6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6.png"/><Relationship Id="rId22" Type="http://schemas.openxmlformats.org/officeDocument/2006/relationships/image" Target="../media/image54.jpeg"/><Relationship Id="rId27" Type="http://schemas.openxmlformats.org/officeDocument/2006/relationships/image" Target="../media/image59.jpeg"/><Relationship Id="rId30" Type="http://schemas.openxmlformats.org/officeDocument/2006/relationships/image" Target="../media/image6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erik.van-thielen@transfer-to.com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4.png"/><Relationship Id="rId7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79.png"/><Relationship Id="rId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image" Target="../media/image75.png"/><Relationship Id="rId9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5" descr="TransferTo OFFICIAL Logo 2011-2012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412" y="476672"/>
            <a:ext cx="2808436" cy="68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9" descr="An-Ingenico-Company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44208" y="606773"/>
            <a:ext cx="2449512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Box 21"/>
          <p:cNvSpPr txBox="1">
            <a:spLocks noChangeArrowheads="1"/>
          </p:cNvSpPr>
          <p:nvPr/>
        </p:nvSpPr>
        <p:spPr bwMode="auto">
          <a:xfrm>
            <a:off x="251520" y="5517232"/>
            <a:ext cx="871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/>
              <a:t>International Mobile Top-Up </a:t>
            </a:r>
            <a:endParaRPr lang="en-US" sz="3600" dirty="0"/>
          </a:p>
        </p:txBody>
      </p:sp>
      <p:pic>
        <p:nvPicPr>
          <p:cNvPr id="3080" name="Picture 8" descr="C:\Users\Erik\Pictures\Brochure-Chars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966831"/>
            <a:ext cx="9144000" cy="1534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706244" y="404664"/>
            <a:ext cx="3258244" cy="5976664"/>
            <a:chOff x="5508104" y="260648"/>
            <a:chExt cx="3437756" cy="6138850"/>
          </a:xfrm>
        </p:grpSpPr>
        <p:pic>
          <p:nvPicPr>
            <p:cNvPr id="11" name="Picture 2" descr="http://www.moneyline-bs.com/dyn/produits/48/mk-1030-face_550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508104" y="260648"/>
              <a:ext cx="3437756" cy="6138850"/>
            </a:xfrm>
            <a:prstGeom prst="rect">
              <a:avLst/>
            </a:prstGeom>
            <a:noFill/>
          </p:spPr>
        </p:pic>
        <p:pic>
          <p:nvPicPr>
            <p:cNvPr id="24581" name="Picture 11" descr="ECRAN4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338092" y="764704"/>
              <a:ext cx="176230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86" name="Title 18"/>
          <p:cNvSpPr>
            <a:spLocks noGrp="1"/>
          </p:cNvSpPr>
          <p:nvPr>
            <p:ph type="title"/>
          </p:nvPr>
        </p:nvSpPr>
        <p:spPr>
          <a:xfrm>
            <a:off x="611560" y="260648"/>
            <a:ext cx="7150100" cy="7778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Self Service Kiosk </a:t>
            </a:r>
            <a:endParaRPr lang="en-SG" sz="2400" dirty="0" smtClean="0"/>
          </a:p>
        </p:txBody>
      </p:sp>
      <p:grpSp>
        <p:nvGrpSpPr>
          <p:cNvPr id="39" name="Group 38"/>
          <p:cNvGrpSpPr/>
          <p:nvPr/>
        </p:nvGrpSpPr>
        <p:grpSpPr>
          <a:xfrm>
            <a:off x="251520" y="1268760"/>
            <a:ext cx="5040560" cy="5400600"/>
            <a:chOff x="251520" y="908720"/>
            <a:chExt cx="5328592" cy="5775057"/>
          </a:xfrm>
        </p:grpSpPr>
        <p:grpSp>
          <p:nvGrpSpPr>
            <p:cNvPr id="37" name="Group 36"/>
            <p:cNvGrpSpPr/>
            <p:nvPr/>
          </p:nvGrpSpPr>
          <p:grpSpPr>
            <a:xfrm>
              <a:off x="251520" y="908720"/>
              <a:ext cx="5328592" cy="4956915"/>
              <a:chOff x="251520" y="1124744"/>
              <a:chExt cx="5328592" cy="4956915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51520" y="1124744"/>
                <a:ext cx="5328592" cy="4956915"/>
                <a:chOff x="251520" y="1628800"/>
                <a:chExt cx="5328592" cy="4956915"/>
              </a:xfrm>
            </p:grpSpPr>
            <p:pic>
              <p:nvPicPr>
                <p:cNvPr id="16" name="Picture 8" descr="ECRAN1.png"/>
                <p:cNvPicPr>
                  <a:picLocks noChangeAspect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>
                  <a:off x="251520" y="1628800"/>
                  <a:ext cx="2376264" cy="15265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" name="Picture 9" descr="ECRAN2.png"/>
                <p:cNvPicPr>
                  <a:picLocks noChangeAspect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 bwMode="auto">
                <a:xfrm>
                  <a:off x="3226291" y="2420888"/>
                  <a:ext cx="2353821" cy="1512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11" descr="ECRAN4.png"/>
                <p:cNvPicPr>
                  <a:picLocks noChangeAspect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3203848" y="4149080"/>
                  <a:ext cx="2376264" cy="15265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" name="Picture 10" descr="ECRAN3.png"/>
                <p:cNvPicPr>
                  <a:picLocks noChangeAspect="1"/>
                </p:cNvPicPr>
                <p:nvPr/>
              </p:nvPicPr>
              <p:blipFill>
                <a:blip r:embed="rId7" cstate="screen"/>
                <a:srcRect/>
                <a:stretch>
                  <a:fillRect/>
                </a:stretch>
              </p:blipFill>
              <p:spPr bwMode="auto">
                <a:xfrm>
                  <a:off x="251520" y="3356992"/>
                  <a:ext cx="2365329" cy="15195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" name="Picture 13" descr="ECRAN5.png"/>
                <p:cNvPicPr>
                  <a:picLocks noChangeAspect="1"/>
                </p:cNvPicPr>
                <p:nvPr/>
              </p:nvPicPr>
              <p:blipFill>
                <a:blip r:embed="rId8" cstate="screen"/>
                <a:srcRect/>
                <a:stretch>
                  <a:fillRect/>
                </a:stretch>
              </p:blipFill>
              <p:spPr bwMode="auto">
                <a:xfrm>
                  <a:off x="251520" y="5085184"/>
                  <a:ext cx="2335708" cy="15005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cxnSp>
            <p:nvCxnSpPr>
              <p:cNvPr id="23" name="Straight Arrow Connector 22"/>
              <p:cNvCxnSpPr/>
              <p:nvPr/>
            </p:nvCxnSpPr>
            <p:spPr bwMode="auto">
              <a:xfrm>
                <a:off x="2699792" y="2073717"/>
                <a:ext cx="432048" cy="360040"/>
              </a:xfrm>
              <a:prstGeom prst="straightConnector1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1" name="Straight Arrow Connector 30"/>
              <p:cNvCxnSpPr/>
              <p:nvPr/>
            </p:nvCxnSpPr>
            <p:spPr bwMode="auto">
              <a:xfrm flipH="1">
                <a:off x="2699792" y="2972762"/>
                <a:ext cx="368269" cy="384230"/>
              </a:xfrm>
              <a:prstGeom prst="straightConnector1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4" name="Straight Arrow Connector 33"/>
              <p:cNvCxnSpPr/>
              <p:nvPr/>
            </p:nvCxnSpPr>
            <p:spPr bwMode="auto">
              <a:xfrm>
                <a:off x="2699792" y="3789040"/>
                <a:ext cx="432048" cy="360040"/>
              </a:xfrm>
              <a:prstGeom prst="straightConnector1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5" name="Straight Arrow Connector 34"/>
              <p:cNvCxnSpPr/>
              <p:nvPr/>
            </p:nvCxnSpPr>
            <p:spPr bwMode="auto">
              <a:xfrm flipH="1">
                <a:off x="2699793" y="4820780"/>
                <a:ext cx="368268" cy="336412"/>
              </a:xfrm>
              <a:prstGeom prst="straightConnector1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pic>
          <p:nvPicPr>
            <p:cNvPr id="36" name="Picture 14" descr="ECRAN6.png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3203848" y="5157192"/>
              <a:ext cx="2376264" cy="1526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8" name="Straight Arrow Connector 37"/>
            <p:cNvCxnSpPr/>
            <p:nvPr/>
          </p:nvCxnSpPr>
          <p:spPr bwMode="auto">
            <a:xfrm>
              <a:off x="2699792" y="5373216"/>
              <a:ext cx="432048" cy="360040"/>
            </a:xfrm>
            <a:prstGeom prst="straightConnector1">
              <a:avLst/>
            </a:prstGeom>
            <a:solidFill>
              <a:schemeClr val="accent2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 txBox="1">
            <a:spLocks/>
          </p:cNvSpPr>
          <p:nvPr/>
        </p:nvSpPr>
        <p:spPr bwMode="auto">
          <a:xfrm>
            <a:off x="4648200" y="1600200"/>
            <a:ext cx="34671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defTabSz="457200">
              <a:spcBef>
                <a:spcPct val="20000"/>
              </a:spcBef>
              <a:buFont typeface="Arial" charset="0"/>
              <a:buChar char="•"/>
            </a:pPr>
            <a:endParaRPr lang="en-US" sz="3200"/>
          </a:p>
        </p:txBody>
      </p:sp>
      <p:sp>
        <p:nvSpPr>
          <p:cNvPr id="21" name="TextBox 20"/>
          <p:cNvSpPr txBox="1"/>
          <p:nvPr/>
        </p:nvSpPr>
        <p:spPr>
          <a:xfrm>
            <a:off x="1201738" y="5661025"/>
            <a:ext cx="70580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Over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30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countries are sending to over 230+ Mobile Operators in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85+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countries</a:t>
            </a:r>
          </a:p>
        </p:txBody>
      </p:sp>
      <p:grpSp>
        <p:nvGrpSpPr>
          <p:cNvPr id="27653" name="Group 314"/>
          <p:cNvGrpSpPr>
            <a:grpSpLocks/>
          </p:cNvGrpSpPr>
          <p:nvPr/>
        </p:nvGrpSpPr>
        <p:grpSpPr bwMode="auto">
          <a:xfrm>
            <a:off x="2971800" y="5300663"/>
            <a:ext cx="3119438" cy="300037"/>
            <a:chOff x="2971800" y="5517232"/>
            <a:chExt cx="3119718" cy="298707"/>
          </a:xfrm>
        </p:grpSpPr>
        <p:pic>
          <p:nvPicPr>
            <p:cNvPr id="27656" name="Picture 5" descr="Send-Receive.eps"/>
            <p:cNvPicPr>
              <a:picLocks noChangeAspect="1"/>
            </p:cNvPicPr>
            <p:nvPr/>
          </p:nvPicPr>
          <p:blipFill>
            <a:blip r:embed="rId2" cstate="screen"/>
            <a:srcRect l="31407" t="93454" r="31265"/>
            <a:stretch>
              <a:fillRect/>
            </a:stretch>
          </p:blipFill>
          <p:spPr bwMode="auto">
            <a:xfrm>
              <a:off x="2971800" y="5526741"/>
              <a:ext cx="3119718" cy="289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7" name="Rectangle 313"/>
            <p:cNvSpPr>
              <a:spLocks noChangeArrowheads="1"/>
            </p:cNvSpPr>
            <p:nvPr/>
          </p:nvSpPr>
          <p:spPr bwMode="auto">
            <a:xfrm>
              <a:off x="4499992" y="5517232"/>
              <a:ext cx="360040" cy="28803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72000" tIns="0" rIns="72000" bIns="0" anchor="ctr"/>
            <a:lstStyle/>
            <a:p>
              <a:endParaRPr lang="en-SG"/>
            </a:p>
          </p:txBody>
        </p:sp>
        <p:sp>
          <p:nvSpPr>
            <p:cNvPr id="27658" name="Oval 312"/>
            <p:cNvSpPr>
              <a:spLocks noChangeArrowheads="1"/>
            </p:cNvSpPr>
            <p:nvPr/>
          </p:nvSpPr>
          <p:spPr bwMode="auto">
            <a:xfrm>
              <a:off x="4499992" y="5517232"/>
              <a:ext cx="288032" cy="288032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chemeClr val="accent2"/>
              </a:solidFill>
              <a:round/>
              <a:headEnd/>
              <a:tailEnd/>
            </a:ln>
          </p:spPr>
          <p:txBody>
            <a:bodyPr lIns="72000" tIns="0" rIns="72000" bIns="0" anchor="ctr"/>
            <a:lstStyle/>
            <a:p>
              <a:endParaRPr lang="en-SG"/>
            </a:p>
          </p:txBody>
        </p:sp>
      </p:grpSp>
      <p:sp>
        <p:nvSpPr>
          <p:cNvPr id="27654" name="Title 315"/>
          <p:cNvSpPr>
            <a:spLocks noGrp="1"/>
          </p:cNvSpPr>
          <p:nvPr>
            <p:ph type="title"/>
          </p:nvPr>
        </p:nvSpPr>
        <p:spPr>
          <a:xfrm>
            <a:off x="539552" y="300038"/>
            <a:ext cx="7870825" cy="777875"/>
          </a:xfrm>
        </p:spPr>
        <p:txBody>
          <a:bodyPr/>
          <a:lstStyle/>
          <a:p>
            <a:pPr eaLnBrk="1" hangingPunct="1"/>
            <a:r>
              <a:rPr lang="en-US" sz="2400" dirty="0" err="1" smtClean="0"/>
              <a:t>TransferTo</a:t>
            </a:r>
            <a:r>
              <a:rPr lang="en-US" sz="2400" dirty="0" smtClean="0"/>
              <a:t> Coverage Q3 2012</a:t>
            </a:r>
            <a:endParaRPr lang="en-SG" sz="2400" dirty="0" smtClean="0"/>
          </a:p>
        </p:txBody>
      </p:sp>
      <p:grpSp>
        <p:nvGrpSpPr>
          <p:cNvPr id="306" name="Group 302"/>
          <p:cNvGrpSpPr>
            <a:grpSpLocks/>
          </p:cNvGrpSpPr>
          <p:nvPr/>
        </p:nvGrpSpPr>
        <p:grpSpPr bwMode="auto">
          <a:xfrm>
            <a:off x="374650" y="1341438"/>
            <a:ext cx="7991475" cy="3887787"/>
            <a:chOff x="684213" y="2276475"/>
            <a:chExt cx="7991475" cy="3887788"/>
          </a:xfrm>
        </p:grpSpPr>
        <p:sp>
          <p:nvSpPr>
            <p:cNvPr id="307" name="Freeform 141"/>
            <p:cNvSpPr>
              <a:spLocks noChangeAspect="1"/>
            </p:cNvSpPr>
            <p:nvPr/>
          </p:nvSpPr>
          <p:spPr bwMode="auto">
            <a:xfrm>
              <a:off x="5207000" y="4060825"/>
              <a:ext cx="538163" cy="373063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0 w 20000"/>
                <a:gd name="T73" fmla="*/ 2147483647 h 20000"/>
                <a:gd name="T74" fmla="*/ 2147483647 w 20000"/>
                <a:gd name="T75" fmla="*/ 2147483647 h 200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000"/>
                <a:gd name="T115" fmla="*/ 0 h 20000"/>
                <a:gd name="T116" fmla="*/ 20000 w 20000"/>
                <a:gd name="T117" fmla="*/ 20000 h 200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000" h="20000">
                  <a:moveTo>
                    <a:pt x="211" y="3708"/>
                  </a:moveTo>
                  <a:lnTo>
                    <a:pt x="1412" y="3836"/>
                  </a:lnTo>
                  <a:lnTo>
                    <a:pt x="2192" y="3043"/>
                  </a:lnTo>
                  <a:lnTo>
                    <a:pt x="2297" y="3043"/>
                  </a:lnTo>
                  <a:lnTo>
                    <a:pt x="2719" y="2762"/>
                  </a:lnTo>
                  <a:lnTo>
                    <a:pt x="2845" y="2353"/>
                  </a:lnTo>
                  <a:lnTo>
                    <a:pt x="3056" y="2097"/>
                  </a:lnTo>
                  <a:lnTo>
                    <a:pt x="2192" y="1049"/>
                  </a:lnTo>
                  <a:lnTo>
                    <a:pt x="2192" y="921"/>
                  </a:lnTo>
                  <a:lnTo>
                    <a:pt x="3393" y="537"/>
                  </a:lnTo>
                  <a:lnTo>
                    <a:pt x="4152" y="0"/>
                  </a:lnTo>
                  <a:lnTo>
                    <a:pt x="5037" y="256"/>
                  </a:lnTo>
                  <a:lnTo>
                    <a:pt x="6891" y="1586"/>
                  </a:lnTo>
                  <a:lnTo>
                    <a:pt x="7629" y="1995"/>
                  </a:lnTo>
                  <a:lnTo>
                    <a:pt x="7756" y="2097"/>
                  </a:lnTo>
                  <a:lnTo>
                    <a:pt x="8303" y="2353"/>
                  </a:lnTo>
                  <a:lnTo>
                    <a:pt x="8303" y="3299"/>
                  </a:lnTo>
                  <a:lnTo>
                    <a:pt x="9399" y="3836"/>
                  </a:lnTo>
                  <a:lnTo>
                    <a:pt x="11149" y="3836"/>
                  </a:lnTo>
                  <a:lnTo>
                    <a:pt x="11886" y="4092"/>
                  </a:lnTo>
                  <a:lnTo>
                    <a:pt x="12013" y="4501"/>
                  </a:lnTo>
                  <a:lnTo>
                    <a:pt x="12540" y="4501"/>
                  </a:lnTo>
                  <a:lnTo>
                    <a:pt x="12792" y="5166"/>
                  </a:lnTo>
                  <a:lnTo>
                    <a:pt x="13109" y="5422"/>
                  </a:lnTo>
                  <a:lnTo>
                    <a:pt x="13109" y="5806"/>
                  </a:lnTo>
                  <a:lnTo>
                    <a:pt x="13446" y="5806"/>
                  </a:lnTo>
                  <a:lnTo>
                    <a:pt x="13446" y="6061"/>
                  </a:lnTo>
                  <a:lnTo>
                    <a:pt x="13741" y="6471"/>
                  </a:lnTo>
                  <a:lnTo>
                    <a:pt x="14204" y="6598"/>
                  </a:lnTo>
                  <a:lnTo>
                    <a:pt x="14310" y="7263"/>
                  </a:lnTo>
                  <a:lnTo>
                    <a:pt x="14310" y="7545"/>
                  </a:lnTo>
                  <a:lnTo>
                    <a:pt x="14204" y="7545"/>
                  </a:lnTo>
                  <a:lnTo>
                    <a:pt x="14310" y="7928"/>
                  </a:lnTo>
                  <a:lnTo>
                    <a:pt x="14521" y="8312"/>
                  </a:lnTo>
                  <a:lnTo>
                    <a:pt x="14858" y="8849"/>
                  </a:lnTo>
                  <a:lnTo>
                    <a:pt x="15174" y="9412"/>
                  </a:lnTo>
                  <a:lnTo>
                    <a:pt x="15385" y="9412"/>
                  </a:lnTo>
                  <a:lnTo>
                    <a:pt x="15595" y="9668"/>
                  </a:lnTo>
                  <a:lnTo>
                    <a:pt x="15722" y="10051"/>
                  </a:lnTo>
                  <a:lnTo>
                    <a:pt x="16059" y="10563"/>
                  </a:lnTo>
                  <a:lnTo>
                    <a:pt x="16502" y="11100"/>
                  </a:lnTo>
                  <a:lnTo>
                    <a:pt x="16586" y="11611"/>
                  </a:lnTo>
                  <a:lnTo>
                    <a:pt x="19431" y="12174"/>
                  </a:lnTo>
                  <a:lnTo>
                    <a:pt x="19642" y="12020"/>
                  </a:lnTo>
                  <a:lnTo>
                    <a:pt x="19979" y="12711"/>
                  </a:lnTo>
                  <a:lnTo>
                    <a:pt x="19642" y="14936"/>
                  </a:lnTo>
                  <a:lnTo>
                    <a:pt x="16818" y="16266"/>
                  </a:lnTo>
                  <a:lnTo>
                    <a:pt x="13741" y="17187"/>
                  </a:lnTo>
                  <a:lnTo>
                    <a:pt x="12223" y="19719"/>
                  </a:lnTo>
                  <a:lnTo>
                    <a:pt x="11675" y="19974"/>
                  </a:lnTo>
                  <a:lnTo>
                    <a:pt x="11675" y="19028"/>
                  </a:lnTo>
                  <a:lnTo>
                    <a:pt x="9947" y="17980"/>
                  </a:lnTo>
                  <a:lnTo>
                    <a:pt x="9168" y="18261"/>
                  </a:lnTo>
                  <a:lnTo>
                    <a:pt x="8830" y="18261"/>
                  </a:lnTo>
                  <a:lnTo>
                    <a:pt x="8746" y="18261"/>
                  </a:lnTo>
                  <a:lnTo>
                    <a:pt x="8746" y="19028"/>
                  </a:lnTo>
                  <a:lnTo>
                    <a:pt x="8198" y="19437"/>
                  </a:lnTo>
                  <a:lnTo>
                    <a:pt x="7629" y="18261"/>
                  </a:lnTo>
                  <a:lnTo>
                    <a:pt x="7102" y="17570"/>
                  </a:lnTo>
                  <a:lnTo>
                    <a:pt x="6238" y="15857"/>
                  </a:lnTo>
                  <a:lnTo>
                    <a:pt x="5690" y="14808"/>
                  </a:lnTo>
                  <a:lnTo>
                    <a:pt x="5037" y="14552"/>
                  </a:lnTo>
                  <a:lnTo>
                    <a:pt x="4489" y="13478"/>
                  </a:lnTo>
                  <a:lnTo>
                    <a:pt x="4489" y="12711"/>
                  </a:lnTo>
                  <a:lnTo>
                    <a:pt x="4489" y="12174"/>
                  </a:lnTo>
                  <a:lnTo>
                    <a:pt x="3604" y="10307"/>
                  </a:lnTo>
                  <a:lnTo>
                    <a:pt x="2845" y="9923"/>
                  </a:lnTo>
                  <a:lnTo>
                    <a:pt x="2508" y="9258"/>
                  </a:lnTo>
                  <a:lnTo>
                    <a:pt x="2719" y="9003"/>
                  </a:lnTo>
                  <a:lnTo>
                    <a:pt x="1981" y="7928"/>
                  </a:lnTo>
                  <a:lnTo>
                    <a:pt x="1307" y="6471"/>
                  </a:lnTo>
                  <a:lnTo>
                    <a:pt x="780" y="5422"/>
                  </a:lnTo>
                  <a:lnTo>
                    <a:pt x="443" y="5166"/>
                  </a:lnTo>
                  <a:lnTo>
                    <a:pt x="0" y="5166"/>
                  </a:lnTo>
                  <a:lnTo>
                    <a:pt x="211" y="4348"/>
                  </a:lnTo>
                  <a:lnTo>
                    <a:pt x="211" y="3708"/>
                  </a:lnTo>
                  <a:close/>
                </a:path>
              </a:pathLst>
            </a:custGeom>
            <a:solidFill>
              <a:srgbClr val="026CB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08" name="Freeform 88"/>
            <p:cNvSpPr>
              <a:spLocks noChangeAspect="1"/>
            </p:cNvSpPr>
            <p:nvPr/>
          </p:nvSpPr>
          <p:spPr bwMode="auto">
            <a:xfrm>
              <a:off x="6059488" y="3967163"/>
              <a:ext cx="709612" cy="636587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2147483647 h 20000"/>
                <a:gd name="T94" fmla="*/ 2147483647 w 20000"/>
                <a:gd name="T95" fmla="*/ 2147483647 h 20000"/>
                <a:gd name="T96" fmla="*/ 2147483647 w 20000"/>
                <a:gd name="T97" fmla="*/ 2147483647 h 20000"/>
                <a:gd name="T98" fmla="*/ 2147483647 w 20000"/>
                <a:gd name="T99" fmla="*/ 2147483647 h 20000"/>
                <a:gd name="T100" fmla="*/ 2147483647 w 20000"/>
                <a:gd name="T101" fmla="*/ 2147483647 h 20000"/>
                <a:gd name="T102" fmla="*/ 2147483647 w 20000"/>
                <a:gd name="T103" fmla="*/ 2147483647 h 20000"/>
                <a:gd name="T104" fmla="*/ 2147483647 w 20000"/>
                <a:gd name="T105" fmla="*/ 2147483647 h 20000"/>
                <a:gd name="T106" fmla="*/ 2147483647 w 20000"/>
                <a:gd name="T107" fmla="*/ 2147483647 h 20000"/>
                <a:gd name="T108" fmla="*/ 2147483647 w 20000"/>
                <a:gd name="T109" fmla="*/ 2147483647 h 20000"/>
                <a:gd name="T110" fmla="*/ 2147483647 w 20000"/>
                <a:gd name="T111" fmla="*/ 2147483647 h 20000"/>
                <a:gd name="T112" fmla="*/ 2147483647 w 20000"/>
                <a:gd name="T113" fmla="*/ 2147483647 h 20000"/>
                <a:gd name="T114" fmla="*/ 2147483647 w 20000"/>
                <a:gd name="T115" fmla="*/ 2147483647 h 20000"/>
                <a:gd name="T116" fmla="*/ 2147483647 w 20000"/>
                <a:gd name="T117" fmla="*/ 2147483647 h 200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000"/>
                <a:gd name="T178" fmla="*/ 0 h 20000"/>
                <a:gd name="T179" fmla="*/ 20000 w 20000"/>
                <a:gd name="T180" fmla="*/ 20000 h 200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000" h="20000">
                  <a:moveTo>
                    <a:pt x="5498" y="0"/>
                  </a:moveTo>
                  <a:lnTo>
                    <a:pt x="5659" y="0"/>
                  </a:lnTo>
                  <a:lnTo>
                    <a:pt x="6158" y="552"/>
                  </a:lnTo>
                  <a:lnTo>
                    <a:pt x="6318" y="850"/>
                  </a:lnTo>
                  <a:lnTo>
                    <a:pt x="6415" y="1163"/>
                  </a:lnTo>
                  <a:lnTo>
                    <a:pt x="6576" y="1626"/>
                  </a:lnTo>
                  <a:lnTo>
                    <a:pt x="6833" y="1775"/>
                  </a:lnTo>
                  <a:lnTo>
                    <a:pt x="7074" y="2013"/>
                  </a:lnTo>
                  <a:lnTo>
                    <a:pt x="6672" y="2401"/>
                  </a:lnTo>
                  <a:lnTo>
                    <a:pt x="6415" y="2163"/>
                  </a:lnTo>
                  <a:lnTo>
                    <a:pt x="6318" y="2237"/>
                  </a:lnTo>
                  <a:lnTo>
                    <a:pt x="6415" y="2476"/>
                  </a:lnTo>
                  <a:lnTo>
                    <a:pt x="6576" y="2476"/>
                  </a:lnTo>
                  <a:lnTo>
                    <a:pt x="6576" y="2774"/>
                  </a:lnTo>
                  <a:lnTo>
                    <a:pt x="6833" y="3386"/>
                  </a:lnTo>
                  <a:lnTo>
                    <a:pt x="7251" y="3236"/>
                  </a:lnTo>
                  <a:lnTo>
                    <a:pt x="7412" y="3386"/>
                  </a:lnTo>
                  <a:lnTo>
                    <a:pt x="8328" y="3863"/>
                  </a:lnTo>
                  <a:lnTo>
                    <a:pt x="8087" y="4400"/>
                  </a:lnTo>
                  <a:lnTo>
                    <a:pt x="7926" y="4638"/>
                  </a:lnTo>
                  <a:lnTo>
                    <a:pt x="8087" y="4877"/>
                  </a:lnTo>
                  <a:lnTo>
                    <a:pt x="7749" y="5026"/>
                  </a:lnTo>
                  <a:lnTo>
                    <a:pt x="8087" y="5250"/>
                  </a:lnTo>
                  <a:lnTo>
                    <a:pt x="8585" y="5488"/>
                  </a:lnTo>
                  <a:lnTo>
                    <a:pt x="9164" y="5712"/>
                  </a:lnTo>
                  <a:lnTo>
                    <a:pt x="9662" y="5861"/>
                  </a:lnTo>
                  <a:lnTo>
                    <a:pt x="10498" y="6100"/>
                  </a:lnTo>
                  <a:lnTo>
                    <a:pt x="11158" y="6249"/>
                  </a:lnTo>
                  <a:lnTo>
                    <a:pt x="11254" y="6398"/>
                  </a:lnTo>
                  <a:lnTo>
                    <a:pt x="11672" y="6637"/>
                  </a:lnTo>
                  <a:lnTo>
                    <a:pt x="11913" y="6488"/>
                  </a:lnTo>
                  <a:lnTo>
                    <a:pt x="12235" y="6711"/>
                  </a:lnTo>
                  <a:lnTo>
                    <a:pt x="12331" y="6711"/>
                  </a:lnTo>
                  <a:lnTo>
                    <a:pt x="12749" y="6711"/>
                  </a:lnTo>
                  <a:lnTo>
                    <a:pt x="12990" y="6711"/>
                  </a:lnTo>
                  <a:lnTo>
                    <a:pt x="12990" y="6861"/>
                  </a:lnTo>
                  <a:lnTo>
                    <a:pt x="13650" y="6861"/>
                  </a:lnTo>
                  <a:lnTo>
                    <a:pt x="13585" y="6100"/>
                  </a:lnTo>
                  <a:lnTo>
                    <a:pt x="13650" y="5712"/>
                  </a:lnTo>
                  <a:lnTo>
                    <a:pt x="14068" y="5638"/>
                  </a:lnTo>
                  <a:lnTo>
                    <a:pt x="14068" y="6025"/>
                  </a:lnTo>
                  <a:lnTo>
                    <a:pt x="14068" y="6249"/>
                  </a:lnTo>
                  <a:lnTo>
                    <a:pt x="14405" y="6398"/>
                  </a:lnTo>
                  <a:lnTo>
                    <a:pt x="14904" y="6488"/>
                  </a:lnTo>
                  <a:lnTo>
                    <a:pt x="15322" y="6398"/>
                  </a:lnTo>
                  <a:lnTo>
                    <a:pt x="15322" y="6488"/>
                  </a:lnTo>
                  <a:lnTo>
                    <a:pt x="16415" y="6488"/>
                  </a:lnTo>
                  <a:lnTo>
                    <a:pt x="16238" y="6100"/>
                  </a:lnTo>
                  <a:lnTo>
                    <a:pt x="15981" y="6025"/>
                  </a:lnTo>
                  <a:lnTo>
                    <a:pt x="15981" y="5712"/>
                  </a:lnTo>
                  <a:lnTo>
                    <a:pt x="16238" y="5712"/>
                  </a:lnTo>
                  <a:lnTo>
                    <a:pt x="16672" y="5638"/>
                  </a:lnTo>
                  <a:lnTo>
                    <a:pt x="16833" y="5488"/>
                  </a:lnTo>
                  <a:lnTo>
                    <a:pt x="16897" y="5399"/>
                  </a:lnTo>
                  <a:lnTo>
                    <a:pt x="16897" y="5101"/>
                  </a:lnTo>
                  <a:lnTo>
                    <a:pt x="17492" y="5026"/>
                  </a:lnTo>
                  <a:lnTo>
                    <a:pt x="17588" y="4787"/>
                  </a:lnTo>
                  <a:lnTo>
                    <a:pt x="17910" y="4638"/>
                  </a:lnTo>
                  <a:lnTo>
                    <a:pt x="18569" y="4787"/>
                  </a:lnTo>
                  <a:lnTo>
                    <a:pt x="18810" y="4474"/>
                  </a:lnTo>
                  <a:lnTo>
                    <a:pt x="19068" y="4400"/>
                  </a:lnTo>
                  <a:lnTo>
                    <a:pt x="19244" y="4474"/>
                  </a:lnTo>
                  <a:lnTo>
                    <a:pt x="19068" y="4787"/>
                  </a:lnTo>
                  <a:lnTo>
                    <a:pt x="19325" y="4787"/>
                  </a:lnTo>
                  <a:lnTo>
                    <a:pt x="19325" y="5026"/>
                  </a:lnTo>
                  <a:lnTo>
                    <a:pt x="19244" y="5250"/>
                  </a:lnTo>
                  <a:lnTo>
                    <a:pt x="19486" y="5101"/>
                  </a:lnTo>
                  <a:lnTo>
                    <a:pt x="19486" y="5250"/>
                  </a:lnTo>
                  <a:lnTo>
                    <a:pt x="19727" y="5250"/>
                  </a:lnTo>
                  <a:lnTo>
                    <a:pt x="19984" y="5488"/>
                  </a:lnTo>
                  <a:lnTo>
                    <a:pt x="19904" y="5488"/>
                  </a:lnTo>
                  <a:lnTo>
                    <a:pt x="19727" y="5712"/>
                  </a:lnTo>
                  <a:lnTo>
                    <a:pt x="19904" y="6100"/>
                  </a:lnTo>
                  <a:lnTo>
                    <a:pt x="19727" y="6249"/>
                  </a:lnTo>
                  <a:lnTo>
                    <a:pt x="19662" y="6100"/>
                  </a:lnTo>
                  <a:lnTo>
                    <a:pt x="19068" y="6249"/>
                  </a:lnTo>
                  <a:lnTo>
                    <a:pt x="18569" y="6711"/>
                  </a:lnTo>
                  <a:lnTo>
                    <a:pt x="18569" y="7263"/>
                  </a:lnTo>
                  <a:lnTo>
                    <a:pt x="18248" y="7487"/>
                  </a:lnTo>
                  <a:lnTo>
                    <a:pt x="18248" y="7711"/>
                  </a:lnTo>
                  <a:lnTo>
                    <a:pt x="18248" y="8113"/>
                  </a:lnTo>
                  <a:lnTo>
                    <a:pt x="17990" y="8650"/>
                  </a:lnTo>
                  <a:lnTo>
                    <a:pt x="17588" y="8650"/>
                  </a:lnTo>
                  <a:lnTo>
                    <a:pt x="17588" y="9262"/>
                  </a:lnTo>
                  <a:lnTo>
                    <a:pt x="17331" y="9336"/>
                  </a:lnTo>
                  <a:lnTo>
                    <a:pt x="17492" y="9963"/>
                  </a:lnTo>
                  <a:lnTo>
                    <a:pt x="17235" y="9963"/>
                  </a:lnTo>
                  <a:lnTo>
                    <a:pt x="17074" y="9650"/>
                  </a:lnTo>
                  <a:lnTo>
                    <a:pt x="16833" y="9336"/>
                  </a:lnTo>
                  <a:lnTo>
                    <a:pt x="16833" y="9023"/>
                  </a:lnTo>
                  <a:lnTo>
                    <a:pt x="16495" y="9336"/>
                  </a:lnTo>
                  <a:lnTo>
                    <a:pt x="16415" y="9336"/>
                  </a:lnTo>
                  <a:lnTo>
                    <a:pt x="16238" y="9262"/>
                  </a:lnTo>
                  <a:lnTo>
                    <a:pt x="16158" y="9262"/>
                  </a:lnTo>
                  <a:lnTo>
                    <a:pt x="15981" y="8725"/>
                  </a:lnTo>
                  <a:lnTo>
                    <a:pt x="16158" y="8650"/>
                  </a:lnTo>
                  <a:lnTo>
                    <a:pt x="16238" y="8352"/>
                  </a:lnTo>
                  <a:lnTo>
                    <a:pt x="16672" y="8262"/>
                  </a:lnTo>
                  <a:lnTo>
                    <a:pt x="16672" y="8024"/>
                  </a:lnTo>
                  <a:lnTo>
                    <a:pt x="16833" y="7875"/>
                  </a:lnTo>
                  <a:lnTo>
                    <a:pt x="16672" y="7651"/>
                  </a:lnTo>
                  <a:lnTo>
                    <a:pt x="15064" y="7711"/>
                  </a:lnTo>
                  <a:lnTo>
                    <a:pt x="15161" y="7651"/>
                  </a:lnTo>
                  <a:lnTo>
                    <a:pt x="15064" y="7263"/>
                  </a:lnTo>
                  <a:lnTo>
                    <a:pt x="14662" y="7040"/>
                  </a:lnTo>
                  <a:lnTo>
                    <a:pt x="14244" y="6711"/>
                  </a:lnTo>
                  <a:lnTo>
                    <a:pt x="14003" y="6711"/>
                  </a:lnTo>
                  <a:lnTo>
                    <a:pt x="13842" y="7263"/>
                  </a:lnTo>
                  <a:lnTo>
                    <a:pt x="14068" y="7487"/>
                  </a:lnTo>
                  <a:lnTo>
                    <a:pt x="14244" y="7487"/>
                  </a:lnTo>
                  <a:lnTo>
                    <a:pt x="14502" y="7711"/>
                  </a:lnTo>
                  <a:lnTo>
                    <a:pt x="14068" y="7711"/>
                  </a:lnTo>
                  <a:lnTo>
                    <a:pt x="14068" y="8024"/>
                  </a:lnTo>
                  <a:lnTo>
                    <a:pt x="13842" y="8113"/>
                  </a:lnTo>
                  <a:lnTo>
                    <a:pt x="14068" y="8352"/>
                  </a:lnTo>
                  <a:lnTo>
                    <a:pt x="14502" y="8501"/>
                  </a:lnTo>
                  <a:lnTo>
                    <a:pt x="14405" y="8874"/>
                  </a:lnTo>
                  <a:lnTo>
                    <a:pt x="14904" y="10276"/>
                  </a:lnTo>
                  <a:lnTo>
                    <a:pt x="14502" y="10336"/>
                  </a:lnTo>
                  <a:lnTo>
                    <a:pt x="14502" y="10112"/>
                  </a:lnTo>
                  <a:lnTo>
                    <a:pt x="14244" y="10500"/>
                  </a:lnTo>
                  <a:lnTo>
                    <a:pt x="14068" y="10336"/>
                  </a:lnTo>
                  <a:lnTo>
                    <a:pt x="14068" y="9963"/>
                  </a:lnTo>
                  <a:lnTo>
                    <a:pt x="14003" y="9963"/>
                  </a:lnTo>
                  <a:lnTo>
                    <a:pt x="14003" y="10276"/>
                  </a:lnTo>
                  <a:lnTo>
                    <a:pt x="13408" y="10500"/>
                  </a:lnTo>
                  <a:lnTo>
                    <a:pt x="13151" y="10664"/>
                  </a:lnTo>
                  <a:lnTo>
                    <a:pt x="13151" y="10723"/>
                  </a:lnTo>
                  <a:lnTo>
                    <a:pt x="13328" y="11126"/>
                  </a:lnTo>
                  <a:lnTo>
                    <a:pt x="13151" y="11350"/>
                  </a:lnTo>
                  <a:lnTo>
                    <a:pt x="12990" y="11499"/>
                  </a:lnTo>
                  <a:lnTo>
                    <a:pt x="12910" y="11738"/>
                  </a:lnTo>
                  <a:lnTo>
                    <a:pt x="12331" y="11887"/>
                  </a:lnTo>
                  <a:lnTo>
                    <a:pt x="12331" y="11738"/>
                  </a:lnTo>
                  <a:lnTo>
                    <a:pt x="12074" y="11887"/>
                  </a:lnTo>
                  <a:lnTo>
                    <a:pt x="12235" y="11887"/>
                  </a:lnTo>
                  <a:lnTo>
                    <a:pt x="11576" y="12737"/>
                  </a:lnTo>
                  <a:lnTo>
                    <a:pt x="10997" y="13125"/>
                  </a:lnTo>
                  <a:lnTo>
                    <a:pt x="10498" y="13587"/>
                  </a:lnTo>
                  <a:lnTo>
                    <a:pt x="10161" y="13900"/>
                  </a:lnTo>
                  <a:lnTo>
                    <a:pt x="10322" y="13960"/>
                  </a:lnTo>
                  <a:lnTo>
                    <a:pt x="9839" y="14198"/>
                  </a:lnTo>
                  <a:lnTo>
                    <a:pt x="9502" y="14362"/>
                  </a:lnTo>
                  <a:lnTo>
                    <a:pt x="9244" y="14601"/>
                  </a:lnTo>
                  <a:lnTo>
                    <a:pt x="9164" y="14601"/>
                  </a:lnTo>
                  <a:lnTo>
                    <a:pt x="8842" y="14750"/>
                  </a:lnTo>
                  <a:lnTo>
                    <a:pt x="8746" y="15213"/>
                  </a:lnTo>
                  <a:lnTo>
                    <a:pt x="8842" y="15600"/>
                  </a:lnTo>
                  <a:lnTo>
                    <a:pt x="8842" y="15824"/>
                  </a:lnTo>
                  <a:lnTo>
                    <a:pt x="8842" y="16212"/>
                  </a:lnTo>
                  <a:lnTo>
                    <a:pt x="8746" y="16212"/>
                  </a:lnTo>
                  <a:lnTo>
                    <a:pt x="9003" y="16585"/>
                  </a:lnTo>
                  <a:lnTo>
                    <a:pt x="8746" y="17136"/>
                  </a:lnTo>
                  <a:lnTo>
                    <a:pt x="8585" y="17435"/>
                  </a:lnTo>
                  <a:lnTo>
                    <a:pt x="8746" y="18449"/>
                  </a:lnTo>
                  <a:lnTo>
                    <a:pt x="8328" y="18449"/>
                  </a:lnTo>
                  <a:lnTo>
                    <a:pt x="8087" y="18986"/>
                  </a:lnTo>
                  <a:lnTo>
                    <a:pt x="8424" y="19075"/>
                  </a:lnTo>
                  <a:lnTo>
                    <a:pt x="8328" y="19224"/>
                  </a:lnTo>
                  <a:lnTo>
                    <a:pt x="7749" y="19224"/>
                  </a:lnTo>
                  <a:lnTo>
                    <a:pt x="7492" y="19448"/>
                  </a:lnTo>
                  <a:lnTo>
                    <a:pt x="7492" y="19687"/>
                  </a:lnTo>
                  <a:lnTo>
                    <a:pt x="7074" y="19985"/>
                  </a:lnTo>
                  <a:lnTo>
                    <a:pt x="6158" y="18747"/>
                  </a:lnTo>
                  <a:lnTo>
                    <a:pt x="6318" y="18837"/>
                  </a:lnTo>
                  <a:lnTo>
                    <a:pt x="5756" y="17763"/>
                  </a:lnTo>
                  <a:lnTo>
                    <a:pt x="5338" y="17136"/>
                  </a:lnTo>
                  <a:lnTo>
                    <a:pt x="4839" y="16122"/>
                  </a:lnTo>
                  <a:lnTo>
                    <a:pt x="4582" y="15362"/>
                  </a:lnTo>
                  <a:lnTo>
                    <a:pt x="4180" y="14750"/>
                  </a:lnTo>
                  <a:lnTo>
                    <a:pt x="3489" y="12886"/>
                  </a:lnTo>
                  <a:lnTo>
                    <a:pt x="3328" y="12349"/>
                  </a:lnTo>
                  <a:lnTo>
                    <a:pt x="3167" y="11499"/>
                  </a:lnTo>
                  <a:lnTo>
                    <a:pt x="3167" y="10962"/>
                  </a:lnTo>
                  <a:lnTo>
                    <a:pt x="3087" y="10723"/>
                  </a:lnTo>
                  <a:lnTo>
                    <a:pt x="3087" y="10664"/>
                  </a:lnTo>
                  <a:lnTo>
                    <a:pt x="3167" y="10500"/>
                  </a:lnTo>
                  <a:lnTo>
                    <a:pt x="3087" y="10336"/>
                  </a:lnTo>
                  <a:lnTo>
                    <a:pt x="2926" y="10112"/>
                  </a:lnTo>
                  <a:lnTo>
                    <a:pt x="3167" y="10112"/>
                  </a:lnTo>
                  <a:lnTo>
                    <a:pt x="3167" y="9963"/>
                  </a:lnTo>
                  <a:lnTo>
                    <a:pt x="2830" y="9963"/>
                  </a:lnTo>
                  <a:lnTo>
                    <a:pt x="2830" y="10276"/>
                  </a:lnTo>
                  <a:lnTo>
                    <a:pt x="2508" y="10336"/>
                  </a:lnTo>
                  <a:lnTo>
                    <a:pt x="2830" y="10500"/>
                  </a:lnTo>
                  <a:lnTo>
                    <a:pt x="2669" y="10887"/>
                  </a:lnTo>
                  <a:lnTo>
                    <a:pt x="1849" y="11126"/>
                  </a:lnTo>
                  <a:lnTo>
                    <a:pt x="1350" y="10887"/>
                  </a:lnTo>
                  <a:lnTo>
                    <a:pt x="434" y="9963"/>
                  </a:lnTo>
                  <a:lnTo>
                    <a:pt x="675" y="9963"/>
                  </a:lnTo>
                  <a:lnTo>
                    <a:pt x="1350" y="9724"/>
                  </a:lnTo>
                  <a:lnTo>
                    <a:pt x="1350" y="9500"/>
                  </a:lnTo>
                  <a:lnTo>
                    <a:pt x="756" y="9724"/>
                  </a:lnTo>
                  <a:lnTo>
                    <a:pt x="96" y="9336"/>
                  </a:lnTo>
                  <a:lnTo>
                    <a:pt x="0" y="9023"/>
                  </a:lnTo>
                  <a:lnTo>
                    <a:pt x="96" y="8874"/>
                  </a:lnTo>
                  <a:lnTo>
                    <a:pt x="0" y="8874"/>
                  </a:lnTo>
                  <a:lnTo>
                    <a:pt x="0" y="8725"/>
                  </a:lnTo>
                  <a:lnTo>
                    <a:pt x="257" y="8725"/>
                  </a:lnTo>
                  <a:lnTo>
                    <a:pt x="257" y="8650"/>
                  </a:lnTo>
                  <a:lnTo>
                    <a:pt x="916" y="8650"/>
                  </a:lnTo>
                  <a:lnTo>
                    <a:pt x="1158" y="8650"/>
                  </a:lnTo>
                  <a:lnTo>
                    <a:pt x="1415" y="8501"/>
                  </a:lnTo>
                  <a:lnTo>
                    <a:pt x="1592" y="8650"/>
                  </a:lnTo>
                  <a:lnTo>
                    <a:pt x="1752" y="8501"/>
                  </a:lnTo>
                  <a:lnTo>
                    <a:pt x="1752" y="8352"/>
                  </a:lnTo>
                  <a:lnTo>
                    <a:pt x="1350" y="7487"/>
                  </a:lnTo>
                  <a:lnTo>
                    <a:pt x="1093" y="7412"/>
                  </a:lnTo>
                  <a:lnTo>
                    <a:pt x="1093" y="6711"/>
                  </a:lnTo>
                  <a:lnTo>
                    <a:pt x="498" y="6637"/>
                  </a:lnTo>
                  <a:lnTo>
                    <a:pt x="916" y="6025"/>
                  </a:lnTo>
                  <a:lnTo>
                    <a:pt x="1093" y="5861"/>
                  </a:lnTo>
                  <a:lnTo>
                    <a:pt x="1158" y="5712"/>
                  </a:lnTo>
                  <a:lnTo>
                    <a:pt x="1350" y="6025"/>
                  </a:lnTo>
                  <a:lnTo>
                    <a:pt x="2170" y="5712"/>
                  </a:lnTo>
                  <a:lnTo>
                    <a:pt x="2251" y="5638"/>
                  </a:lnTo>
                  <a:lnTo>
                    <a:pt x="2412" y="5488"/>
                  </a:lnTo>
                  <a:lnTo>
                    <a:pt x="2412" y="5101"/>
                  </a:lnTo>
                  <a:lnTo>
                    <a:pt x="3087" y="4787"/>
                  </a:lnTo>
                  <a:lnTo>
                    <a:pt x="3087" y="4400"/>
                  </a:lnTo>
                  <a:lnTo>
                    <a:pt x="3328" y="4087"/>
                  </a:lnTo>
                  <a:lnTo>
                    <a:pt x="3585" y="3624"/>
                  </a:lnTo>
                  <a:lnTo>
                    <a:pt x="3923" y="3386"/>
                  </a:lnTo>
                  <a:lnTo>
                    <a:pt x="3585" y="3013"/>
                  </a:lnTo>
                  <a:lnTo>
                    <a:pt x="3923" y="2774"/>
                  </a:lnTo>
                  <a:lnTo>
                    <a:pt x="4180" y="2625"/>
                  </a:lnTo>
                  <a:lnTo>
                    <a:pt x="4180" y="2401"/>
                  </a:lnTo>
                  <a:lnTo>
                    <a:pt x="3585" y="2237"/>
                  </a:lnTo>
                  <a:lnTo>
                    <a:pt x="3489" y="2013"/>
                  </a:lnTo>
                  <a:lnTo>
                    <a:pt x="3167" y="1864"/>
                  </a:lnTo>
                  <a:lnTo>
                    <a:pt x="3167" y="1223"/>
                  </a:lnTo>
                  <a:lnTo>
                    <a:pt x="2830" y="850"/>
                  </a:lnTo>
                  <a:lnTo>
                    <a:pt x="3087" y="611"/>
                  </a:lnTo>
                  <a:lnTo>
                    <a:pt x="3746" y="611"/>
                  </a:lnTo>
                  <a:lnTo>
                    <a:pt x="4180" y="776"/>
                  </a:lnTo>
                  <a:lnTo>
                    <a:pt x="4839" y="552"/>
                  </a:lnTo>
                  <a:lnTo>
                    <a:pt x="5338" y="149"/>
                  </a:lnTo>
                  <a:lnTo>
                    <a:pt x="5498" y="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09" name="Freeform 5"/>
            <p:cNvSpPr>
              <a:spLocks noChangeAspect="1"/>
            </p:cNvSpPr>
            <p:nvPr/>
          </p:nvSpPr>
          <p:spPr bwMode="auto">
            <a:xfrm>
              <a:off x="4810125" y="3808413"/>
              <a:ext cx="47625" cy="76200"/>
            </a:xfrm>
            <a:custGeom>
              <a:avLst/>
              <a:gdLst>
                <a:gd name="T0" fmla="*/ 0 w 20000"/>
                <a:gd name="T1" fmla="*/ 2147483647 h 20000"/>
                <a:gd name="T2" fmla="*/ 301584014 w 20000"/>
                <a:gd name="T3" fmla="*/ 2147483647 h 20000"/>
                <a:gd name="T4" fmla="*/ 584221971 w 20000"/>
                <a:gd name="T5" fmla="*/ 0 h 20000"/>
                <a:gd name="T6" fmla="*/ 1262649052 w 20000"/>
                <a:gd name="T7" fmla="*/ 2147483647 h 20000"/>
                <a:gd name="T8" fmla="*/ 1262649052 w 20000"/>
                <a:gd name="T9" fmla="*/ 2147483647 h 20000"/>
                <a:gd name="T10" fmla="*/ 1262649052 w 20000"/>
                <a:gd name="T11" fmla="*/ 2147483647 h 20000"/>
                <a:gd name="T12" fmla="*/ 1262649052 w 20000"/>
                <a:gd name="T13" fmla="*/ 2147483647 h 20000"/>
                <a:gd name="T14" fmla="*/ 1375768517 w 20000"/>
                <a:gd name="T15" fmla="*/ 2147483647 h 20000"/>
                <a:gd name="T16" fmla="*/ 1564201899 w 20000"/>
                <a:gd name="T17" fmla="*/ 2147483647 h 20000"/>
                <a:gd name="T18" fmla="*/ 1262649052 w 20000"/>
                <a:gd name="T19" fmla="*/ 2147483647 h 20000"/>
                <a:gd name="T20" fmla="*/ 885713402 w 20000"/>
                <a:gd name="T21" fmla="*/ 2147483647 h 20000"/>
                <a:gd name="T22" fmla="*/ 885713402 w 20000"/>
                <a:gd name="T23" fmla="*/ 2147483647 h 20000"/>
                <a:gd name="T24" fmla="*/ 584221971 w 20000"/>
                <a:gd name="T25" fmla="*/ 2147483647 h 20000"/>
                <a:gd name="T26" fmla="*/ 113107693 w 20000"/>
                <a:gd name="T27" fmla="*/ 2147483647 h 20000"/>
                <a:gd name="T28" fmla="*/ 301584014 w 20000"/>
                <a:gd name="T29" fmla="*/ 2147483647 h 20000"/>
                <a:gd name="T30" fmla="*/ 301584014 w 20000"/>
                <a:gd name="T31" fmla="*/ 2147483647 h 20000"/>
                <a:gd name="T32" fmla="*/ 376936412 w 20000"/>
                <a:gd name="T33" fmla="*/ 2147483647 h 20000"/>
                <a:gd name="T34" fmla="*/ 301584014 w 20000"/>
                <a:gd name="T35" fmla="*/ 2147483647 h 20000"/>
                <a:gd name="T36" fmla="*/ 301584014 w 20000"/>
                <a:gd name="T37" fmla="*/ 2147483647 h 20000"/>
                <a:gd name="T38" fmla="*/ 0 w 20000"/>
                <a:gd name="T39" fmla="*/ 2147483647 h 200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000"/>
                <a:gd name="T61" fmla="*/ 0 h 20000"/>
                <a:gd name="T62" fmla="*/ 20000 w 20000"/>
                <a:gd name="T63" fmla="*/ 20000 h 200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000" h="20000">
                  <a:moveTo>
                    <a:pt x="0" y="4940"/>
                  </a:moveTo>
                  <a:lnTo>
                    <a:pt x="3810" y="1928"/>
                  </a:lnTo>
                  <a:lnTo>
                    <a:pt x="7381" y="0"/>
                  </a:lnTo>
                  <a:lnTo>
                    <a:pt x="15952" y="3133"/>
                  </a:lnTo>
                  <a:lnTo>
                    <a:pt x="15952" y="4940"/>
                  </a:lnTo>
                  <a:lnTo>
                    <a:pt x="15952" y="6145"/>
                  </a:lnTo>
                  <a:lnTo>
                    <a:pt x="15952" y="8072"/>
                  </a:lnTo>
                  <a:lnTo>
                    <a:pt x="17381" y="9880"/>
                  </a:lnTo>
                  <a:lnTo>
                    <a:pt x="19762" y="13012"/>
                  </a:lnTo>
                  <a:lnTo>
                    <a:pt x="15952" y="17952"/>
                  </a:lnTo>
                  <a:lnTo>
                    <a:pt x="11190" y="19880"/>
                  </a:lnTo>
                  <a:lnTo>
                    <a:pt x="11190" y="19277"/>
                  </a:lnTo>
                  <a:lnTo>
                    <a:pt x="7381" y="16747"/>
                  </a:lnTo>
                  <a:lnTo>
                    <a:pt x="1429" y="14940"/>
                  </a:lnTo>
                  <a:lnTo>
                    <a:pt x="3810" y="14940"/>
                  </a:lnTo>
                  <a:lnTo>
                    <a:pt x="3810" y="11807"/>
                  </a:lnTo>
                  <a:lnTo>
                    <a:pt x="4762" y="11084"/>
                  </a:lnTo>
                  <a:lnTo>
                    <a:pt x="3810" y="9880"/>
                  </a:lnTo>
                  <a:lnTo>
                    <a:pt x="3810" y="6867"/>
                  </a:lnTo>
                  <a:lnTo>
                    <a:pt x="0" y="4940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4000" anchor="ctr">
              <a:spAutoFit/>
            </a:bodyPr>
            <a:lstStyle/>
            <a:p>
              <a:endParaRPr lang="en-SG"/>
            </a:p>
          </p:txBody>
        </p:sp>
        <p:sp>
          <p:nvSpPr>
            <p:cNvPr id="310" name="Freeform 6"/>
            <p:cNvSpPr>
              <a:spLocks noChangeAspect="1"/>
            </p:cNvSpPr>
            <p:nvPr/>
          </p:nvSpPr>
          <p:spPr bwMode="auto">
            <a:xfrm>
              <a:off x="4418013" y="3573463"/>
              <a:ext cx="87312" cy="52387"/>
            </a:xfrm>
            <a:custGeom>
              <a:avLst/>
              <a:gdLst>
                <a:gd name="T0" fmla="*/ 0 w 20000"/>
                <a:gd name="T1" fmla="*/ 1002723669 h 20000"/>
                <a:gd name="T2" fmla="*/ 2147483647 w 20000"/>
                <a:gd name="T3" fmla="*/ 200593433 h 20000"/>
                <a:gd name="T4" fmla="*/ 2147483647 w 20000"/>
                <a:gd name="T5" fmla="*/ 200593433 h 20000"/>
                <a:gd name="T6" fmla="*/ 2147483647 w 20000"/>
                <a:gd name="T7" fmla="*/ 802148425 h 20000"/>
                <a:gd name="T8" fmla="*/ 2147483647 w 20000"/>
                <a:gd name="T9" fmla="*/ 200593433 h 20000"/>
                <a:gd name="T10" fmla="*/ 2147483647 w 20000"/>
                <a:gd name="T11" fmla="*/ 0 h 20000"/>
                <a:gd name="T12" fmla="*/ 2147483647 w 20000"/>
                <a:gd name="T13" fmla="*/ 0 h 20000"/>
                <a:gd name="T14" fmla="*/ 2147483647 w 20000"/>
                <a:gd name="T15" fmla="*/ 200593433 h 20000"/>
                <a:gd name="T16" fmla="*/ 2147483647 w 20000"/>
                <a:gd name="T17" fmla="*/ 802148425 h 20000"/>
                <a:gd name="T18" fmla="*/ 2147483647 w 20000"/>
                <a:gd name="T19" fmla="*/ 1554113979 h 20000"/>
                <a:gd name="T20" fmla="*/ 2147483647 w 20000"/>
                <a:gd name="T21" fmla="*/ 2055392832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1554113979 h 20000"/>
                <a:gd name="T44" fmla="*/ 2147483647 w 20000"/>
                <a:gd name="T45" fmla="*/ 2055392832 h 20000"/>
                <a:gd name="T46" fmla="*/ 0 w 20000"/>
                <a:gd name="T47" fmla="*/ 1554113979 h 20000"/>
                <a:gd name="T48" fmla="*/ 0 w 20000"/>
                <a:gd name="T49" fmla="*/ 1002723669 h 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000"/>
                <a:gd name="T76" fmla="*/ 0 h 20000"/>
                <a:gd name="T77" fmla="*/ 20000 w 20000"/>
                <a:gd name="T78" fmla="*/ 20000 h 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000" h="20000">
                  <a:moveTo>
                    <a:pt x="0" y="3670"/>
                  </a:moveTo>
                  <a:lnTo>
                    <a:pt x="3421" y="734"/>
                  </a:lnTo>
                  <a:lnTo>
                    <a:pt x="4868" y="734"/>
                  </a:lnTo>
                  <a:lnTo>
                    <a:pt x="5395" y="2936"/>
                  </a:lnTo>
                  <a:lnTo>
                    <a:pt x="6711" y="734"/>
                  </a:lnTo>
                  <a:lnTo>
                    <a:pt x="8816" y="0"/>
                  </a:lnTo>
                  <a:lnTo>
                    <a:pt x="10921" y="0"/>
                  </a:lnTo>
                  <a:lnTo>
                    <a:pt x="13684" y="734"/>
                  </a:lnTo>
                  <a:lnTo>
                    <a:pt x="16447" y="2936"/>
                  </a:lnTo>
                  <a:lnTo>
                    <a:pt x="15789" y="5688"/>
                  </a:lnTo>
                  <a:lnTo>
                    <a:pt x="19079" y="7523"/>
                  </a:lnTo>
                  <a:lnTo>
                    <a:pt x="19868" y="12294"/>
                  </a:lnTo>
                  <a:lnTo>
                    <a:pt x="17763" y="13211"/>
                  </a:lnTo>
                  <a:lnTo>
                    <a:pt x="16447" y="15046"/>
                  </a:lnTo>
                  <a:lnTo>
                    <a:pt x="16447" y="19817"/>
                  </a:lnTo>
                  <a:lnTo>
                    <a:pt x="15789" y="19817"/>
                  </a:lnTo>
                  <a:lnTo>
                    <a:pt x="12368" y="17982"/>
                  </a:lnTo>
                  <a:lnTo>
                    <a:pt x="10921" y="13211"/>
                  </a:lnTo>
                  <a:lnTo>
                    <a:pt x="10263" y="16147"/>
                  </a:lnTo>
                  <a:lnTo>
                    <a:pt x="5395" y="10459"/>
                  </a:lnTo>
                  <a:lnTo>
                    <a:pt x="4868" y="8624"/>
                  </a:lnTo>
                  <a:lnTo>
                    <a:pt x="3421" y="5688"/>
                  </a:lnTo>
                  <a:lnTo>
                    <a:pt x="2105" y="7523"/>
                  </a:lnTo>
                  <a:lnTo>
                    <a:pt x="0" y="5688"/>
                  </a:lnTo>
                  <a:lnTo>
                    <a:pt x="0" y="3670"/>
                  </a:lnTo>
                  <a:close/>
                </a:path>
              </a:pathLst>
            </a:custGeom>
            <a:solidFill>
              <a:srgbClr val="026CB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11" name="Freeform 7"/>
            <p:cNvSpPr>
              <a:spLocks noChangeAspect="1"/>
            </p:cNvSpPr>
            <p:nvPr/>
          </p:nvSpPr>
          <p:spPr bwMode="auto">
            <a:xfrm>
              <a:off x="4887913" y="3768725"/>
              <a:ext cx="141287" cy="74613"/>
            </a:xfrm>
            <a:custGeom>
              <a:avLst/>
              <a:gdLst>
                <a:gd name="T0" fmla="*/ 0 w 20000"/>
                <a:gd name="T1" fmla="*/ 0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0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0 w 20000"/>
                <a:gd name="T67" fmla="*/ 2147483647 h 20000"/>
                <a:gd name="T68" fmla="*/ 2147483647 w 20000"/>
                <a:gd name="T69" fmla="*/ 2147483647 h 20000"/>
                <a:gd name="T70" fmla="*/ 0 w 20000"/>
                <a:gd name="T71" fmla="*/ 2147483647 h 20000"/>
                <a:gd name="T72" fmla="*/ 0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0 w 20000"/>
                <a:gd name="T81" fmla="*/ 2147483647 h 20000"/>
                <a:gd name="T82" fmla="*/ 0 w 20000"/>
                <a:gd name="T83" fmla="*/ 0 h 200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000"/>
                <a:gd name="T127" fmla="*/ 0 h 20000"/>
                <a:gd name="T128" fmla="*/ 20000 w 20000"/>
                <a:gd name="T129" fmla="*/ 20000 h 200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000" h="20000">
                  <a:moveTo>
                    <a:pt x="0" y="0"/>
                  </a:moveTo>
                  <a:lnTo>
                    <a:pt x="1306" y="513"/>
                  </a:lnTo>
                  <a:lnTo>
                    <a:pt x="898" y="1795"/>
                  </a:lnTo>
                  <a:lnTo>
                    <a:pt x="898" y="3333"/>
                  </a:lnTo>
                  <a:lnTo>
                    <a:pt x="3020" y="1795"/>
                  </a:lnTo>
                  <a:lnTo>
                    <a:pt x="4653" y="3333"/>
                  </a:lnTo>
                  <a:lnTo>
                    <a:pt x="5551" y="3333"/>
                  </a:lnTo>
                  <a:lnTo>
                    <a:pt x="7673" y="3333"/>
                  </a:lnTo>
                  <a:lnTo>
                    <a:pt x="9714" y="3846"/>
                  </a:lnTo>
                  <a:lnTo>
                    <a:pt x="10204" y="3333"/>
                  </a:lnTo>
                  <a:lnTo>
                    <a:pt x="11837" y="1795"/>
                  </a:lnTo>
                  <a:lnTo>
                    <a:pt x="15265" y="0"/>
                  </a:lnTo>
                  <a:lnTo>
                    <a:pt x="15673" y="513"/>
                  </a:lnTo>
                  <a:lnTo>
                    <a:pt x="18612" y="513"/>
                  </a:lnTo>
                  <a:lnTo>
                    <a:pt x="19020" y="1795"/>
                  </a:lnTo>
                  <a:lnTo>
                    <a:pt x="19918" y="1795"/>
                  </a:lnTo>
                  <a:lnTo>
                    <a:pt x="19918" y="5256"/>
                  </a:lnTo>
                  <a:lnTo>
                    <a:pt x="19020" y="5256"/>
                  </a:lnTo>
                  <a:lnTo>
                    <a:pt x="17714" y="7308"/>
                  </a:lnTo>
                  <a:lnTo>
                    <a:pt x="18612" y="10513"/>
                  </a:lnTo>
                  <a:lnTo>
                    <a:pt x="17388" y="11795"/>
                  </a:lnTo>
                  <a:lnTo>
                    <a:pt x="19020" y="14615"/>
                  </a:lnTo>
                  <a:lnTo>
                    <a:pt x="17714" y="14615"/>
                  </a:lnTo>
                  <a:lnTo>
                    <a:pt x="16571" y="13846"/>
                  </a:lnTo>
                  <a:lnTo>
                    <a:pt x="13551" y="15897"/>
                  </a:lnTo>
                  <a:lnTo>
                    <a:pt x="13061" y="15897"/>
                  </a:lnTo>
                  <a:lnTo>
                    <a:pt x="13061" y="19103"/>
                  </a:lnTo>
                  <a:lnTo>
                    <a:pt x="11020" y="19872"/>
                  </a:lnTo>
                  <a:lnTo>
                    <a:pt x="9714" y="19103"/>
                  </a:lnTo>
                  <a:lnTo>
                    <a:pt x="8490" y="19103"/>
                  </a:lnTo>
                  <a:lnTo>
                    <a:pt x="7673" y="17821"/>
                  </a:lnTo>
                  <a:lnTo>
                    <a:pt x="2204" y="19103"/>
                  </a:lnTo>
                  <a:lnTo>
                    <a:pt x="2204" y="15897"/>
                  </a:lnTo>
                  <a:lnTo>
                    <a:pt x="0" y="12564"/>
                  </a:lnTo>
                  <a:lnTo>
                    <a:pt x="898" y="11795"/>
                  </a:lnTo>
                  <a:lnTo>
                    <a:pt x="0" y="10513"/>
                  </a:lnTo>
                  <a:lnTo>
                    <a:pt x="0" y="9231"/>
                  </a:lnTo>
                  <a:lnTo>
                    <a:pt x="898" y="8590"/>
                  </a:lnTo>
                  <a:lnTo>
                    <a:pt x="1306" y="7308"/>
                  </a:lnTo>
                  <a:lnTo>
                    <a:pt x="898" y="5897"/>
                  </a:lnTo>
                  <a:lnTo>
                    <a:pt x="0" y="3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4000" anchor="ctr">
              <a:spAutoFit/>
            </a:bodyPr>
            <a:lstStyle/>
            <a:p>
              <a:endParaRPr lang="en-SG"/>
            </a:p>
          </p:txBody>
        </p:sp>
        <p:sp>
          <p:nvSpPr>
            <p:cNvPr id="312" name="Freeform 8"/>
            <p:cNvSpPr>
              <a:spLocks noChangeAspect="1"/>
            </p:cNvSpPr>
            <p:nvPr/>
          </p:nvSpPr>
          <p:spPr bwMode="auto">
            <a:xfrm>
              <a:off x="4540250" y="3408363"/>
              <a:ext cx="63500" cy="63500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0 w 20000"/>
                <a:gd name="T7" fmla="*/ 2147483647 h 20000"/>
                <a:gd name="T8" fmla="*/ 0 w 20000"/>
                <a:gd name="T9" fmla="*/ 2147483647 h 20000"/>
                <a:gd name="T10" fmla="*/ 0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0 h 20000"/>
                <a:gd name="T20" fmla="*/ 2147483647 w 20000"/>
                <a:gd name="T21" fmla="*/ 0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000"/>
                <a:gd name="T70" fmla="*/ 0 h 20000"/>
                <a:gd name="T71" fmla="*/ 20000 w 20000"/>
                <a:gd name="T72" fmla="*/ 20000 h 200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000" h="20000">
                  <a:moveTo>
                    <a:pt x="2569" y="19111"/>
                  </a:moveTo>
                  <a:lnTo>
                    <a:pt x="2569" y="13778"/>
                  </a:lnTo>
                  <a:lnTo>
                    <a:pt x="734" y="12296"/>
                  </a:lnTo>
                  <a:lnTo>
                    <a:pt x="0" y="13778"/>
                  </a:lnTo>
                  <a:lnTo>
                    <a:pt x="0" y="7556"/>
                  </a:lnTo>
                  <a:lnTo>
                    <a:pt x="0" y="3852"/>
                  </a:lnTo>
                  <a:lnTo>
                    <a:pt x="2569" y="5333"/>
                  </a:lnTo>
                  <a:lnTo>
                    <a:pt x="3670" y="1481"/>
                  </a:lnTo>
                  <a:lnTo>
                    <a:pt x="7523" y="2963"/>
                  </a:lnTo>
                  <a:lnTo>
                    <a:pt x="7523" y="0"/>
                  </a:lnTo>
                  <a:lnTo>
                    <a:pt x="13211" y="0"/>
                  </a:lnTo>
                  <a:lnTo>
                    <a:pt x="15963" y="3852"/>
                  </a:lnTo>
                  <a:lnTo>
                    <a:pt x="19817" y="5333"/>
                  </a:lnTo>
                  <a:lnTo>
                    <a:pt x="17982" y="7556"/>
                  </a:lnTo>
                  <a:lnTo>
                    <a:pt x="15046" y="7556"/>
                  </a:lnTo>
                  <a:lnTo>
                    <a:pt x="15046" y="9037"/>
                  </a:lnTo>
                  <a:lnTo>
                    <a:pt x="15046" y="9926"/>
                  </a:lnTo>
                  <a:lnTo>
                    <a:pt x="13211" y="12296"/>
                  </a:lnTo>
                  <a:lnTo>
                    <a:pt x="10459" y="13778"/>
                  </a:lnTo>
                  <a:lnTo>
                    <a:pt x="10459" y="17630"/>
                  </a:lnTo>
                  <a:lnTo>
                    <a:pt x="10459" y="19852"/>
                  </a:lnTo>
                  <a:lnTo>
                    <a:pt x="7523" y="19852"/>
                  </a:lnTo>
                  <a:lnTo>
                    <a:pt x="2569" y="19111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13" name="Freeform 9"/>
            <p:cNvSpPr>
              <a:spLocks noChangeAspect="1"/>
            </p:cNvSpPr>
            <p:nvPr/>
          </p:nvSpPr>
          <p:spPr bwMode="auto">
            <a:xfrm>
              <a:off x="4603750" y="3438525"/>
              <a:ext cx="33338" cy="31750"/>
            </a:xfrm>
            <a:custGeom>
              <a:avLst/>
              <a:gdLst>
                <a:gd name="T0" fmla="*/ 10844911 w 20000"/>
                <a:gd name="T1" fmla="*/ 8016284 h 20000"/>
                <a:gd name="T2" fmla="*/ 9522113 w 20000"/>
                <a:gd name="T3" fmla="*/ 8016284 h 20000"/>
                <a:gd name="T4" fmla="*/ 6877302 w 20000"/>
                <a:gd name="T5" fmla="*/ 5540689 h 20000"/>
                <a:gd name="T6" fmla="*/ 0 w 20000"/>
                <a:gd name="T7" fmla="*/ 1886364 h 20000"/>
                <a:gd name="T8" fmla="*/ 2644690 w 20000"/>
                <a:gd name="T9" fmla="*/ 1886364 h 20000"/>
                <a:gd name="T10" fmla="*/ 4231789 w 20000"/>
                <a:gd name="T11" fmla="*/ 707352 h 20000"/>
                <a:gd name="T12" fmla="*/ 6877302 w 20000"/>
                <a:gd name="T13" fmla="*/ 1886364 h 20000"/>
                <a:gd name="T14" fmla="*/ 9522113 w 20000"/>
                <a:gd name="T15" fmla="*/ 707352 h 20000"/>
                <a:gd name="T16" fmla="*/ 10844911 w 20000"/>
                <a:gd name="T17" fmla="*/ 0 h 20000"/>
                <a:gd name="T18" fmla="*/ 13489426 w 20000"/>
                <a:gd name="T19" fmla="*/ 0 h 20000"/>
                <a:gd name="T20" fmla="*/ 15076471 w 20000"/>
                <a:gd name="T21" fmla="*/ 2475546 h 20000"/>
                <a:gd name="T22" fmla="*/ 10844911 w 20000"/>
                <a:gd name="T23" fmla="*/ 3654673 h 20000"/>
                <a:gd name="T24" fmla="*/ 13489426 w 20000"/>
                <a:gd name="T25" fmla="*/ 4951114 h 20000"/>
                <a:gd name="T26" fmla="*/ 10844911 w 20000"/>
                <a:gd name="T27" fmla="*/ 5540689 h 20000"/>
                <a:gd name="T28" fmla="*/ 10844911 w 20000"/>
                <a:gd name="T29" fmla="*/ 8016284 h 200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00"/>
                <a:gd name="T46" fmla="*/ 0 h 20000"/>
                <a:gd name="T47" fmla="*/ 20000 w 20000"/>
                <a:gd name="T48" fmla="*/ 20000 h 200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00" h="20000">
                  <a:moveTo>
                    <a:pt x="14138" y="19710"/>
                  </a:moveTo>
                  <a:lnTo>
                    <a:pt x="12414" y="19710"/>
                  </a:lnTo>
                  <a:lnTo>
                    <a:pt x="8966" y="13623"/>
                  </a:lnTo>
                  <a:lnTo>
                    <a:pt x="0" y="4638"/>
                  </a:lnTo>
                  <a:lnTo>
                    <a:pt x="3448" y="4638"/>
                  </a:lnTo>
                  <a:lnTo>
                    <a:pt x="5517" y="1739"/>
                  </a:lnTo>
                  <a:lnTo>
                    <a:pt x="8966" y="4638"/>
                  </a:lnTo>
                  <a:lnTo>
                    <a:pt x="12414" y="1739"/>
                  </a:lnTo>
                  <a:lnTo>
                    <a:pt x="14138" y="0"/>
                  </a:lnTo>
                  <a:lnTo>
                    <a:pt x="17586" y="0"/>
                  </a:lnTo>
                  <a:lnTo>
                    <a:pt x="19655" y="6087"/>
                  </a:lnTo>
                  <a:lnTo>
                    <a:pt x="14138" y="8986"/>
                  </a:lnTo>
                  <a:lnTo>
                    <a:pt x="17586" y="12174"/>
                  </a:lnTo>
                  <a:lnTo>
                    <a:pt x="14138" y="13623"/>
                  </a:lnTo>
                  <a:lnTo>
                    <a:pt x="14138" y="19710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14" name="Freeform 10"/>
            <p:cNvSpPr>
              <a:spLocks noChangeAspect="1"/>
            </p:cNvSpPr>
            <p:nvPr/>
          </p:nvSpPr>
          <p:spPr bwMode="auto">
            <a:xfrm>
              <a:off x="4572000" y="3452813"/>
              <a:ext cx="22225" cy="12700"/>
            </a:xfrm>
            <a:custGeom>
              <a:avLst/>
              <a:gdLst>
                <a:gd name="T0" fmla="*/ 76735 w 20000"/>
                <a:gd name="T1" fmla="*/ 53 h 20000"/>
                <a:gd name="T2" fmla="*/ 43552 w 20000"/>
                <a:gd name="T3" fmla="*/ 53 h 20000"/>
                <a:gd name="T4" fmla="*/ 22812 w 20000"/>
                <a:gd name="T5" fmla="*/ 31 h 20000"/>
                <a:gd name="T6" fmla="*/ 0 w 20000"/>
                <a:gd name="T7" fmla="*/ 22 h 20000"/>
                <a:gd name="T8" fmla="*/ 53923 w 20000"/>
                <a:gd name="T9" fmla="*/ 0 h 20000"/>
                <a:gd name="T10" fmla="*/ 76735 w 20000"/>
                <a:gd name="T11" fmla="*/ 53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9474" y="19286"/>
                  </a:moveTo>
                  <a:lnTo>
                    <a:pt x="11053" y="19286"/>
                  </a:lnTo>
                  <a:lnTo>
                    <a:pt x="5789" y="11429"/>
                  </a:lnTo>
                  <a:lnTo>
                    <a:pt x="0" y="7857"/>
                  </a:lnTo>
                  <a:lnTo>
                    <a:pt x="13684" y="0"/>
                  </a:lnTo>
                  <a:lnTo>
                    <a:pt x="19474" y="19286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15" name="Freeform 11"/>
            <p:cNvSpPr>
              <a:spLocks noChangeAspect="1"/>
            </p:cNvSpPr>
            <p:nvPr/>
          </p:nvSpPr>
          <p:spPr bwMode="auto">
            <a:xfrm>
              <a:off x="4603750" y="3468688"/>
              <a:ext cx="15875" cy="7937"/>
            </a:xfrm>
            <a:custGeom>
              <a:avLst/>
              <a:gdLst>
                <a:gd name="T0" fmla="*/ 588 w 20000"/>
                <a:gd name="T1" fmla="*/ 0 h 20000"/>
                <a:gd name="T2" fmla="*/ 0 w 20000"/>
                <a:gd name="T3" fmla="*/ 0 h 20000"/>
                <a:gd name="T4" fmla="*/ 368 w 20000"/>
                <a:gd name="T5" fmla="*/ 0 h 20000"/>
                <a:gd name="T6" fmla="*/ 588 w 20000"/>
                <a:gd name="T7" fmla="*/ 0 h 20000"/>
                <a:gd name="T8" fmla="*/ 956 w 20000"/>
                <a:gd name="T9" fmla="*/ 0 h 20000"/>
                <a:gd name="T10" fmla="*/ 956 w 20000"/>
                <a:gd name="T11" fmla="*/ 0 h 20000"/>
                <a:gd name="T12" fmla="*/ 588 w 20000"/>
                <a:gd name="T13" fmla="*/ 0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11852" y="18824"/>
                  </a:moveTo>
                  <a:lnTo>
                    <a:pt x="0" y="18824"/>
                  </a:lnTo>
                  <a:lnTo>
                    <a:pt x="7407" y="0"/>
                  </a:lnTo>
                  <a:lnTo>
                    <a:pt x="11852" y="5882"/>
                  </a:lnTo>
                  <a:lnTo>
                    <a:pt x="19259" y="5882"/>
                  </a:lnTo>
                  <a:lnTo>
                    <a:pt x="19259" y="18824"/>
                  </a:lnTo>
                  <a:lnTo>
                    <a:pt x="11852" y="18824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16" name="Freeform 12"/>
            <p:cNvSpPr>
              <a:spLocks noChangeAspect="1"/>
            </p:cNvSpPr>
            <p:nvPr/>
          </p:nvSpPr>
          <p:spPr bwMode="auto">
            <a:xfrm>
              <a:off x="4492625" y="3468688"/>
              <a:ext cx="211138" cy="215900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2147483647 h 20000"/>
                <a:gd name="T94" fmla="*/ 2147483647 w 20000"/>
                <a:gd name="T95" fmla="*/ 2147483647 h 20000"/>
                <a:gd name="T96" fmla="*/ 2147483647 w 20000"/>
                <a:gd name="T97" fmla="*/ 0 h 2000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000"/>
                <a:gd name="T148" fmla="*/ 0 h 20000"/>
                <a:gd name="T149" fmla="*/ 20000 w 20000"/>
                <a:gd name="T150" fmla="*/ 20000 h 2000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000" h="20000">
                  <a:moveTo>
                    <a:pt x="5041" y="0"/>
                  </a:moveTo>
                  <a:lnTo>
                    <a:pt x="6450" y="177"/>
                  </a:lnTo>
                  <a:lnTo>
                    <a:pt x="7317" y="177"/>
                  </a:lnTo>
                  <a:lnTo>
                    <a:pt x="8130" y="710"/>
                  </a:lnTo>
                  <a:lnTo>
                    <a:pt x="8130" y="887"/>
                  </a:lnTo>
                  <a:lnTo>
                    <a:pt x="8130" y="1375"/>
                  </a:lnTo>
                  <a:lnTo>
                    <a:pt x="8726" y="1818"/>
                  </a:lnTo>
                  <a:lnTo>
                    <a:pt x="9539" y="1818"/>
                  </a:lnTo>
                  <a:lnTo>
                    <a:pt x="10407" y="1818"/>
                  </a:lnTo>
                  <a:lnTo>
                    <a:pt x="10081" y="2971"/>
                  </a:lnTo>
                  <a:lnTo>
                    <a:pt x="11220" y="2971"/>
                  </a:lnTo>
                  <a:lnTo>
                    <a:pt x="11762" y="2084"/>
                  </a:lnTo>
                  <a:lnTo>
                    <a:pt x="13496" y="887"/>
                  </a:lnTo>
                  <a:lnTo>
                    <a:pt x="14038" y="1818"/>
                  </a:lnTo>
                  <a:lnTo>
                    <a:pt x="15989" y="2528"/>
                  </a:lnTo>
                  <a:lnTo>
                    <a:pt x="16260" y="2971"/>
                  </a:lnTo>
                  <a:lnTo>
                    <a:pt x="17724" y="3636"/>
                  </a:lnTo>
                  <a:lnTo>
                    <a:pt x="18266" y="4789"/>
                  </a:lnTo>
                  <a:lnTo>
                    <a:pt x="17073" y="5499"/>
                  </a:lnTo>
                  <a:lnTo>
                    <a:pt x="17073" y="5721"/>
                  </a:lnTo>
                  <a:lnTo>
                    <a:pt x="18482" y="6608"/>
                  </a:lnTo>
                  <a:lnTo>
                    <a:pt x="18266" y="6874"/>
                  </a:lnTo>
                  <a:lnTo>
                    <a:pt x="18482" y="7982"/>
                  </a:lnTo>
                  <a:lnTo>
                    <a:pt x="19079" y="7982"/>
                  </a:lnTo>
                  <a:lnTo>
                    <a:pt x="19079" y="8514"/>
                  </a:lnTo>
                  <a:lnTo>
                    <a:pt x="19350" y="9623"/>
                  </a:lnTo>
                  <a:lnTo>
                    <a:pt x="19946" y="9845"/>
                  </a:lnTo>
                  <a:lnTo>
                    <a:pt x="19350" y="10510"/>
                  </a:lnTo>
                  <a:lnTo>
                    <a:pt x="18482" y="10510"/>
                  </a:lnTo>
                  <a:lnTo>
                    <a:pt x="18266" y="10998"/>
                  </a:lnTo>
                  <a:lnTo>
                    <a:pt x="14038" y="12594"/>
                  </a:lnTo>
                  <a:lnTo>
                    <a:pt x="13496" y="12151"/>
                  </a:lnTo>
                  <a:lnTo>
                    <a:pt x="13496" y="12594"/>
                  </a:lnTo>
                  <a:lnTo>
                    <a:pt x="13496" y="13304"/>
                  </a:lnTo>
                  <a:lnTo>
                    <a:pt x="14580" y="13525"/>
                  </a:lnTo>
                  <a:lnTo>
                    <a:pt x="14580" y="14412"/>
                  </a:lnTo>
                  <a:lnTo>
                    <a:pt x="15989" y="15122"/>
                  </a:lnTo>
                  <a:lnTo>
                    <a:pt x="16260" y="15344"/>
                  </a:lnTo>
                  <a:lnTo>
                    <a:pt x="17073" y="16231"/>
                  </a:lnTo>
                  <a:lnTo>
                    <a:pt x="17073" y="16497"/>
                  </a:lnTo>
                  <a:lnTo>
                    <a:pt x="17073" y="17428"/>
                  </a:lnTo>
                  <a:lnTo>
                    <a:pt x="15393" y="17650"/>
                  </a:lnTo>
                  <a:lnTo>
                    <a:pt x="15393" y="18758"/>
                  </a:lnTo>
                  <a:lnTo>
                    <a:pt x="15989" y="19468"/>
                  </a:lnTo>
                  <a:lnTo>
                    <a:pt x="15393" y="19246"/>
                  </a:lnTo>
                  <a:lnTo>
                    <a:pt x="14038" y="19246"/>
                  </a:lnTo>
                  <a:lnTo>
                    <a:pt x="13496" y="19468"/>
                  </a:lnTo>
                  <a:lnTo>
                    <a:pt x="12629" y="19468"/>
                  </a:lnTo>
                  <a:lnTo>
                    <a:pt x="11220" y="19956"/>
                  </a:lnTo>
                  <a:lnTo>
                    <a:pt x="10949" y="19468"/>
                  </a:lnTo>
                  <a:lnTo>
                    <a:pt x="10081" y="19468"/>
                  </a:lnTo>
                  <a:lnTo>
                    <a:pt x="10081" y="19956"/>
                  </a:lnTo>
                  <a:lnTo>
                    <a:pt x="8726" y="19468"/>
                  </a:lnTo>
                  <a:lnTo>
                    <a:pt x="8130" y="19246"/>
                  </a:lnTo>
                  <a:lnTo>
                    <a:pt x="7534" y="19246"/>
                  </a:lnTo>
                  <a:lnTo>
                    <a:pt x="7317" y="19246"/>
                  </a:lnTo>
                  <a:lnTo>
                    <a:pt x="6721" y="19246"/>
                  </a:lnTo>
                  <a:lnTo>
                    <a:pt x="6721" y="18758"/>
                  </a:lnTo>
                  <a:lnTo>
                    <a:pt x="6450" y="18758"/>
                  </a:lnTo>
                  <a:lnTo>
                    <a:pt x="5854" y="18758"/>
                  </a:lnTo>
                  <a:lnTo>
                    <a:pt x="5312" y="19246"/>
                  </a:lnTo>
                  <a:lnTo>
                    <a:pt x="5312" y="19468"/>
                  </a:lnTo>
                  <a:lnTo>
                    <a:pt x="5041" y="19468"/>
                  </a:lnTo>
                  <a:lnTo>
                    <a:pt x="4444" y="19468"/>
                  </a:lnTo>
                  <a:lnTo>
                    <a:pt x="4228" y="19468"/>
                  </a:lnTo>
                  <a:lnTo>
                    <a:pt x="3631" y="19468"/>
                  </a:lnTo>
                  <a:lnTo>
                    <a:pt x="3089" y="19468"/>
                  </a:lnTo>
                  <a:lnTo>
                    <a:pt x="3089" y="18315"/>
                  </a:lnTo>
                  <a:lnTo>
                    <a:pt x="4228" y="16940"/>
                  </a:lnTo>
                  <a:lnTo>
                    <a:pt x="5041" y="15787"/>
                  </a:lnTo>
                  <a:lnTo>
                    <a:pt x="3631" y="15344"/>
                  </a:lnTo>
                  <a:lnTo>
                    <a:pt x="1409" y="14412"/>
                  </a:lnTo>
                  <a:lnTo>
                    <a:pt x="1409" y="13525"/>
                  </a:lnTo>
                  <a:lnTo>
                    <a:pt x="542" y="13304"/>
                  </a:lnTo>
                  <a:lnTo>
                    <a:pt x="867" y="12594"/>
                  </a:lnTo>
                  <a:lnTo>
                    <a:pt x="542" y="11441"/>
                  </a:lnTo>
                  <a:lnTo>
                    <a:pt x="542" y="10510"/>
                  </a:lnTo>
                  <a:lnTo>
                    <a:pt x="867" y="9623"/>
                  </a:lnTo>
                  <a:lnTo>
                    <a:pt x="0" y="8514"/>
                  </a:lnTo>
                  <a:lnTo>
                    <a:pt x="867" y="7982"/>
                  </a:lnTo>
                  <a:lnTo>
                    <a:pt x="1680" y="7982"/>
                  </a:lnTo>
                  <a:lnTo>
                    <a:pt x="1409" y="6164"/>
                  </a:lnTo>
                  <a:lnTo>
                    <a:pt x="2222" y="6164"/>
                  </a:lnTo>
                  <a:lnTo>
                    <a:pt x="2764" y="5055"/>
                  </a:lnTo>
                  <a:lnTo>
                    <a:pt x="2222" y="3636"/>
                  </a:lnTo>
                  <a:lnTo>
                    <a:pt x="4228" y="3636"/>
                  </a:lnTo>
                  <a:lnTo>
                    <a:pt x="4444" y="4346"/>
                  </a:lnTo>
                  <a:lnTo>
                    <a:pt x="5041" y="3193"/>
                  </a:lnTo>
                  <a:lnTo>
                    <a:pt x="5854" y="3193"/>
                  </a:lnTo>
                  <a:lnTo>
                    <a:pt x="5312" y="2971"/>
                  </a:lnTo>
                  <a:lnTo>
                    <a:pt x="5854" y="2084"/>
                  </a:lnTo>
                  <a:lnTo>
                    <a:pt x="5312" y="2084"/>
                  </a:lnTo>
                  <a:lnTo>
                    <a:pt x="5312" y="1818"/>
                  </a:lnTo>
                  <a:lnTo>
                    <a:pt x="5312" y="887"/>
                  </a:lnTo>
                  <a:lnTo>
                    <a:pt x="5041" y="177"/>
                  </a:lnTo>
                  <a:lnTo>
                    <a:pt x="4228" y="177"/>
                  </a:lnTo>
                  <a:lnTo>
                    <a:pt x="4444" y="0"/>
                  </a:lnTo>
                  <a:lnTo>
                    <a:pt x="5041" y="0"/>
                  </a:lnTo>
                  <a:close/>
                </a:path>
              </a:pathLst>
            </a:custGeom>
            <a:solidFill>
              <a:srgbClr val="026CB6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17" name="Freeform 13"/>
            <p:cNvSpPr>
              <a:spLocks noChangeAspect="1"/>
            </p:cNvSpPr>
            <p:nvPr/>
          </p:nvSpPr>
          <p:spPr bwMode="auto">
            <a:xfrm>
              <a:off x="4772025" y="2963863"/>
              <a:ext cx="261938" cy="350837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0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0 h 20000"/>
                <a:gd name="T92" fmla="*/ 2147483647 w 20000"/>
                <a:gd name="T93" fmla="*/ 2147483647 h 20000"/>
                <a:gd name="T94" fmla="*/ 2147483647 w 20000"/>
                <a:gd name="T95" fmla="*/ 2147483647 h 200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000"/>
                <a:gd name="T145" fmla="*/ 0 h 20000"/>
                <a:gd name="T146" fmla="*/ 20000 w 20000"/>
                <a:gd name="T147" fmla="*/ 20000 h 200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000" h="20000">
                  <a:moveTo>
                    <a:pt x="11887" y="2081"/>
                  </a:moveTo>
                  <a:lnTo>
                    <a:pt x="12321" y="2514"/>
                  </a:lnTo>
                  <a:lnTo>
                    <a:pt x="12581" y="3189"/>
                  </a:lnTo>
                  <a:lnTo>
                    <a:pt x="13666" y="3622"/>
                  </a:lnTo>
                  <a:lnTo>
                    <a:pt x="14360" y="4027"/>
                  </a:lnTo>
                  <a:lnTo>
                    <a:pt x="13666" y="5297"/>
                  </a:lnTo>
                  <a:lnTo>
                    <a:pt x="15879" y="7676"/>
                  </a:lnTo>
                  <a:lnTo>
                    <a:pt x="15445" y="9054"/>
                  </a:lnTo>
                  <a:lnTo>
                    <a:pt x="15445" y="9378"/>
                  </a:lnTo>
                  <a:lnTo>
                    <a:pt x="15445" y="9757"/>
                  </a:lnTo>
                  <a:lnTo>
                    <a:pt x="16139" y="9757"/>
                  </a:lnTo>
                  <a:lnTo>
                    <a:pt x="16139" y="10189"/>
                  </a:lnTo>
                  <a:lnTo>
                    <a:pt x="16139" y="10595"/>
                  </a:lnTo>
                  <a:lnTo>
                    <a:pt x="17050" y="10892"/>
                  </a:lnTo>
                  <a:lnTo>
                    <a:pt x="16573" y="12027"/>
                  </a:lnTo>
                  <a:lnTo>
                    <a:pt x="18178" y="12703"/>
                  </a:lnTo>
                  <a:lnTo>
                    <a:pt x="18829" y="12865"/>
                  </a:lnTo>
                  <a:lnTo>
                    <a:pt x="19957" y="13405"/>
                  </a:lnTo>
                  <a:lnTo>
                    <a:pt x="17744" y="15622"/>
                  </a:lnTo>
                  <a:lnTo>
                    <a:pt x="14100" y="18324"/>
                  </a:lnTo>
                  <a:lnTo>
                    <a:pt x="13449" y="18595"/>
                  </a:lnTo>
                  <a:lnTo>
                    <a:pt x="11410" y="18595"/>
                  </a:lnTo>
                  <a:lnTo>
                    <a:pt x="10108" y="19000"/>
                  </a:lnTo>
                  <a:lnTo>
                    <a:pt x="8503" y="19270"/>
                  </a:lnTo>
                  <a:lnTo>
                    <a:pt x="6464" y="19973"/>
                  </a:lnTo>
                  <a:lnTo>
                    <a:pt x="5380" y="19432"/>
                  </a:lnTo>
                  <a:lnTo>
                    <a:pt x="5380" y="19270"/>
                  </a:lnTo>
                  <a:lnTo>
                    <a:pt x="6030" y="19270"/>
                  </a:lnTo>
                  <a:lnTo>
                    <a:pt x="6030" y="18730"/>
                  </a:lnTo>
                  <a:lnTo>
                    <a:pt x="5813" y="19270"/>
                  </a:lnTo>
                  <a:lnTo>
                    <a:pt x="5380" y="19000"/>
                  </a:lnTo>
                  <a:lnTo>
                    <a:pt x="5380" y="18730"/>
                  </a:lnTo>
                  <a:lnTo>
                    <a:pt x="4685" y="18595"/>
                  </a:lnTo>
                  <a:lnTo>
                    <a:pt x="3774" y="18595"/>
                  </a:lnTo>
                  <a:lnTo>
                    <a:pt x="3557" y="18324"/>
                  </a:lnTo>
                  <a:lnTo>
                    <a:pt x="3124" y="17595"/>
                  </a:lnTo>
                  <a:lnTo>
                    <a:pt x="3557" y="17459"/>
                  </a:lnTo>
                  <a:lnTo>
                    <a:pt x="3124" y="16784"/>
                  </a:lnTo>
                  <a:lnTo>
                    <a:pt x="3557" y="16784"/>
                  </a:lnTo>
                  <a:lnTo>
                    <a:pt x="2907" y="15784"/>
                  </a:lnTo>
                  <a:lnTo>
                    <a:pt x="2473" y="14514"/>
                  </a:lnTo>
                  <a:lnTo>
                    <a:pt x="2473" y="14243"/>
                  </a:lnTo>
                  <a:lnTo>
                    <a:pt x="3124" y="13838"/>
                  </a:lnTo>
                  <a:lnTo>
                    <a:pt x="3124" y="13405"/>
                  </a:lnTo>
                  <a:lnTo>
                    <a:pt x="3557" y="13405"/>
                  </a:lnTo>
                  <a:lnTo>
                    <a:pt x="4252" y="13135"/>
                  </a:lnTo>
                  <a:lnTo>
                    <a:pt x="3774" y="12865"/>
                  </a:lnTo>
                  <a:lnTo>
                    <a:pt x="4685" y="12703"/>
                  </a:lnTo>
                  <a:lnTo>
                    <a:pt x="4685" y="12432"/>
                  </a:lnTo>
                  <a:lnTo>
                    <a:pt x="5380" y="12297"/>
                  </a:lnTo>
                  <a:lnTo>
                    <a:pt x="5813" y="11595"/>
                  </a:lnTo>
                  <a:lnTo>
                    <a:pt x="6725" y="10595"/>
                  </a:lnTo>
                  <a:lnTo>
                    <a:pt x="7158" y="10189"/>
                  </a:lnTo>
                  <a:lnTo>
                    <a:pt x="7809" y="9757"/>
                  </a:lnTo>
                  <a:lnTo>
                    <a:pt x="8503" y="9757"/>
                  </a:lnTo>
                  <a:lnTo>
                    <a:pt x="8243" y="9378"/>
                  </a:lnTo>
                  <a:lnTo>
                    <a:pt x="8243" y="8649"/>
                  </a:lnTo>
                  <a:lnTo>
                    <a:pt x="7158" y="8216"/>
                  </a:lnTo>
                  <a:lnTo>
                    <a:pt x="6725" y="7946"/>
                  </a:lnTo>
                  <a:lnTo>
                    <a:pt x="6030" y="7946"/>
                  </a:lnTo>
                  <a:lnTo>
                    <a:pt x="5813" y="7541"/>
                  </a:lnTo>
                  <a:lnTo>
                    <a:pt x="5380" y="7000"/>
                  </a:lnTo>
                  <a:lnTo>
                    <a:pt x="5813" y="5865"/>
                  </a:lnTo>
                  <a:lnTo>
                    <a:pt x="4946" y="5459"/>
                  </a:lnTo>
                  <a:lnTo>
                    <a:pt x="4946" y="5297"/>
                  </a:lnTo>
                  <a:lnTo>
                    <a:pt x="5380" y="5027"/>
                  </a:lnTo>
                  <a:lnTo>
                    <a:pt x="4685" y="4730"/>
                  </a:lnTo>
                  <a:lnTo>
                    <a:pt x="4685" y="3919"/>
                  </a:lnTo>
                  <a:lnTo>
                    <a:pt x="3557" y="3189"/>
                  </a:lnTo>
                  <a:lnTo>
                    <a:pt x="2473" y="3189"/>
                  </a:lnTo>
                  <a:lnTo>
                    <a:pt x="1128" y="2784"/>
                  </a:lnTo>
                  <a:lnTo>
                    <a:pt x="0" y="2081"/>
                  </a:lnTo>
                  <a:lnTo>
                    <a:pt x="0" y="1811"/>
                  </a:lnTo>
                  <a:lnTo>
                    <a:pt x="607" y="2081"/>
                  </a:lnTo>
                  <a:lnTo>
                    <a:pt x="174" y="1649"/>
                  </a:lnTo>
                  <a:lnTo>
                    <a:pt x="607" y="1649"/>
                  </a:lnTo>
                  <a:lnTo>
                    <a:pt x="1779" y="1811"/>
                  </a:lnTo>
                  <a:lnTo>
                    <a:pt x="2907" y="2514"/>
                  </a:lnTo>
                  <a:lnTo>
                    <a:pt x="3774" y="2514"/>
                  </a:lnTo>
                  <a:lnTo>
                    <a:pt x="4685" y="2514"/>
                  </a:lnTo>
                  <a:lnTo>
                    <a:pt x="4946" y="2351"/>
                  </a:lnTo>
                  <a:lnTo>
                    <a:pt x="5813" y="2514"/>
                  </a:lnTo>
                  <a:lnTo>
                    <a:pt x="6464" y="2784"/>
                  </a:lnTo>
                  <a:lnTo>
                    <a:pt x="6725" y="2784"/>
                  </a:lnTo>
                  <a:lnTo>
                    <a:pt x="6725" y="2351"/>
                  </a:lnTo>
                  <a:lnTo>
                    <a:pt x="7592" y="2351"/>
                  </a:lnTo>
                  <a:lnTo>
                    <a:pt x="7592" y="1649"/>
                  </a:lnTo>
                  <a:lnTo>
                    <a:pt x="7592" y="973"/>
                  </a:lnTo>
                  <a:lnTo>
                    <a:pt x="8243" y="270"/>
                  </a:lnTo>
                  <a:lnTo>
                    <a:pt x="8937" y="270"/>
                  </a:lnTo>
                  <a:lnTo>
                    <a:pt x="9414" y="270"/>
                  </a:lnTo>
                  <a:lnTo>
                    <a:pt x="10542" y="0"/>
                  </a:lnTo>
                  <a:lnTo>
                    <a:pt x="10759" y="270"/>
                  </a:lnTo>
                  <a:lnTo>
                    <a:pt x="11887" y="541"/>
                  </a:lnTo>
                  <a:lnTo>
                    <a:pt x="12581" y="973"/>
                  </a:lnTo>
                  <a:lnTo>
                    <a:pt x="12321" y="1378"/>
                  </a:lnTo>
                  <a:lnTo>
                    <a:pt x="11887" y="2081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18" name="Freeform 14"/>
            <p:cNvSpPr>
              <a:spLocks noChangeAspect="1"/>
            </p:cNvSpPr>
            <p:nvPr/>
          </p:nvSpPr>
          <p:spPr bwMode="auto">
            <a:xfrm>
              <a:off x="4240213" y="3582988"/>
              <a:ext cx="306387" cy="231775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0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2147483647 h 20000"/>
                <a:gd name="T94" fmla="*/ 2147483647 w 20000"/>
                <a:gd name="T95" fmla="*/ 2147483647 h 20000"/>
                <a:gd name="T96" fmla="*/ 2147483647 w 20000"/>
                <a:gd name="T97" fmla="*/ 2147483647 h 20000"/>
                <a:gd name="T98" fmla="*/ 2147483647 w 20000"/>
                <a:gd name="T99" fmla="*/ 2147483647 h 200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000"/>
                <a:gd name="T151" fmla="*/ 0 h 20000"/>
                <a:gd name="T152" fmla="*/ 20000 w 20000"/>
                <a:gd name="T153" fmla="*/ 20000 h 200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000" h="20000">
                  <a:moveTo>
                    <a:pt x="11519" y="0"/>
                  </a:moveTo>
                  <a:lnTo>
                    <a:pt x="11519" y="451"/>
                  </a:lnTo>
                  <a:lnTo>
                    <a:pt x="12111" y="861"/>
                  </a:lnTo>
                  <a:lnTo>
                    <a:pt x="12481" y="451"/>
                  </a:lnTo>
                  <a:lnTo>
                    <a:pt x="12889" y="1107"/>
                  </a:lnTo>
                  <a:lnTo>
                    <a:pt x="13074" y="1516"/>
                  </a:lnTo>
                  <a:lnTo>
                    <a:pt x="14407" y="2787"/>
                  </a:lnTo>
                  <a:lnTo>
                    <a:pt x="14593" y="2131"/>
                  </a:lnTo>
                  <a:lnTo>
                    <a:pt x="15000" y="3197"/>
                  </a:lnTo>
                  <a:lnTo>
                    <a:pt x="15963" y="3607"/>
                  </a:lnTo>
                  <a:lnTo>
                    <a:pt x="16148" y="3607"/>
                  </a:lnTo>
                  <a:lnTo>
                    <a:pt x="16889" y="3607"/>
                  </a:lnTo>
                  <a:lnTo>
                    <a:pt x="17481" y="3607"/>
                  </a:lnTo>
                  <a:lnTo>
                    <a:pt x="19000" y="4467"/>
                  </a:lnTo>
                  <a:lnTo>
                    <a:pt x="19963" y="4877"/>
                  </a:lnTo>
                  <a:lnTo>
                    <a:pt x="19407" y="5943"/>
                  </a:lnTo>
                  <a:lnTo>
                    <a:pt x="18630" y="7213"/>
                  </a:lnTo>
                  <a:lnTo>
                    <a:pt x="18630" y="8279"/>
                  </a:lnTo>
                  <a:lnTo>
                    <a:pt x="18074" y="8279"/>
                  </a:lnTo>
                  <a:lnTo>
                    <a:pt x="18074" y="8893"/>
                  </a:lnTo>
                  <a:lnTo>
                    <a:pt x="17481" y="9754"/>
                  </a:lnTo>
                  <a:lnTo>
                    <a:pt x="16889" y="10820"/>
                  </a:lnTo>
                  <a:lnTo>
                    <a:pt x="16889" y="11066"/>
                  </a:lnTo>
                  <a:lnTo>
                    <a:pt x="17481" y="10820"/>
                  </a:lnTo>
                  <a:lnTo>
                    <a:pt x="18074" y="11475"/>
                  </a:lnTo>
                  <a:lnTo>
                    <a:pt x="18444" y="12090"/>
                  </a:lnTo>
                  <a:lnTo>
                    <a:pt x="18074" y="12090"/>
                  </a:lnTo>
                  <a:lnTo>
                    <a:pt x="18444" y="13770"/>
                  </a:lnTo>
                  <a:lnTo>
                    <a:pt x="17704" y="13770"/>
                  </a:lnTo>
                  <a:lnTo>
                    <a:pt x="18074" y="14221"/>
                  </a:lnTo>
                  <a:lnTo>
                    <a:pt x="18444" y="15943"/>
                  </a:lnTo>
                  <a:lnTo>
                    <a:pt x="19000" y="16107"/>
                  </a:lnTo>
                  <a:lnTo>
                    <a:pt x="19593" y="16107"/>
                  </a:lnTo>
                  <a:lnTo>
                    <a:pt x="19407" y="16516"/>
                  </a:lnTo>
                  <a:lnTo>
                    <a:pt x="19407" y="16967"/>
                  </a:lnTo>
                  <a:lnTo>
                    <a:pt x="19000" y="17172"/>
                  </a:lnTo>
                  <a:lnTo>
                    <a:pt x="18630" y="16967"/>
                  </a:lnTo>
                  <a:lnTo>
                    <a:pt x="18630" y="17172"/>
                  </a:lnTo>
                  <a:lnTo>
                    <a:pt x="18630" y="17623"/>
                  </a:lnTo>
                  <a:lnTo>
                    <a:pt x="18074" y="17623"/>
                  </a:lnTo>
                  <a:lnTo>
                    <a:pt x="17481" y="17828"/>
                  </a:lnTo>
                  <a:lnTo>
                    <a:pt x="17481" y="18689"/>
                  </a:lnTo>
                  <a:lnTo>
                    <a:pt x="16148" y="18689"/>
                  </a:lnTo>
                  <a:lnTo>
                    <a:pt x="15593" y="18279"/>
                  </a:lnTo>
                  <a:lnTo>
                    <a:pt x="15370" y="17828"/>
                  </a:lnTo>
                  <a:lnTo>
                    <a:pt x="15000" y="17828"/>
                  </a:lnTo>
                  <a:lnTo>
                    <a:pt x="14407" y="17828"/>
                  </a:lnTo>
                  <a:lnTo>
                    <a:pt x="14407" y="17623"/>
                  </a:lnTo>
                  <a:lnTo>
                    <a:pt x="13630" y="17623"/>
                  </a:lnTo>
                  <a:lnTo>
                    <a:pt x="13444" y="17623"/>
                  </a:lnTo>
                  <a:lnTo>
                    <a:pt x="13074" y="17828"/>
                  </a:lnTo>
                  <a:lnTo>
                    <a:pt x="12111" y="18689"/>
                  </a:lnTo>
                  <a:lnTo>
                    <a:pt x="12111" y="19713"/>
                  </a:lnTo>
                  <a:lnTo>
                    <a:pt x="11519" y="19959"/>
                  </a:lnTo>
                  <a:lnTo>
                    <a:pt x="10593" y="19713"/>
                  </a:lnTo>
                  <a:lnTo>
                    <a:pt x="9407" y="19303"/>
                  </a:lnTo>
                  <a:lnTo>
                    <a:pt x="8481" y="18893"/>
                  </a:lnTo>
                  <a:lnTo>
                    <a:pt x="8481" y="19303"/>
                  </a:lnTo>
                  <a:lnTo>
                    <a:pt x="7481" y="19303"/>
                  </a:lnTo>
                  <a:lnTo>
                    <a:pt x="5370" y="18689"/>
                  </a:lnTo>
                  <a:lnTo>
                    <a:pt x="4778" y="17623"/>
                  </a:lnTo>
                  <a:lnTo>
                    <a:pt x="5370" y="15287"/>
                  </a:lnTo>
                  <a:lnTo>
                    <a:pt x="5593" y="14836"/>
                  </a:lnTo>
                  <a:lnTo>
                    <a:pt x="5370" y="14426"/>
                  </a:lnTo>
                  <a:lnTo>
                    <a:pt x="5593" y="12746"/>
                  </a:lnTo>
                  <a:lnTo>
                    <a:pt x="6370" y="13770"/>
                  </a:lnTo>
                  <a:lnTo>
                    <a:pt x="5963" y="12746"/>
                  </a:lnTo>
                  <a:lnTo>
                    <a:pt x="5370" y="12500"/>
                  </a:lnTo>
                  <a:lnTo>
                    <a:pt x="5370" y="11475"/>
                  </a:lnTo>
                  <a:lnTo>
                    <a:pt x="4037" y="10000"/>
                  </a:lnTo>
                  <a:lnTo>
                    <a:pt x="4037" y="8893"/>
                  </a:lnTo>
                  <a:lnTo>
                    <a:pt x="3481" y="8730"/>
                  </a:lnTo>
                  <a:lnTo>
                    <a:pt x="2519" y="8279"/>
                  </a:lnTo>
                  <a:lnTo>
                    <a:pt x="778" y="7623"/>
                  </a:lnTo>
                  <a:lnTo>
                    <a:pt x="407" y="7049"/>
                  </a:lnTo>
                  <a:lnTo>
                    <a:pt x="778" y="7049"/>
                  </a:lnTo>
                  <a:lnTo>
                    <a:pt x="407" y="6557"/>
                  </a:lnTo>
                  <a:lnTo>
                    <a:pt x="1000" y="6557"/>
                  </a:lnTo>
                  <a:lnTo>
                    <a:pt x="778" y="6393"/>
                  </a:lnTo>
                  <a:lnTo>
                    <a:pt x="0" y="6393"/>
                  </a:lnTo>
                  <a:lnTo>
                    <a:pt x="407" y="5943"/>
                  </a:lnTo>
                  <a:lnTo>
                    <a:pt x="1370" y="5533"/>
                  </a:lnTo>
                  <a:lnTo>
                    <a:pt x="1926" y="5533"/>
                  </a:lnTo>
                  <a:lnTo>
                    <a:pt x="2519" y="5533"/>
                  </a:lnTo>
                  <a:lnTo>
                    <a:pt x="3481" y="6393"/>
                  </a:lnTo>
                  <a:lnTo>
                    <a:pt x="3852" y="5943"/>
                  </a:lnTo>
                  <a:lnTo>
                    <a:pt x="4407" y="5943"/>
                  </a:lnTo>
                  <a:lnTo>
                    <a:pt x="5000" y="5943"/>
                  </a:lnTo>
                  <a:lnTo>
                    <a:pt x="4778" y="4467"/>
                  </a:lnTo>
                  <a:lnTo>
                    <a:pt x="4407" y="3197"/>
                  </a:lnTo>
                  <a:lnTo>
                    <a:pt x="5000" y="3197"/>
                  </a:lnTo>
                  <a:lnTo>
                    <a:pt x="5593" y="3197"/>
                  </a:lnTo>
                  <a:lnTo>
                    <a:pt x="5593" y="3852"/>
                  </a:lnTo>
                  <a:lnTo>
                    <a:pt x="6370" y="4262"/>
                  </a:lnTo>
                  <a:lnTo>
                    <a:pt x="7111" y="4262"/>
                  </a:lnTo>
                  <a:lnTo>
                    <a:pt x="7481" y="3607"/>
                  </a:lnTo>
                  <a:lnTo>
                    <a:pt x="8074" y="3197"/>
                  </a:lnTo>
                  <a:lnTo>
                    <a:pt x="9407" y="2787"/>
                  </a:lnTo>
                  <a:lnTo>
                    <a:pt x="9630" y="2131"/>
                  </a:lnTo>
                  <a:lnTo>
                    <a:pt x="9630" y="451"/>
                  </a:lnTo>
                  <a:lnTo>
                    <a:pt x="11519" y="0"/>
                  </a:lnTo>
                  <a:close/>
                </a:path>
              </a:pathLst>
            </a:custGeom>
            <a:solidFill>
              <a:srgbClr val="026CB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19" name="Freeform 15"/>
            <p:cNvSpPr>
              <a:spLocks noChangeAspect="1"/>
            </p:cNvSpPr>
            <p:nvPr/>
          </p:nvSpPr>
          <p:spPr bwMode="auto">
            <a:xfrm>
              <a:off x="4557713" y="3798888"/>
              <a:ext cx="30162" cy="44450"/>
            </a:xfrm>
            <a:custGeom>
              <a:avLst/>
              <a:gdLst>
                <a:gd name="T0" fmla="*/ 2473878 w 20000"/>
                <a:gd name="T1" fmla="*/ 0 h 20000"/>
                <a:gd name="T2" fmla="*/ 3324293 w 20000"/>
                <a:gd name="T3" fmla="*/ 0 h 20000"/>
                <a:gd name="T4" fmla="*/ 3324293 w 20000"/>
                <a:gd name="T5" fmla="*/ 43519218 h 20000"/>
                <a:gd name="T6" fmla="*/ 3324293 w 20000"/>
                <a:gd name="T7" fmla="*/ 116077431 h 20000"/>
                <a:gd name="T8" fmla="*/ 4097468 w 20000"/>
                <a:gd name="T9" fmla="*/ 188613651 h 20000"/>
                <a:gd name="T10" fmla="*/ 4097468 w 20000"/>
                <a:gd name="T11" fmla="*/ 297404735 h 20000"/>
                <a:gd name="T12" fmla="*/ 4097468 w 20000"/>
                <a:gd name="T13" fmla="*/ 340947867 h 20000"/>
                <a:gd name="T14" fmla="*/ 3324293 w 20000"/>
                <a:gd name="T15" fmla="*/ 413483980 h 20000"/>
                <a:gd name="T16" fmla="*/ 3324293 w 20000"/>
                <a:gd name="T17" fmla="*/ 486015257 h 20000"/>
                <a:gd name="T18" fmla="*/ 3324293 w 20000"/>
                <a:gd name="T19" fmla="*/ 522296968 h 20000"/>
                <a:gd name="T20" fmla="*/ 2473878 w 20000"/>
                <a:gd name="T21" fmla="*/ 594833650 h 20000"/>
                <a:gd name="T22" fmla="*/ 2473878 w 20000"/>
                <a:gd name="T23" fmla="*/ 638352673 h 20000"/>
                <a:gd name="T24" fmla="*/ 2087355 w 20000"/>
                <a:gd name="T25" fmla="*/ 638352673 h 20000"/>
                <a:gd name="T26" fmla="*/ 1236968 w 20000"/>
                <a:gd name="T27" fmla="*/ 638352673 h 20000"/>
                <a:gd name="T28" fmla="*/ 850390 w 20000"/>
                <a:gd name="T29" fmla="*/ 594833650 h 20000"/>
                <a:gd name="T30" fmla="*/ 1236968 w 20000"/>
                <a:gd name="T31" fmla="*/ 594833650 h 20000"/>
                <a:gd name="T32" fmla="*/ 1236968 w 20000"/>
                <a:gd name="T33" fmla="*/ 522296968 h 20000"/>
                <a:gd name="T34" fmla="*/ 850390 w 20000"/>
                <a:gd name="T35" fmla="*/ 522296968 h 20000"/>
                <a:gd name="T36" fmla="*/ 850390 w 20000"/>
                <a:gd name="T37" fmla="*/ 486015257 h 20000"/>
                <a:gd name="T38" fmla="*/ 0 w 20000"/>
                <a:gd name="T39" fmla="*/ 486015257 h 20000"/>
                <a:gd name="T40" fmla="*/ 850390 w 20000"/>
                <a:gd name="T41" fmla="*/ 413483980 h 20000"/>
                <a:gd name="T42" fmla="*/ 850390 w 20000"/>
                <a:gd name="T43" fmla="*/ 340947867 h 20000"/>
                <a:gd name="T44" fmla="*/ 0 w 20000"/>
                <a:gd name="T45" fmla="*/ 340947867 h 20000"/>
                <a:gd name="T46" fmla="*/ 0 w 20000"/>
                <a:gd name="T47" fmla="*/ 297404735 h 20000"/>
                <a:gd name="T48" fmla="*/ 850390 w 20000"/>
                <a:gd name="T49" fmla="*/ 297404735 h 20000"/>
                <a:gd name="T50" fmla="*/ 0 w 20000"/>
                <a:gd name="T51" fmla="*/ 224869191 h 20000"/>
                <a:gd name="T52" fmla="*/ 850390 w 20000"/>
                <a:gd name="T53" fmla="*/ 224869191 h 20000"/>
                <a:gd name="T54" fmla="*/ 850390 w 20000"/>
                <a:gd name="T55" fmla="*/ 188613651 h 20000"/>
                <a:gd name="T56" fmla="*/ 1236968 w 20000"/>
                <a:gd name="T57" fmla="*/ 116077431 h 20000"/>
                <a:gd name="T58" fmla="*/ 2087355 w 20000"/>
                <a:gd name="T59" fmla="*/ 116077431 h 20000"/>
                <a:gd name="T60" fmla="*/ 2473878 w 20000"/>
                <a:gd name="T61" fmla="*/ 116077431 h 20000"/>
                <a:gd name="T62" fmla="*/ 2473878 w 20000"/>
                <a:gd name="T63" fmla="*/ 43519218 h 20000"/>
                <a:gd name="T64" fmla="*/ 2473878 w 20000"/>
                <a:gd name="T65" fmla="*/ 0 h 200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000"/>
                <a:gd name="T100" fmla="*/ 0 h 20000"/>
                <a:gd name="T101" fmla="*/ 20000 w 20000"/>
                <a:gd name="T102" fmla="*/ 20000 h 200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000" h="20000">
                  <a:moveTo>
                    <a:pt x="11852" y="0"/>
                  </a:moveTo>
                  <a:lnTo>
                    <a:pt x="15926" y="0"/>
                  </a:lnTo>
                  <a:lnTo>
                    <a:pt x="15926" y="1348"/>
                  </a:lnTo>
                  <a:lnTo>
                    <a:pt x="15926" y="3596"/>
                  </a:lnTo>
                  <a:lnTo>
                    <a:pt x="19630" y="5843"/>
                  </a:lnTo>
                  <a:lnTo>
                    <a:pt x="19630" y="9213"/>
                  </a:lnTo>
                  <a:lnTo>
                    <a:pt x="19630" y="10562"/>
                  </a:lnTo>
                  <a:lnTo>
                    <a:pt x="15926" y="12809"/>
                  </a:lnTo>
                  <a:lnTo>
                    <a:pt x="15926" y="15056"/>
                  </a:lnTo>
                  <a:lnTo>
                    <a:pt x="15926" y="16180"/>
                  </a:lnTo>
                  <a:lnTo>
                    <a:pt x="11852" y="18427"/>
                  </a:lnTo>
                  <a:lnTo>
                    <a:pt x="11852" y="19775"/>
                  </a:lnTo>
                  <a:lnTo>
                    <a:pt x="10000" y="19775"/>
                  </a:lnTo>
                  <a:lnTo>
                    <a:pt x="5926" y="19775"/>
                  </a:lnTo>
                  <a:lnTo>
                    <a:pt x="4074" y="18427"/>
                  </a:lnTo>
                  <a:lnTo>
                    <a:pt x="5926" y="18427"/>
                  </a:lnTo>
                  <a:lnTo>
                    <a:pt x="5926" y="16180"/>
                  </a:lnTo>
                  <a:lnTo>
                    <a:pt x="4074" y="16180"/>
                  </a:lnTo>
                  <a:lnTo>
                    <a:pt x="4074" y="15056"/>
                  </a:lnTo>
                  <a:lnTo>
                    <a:pt x="0" y="15056"/>
                  </a:lnTo>
                  <a:lnTo>
                    <a:pt x="4074" y="12809"/>
                  </a:lnTo>
                  <a:lnTo>
                    <a:pt x="4074" y="10562"/>
                  </a:lnTo>
                  <a:lnTo>
                    <a:pt x="0" y="10562"/>
                  </a:lnTo>
                  <a:lnTo>
                    <a:pt x="0" y="9213"/>
                  </a:lnTo>
                  <a:lnTo>
                    <a:pt x="4074" y="9213"/>
                  </a:lnTo>
                  <a:lnTo>
                    <a:pt x="0" y="6966"/>
                  </a:lnTo>
                  <a:lnTo>
                    <a:pt x="4074" y="6966"/>
                  </a:lnTo>
                  <a:lnTo>
                    <a:pt x="4074" y="5843"/>
                  </a:lnTo>
                  <a:lnTo>
                    <a:pt x="5926" y="3596"/>
                  </a:lnTo>
                  <a:lnTo>
                    <a:pt x="10000" y="3596"/>
                  </a:lnTo>
                  <a:lnTo>
                    <a:pt x="11852" y="3596"/>
                  </a:lnTo>
                  <a:lnTo>
                    <a:pt x="11852" y="1348"/>
                  </a:lnTo>
                  <a:lnTo>
                    <a:pt x="11852" y="0"/>
                  </a:lnTo>
                  <a:close/>
                </a:path>
              </a:pathLst>
            </a:custGeom>
            <a:solidFill>
              <a:srgbClr val="026CB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20" name="Freeform 16"/>
            <p:cNvSpPr>
              <a:spLocks noChangeAspect="1"/>
            </p:cNvSpPr>
            <p:nvPr/>
          </p:nvSpPr>
          <p:spPr bwMode="auto">
            <a:xfrm>
              <a:off x="4217988" y="3354388"/>
              <a:ext cx="176212" cy="258762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0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0 h 20000"/>
                <a:gd name="T48" fmla="*/ 2147483647 w 20000"/>
                <a:gd name="T49" fmla="*/ 0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00"/>
                <a:gd name="T133" fmla="*/ 0 h 20000"/>
                <a:gd name="T134" fmla="*/ 20000 w 20000"/>
                <a:gd name="T135" fmla="*/ 20000 h 200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00" h="20000">
                  <a:moveTo>
                    <a:pt x="1667" y="19963"/>
                  </a:moveTo>
                  <a:lnTo>
                    <a:pt x="641" y="19596"/>
                  </a:lnTo>
                  <a:lnTo>
                    <a:pt x="2372" y="19007"/>
                  </a:lnTo>
                  <a:lnTo>
                    <a:pt x="3974" y="17647"/>
                  </a:lnTo>
                  <a:lnTo>
                    <a:pt x="5000" y="17500"/>
                  </a:lnTo>
                  <a:lnTo>
                    <a:pt x="6987" y="17500"/>
                  </a:lnTo>
                  <a:lnTo>
                    <a:pt x="8013" y="16544"/>
                  </a:lnTo>
                  <a:lnTo>
                    <a:pt x="6667" y="16912"/>
                  </a:lnTo>
                  <a:lnTo>
                    <a:pt x="4359" y="16544"/>
                  </a:lnTo>
                  <a:lnTo>
                    <a:pt x="3974" y="16140"/>
                  </a:lnTo>
                  <a:lnTo>
                    <a:pt x="2628" y="16544"/>
                  </a:lnTo>
                  <a:lnTo>
                    <a:pt x="2372" y="15993"/>
                  </a:lnTo>
                  <a:lnTo>
                    <a:pt x="5000" y="14632"/>
                  </a:lnTo>
                  <a:lnTo>
                    <a:pt x="5000" y="13676"/>
                  </a:lnTo>
                  <a:lnTo>
                    <a:pt x="3974" y="13676"/>
                  </a:lnTo>
                  <a:lnTo>
                    <a:pt x="3333" y="13676"/>
                  </a:lnTo>
                  <a:lnTo>
                    <a:pt x="3974" y="13493"/>
                  </a:lnTo>
                  <a:lnTo>
                    <a:pt x="6026" y="12904"/>
                  </a:lnTo>
                  <a:lnTo>
                    <a:pt x="8013" y="12904"/>
                  </a:lnTo>
                  <a:lnTo>
                    <a:pt x="7628" y="12169"/>
                  </a:lnTo>
                  <a:lnTo>
                    <a:pt x="7628" y="11397"/>
                  </a:lnTo>
                  <a:lnTo>
                    <a:pt x="7628" y="11029"/>
                  </a:lnTo>
                  <a:lnTo>
                    <a:pt x="6987" y="11029"/>
                  </a:lnTo>
                  <a:lnTo>
                    <a:pt x="6667" y="9669"/>
                  </a:lnTo>
                  <a:lnTo>
                    <a:pt x="6667" y="9522"/>
                  </a:lnTo>
                  <a:lnTo>
                    <a:pt x="7628" y="8934"/>
                  </a:lnTo>
                  <a:lnTo>
                    <a:pt x="6667" y="8934"/>
                  </a:lnTo>
                  <a:lnTo>
                    <a:pt x="5000" y="9081"/>
                  </a:lnTo>
                  <a:lnTo>
                    <a:pt x="3333" y="9522"/>
                  </a:lnTo>
                  <a:lnTo>
                    <a:pt x="2372" y="9081"/>
                  </a:lnTo>
                  <a:lnTo>
                    <a:pt x="3333" y="7574"/>
                  </a:lnTo>
                  <a:lnTo>
                    <a:pt x="3333" y="7206"/>
                  </a:lnTo>
                  <a:lnTo>
                    <a:pt x="3333" y="6654"/>
                  </a:lnTo>
                  <a:lnTo>
                    <a:pt x="1667" y="6654"/>
                  </a:lnTo>
                  <a:lnTo>
                    <a:pt x="1026" y="7978"/>
                  </a:lnTo>
                  <a:lnTo>
                    <a:pt x="1026" y="7022"/>
                  </a:lnTo>
                  <a:lnTo>
                    <a:pt x="1026" y="5699"/>
                  </a:lnTo>
                  <a:lnTo>
                    <a:pt x="2372" y="4926"/>
                  </a:lnTo>
                  <a:lnTo>
                    <a:pt x="1026" y="5110"/>
                  </a:lnTo>
                  <a:lnTo>
                    <a:pt x="0" y="4559"/>
                  </a:lnTo>
                  <a:lnTo>
                    <a:pt x="1026" y="3971"/>
                  </a:lnTo>
                  <a:lnTo>
                    <a:pt x="1667" y="3235"/>
                  </a:lnTo>
                  <a:lnTo>
                    <a:pt x="641" y="3015"/>
                  </a:lnTo>
                  <a:lnTo>
                    <a:pt x="1026" y="2096"/>
                  </a:lnTo>
                  <a:lnTo>
                    <a:pt x="2372" y="1691"/>
                  </a:lnTo>
                  <a:lnTo>
                    <a:pt x="2372" y="1103"/>
                  </a:lnTo>
                  <a:lnTo>
                    <a:pt x="2628" y="1103"/>
                  </a:lnTo>
                  <a:lnTo>
                    <a:pt x="3333" y="0"/>
                  </a:lnTo>
                  <a:lnTo>
                    <a:pt x="5256" y="147"/>
                  </a:lnTo>
                  <a:lnTo>
                    <a:pt x="7628" y="0"/>
                  </a:lnTo>
                  <a:lnTo>
                    <a:pt x="7628" y="956"/>
                  </a:lnTo>
                  <a:lnTo>
                    <a:pt x="5256" y="1691"/>
                  </a:lnTo>
                  <a:lnTo>
                    <a:pt x="5256" y="2096"/>
                  </a:lnTo>
                  <a:lnTo>
                    <a:pt x="5000" y="2647"/>
                  </a:lnTo>
                  <a:lnTo>
                    <a:pt x="6667" y="2463"/>
                  </a:lnTo>
                  <a:lnTo>
                    <a:pt x="10256" y="2463"/>
                  </a:lnTo>
                  <a:lnTo>
                    <a:pt x="10897" y="3015"/>
                  </a:lnTo>
                  <a:lnTo>
                    <a:pt x="9615" y="3971"/>
                  </a:lnTo>
                  <a:lnTo>
                    <a:pt x="8013" y="5478"/>
                  </a:lnTo>
                  <a:lnTo>
                    <a:pt x="8654" y="5699"/>
                  </a:lnTo>
                  <a:lnTo>
                    <a:pt x="7628" y="6066"/>
                  </a:lnTo>
                  <a:lnTo>
                    <a:pt x="6667" y="6434"/>
                  </a:lnTo>
                  <a:lnTo>
                    <a:pt x="8654" y="6434"/>
                  </a:lnTo>
                  <a:lnTo>
                    <a:pt x="11282" y="7978"/>
                  </a:lnTo>
                  <a:lnTo>
                    <a:pt x="12949" y="9669"/>
                  </a:lnTo>
                  <a:lnTo>
                    <a:pt x="14936" y="10662"/>
                  </a:lnTo>
                  <a:lnTo>
                    <a:pt x="15577" y="11985"/>
                  </a:lnTo>
                  <a:lnTo>
                    <a:pt x="14936" y="11985"/>
                  </a:lnTo>
                  <a:lnTo>
                    <a:pt x="16282" y="13125"/>
                  </a:lnTo>
                  <a:lnTo>
                    <a:pt x="15577" y="13493"/>
                  </a:lnTo>
                  <a:lnTo>
                    <a:pt x="16282" y="14044"/>
                  </a:lnTo>
                  <a:lnTo>
                    <a:pt x="16603" y="13676"/>
                  </a:lnTo>
                  <a:lnTo>
                    <a:pt x="17949" y="13493"/>
                  </a:lnTo>
                  <a:lnTo>
                    <a:pt x="19936" y="14412"/>
                  </a:lnTo>
                  <a:lnTo>
                    <a:pt x="18910" y="15993"/>
                  </a:lnTo>
                  <a:lnTo>
                    <a:pt x="17949" y="16140"/>
                  </a:lnTo>
                  <a:lnTo>
                    <a:pt x="17308" y="16544"/>
                  </a:lnTo>
                  <a:lnTo>
                    <a:pt x="16603" y="16912"/>
                  </a:lnTo>
                  <a:lnTo>
                    <a:pt x="18910" y="17096"/>
                  </a:lnTo>
                  <a:lnTo>
                    <a:pt x="17949" y="18088"/>
                  </a:lnTo>
                  <a:lnTo>
                    <a:pt x="16282" y="18456"/>
                  </a:lnTo>
                  <a:lnTo>
                    <a:pt x="13910" y="18088"/>
                  </a:lnTo>
                  <a:lnTo>
                    <a:pt x="12949" y="18088"/>
                  </a:lnTo>
                  <a:lnTo>
                    <a:pt x="10256" y="18456"/>
                  </a:lnTo>
                  <a:lnTo>
                    <a:pt x="8013" y="18456"/>
                  </a:lnTo>
                  <a:lnTo>
                    <a:pt x="6667" y="18640"/>
                  </a:lnTo>
                  <a:lnTo>
                    <a:pt x="5256" y="19375"/>
                  </a:lnTo>
                  <a:lnTo>
                    <a:pt x="4359" y="19375"/>
                  </a:lnTo>
                  <a:lnTo>
                    <a:pt x="1667" y="19963"/>
                  </a:lnTo>
                  <a:close/>
                </a:path>
              </a:pathLst>
            </a:custGeom>
            <a:solidFill>
              <a:srgbClr val="026CB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21" name="Freeform 17"/>
            <p:cNvSpPr>
              <a:spLocks noChangeAspect="1"/>
            </p:cNvSpPr>
            <p:nvPr/>
          </p:nvSpPr>
          <p:spPr bwMode="auto">
            <a:xfrm>
              <a:off x="4175125" y="3459163"/>
              <a:ext cx="58738" cy="38100"/>
            </a:xfrm>
            <a:custGeom>
              <a:avLst/>
              <a:gdLst>
                <a:gd name="T0" fmla="*/ 2147483647 w 20000"/>
                <a:gd name="T1" fmla="*/ 23132414 h 20000"/>
                <a:gd name="T2" fmla="*/ 2147483647 w 20000"/>
                <a:gd name="T3" fmla="*/ 12117864 h 20000"/>
                <a:gd name="T4" fmla="*/ 2147483647 w 20000"/>
                <a:gd name="T5" fmla="*/ 0 h 20000"/>
                <a:gd name="T6" fmla="*/ 2147483647 w 20000"/>
                <a:gd name="T7" fmla="*/ 0 h 20000"/>
                <a:gd name="T8" fmla="*/ 2147483647 w 20000"/>
                <a:gd name="T9" fmla="*/ 28642388 h 20000"/>
                <a:gd name="T10" fmla="*/ 2147483647 w 20000"/>
                <a:gd name="T11" fmla="*/ 40760141 h 20000"/>
                <a:gd name="T12" fmla="*/ 2147483647 w 20000"/>
                <a:gd name="T13" fmla="*/ 40760141 h 20000"/>
                <a:gd name="T14" fmla="*/ 2147483647 w 20000"/>
                <a:gd name="T15" fmla="*/ 68300075 h 20000"/>
                <a:gd name="T16" fmla="*/ 2147483647 w 20000"/>
                <a:gd name="T17" fmla="*/ 85927567 h 20000"/>
                <a:gd name="T18" fmla="*/ 2147483647 w 20000"/>
                <a:gd name="T19" fmla="*/ 74910697 h 20000"/>
                <a:gd name="T20" fmla="*/ 2147483647 w 20000"/>
                <a:gd name="T21" fmla="*/ 74910697 h 20000"/>
                <a:gd name="T22" fmla="*/ 2147483647 w 20000"/>
                <a:gd name="T23" fmla="*/ 45167426 h 20000"/>
                <a:gd name="T24" fmla="*/ 2147483647 w 20000"/>
                <a:gd name="T25" fmla="*/ 57285202 h 20000"/>
                <a:gd name="T26" fmla="*/ 2147483647 w 20000"/>
                <a:gd name="T27" fmla="*/ 68300075 h 20000"/>
                <a:gd name="T28" fmla="*/ 2147483647 w 20000"/>
                <a:gd name="T29" fmla="*/ 74910697 h 20000"/>
                <a:gd name="T30" fmla="*/ 1465891270 w 20000"/>
                <a:gd name="T31" fmla="*/ 68300075 h 20000"/>
                <a:gd name="T32" fmla="*/ 0 w 20000"/>
                <a:gd name="T33" fmla="*/ 45167426 h 20000"/>
                <a:gd name="T34" fmla="*/ 1465891270 w 20000"/>
                <a:gd name="T35" fmla="*/ 40760141 h 20000"/>
                <a:gd name="T36" fmla="*/ 1465891270 w 20000"/>
                <a:gd name="T37" fmla="*/ 28642388 h 20000"/>
                <a:gd name="T38" fmla="*/ 2147483647 w 20000"/>
                <a:gd name="T39" fmla="*/ 23132414 h 200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000"/>
                <a:gd name="T61" fmla="*/ 0 h 20000"/>
                <a:gd name="T62" fmla="*/ 20000 w 20000"/>
                <a:gd name="T63" fmla="*/ 20000 h 200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000" h="20000">
                  <a:moveTo>
                    <a:pt x="5253" y="5316"/>
                  </a:moveTo>
                  <a:lnTo>
                    <a:pt x="8283" y="2785"/>
                  </a:lnTo>
                  <a:lnTo>
                    <a:pt x="13535" y="0"/>
                  </a:lnTo>
                  <a:lnTo>
                    <a:pt x="14545" y="0"/>
                  </a:lnTo>
                  <a:lnTo>
                    <a:pt x="17778" y="6582"/>
                  </a:lnTo>
                  <a:lnTo>
                    <a:pt x="16566" y="9367"/>
                  </a:lnTo>
                  <a:lnTo>
                    <a:pt x="17778" y="9367"/>
                  </a:lnTo>
                  <a:lnTo>
                    <a:pt x="19798" y="15696"/>
                  </a:lnTo>
                  <a:lnTo>
                    <a:pt x="14545" y="19747"/>
                  </a:lnTo>
                  <a:lnTo>
                    <a:pt x="13535" y="17215"/>
                  </a:lnTo>
                  <a:lnTo>
                    <a:pt x="11515" y="17215"/>
                  </a:lnTo>
                  <a:lnTo>
                    <a:pt x="6263" y="10380"/>
                  </a:lnTo>
                  <a:lnTo>
                    <a:pt x="6263" y="13165"/>
                  </a:lnTo>
                  <a:lnTo>
                    <a:pt x="6263" y="15696"/>
                  </a:lnTo>
                  <a:lnTo>
                    <a:pt x="5253" y="17215"/>
                  </a:lnTo>
                  <a:lnTo>
                    <a:pt x="1212" y="15696"/>
                  </a:lnTo>
                  <a:lnTo>
                    <a:pt x="0" y="10380"/>
                  </a:lnTo>
                  <a:lnTo>
                    <a:pt x="1212" y="9367"/>
                  </a:lnTo>
                  <a:lnTo>
                    <a:pt x="1212" y="6582"/>
                  </a:lnTo>
                  <a:lnTo>
                    <a:pt x="5253" y="5316"/>
                  </a:lnTo>
                  <a:close/>
                </a:path>
              </a:pathLst>
            </a:custGeom>
            <a:solidFill>
              <a:srgbClr val="026CB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22" name="Freeform 18"/>
            <p:cNvSpPr>
              <a:spLocks noChangeAspect="1"/>
            </p:cNvSpPr>
            <p:nvPr/>
          </p:nvSpPr>
          <p:spPr bwMode="auto">
            <a:xfrm>
              <a:off x="4198938" y="3362325"/>
              <a:ext cx="17462" cy="19050"/>
            </a:xfrm>
            <a:custGeom>
              <a:avLst/>
              <a:gdLst>
                <a:gd name="T0" fmla="*/ 0 w 20000"/>
                <a:gd name="T1" fmla="*/ 10372 h 20000"/>
                <a:gd name="T2" fmla="*/ 0 w 20000"/>
                <a:gd name="T3" fmla="*/ 7588 h 20000"/>
                <a:gd name="T4" fmla="*/ 0 w 20000"/>
                <a:gd name="T5" fmla="*/ 6325 h 20000"/>
                <a:gd name="T6" fmla="*/ 0 w 20000"/>
                <a:gd name="T7" fmla="*/ 3541 h 20000"/>
                <a:gd name="T8" fmla="*/ 762 w 20000"/>
                <a:gd name="T9" fmla="*/ 3541 h 20000"/>
                <a:gd name="T10" fmla="*/ 762 w 20000"/>
                <a:gd name="T11" fmla="*/ 2531 h 20000"/>
                <a:gd name="T12" fmla="*/ 3299 w 20000"/>
                <a:gd name="T13" fmla="*/ 0 h 20000"/>
                <a:gd name="T14" fmla="*/ 3299 w 20000"/>
                <a:gd name="T15" fmla="*/ 2531 h 20000"/>
                <a:gd name="T16" fmla="*/ 2031 w 20000"/>
                <a:gd name="T17" fmla="*/ 6325 h 20000"/>
                <a:gd name="T18" fmla="*/ 3299 w 20000"/>
                <a:gd name="T19" fmla="*/ 6325 h 20000"/>
                <a:gd name="T20" fmla="*/ 2031 w 20000"/>
                <a:gd name="T21" fmla="*/ 7588 h 20000"/>
                <a:gd name="T22" fmla="*/ 0 w 20000"/>
                <a:gd name="T23" fmla="*/ 10372 h 2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00"/>
                <a:gd name="T37" fmla="*/ 0 h 20000"/>
                <a:gd name="T38" fmla="*/ 20000 w 20000"/>
                <a:gd name="T39" fmla="*/ 20000 h 200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00" h="20000">
                  <a:moveTo>
                    <a:pt x="0" y="19524"/>
                  </a:moveTo>
                  <a:lnTo>
                    <a:pt x="0" y="14286"/>
                  </a:lnTo>
                  <a:lnTo>
                    <a:pt x="0" y="11905"/>
                  </a:lnTo>
                  <a:lnTo>
                    <a:pt x="0" y="6667"/>
                  </a:lnTo>
                  <a:lnTo>
                    <a:pt x="4444" y="6667"/>
                  </a:lnTo>
                  <a:lnTo>
                    <a:pt x="4444" y="4762"/>
                  </a:lnTo>
                  <a:lnTo>
                    <a:pt x="19259" y="0"/>
                  </a:lnTo>
                  <a:lnTo>
                    <a:pt x="19259" y="4762"/>
                  </a:lnTo>
                  <a:lnTo>
                    <a:pt x="11852" y="11905"/>
                  </a:lnTo>
                  <a:lnTo>
                    <a:pt x="19259" y="11905"/>
                  </a:lnTo>
                  <a:lnTo>
                    <a:pt x="11852" y="14286"/>
                  </a:lnTo>
                  <a:lnTo>
                    <a:pt x="0" y="19524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23" name="Freeform 19"/>
            <p:cNvSpPr>
              <a:spLocks noChangeAspect="1"/>
            </p:cNvSpPr>
            <p:nvPr/>
          </p:nvSpPr>
          <p:spPr bwMode="auto">
            <a:xfrm>
              <a:off x="4205288" y="3384550"/>
              <a:ext cx="22225" cy="15875"/>
            </a:xfrm>
            <a:custGeom>
              <a:avLst/>
              <a:gdLst>
                <a:gd name="T0" fmla="*/ 65672 w 20000"/>
                <a:gd name="T1" fmla="*/ 962 h 20000"/>
                <a:gd name="T2" fmla="*/ 46909 w 20000"/>
                <a:gd name="T3" fmla="*/ 962 h 20000"/>
                <a:gd name="T4" fmla="*/ 65672 w 20000"/>
                <a:gd name="T5" fmla="*/ 962 h 20000"/>
                <a:gd name="T6" fmla="*/ 37528 w 20000"/>
                <a:gd name="T7" fmla="*/ 962 h 20000"/>
                <a:gd name="T8" fmla="*/ 18767 w 20000"/>
                <a:gd name="T9" fmla="*/ 465 h 20000"/>
                <a:gd name="T10" fmla="*/ 0 w 20000"/>
                <a:gd name="T11" fmla="*/ 465 h 20000"/>
                <a:gd name="T12" fmla="*/ 18767 w 20000"/>
                <a:gd name="T13" fmla="*/ 0 h 20000"/>
                <a:gd name="T14" fmla="*/ 37528 w 20000"/>
                <a:gd name="T15" fmla="*/ 186 h 20000"/>
                <a:gd name="T16" fmla="*/ 37528 w 20000"/>
                <a:gd name="T17" fmla="*/ 0 h 20000"/>
                <a:gd name="T18" fmla="*/ 46909 w 20000"/>
                <a:gd name="T19" fmla="*/ 0 h 20000"/>
                <a:gd name="T20" fmla="*/ 46909 w 20000"/>
                <a:gd name="T21" fmla="*/ 652 h 20000"/>
                <a:gd name="T22" fmla="*/ 76935 w 20000"/>
                <a:gd name="T23" fmla="*/ 652 h 20000"/>
                <a:gd name="T24" fmla="*/ 65672 w 20000"/>
                <a:gd name="T25" fmla="*/ 962 h 2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00"/>
                <a:gd name="T40" fmla="*/ 0 h 20000"/>
                <a:gd name="T41" fmla="*/ 20000 w 20000"/>
                <a:gd name="T42" fmla="*/ 20000 h 2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00" h="20000">
                  <a:moveTo>
                    <a:pt x="16667" y="19375"/>
                  </a:moveTo>
                  <a:lnTo>
                    <a:pt x="11905" y="19375"/>
                  </a:lnTo>
                  <a:lnTo>
                    <a:pt x="16667" y="19375"/>
                  </a:lnTo>
                  <a:lnTo>
                    <a:pt x="9524" y="19375"/>
                  </a:lnTo>
                  <a:lnTo>
                    <a:pt x="4762" y="9375"/>
                  </a:lnTo>
                  <a:lnTo>
                    <a:pt x="0" y="9375"/>
                  </a:lnTo>
                  <a:lnTo>
                    <a:pt x="4762" y="0"/>
                  </a:lnTo>
                  <a:lnTo>
                    <a:pt x="9524" y="3750"/>
                  </a:lnTo>
                  <a:lnTo>
                    <a:pt x="9524" y="0"/>
                  </a:lnTo>
                  <a:lnTo>
                    <a:pt x="11905" y="0"/>
                  </a:lnTo>
                  <a:lnTo>
                    <a:pt x="11905" y="13125"/>
                  </a:lnTo>
                  <a:lnTo>
                    <a:pt x="19524" y="13125"/>
                  </a:lnTo>
                  <a:lnTo>
                    <a:pt x="16667" y="19375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24" name="Freeform 20"/>
            <p:cNvSpPr>
              <a:spLocks noChangeAspect="1"/>
            </p:cNvSpPr>
            <p:nvPr/>
          </p:nvSpPr>
          <p:spPr bwMode="auto">
            <a:xfrm>
              <a:off x="4316413" y="3290888"/>
              <a:ext cx="15875" cy="23812"/>
            </a:xfrm>
            <a:custGeom>
              <a:avLst/>
              <a:gdLst>
                <a:gd name="T0" fmla="*/ 368 w 20000"/>
                <a:gd name="T1" fmla="*/ 189472 h 20000"/>
                <a:gd name="T2" fmla="*/ 368 w 20000"/>
                <a:gd name="T3" fmla="*/ 115180 h 20000"/>
                <a:gd name="T4" fmla="*/ 0 w 20000"/>
                <a:gd name="T5" fmla="*/ 92881 h 20000"/>
                <a:gd name="T6" fmla="*/ 368 w 20000"/>
                <a:gd name="T7" fmla="*/ 92881 h 20000"/>
                <a:gd name="T8" fmla="*/ 0 w 20000"/>
                <a:gd name="T9" fmla="*/ 22299 h 20000"/>
                <a:gd name="T10" fmla="*/ 588 w 20000"/>
                <a:gd name="T11" fmla="*/ 0 h 20000"/>
                <a:gd name="T12" fmla="*/ 588 w 20000"/>
                <a:gd name="T13" fmla="*/ 55730 h 20000"/>
                <a:gd name="T14" fmla="*/ 956 w 20000"/>
                <a:gd name="T15" fmla="*/ 115180 h 20000"/>
                <a:gd name="T16" fmla="*/ 368 w 20000"/>
                <a:gd name="T17" fmla="*/ 189472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7407" y="19615"/>
                  </a:moveTo>
                  <a:lnTo>
                    <a:pt x="7407" y="11923"/>
                  </a:lnTo>
                  <a:lnTo>
                    <a:pt x="0" y="9615"/>
                  </a:lnTo>
                  <a:lnTo>
                    <a:pt x="7407" y="9615"/>
                  </a:lnTo>
                  <a:lnTo>
                    <a:pt x="0" y="2308"/>
                  </a:lnTo>
                  <a:lnTo>
                    <a:pt x="11852" y="0"/>
                  </a:lnTo>
                  <a:lnTo>
                    <a:pt x="11852" y="5769"/>
                  </a:lnTo>
                  <a:lnTo>
                    <a:pt x="19259" y="11923"/>
                  </a:lnTo>
                  <a:lnTo>
                    <a:pt x="7407" y="19615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25" name="Freeform 21"/>
            <p:cNvSpPr>
              <a:spLocks noChangeAspect="1"/>
            </p:cNvSpPr>
            <p:nvPr/>
          </p:nvSpPr>
          <p:spPr bwMode="auto">
            <a:xfrm>
              <a:off x="4198938" y="3232150"/>
              <a:ext cx="17462" cy="15875"/>
            </a:xfrm>
            <a:custGeom>
              <a:avLst/>
              <a:gdLst>
                <a:gd name="T0" fmla="*/ 2031 w 20000"/>
                <a:gd name="T1" fmla="*/ 956 h 20000"/>
                <a:gd name="T2" fmla="*/ 0 w 20000"/>
                <a:gd name="T3" fmla="*/ 368 h 20000"/>
                <a:gd name="T4" fmla="*/ 762 w 20000"/>
                <a:gd name="T5" fmla="*/ 0 h 20000"/>
                <a:gd name="T6" fmla="*/ 3299 w 20000"/>
                <a:gd name="T7" fmla="*/ 588 h 20000"/>
                <a:gd name="T8" fmla="*/ 2031 w 20000"/>
                <a:gd name="T9" fmla="*/ 956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11852" y="19259"/>
                  </a:moveTo>
                  <a:lnTo>
                    <a:pt x="0" y="7407"/>
                  </a:lnTo>
                  <a:lnTo>
                    <a:pt x="4444" y="0"/>
                  </a:lnTo>
                  <a:lnTo>
                    <a:pt x="19259" y="11852"/>
                  </a:lnTo>
                  <a:lnTo>
                    <a:pt x="11852" y="19259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26" name="Freeform 22"/>
            <p:cNvSpPr>
              <a:spLocks noChangeAspect="1"/>
            </p:cNvSpPr>
            <p:nvPr/>
          </p:nvSpPr>
          <p:spPr bwMode="auto">
            <a:xfrm>
              <a:off x="4279900" y="3336925"/>
              <a:ext cx="15875" cy="7938"/>
            </a:xfrm>
            <a:custGeom>
              <a:avLst/>
              <a:gdLst>
                <a:gd name="T0" fmla="*/ 956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368 w 20000"/>
                <a:gd name="T7" fmla="*/ 0 h 20000"/>
                <a:gd name="T8" fmla="*/ 956 w 20000"/>
                <a:gd name="T9" fmla="*/ 0 h 20000"/>
                <a:gd name="T10" fmla="*/ 956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9259" y="18824"/>
                  </a:moveTo>
                  <a:lnTo>
                    <a:pt x="0" y="18824"/>
                  </a:lnTo>
                  <a:lnTo>
                    <a:pt x="0" y="0"/>
                  </a:lnTo>
                  <a:lnTo>
                    <a:pt x="7407" y="11765"/>
                  </a:lnTo>
                  <a:lnTo>
                    <a:pt x="19259" y="11765"/>
                  </a:lnTo>
                  <a:lnTo>
                    <a:pt x="19259" y="18824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27" name="Freeform 23"/>
            <p:cNvSpPr>
              <a:spLocks noChangeAspect="1"/>
            </p:cNvSpPr>
            <p:nvPr/>
          </p:nvSpPr>
          <p:spPr bwMode="auto">
            <a:xfrm>
              <a:off x="4191000" y="3394075"/>
              <a:ext cx="6350" cy="793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17143" y="18824"/>
                  </a:moveTo>
                  <a:lnTo>
                    <a:pt x="0" y="18824"/>
                  </a:lnTo>
                  <a:lnTo>
                    <a:pt x="0" y="0"/>
                  </a:lnTo>
                  <a:lnTo>
                    <a:pt x="17143" y="7059"/>
                  </a:lnTo>
                  <a:lnTo>
                    <a:pt x="17143" y="18824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28" name="Freeform 24"/>
            <p:cNvSpPr>
              <a:spLocks noChangeAspect="1"/>
            </p:cNvSpPr>
            <p:nvPr/>
          </p:nvSpPr>
          <p:spPr bwMode="auto">
            <a:xfrm>
              <a:off x="4184650" y="3384550"/>
              <a:ext cx="12700" cy="6350"/>
            </a:xfrm>
            <a:custGeom>
              <a:avLst/>
              <a:gdLst>
                <a:gd name="T0" fmla="*/ 51 w 20000"/>
                <a:gd name="T1" fmla="*/ 0 h 20000"/>
                <a:gd name="T2" fmla="*/ 0 w 20000"/>
                <a:gd name="T3" fmla="*/ 0 h 20000"/>
                <a:gd name="T4" fmla="*/ 51 w 20000"/>
                <a:gd name="T5" fmla="*/ 0 h 20000"/>
                <a:gd name="T6" fmla="*/ 51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18824" y="17143"/>
                  </a:moveTo>
                  <a:lnTo>
                    <a:pt x="0" y="0"/>
                  </a:lnTo>
                  <a:lnTo>
                    <a:pt x="18824" y="0"/>
                  </a:lnTo>
                  <a:lnTo>
                    <a:pt x="18824" y="17143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29" name="Freeform 25"/>
            <p:cNvSpPr>
              <a:spLocks noChangeAspect="1"/>
            </p:cNvSpPr>
            <p:nvPr/>
          </p:nvSpPr>
          <p:spPr bwMode="auto">
            <a:xfrm>
              <a:off x="4114800" y="3457575"/>
              <a:ext cx="103188" cy="114300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0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0 h 20000"/>
                <a:gd name="T66" fmla="*/ 2147483647 w 20000"/>
                <a:gd name="T67" fmla="*/ 2147483647 h 200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000"/>
                <a:gd name="T103" fmla="*/ 0 h 20000"/>
                <a:gd name="T104" fmla="*/ 20000 w 20000"/>
                <a:gd name="T105" fmla="*/ 20000 h 200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000" h="20000">
                  <a:moveTo>
                    <a:pt x="14725" y="2222"/>
                  </a:moveTo>
                  <a:lnTo>
                    <a:pt x="12527" y="2564"/>
                  </a:lnTo>
                  <a:lnTo>
                    <a:pt x="12527" y="3504"/>
                  </a:lnTo>
                  <a:lnTo>
                    <a:pt x="11868" y="3932"/>
                  </a:lnTo>
                  <a:lnTo>
                    <a:pt x="12527" y="5726"/>
                  </a:lnTo>
                  <a:lnTo>
                    <a:pt x="14725" y="6154"/>
                  </a:lnTo>
                  <a:lnTo>
                    <a:pt x="15385" y="5726"/>
                  </a:lnTo>
                  <a:lnTo>
                    <a:pt x="15385" y="4872"/>
                  </a:lnTo>
                  <a:lnTo>
                    <a:pt x="15385" y="3932"/>
                  </a:lnTo>
                  <a:lnTo>
                    <a:pt x="18132" y="6154"/>
                  </a:lnTo>
                  <a:lnTo>
                    <a:pt x="19231" y="6154"/>
                  </a:lnTo>
                  <a:lnTo>
                    <a:pt x="19890" y="7009"/>
                  </a:lnTo>
                  <a:lnTo>
                    <a:pt x="19231" y="7863"/>
                  </a:lnTo>
                  <a:lnTo>
                    <a:pt x="18132" y="7009"/>
                  </a:lnTo>
                  <a:lnTo>
                    <a:pt x="19231" y="9231"/>
                  </a:lnTo>
                  <a:lnTo>
                    <a:pt x="19231" y="10598"/>
                  </a:lnTo>
                  <a:lnTo>
                    <a:pt x="19231" y="11453"/>
                  </a:lnTo>
                  <a:lnTo>
                    <a:pt x="19231" y="13248"/>
                  </a:lnTo>
                  <a:lnTo>
                    <a:pt x="18132" y="14103"/>
                  </a:lnTo>
                  <a:lnTo>
                    <a:pt x="18132" y="14957"/>
                  </a:lnTo>
                  <a:lnTo>
                    <a:pt x="18132" y="17265"/>
                  </a:lnTo>
                  <a:lnTo>
                    <a:pt x="15385" y="17265"/>
                  </a:lnTo>
                  <a:lnTo>
                    <a:pt x="11868" y="17607"/>
                  </a:lnTo>
                  <a:lnTo>
                    <a:pt x="9560" y="18974"/>
                  </a:lnTo>
                  <a:lnTo>
                    <a:pt x="9560" y="18547"/>
                  </a:lnTo>
                  <a:lnTo>
                    <a:pt x="8022" y="18974"/>
                  </a:lnTo>
                  <a:lnTo>
                    <a:pt x="5055" y="19915"/>
                  </a:lnTo>
                  <a:lnTo>
                    <a:pt x="3297" y="19915"/>
                  </a:lnTo>
                  <a:lnTo>
                    <a:pt x="1648" y="19915"/>
                  </a:lnTo>
                  <a:lnTo>
                    <a:pt x="3297" y="18547"/>
                  </a:lnTo>
                  <a:lnTo>
                    <a:pt x="440" y="18547"/>
                  </a:lnTo>
                  <a:lnTo>
                    <a:pt x="440" y="17607"/>
                  </a:lnTo>
                  <a:lnTo>
                    <a:pt x="2857" y="17265"/>
                  </a:lnTo>
                  <a:lnTo>
                    <a:pt x="0" y="17265"/>
                  </a:lnTo>
                  <a:lnTo>
                    <a:pt x="440" y="16325"/>
                  </a:lnTo>
                  <a:lnTo>
                    <a:pt x="2857" y="16325"/>
                  </a:lnTo>
                  <a:lnTo>
                    <a:pt x="2857" y="15470"/>
                  </a:lnTo>
                  <a:lnTo>
                    <a:pt x="3297" y="14957"/>
                  </a:lnTo>
                  <a:lnTo>
                    <a:pt x="6264" y="14103"/>
                  </a:lnTo>
                  <a:lnTo>
                    <a:pt x="7363" y="14103"/>
                  </a:lnTo>
                  <a:lnTo>
                    <a:pt x="6264" y="13248"/>
                  </a:lnTo>
                  <a:lnTo>
                    <a:pt x="5055" y="14103"/>
                  </a:lnTo>
                  <a:lnTo>
                    <a:pt x="3297" y="14103"/>
                  </a:lnTo>
                  <a:lnTo>
                    <a:pt x="4505" y="13248"/>
                  </a:lnTo>
                  <a:lnTo>
                    <a:pt x="5055" y="11880"/>
                  </a:lnTo>
                  <a:lnTo>
                    <a:pt x="6264" y="11453"/>
                  </a:lnTo>
                  <a:lnTo>
                    <a:pt x="3297" y="10598"/>
                  </a:lnTo>
                  <a:lnTo>
                    <a:pt x="1648" y="9231"/>
                  </a:lnTo>
                  <a:lnTo>
                    <a:pt x="3297" y="8376"/>
                  </a:lnTo>
                  <a:lnTo>
                    <a:pt x="4505" y="8376"/>
                  </a:lnTo>
                  <a:lnTo>
                    <a:pt x="3297" y="7863"/>
                  </a:lnTo>
                  <a:lnTo>
                    <a:pt x="2857" y="6154"/>
                  </a:lnTo>
                  <a:lnTo>
                    <a:pt x="1648" y="7009"/>
                  </a:lnTo>
                  <a:lnTo>
                    <a:pt x="2857" y="5726"/>
                  </a:lnTo>
                  <a:lnTo>
                    <a:pt x="4505" y="5726"/>
                  </a:lnTo>
                  <a:lnTo>
                    <a:pt x="6264" y="6154"/>
                  </a:lnTo>
                  <a:lnTo>
                    <a:pt x="8022" y="5726"/>
                  </a:lnTo>
                  <a:lnTo>
                    <a:pt x="9121" y="5726"/>
                  </a:lnTo>
                  <a:lnTo>
                    <a:pt x="9560" y="4872"/>
                  </a:lnTo>
                  <a:lnTo>
                    <a:pt x="10769" y="3932"/>
                  </a:lnTo>
                  <a:lnTo>
                    <a:pt x="10769" y="3504"/>
                  </a:lnTo>
                  <a:lnTo>
                    <a:pt x="8022" y="3504"/>
                  </a:lnTo>
                  <a:lnTo>
                    <a:pt x="9121" y="2564"/>
                  </a:lnTo>
                  <a:lnTo>
                    <a:pt x="9560" y="2222"/>
                  </a:lnTo>
                  <a:lnTo>
                    <a:pt x="12527" y="342"/>
                  </a:lnTo>
                  <a:lnTo>
                    <a:pt x="14725" y="0"/>
                  </a:lnTo>
                  <a:lnTo>
                    <a:pt x="16484" y="342"/>
                  </a:lnTo>
                  <a:lnTo>
                    <a:pt x="14725" y="2222"/>
                  </a:lnTo>
                  <a:close/>
                </a:path>
              </a:pathLst>
            </a:custGeom>
            <a:solidFill>
              <a:srgbClr val="026CB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30" name="Freeform 26"/>
            <p:cNvSpPr>
              <a:spLocks noChangeAspect="1"/>
            </p:cNvSpPr>
            <p:nvPr/>
          </p:nvSpPr>
          <p:spPr bwMode="auto">
            <a:xfrm>
              <a:off x="3856038" y="3076575"/>
              <a:ext cx="223837" cy="114300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0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0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000"/>
                <a:gd name="T103" fmla="*/ 0 h 20000"/>
                <a:gd name="T104" fmla="*/ 20000 w 20000"/>
                <a:gd name="T105" fmla="*/ 20000 h 200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000" h="20000">
                  <a:moveTo>
                    <a:pt x="9924" y="19917"/>
                  </a:moveTo>
                  <a:lnTo>
                    <a:pt x="7342" y="18583"/>
                  </a:lnTo>
                  <a:lnTo>
                    <a:pt x="6025" y="17333"/>
                  </a:lnTo>
                  <a:lnTo>
                    <a:pt x="2582" y="17333"/>
                  </a:lnTo>
                  <a:lnTo>
                    <a:pt x="2582" y="16000"/>
                  </a:lnTo>
                  <a:lnTo>
                    <a:pt x="3089" y="16000"/>
                  </a:lnTo>
                  <a:lnTo>
                    <a:pt x="4456" y="14667"/>
                  </a:lnTo>
                  <a:lnTo>
                    <a:pt x="3392" y="12917"/>
                  </a:lnTo>
                  <a:lnTo>
                    <a:pt x="3392" y="10750"/>
                  </a:lnTo>
                  <a:lnTo>
                    <a:pt x="1013" y="10750"/>
                  </a:lnTo>
                  <a:lnTo>
                    <a:pt x="506" y="10333"/>
                  </a:lnTo>
                  <a:lnTo>
                    <a:pt x="2582" y="9500"/>
                  </a:lnTo>
                  <a:lnTo>
                    <a:pt x="4709" y="9500"/>
                  </a:lnTo>
                  <a:lnTo>
                    <a:pt x="5266" y="9083"/>
                  </a:lnTo>
                  <a:lnTo>
                    <a:pt x="4709" y="9083"/>
                  </a:lnTo>
                  <a:lnTo>
                    <a:pt x="3899" y="8167"/>
                  </a:lnTo>
                  <a:lnTo>
                    <a:pt x="4709" y="6917"/>
                  </a:lnTo>
                  <a:lnTo>
                    <a:pt x="3089" y="5583"/>
                  </a:lnTo>
                  <a:lnTo>
                    <a:pt x="1316" y="6917"/>
                  </a:lnTo>
                  <a:lnTo>
                    <a:pt x="0" y="6083"/>
                  </a:lnTo>
                  <a:lnTo>
                    <a:pt x="1013" y="4750"/>
                  </a:lnTo>
                  <a:lnTo>
                    <a:pt x="1823" y="5583"/>
                  </a:lnTo>
                  <a:lnTo>
                    <a:pt x="2076" y="4750"/>
                  </a:lnTo>
                  <a:lnTo>
                    <a:pt x="1316" y="3917"/>
                  </a:lnTo>
                  <a:lnTo>
                    <a:pt x="1823" y="3417"/>
                  </a:lnTo>
                  <a:lnTo>
                    <a:pt x="2076" y="1750"/>
                  </a:lnTo>
                  <a:lnTo>
                    <a:pt x="3089" y="3417"/>
                  </a:lnTo>
                  <a:lnTo>
                    <a:pt x="3899" y="3417"/>
                  </a:lnTo>
                  <a:lnTo>
                    <a:pt x="3089" y="1333"/>
                  </a:lnTo>
                  <a:lnTo>
                    <a:pt x="4456" y="0"/>
                  </a:lnTo>
                  <a:lnTo>
                    <a:pt x="6025" y="2583"/>
                  </a:lnTo>
                  <a:lnTo>
                    <a:pt x="5468" y="5583"/>
                  </a:lnTo>
                  <a:lnTo>
                    <a:pt x="6025" y="7333"/>
                  </a:lnTo>
                  <a:lnTo>
                    <a:pt x="6785" y="5583"/>
                  </a:lnTo>
                  <a:lnTo>
                    <a:pt x="7342" y="6083"/>
                  </a:lnTo>
                  <a:lnTo>
                    <a:pt x="7848" y="6083"/>
                  </a:lnTo>
                  <a:lnTo>
                    <a:pt x="7848" y="3417"/>
                  </a:lnTo>
                  <a:lnTo>
                    <a:pt x="8152" y="2583"/>
                  </a:lnTo>
                  <a:lnTo>
                    <a:pt x="8911" y="5583"/>
                  </a:lnTo>
                  <a:lnTo>
                    <a:pt x="9418" y="4750"/>
                  </a:lnTo>
                  <a:lnTo>
                    <a:pt x="9418" y="3417"/>
                  </a:lnTo>
                  <a:lnTo>
                    <a:pt x="10228" y="2583"/>
                  </a:lnTo>
                  <a:lnTo>
                    <a:pt x="11038" y="3917"/>
                  </a:lnTo>
                  <a:lnTo>
                    <a:pt x="12051" y="4750"/>
                  </a:lnTo>
                  <a:lnTo>
                    <a:pt x="11544" y="2583"/>
                  </a:lnTo>
                  <a:lnTo>
                    <a:pt x="12810" y="3917"/>
                  </a:lnTo>
                  <a:lnTo>
                    <a:pt x="13620" y="2583"/>
                  </a:lnTo>
                  <a:lnTo>
                    <a:pt x="14430" y="3417"/>
                  </a:lnTo>
                  <a:lnTo>
                    <a:pt x="14937" y="2583"/>
                  </a:lnTo>
                  <a:lnTo>
                    <a:pt x="14937" y="1333"/>
                  </a:lnTo>
                  <a:lnTo>
                    <a:pt x="15696" y="500"/>
                  </a:lnTo>
                  <a:lnTo>
                    <a:pt x="16253" y="2583"/>
                  </a:lnTo>
                  <a:lnTo>
                    <a:pt x="18380" y="1750"/>
                  </a:lnTo>
                  <a:lnTo>
                    <a:pt x="17570" y="3417"/>
                  </a:lnTo>
                  <a:lnTo>
                    <a:pt x="18380" y="3417"/>
                  </a:lnTo>
                  <a:lnTo>
                    <a:pt x="17873" y="5583"/>
                  </a:lnTo>
                  <a:lnTo>
                    <a:pt x="18380" y="5583"/>
                  </a:lnTo>
                  <a:lnTo>
                    <a:pt x="19949" y="8167"/>
                  </a:lnTo>
                  <a:lnTo>
                    <a:pt x="19949" y="9500"/>
                  </a:lnTo>
                  <a:lnTo>
                    <a:pt x="19646" y="10333"/>
                  </a:lnTo>
                  <a:lnTo>
                    <a:pt x="19139" y="12583"/>
                  </a:lnTo>
                  <a:lnTo>
                    <a:pt x="18380" y="12917"/>
                  </a:lnTo>
                  <a:lnTo>
                    <a:pt x="17873" y="14667"/>
                  </a:lnTo>
                  <a:lnTo>
                    <a:pt x="16253" y="15167"/>
                  </a:lnTo>
                  <a:lnTo>
                    <a:pt x="14430" y="16333"/>
                  </a:lnTo>
                  <a:lnTo>
                    <a:pt x="13367" y="18167"/>
                  </a:lnTo>
                  <a:lnTo>
                    <a:pt x="11544" y="19417"/>
                  </a:lnTo>
                  <a:lnTo>
                    <a:pt x="9924" y="19917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31" name="Freeform 27"/>
            <p:cNvSpPr>
              <a:spLocks noChangeAspect="1"/>
            </p:cNvSpPr>
            <p:nvPr/>
          </p:nvSpPr>
          <p:spPr bwMode="auto">
            <a:xfrm>
              <a:off x="4511675" y="3692525"/>
              <a:ext cx="284163" cy="238125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0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2147483647 h 20000"/>
                <a:gd name="T94" fmla="*/ 2147483647 w 20000"/>
                <a:gd name="T95" fmla="*/ 2147483647 h 200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000"/>
                <a:gd name="T145" fmla="*/ 0 h 20000"/>
                <a:gd name="T146" fmla="*/ 20000 w 20000"/>
                <a:gd name="T147" fmla="*/ 20000 h 200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000" h="20000">
                  <a:moveTo>
                    <a:pt x="6426" y="636"/>
                  </a:moveTo>
                  <a:lnTo>
                    <a:pt x="7470" y="636"/>
                  </a:lnTo>
                  <a:lnTo>
                    <a:pt x="7470" y="0"/>
                  </a:lnTo>
                  <a:lnTo>
                    <a:pt x="8514" y="0"/>
                  </a:lnTo>
                  <a:lnTo>
                    <a:pt x="9116" y="0"/>
                  </a:lnTo>
                  <a:lnTo>
                    <a:pt x="10161" y="636"/>
                  </a:lnTo>
                  <a:lnTo>
                    <a:pt x="11245" y="1431"/>
                  </a:lnTo>
                  <a:lnTo>
                    <a:pt x="11406" y="1431"/>
                  </a:lnTo>
                  <a:lnTo>
                    <a:pt x="11245" y="1630"/>
                  </a:lnTo>
                  <a:lnTo>
                    <a:pt x="12249" y="2664"/>
                  </a:lnTo>
                  <a:lnTo>
                    <a:pt x="12450" y="3300"/>
                  </a:lnTo>
                  <a:lnTo>
                    <a:pt x="12249" y="3698"/>
                  </a:lnTo>
                  <a:lnTo>
                    <a:pt x="11406" y="3300"/>
                  </a:lnTo>
                  <a:lnTo>
                    <a:pt x="11245" y="3062"/>
                  </a:lnTo>
                  <a:lnTo>
                    <a:pt x="10602" y="3062"/>
                  </a:lnTo>
                  <a:lnTo>
                    <a:pt x="10602" y="3300"/>
                  </a:lnTo>
                  <a:lnTo>
                    <a:pt x="9759" y="3698"/>
                  </a:lnTo>
                  <a:lnTo>
                    <a:pt x="9116" y="3897"/>
                  </a:lnTo>
                  <a:lnTo>
                    <a:pt x="9518" y="4692"/>
                  </a:lnTo>
                  <a:lnTo>
                    <a:pt x="9116" y="4930"/>
                  </a:lnTo>
                  <a:lnTo>
                    <a:pt x="9116" y="5765"/>
                  </a:lnTo>
                  <a:lnTo>
                    <a:pt x="11406" y="8032"/>
                  </a:lnTo>
                  <a:lnTo>
                    <a:pt x="12892" y="10298"/>
                  </a:lnTo>
                  <a:lnTo>
                    <a:pt x="14940" y="11292"/>
                  </a:lnTo>
                  <a:lnTo>
                    <a:pt x="15582" y="11292"/>
                  </a:lnTo>
                  <a:lnTo>
                    <a:pt x="15783" y="11690"/>
                  </a:lnTo>
                  <a:lnTo>
                    <a:pt x="15582" y="11928"/>
                  </a:lnTo>
                  <a:lnTo>
                    <a:pt x="15582" y="12326"/>
                  </a:lnTo>
                  <a:lnTo>
                    <a:pt x="16827" y="12962"/>
                  </a:lnTo>
                  <a:lnTo>
                    <a:pt x="18474" y="13559"/>
                  </a:lnTo>
                  <a:lnTo>
                    <a:pt x="19960" y="14990"/>
                  </a:lnTo>
                  <a:lnTo>
                    <a:pt x="19960" y="15626"/>
                  </a:lnTo>
                  <a:lnTo>
                    <a:pt x="19317" y="15626"/>
                  </a:lnTo>
                  <a:lnTo>
                    <a:pt x="18876" y="15229"/>
                  </a:lnTo>
                  <a:lnTo>
                    <a:pt x="18474" y="14592"/>
                  </a:lnTo>
                  <a:lnTo>
                    <a:pt x="17430" y="14394"/>
                  </a:lnTo>
                  <a:lnTo>
                    <a:pt x="17229" y="14592"/>
                  </a:lnTo>
                  <a:lnTo>
                    <a:pt x="16586" y="16064"/>
                  </a:lnTo>
                  <a:lnTo>
                    <a:pt x="17229" y="16223"/>
                  </a:lnTo>
                  <a:lnTo>
                    <a:pt x="17430" y="16223"/>
                  </a:lnTo>
                  <a:lnTo>
                    <a:pt x="17871" y="17694"/>
                  </a:lnTo>
                  <a:lnTo>
                    <a:pt x="16827" y="17853"/>
                  </a:lnTo>
                  <a:lnTo>
                    <a:pt x="16827" y="18728"/>
                  </a:lnTo>
                  <a:lnTo>
                    <a:pt x="16185" y="19563"/>
                  </a:lnTo>
                  <a:lnTo>
                    <a:pt x="15582" y="19960"/>
                  </a:lnTo>
                  <a:lnTo>
                    <a:pt x="15582" y="19324"/>
                  </a:lnTo>
                  <a:lnTo>
                    <a:pt x="15783" y="18926"/>
                  </a:lnTo>
                  <a:lnTo>
                    <a:pt x="15783" y="18330"/>
                  </a:lnTo>
                  <a:lnTo>
                    <a:pt x="16185" y="17853"/>
                  </a:lnTo>
                  <a:lnTo>
                    <a:pt x="15181" y="15229"/>
                  </a:lnTo>
                  <a:lnTo>
                    <a:pt x="14940" y="15229"/>
                  </a:lnTo>
                  <a:lnTo>
                    <a:pt x="14137" y="14990"/>
                  </a:lnTo>
                  <a:lnTo>
                    <a:pt x="14137" y="14592"/>
                  </a:lnTo>
                  <a:lnTo>
                    <a:pt x="13896" y="13956"/>
                  </a:lnTo>
                  <a:lnTo>
                    <a:pt x="13052" y="13956"/>
                  </a:lnTo>
                  <a:lnTo>
                    <a:pt x="12892" y="13559"/>
                  </a:lnTo>
                  <a:lnTo>
                    <a:pt x="12450" y="13559"/>
                  </a:lnTo>
                  <a:lnTo>
                    <a:pt x="12249" y="13360"/>
                  </a:lnTo>
                  <a:lnTo>
                    <a:pt x="12249" y="12565"/>
                  </a:lnTo>
                  <a:lnTo>
                    <a:pt x="10763" y="12565"/>
                  </a:lnTo>
                  <a:lnTo>
                    <a:pt x="9759" y="12326"/>
                  </a:lnTo>
                  <a:lnTo>
                    <a:pt x="8715" y="10895"/>
                  </a:lnTo>
                  <a:lnTo>
                    <a:pt x="8514" y="10696"/>
                  </a:lnTo>
                  <a:lnTo>
                    <a:pt x="7470" y="9662"/>
                  </a:lnTo>
                  <a:lnTo>
                    <a:pt x="6827" y="9264"/>
                  </a:lnTo>
                  <a:lnTo>
                    <a:pt x="6225" y="9264"/>
                  </a:lnTo>
                  <a:lnTo>
                    <a:pt x="6426" y="8628"/>
                  </a:lnTo>
                  <a:lnTo>
                    <a:pt x="6225" y="8191"/>
                  </a:lnTo>
                  <a:lnTo>
                    <a:pt x="5823" y="7396"/>
                  </a:lnTo>
                  <a:lnTo>
                    <a:pt x="5382" y="6561"/>
                  </a:lnTo>
                  <a:lnTo>
                    <a:pt x="4337" y="6402"/>
                  </a:lnTo>
                  <a:lnTo>
                    <a:pt x="3534" y="6402"/>
                  </a:lnTo>
                  <a:lnTo>
                    <a:pt x="2691" y="6561"/>
                  </a:lnTo>
                  <a:lnTo>
                    <a:pt x="2048" y="7396"/>
                  </a:lnTo>
                  <a:lnTo>
                    <a:pt x="1888" y="7396"/>
                  </a:lnTo>
                  <a:lnTo>
                    <a:pt x="1888" y="6958"/>
                  </a:lnTo>
                  <a:lnTo>
                    <a:pt x="2048" y="6561"/>
                  </a:lnTo>
                  <a:lnTo>
                    <a:pt x="1446" y="6561"/>
                  </a:lnTo>
                  <a:lnTo>
                    <a:pt x="803" y="6402"/>
                  </a:lnTo>
                  <a:lnTo>
                    <a:pt x="402" y="4692"/>
                  </a:lnTo>
                  <a:lnTo>
                    <a:pt x="0" y="4294"/>
                  </a:lnTo>
                  <a:lnTo>
                    <a:pt x="803" y="4294"/>
                  </a:lnTo>
                  <a:lnTo>
                    <a:pt x="402" y="2664"/>
                  </a:lnTo>
                  <a:lnTo>
                    <a:pt x="803" y="2664"/>
                  </a:lnTo>
                  <a:lnTo>
                    <a:pt x="1888" y="2266"/>
                  </a:lnTo>
                  <a:lnTo>
                    <a:pt x="2048" y="2664"/>
                  </a:lnTo>
                  <a:lnTo>
                    <a:pt x="2691" y="2028"/>
                  </a:lnTo>
                  <a:lnTo>
                    <a:pt x="4177" y="2266"/>
                  </a:lnTo>
                  <a:lnTo>
                    <a:pt x="4337" y="2028"/>
                  </a:lnTo>
                  <a:lnTo>
                    <a:pt x="4337" y="1431"/>
                  </a:lnTo>
                  <a:lnTo>
                    <a:pt x="4779" y="1431"/>
                  </a:lnTo>
                  <a:lnTo>
                    <a:pt x="5181" y="1630"/>
                  </a:lnTo>
                  <a:lnTo>
                    <a:pt x="5382" y="1630"/>
                  </a:lnTo>
                  <a:lnTo>
                    <a:pt x="5823" y="2028"/>
                  </a:lnTo>
                  <a:lnTo>
                    <a:pt x="5823" y="1431"/>
                  </a:lnTo>
                  <a:lnTo>
                    <a:pt x="6225" y="1431"/>
                  </a:lnTo>
                  <a:lnTo>
                    <a:pt x="6426" y="636"/>
                  </a:lnTo>
                  <a:close/>
                </a:path>
              </a:pathLst>
            </a:custGeom>
            <a:solidFill>
              <a:srgbClr val="026CB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32" name="Freeform 28"/>
            <p:cNvSpPr>
              <a:spLocks noChangeAspect="1"/>
            </p:cNvSpPr>
            <p:nvPr/>
          </p:nvSpPr>
          <p:spPr bwMode="auto">
            <a:xfrm>
              <a:off x="4656138" y="3921125"/>
              <a:ext cx="66675" cy="38100"/>
            </a:xfrm>
            <a:custGeom>
              <a:avLst/>
              <a:gdLst>
                <a:gd name="T0" fmla="*/ 2147483647 w 20000"/>
                <a:gd name="T1" fmla="*/ 85854537 h 20000"/>
                <a:gd name="T2" fmla="*/ 2147483647 w 20000"/>
                <a:gd name="T3" fmla="*/ 78796652 h 20000"/>
                <a:gd name="T4" fmla="*/ 2147483647 w 20000"/>
                <a:gd name="T5" fmla="*/ 67034973 h 20000"/>
                <a:gd name="T6" fmla="*/ 2147483647 w 20000"/>
                <a:gd name="T7" fmla="*/ 55276114 h 20000"/>
                <a:gd name="T8" fmla="*/ 2147483647 w 20000"/>
                <a:gd name="T9" fmla="*/ 36456916 h 20000"/>
                <a:gd name="T10" fmla="*/ 0 w 20000"/>
                <a:gd name="T11" fmla="*/ 30575916 h 20000"/>
                <a:gd name="T12" fmla="*/ 0 w 20000"/>
                <a:gd name="T13" fmla="*/ 7057971 h 20000"/>
                <a:gd name="T14" fmla="*/ 2147483647 w 20000"/>
                <a:gd name="T15" fmla="*/ 0 h 20000"/>
                <a:gd name="T16" fmla="*/ 2147483647 w 20000"/>
                <a:gd name="T17" fmla="*/ 7057971 h 20000"/>
                <a:gd name="T18" fmla="*/ 2147483647 w 20000"/>
                <a:gd name="T19" fmla="*/ 0 h 20000"/>
                <a:gd name="T20" fmla="*/ 2147483647 w 20000"/>
                <a:gd name="T21" fmla="*/ 0 h 20000"/>
                <a:gd name="T22" fmla="*/ 2147483647 w 20000"/>
                <a:gd name="T23" fmla="*/ 7057971 h 20000"/>
                <a:gd name="T24" fmla="*/ 2147483647 w 20000"/>
                <a:gd name="T25" fmla="*/ 0 h 20000"/>
                <a:gd name="T26" fmla="*/ 2147483647 w 20000"/>
                <a:gd name="T27" fmla="*/ 18814177 h 20000"/>
                <a:gd name="T28" fmla="*/ 2147483647 w 20000"/>
                <a:gd name="T29" fmla="*/ 36456916 h 20000"/>
                <a:gd name="T30" fmla="*/ 2147483647 w 20000"/>
                <a:gd name="T31" fmla="*/ 67034973 h 20000"/>
                <a:gd name="T32" fmla="*/ 2147483647 w 20000"/>
                <a:gd name="T33" fmla="*/ 85854537 h 2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000"/>
                <a:gd name="T52" fmla="*/ 0 h 20000"/>
                <a:gd name="T53" fmla="*/ 20000 w 20000"/>
                <a:gd name="T54" fmla="*/ 20000 h 200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000" h="20000">
                  <a:moveTo>
                    <a:pt x="18167" y="19730"/>
                  </a:moveTo>
                  <a:lnTo>
                    <a:pt x="13833" y="18108"/>
                  </a:lnTo>
                  <a:lnTo>
                    <a:pt x="12000" y="15405"/>
                  </a:lnTo>
                  <a:lnTo>
                    <a:pt x="8667" y="12703"/>
                  </a:lnTo>
                  <a:lnTo>
                    <a:pt x="2667" y="8378"/>
                  </a:lnTo>
                  <a:lnTo>
                    <a:pt x="0" y="7027"/>
                  </a:lnTo>
                  <a:lnTo>
                    <a:pt x="0" y="1622"/>
                  </a:lnTo>
                  <a:lnTo>
                    <a:pt x="1833" y="0"/>
                  </a:lnTo>
                  <a:lnTo>
                    <a:pt x="2667" y="1622"/>
                  </a:lnTo>
                  <a:lnTo>
                    <a:pt x="4500" y="0"/>
                  </a:lnTo>
                  <a:lnTo>
                    <a:pt x="5167" y="0"/>
                  </a:lnTo>
                  <a:lnTo>
                    <a:pt x="9500" y="1622"/>
                  </a:lnTo>
                  <a:lnTo>
                    <a:pt x="19833" y="0"/>
                  </a:lnTo>
                  <a:lnTo>
                    <a:pt x="19833" y="4324"/>
                  </a:lnTo>
                  <a:lnTo>
                    <a:pt x="18167" y="8378"/>
                  </a:lnTo>
                  <a:lnTo>
                    <a:pt x="19833" y="15405"/>
                  </a:lnTo>
                  <a:lnTo>
                    <a:pt x="18167" y="19730"/>
                  </a:lnTo>
                  <a:close/>
                </a:path>
              </a:pathLst>
            </a:custGeom>
            <a:solidFill>
              <a:srgbClr val="026CB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33" name="Freeform 29"/>
            <p:cNvSpPr>
              <a:spLocks noChangeAspect="1"/>
            </p:cNvSpPr>
            <p:nvPr/>
          </p:nvSpPr>
          <p:spPr bwMode="auto">
            <a:xfrm>
              <a:off x="4546600" y="3846513"/>
              <a:ext cx="46038" cy="57150"/>
            </a:xfrm>
            <a:custGeom>
              <a:avLst/>
              <a:gdLst>
                <a:gd name="T0" fmla="*/ 426830138 w 20000"/>
                <a:gd name="T1" fmla="*/ 2147483647 h 20000"/>
                <a:gd name="T2" fmla="*/ 220290860 w 20000"/>
                <a:gd name="T3" fmla="*/ 2147483647 h 20000"/>
                <a:gd name="T4" fmla="*/ 220290860 w 20000"/>
                <a:gd name="T5" fmla="*/ 2147483647 h 20000"/>
                <a:gd name="T6" fmla="*/ 220290860 w 20000"/>
                <a:gd name="T7" fmla="*/ 2147483647 h 20000"/>
                <a:gd name="T8" fmla="*/ 220290860 w 20000"/>
                <a:gd name="T9" fmla="*/ 2147483647 h 20000"/>
                <a:gd name="T10" fmla="*/ 220290860 w 20000"/>
                <a:gd name="T11" fmla="*/ 2147483647 h 20000"/>
                <a:gd name="T12" fmla="*/ 0 w 20000"/>
                <a:gd name="T13" fmla="*/ 2147483647 h 20000"/>
                <a:gd name="T14" fmla="*/ 82641382 w 20000"/>
                <a:gd name="T15" fmla="*/ 2147483647 h 20000"/>
                <a:gd name="T16" fmla="*/ 220290860 w 20000"/>
                <a:gd name="T17" fmla="*/ 2147483647 h 20000"/>
                <a:gd name="T18" fmla="*/ 647186777 w 20000"/>
                <a:gd name="T19" fmla="*/ 0 h 20000"/>
                <a:gd name="T20" fmla="*/ 798662787 w 20000"/>
                <a:gd name="T21" fmla="*/ 0 h 20000"/>
                <a:gd name="T22" fmla="*/ 1005185197 w 20000"/>
                <a:gd name="T23" fmla="*/ 2147483647 h 20000"/>
                <a:gd name="T24" fmla="*/ 936310018 w 20000"/>
                <a:gd name="T25" fmla="*/ 2147483647 h 20000"/>
                <a:gd name="T26" fmla="*/ 936310018 w 20000"/>
                <a:gd name="T27" fmla="*/ 2147483647 h 20000"/>
                <a:gd name="T28" fmla="*/ 798662787 w 20000"/>
                <a:gd name="T29" fmla="*/ 2147483647 h 20000"/>
                <a:gd name="T30" fmla="*/ 592122257 w 20000"/>
                <a:gd name="T31" fmla="*/ 2147483647 h 20000"/>
                <a:gd name="T32" fmla="*/ 426830138 w 20000"/>
                <a:gd name="T33" fmla="*/ 2147483647 h 2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000"/>
                <a:gd name="T52" fmla="*/ 0 h 20000"/>
                <a:gd name="T53" fmla="*/ 20000 w 20000"/>
                <a:gd name="T54" fmla="*/ 20000 h 200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000" h="20000">
                  <a:moveTo>
                    <a:pt x="8378" y="19833"/>
                  </a:moveTo>
                  <a:lnTo>
                    <a:pt x="4324" y="18167"/>
                  </a:lnTo>
                  <a:lnTo>
                    <a:pt x="4324" y="13667"/>
                  </a:lnTo>
                  <a:lnTo>
                    <a:pt x="4324" y="13000"/>
                  </a:lnTo>
                  <a:lnTo>
                    <a:pt x="4324" y="9500"/>
                  </a:lnTo>
                  <a:lnTo>
                    <a:pt x="4324" y="8500"/>
                  </a:lnTo>
                  <a:lnTo>
                    <a:pt x="0" y="4333"/>
                  </a:lnTo>
                  <a:lnTo>
                    <a:pt x="1622" y="2667"/>
                  </a:lnTo>
                  <a:lnTo>
                    <a:pt x="4324" y="2667"/>
                  </a:lnTo>
                  <a:lnTo>
                    <a:pt x="12703" y="0"/>
                  </a:lnTo>
                  <a:lnTo>
                    <a:pt x="15676" y="0"/>
                  </a:lnTo>
                  <a:lnTo>
                    <a:pt x="19730" y="6167"/>
                  </a:lnTo>
                  <a:lnTo>
                    <a:pt x="18378" y="6833"/>
                  </a:lnTo>
                  <a:lnTo>
                    <a:pt x="18378" y="8500"/>
                  </a:lnTo>
                  <a:lnTo>
                    <a:pt x="15676" y="18167"/>
                  </a:lnTo>
                  <a:lnTo>
                    <a:pt x="11622" y="16333"/>
                  </a:lnTo>
                  <a:lnTo>
                    <a:pt x="8378" y="19833"/>
                  </a:lnTo>
                  <a:close/>
                </a:path>
              </a:pathLst>
            </a:custGeom>
            <a:solidFill>
              <a:srgbClr val="026CB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34" name="Freeform 30"/>
            <p:cNvSpPr>
              <a:spLocks noChangeAspect="1"/>
            </p:cNvSpPr>
            <p:nvPr/>
          </p:nvSpPr>
          <p:spPr bwMode="auto">
            <a:xfrm>
              <a:off x="4487863" y="3605213"/>
              <a:ext cx="20637" cy="19050"/>
            </a:xfrm>
            <a:custGeom>
              <a:avLst/>
              <a:gdLst>
                <a:gd name="T0" fmla="*/ 0 w 20000"/>
                <a:gd name="T1" fmla="*/ 10372 h 20000"/>
                <a:gd name="T2" fmla="*/ 0 w 20000"/>
                <a:gd name="T3" fmla="*/ 3795 h 20000"/>
                <a:gd name="T4" fmla="*/ 8123 w 20000"/>
                <a:gd name="T5" fmla="*/ 1518 h 20000"/>
                <a:gd name="T6" fmla="*/ 21128 w 20000"/>
                <a:gd name="T7" fmla="*/ 0 h 20000"/>
                <a:gd name="T8" fmla="*/ 16251 w 20000"/>
                <a:gd name="T9" fmla="*/ 3795 h 20000"/>
                <a:gd name="T10" fmla="*/ 29253 w 20000"/>
                <a:gd name="T11" fmla="*/ 5312 h 20000"/>
                <a:gd name="T12" fmla="*/ 29253 w 20000"/>
                <a:gd name="T13" fmla="*/ 10372 h 20000"/>
                <a:gd name="T14" fmla="*/ 16251 w 20000"/>
                <a:gd name="T15" fmla="*/ 10372 h 20000"/>
                <a:gd name="T16" fmla="*/ 0 w 20000"/>
                <a:gd name="T17" fmla="*/ 10372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0" y="19524"/>
                  </a:moveTo>
                  <a:lnTo>
                    <a:pt x="0" y="7143"/>
                  </a:lnTo>
                  <a:lnTo>
                    <a:pt x="5405" y="2857"/>
                  </a:lnTo>
                  <a:lnTo>
                    <a:pt x="14054" y="0"/>
                  </a:lnTo>
                  <a:lnTo>
                    <a:pt x="10811" y="7143"/>
                  </a:lnTo>
                  <a:lnTo>
                    <a:pt x="19459" y="10000"/>
                  </a:lnTo>
                  <a:lnTo>
                    <a:pt x="19459" y="19524"/>
                  </a:lnTo>
                  <a:lnTo>
                    <a:pt x="10811" y="19524"/>
                  </a:lnTo>
                  <a:lnTo>
                    <a:pt x="0" y="19524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35" name="Freeform 31"/>
            <p:cNvSpPr>
              <a:spLocks noChangeAspect="1"/>
            </p:cNvSpPr>
            <p:nvPr/>
          </p:nvSpPr>
          <p:spPr bwMode="auto">
            <a:xfrm>
              <a:off x="4695825" y="3973513"/>
              <a:ext cx="7938" cy="793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18333" y="18824"/>
                  </a:moveTo>
                  <a:lnTo>
                    <a:pt x="0" y="0"/>
                  </a:lnTo>
                  <a:lnTo>
                    <a:pt x="18333" y="7059"/>
                  </a:lnTo>
                  <a:lnTo>
                    <a:pt x="18333" y="18824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36" name="Freeform 32"/>
            <p:cNvSpPr>
              <a:spLocks noChangeAspect="1"/>
            </p:cNvSpPr>
            <p:nvPr/>
          </p:nvSpPr>
          <p:spPr bwMode="auto">
            <a:xfrm>
              <a:off x="4438650" y="3509963"/>
              <a:ext cx="85725" cy="82550"/>
            </a:xfrm>
            <a:custGeom>
              <a:avLst/>
              <a:gdLst>
                <a:gd name="T0" fmla="*/ 0 w 20000"/>
                <a:gd name="T1" fmla="*/ 2147483647 h 20000"/>
                <a:gd name="T2" fmla="*/ 0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0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0 w 20000"/>
                <a:gd name="T73" fmla="*/ 2147483647 h 200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000"/>
                <a:gd name="T112" fmla="*/ 0 h 20000"/>
                <a:gd name="T113" fmla="*/ 20000 w 20000"/>
                <a:gd name="T114" fmla="*/ 20000 h 200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000" h="20000">
                  <a:moveTo>
                    <a:pt x="0" y="15706"/>
                  </a:moveTo>
                  <a:lnTo>
                    <a:pt x="0" y="14124"/>
                  </a:lnTo>
                  <a:lnTo>
                    <a:pt x="1867" y="12881"/>
                  </a:lnTo>
                  <a:lnTo>
                    <a:pt x="5467" y="12881"/>
                  </a:lnTo>
                  <a:lnTo>
                    <a:pt x="2667" y="12316"/>
                  </a:lnTo>
                  <a:lnTo>
                    <a:pt x="1867" y="11073"/>
                  </a:lnTo>
                  <a:lnTo>
                    <a:pt x="4000" y="8136"/>
                  </a:lnTo>
                  <a:lnTo>
                    <a:pt x="5467" y="3503"/>
                  </a:lnTo>
                  <a:lnTo>
                    <a:pt x="7600" y="6441"/>
                  </a:lnTo>
                  <a:lnTo>
                    <a:pt x="8933" y="9266"/>
                  </a:lnTo>
                  <a:lnTo>
                    <a:pt x="10933" y="10621"/>
                  </a:lnTo>
                  <a:lnTo>
                    <a:pt x="9600" y="7571"/>
                  </a:lnTo>
                  <a:lnTo>
                    <a:pt x="10933" y="5311"/>
                  </a:lnTo>
                  <a:lnTo>
                    <a:pt x="9600" y="5311"/>
                  </a:lnTo>
                  <a:lnTo>
                    <a:pt x="9600" y="3503"/>
                  </a:lnTo>
                  <a:lnTo>
                    <a:pt x="13067" y="1808"/>
                  </a:lnTo>
                  <a:lnTo>
                    <a:pt x="16400" y="678"/>
                  </a:lnTo>
                  <a:lnTo>
                    <a:pt x="17200" y="2938"/>
                  </a:lnTo>
                  <a:lnTo>
                    <a:pt x="17200" y="1808"/>
                  </a:lnTo>
                  <a:lnTo>
                    <a:pt x="18533" y="0"/>
                  </a:lnTo>
                  <a:lnTo>
                    <a:pt x="19867" y="3503"/>
                  </a:lnTo>
                  <a:lnTo>
                    <a:pt x="18533" y="6441"/>
                  </a:lnTo>
                  <a:lnTo>
                    <a:pt x="16400" y="6441"/>
                  </a:lnTo>
                  <a:lnTo>
                    <a:pt x="17200" y="11073"/>
                  </a:lnTo>
                  <a:lnTo>
                    <a:pt x="15067" y="11073"/>
                  </a:lnTo>
                  <a:lnTo>
                    <a:pt x="13067" y="12316"/>
                  </a:lnTo>
                  <a:lnTo>
                    <a:pt x="15067" y="15254"/>
                  </a:lnTo>
                  <a:lnTo>
                    <a:pt x="14400" y="17514"/>
                  </a:lnTo>
                  <a:lnTo>
                    <a:pt x="14400" y="19887"/>
                  </a:lnTo>
                  <a:lnTo>
                    <a:pt x="10933" y="18757"/>
                  </a:lnTo>
                  <a:lnTo>
                    <a:pt x="11733" y="16949"/>
                  </a:lnTo>
                  <a:lnTo>
                    <a:pt x="8933" y="15706"/>
                  </a:lnTo>
                  <a:lnTo>
                    <a:pt x="6133" y="15254"/>
                  </a:lnTo>
                  <a:lnTo>
                    <a:pt x="4000" y="15254"/>
                  </a:lnTo>
                  <a:lnTo>
                    <a:pt x="1867" y="15706"/>
                  </a:lnTo>
                  <a:lnTo>
                    <a:pt x="533" y="16949"/>
                  </a:lnTo>
                  <a:lnTo>
                    <a:pt x="0" y="15706"/>
                  </a:lnTo>
                  <a:close/>
                </a:path>
              </a:pathLst>
            </a:custGeom>
            <a:solidFill>
              <a:srgbClr val="026CB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37" name="Freeform 33"/>
            <p:cNvSpPr>
              <a:spLocks noChangeAspect="1"/>
            </p:cNvSpPr>
            <p:nvPr/>
          </p:nvSpPr>
          <p:spPr bwMode="auto">
            <a:xfrm>
              <a:off x="4462463" y="2928938"/>
              <a:ext cx="509587" cy="447675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2147483647 h 20000"/>
                <a:gd name="T94" fmla="*/ 2147483647 w 20000"/>
                <a:gd name="T95" fmla="*/ 2147483647 h 20000"/>
                <a:gd name="T96" fmla="*/ 2147483647 w 20000"/>
                <a:gd name="T97" fmla="*/ 2147483647 h 20000"/>
                <a:gd name="T98" fmla="*/ 2147483647 w 20000"/>
                <a:gd name="T99" fmla="*/ 2147483647 h 20000"/>
                <a:gd name="T100" fmla="*/ 2147483647 w 20000"/>
                <a:gd name="T101" fmla="*/ 2147483647 h 20000"/>
                <a:gd name="T102" fmla="*/ 2147483647 w 20000"/>
                <a:gd name="T103" fmla="*/ 0 h 20000"/>
                <a:gd name="T104" fmla="*/ 2147483647 w 20000"/>
                <a:gd name="T105" fmla="*/ 2147483647 h 20000"/>
                <a:gd name="T106" fmla="*/ 2147483647 w 20000"/>
                <a:gd name="T107" fmla="*/ 2147483647 h 20000"/>
                <a:gd name="T108" fmla="*/ 2147483647 w 20000"/>
                <a:gd name="T109" fmla="*/ 2147483647 h 20000"/>
                <a:gd name="T110" fmla="*/ 2147483647 w 20000"/>
                <a:gd name="T111" fmla="*/ 2147483647 h 20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000"/>
                <a:gd name="T169" fmla="*/ 0 h 20000"/>
                <a:gd name="T170" fmla="*/ 20000 w 20000"/>
                <a:gd name="T171" fmla="*/ 20000 h 20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000" h="20000">
                  <a:moveTo>
                    <a:pt x="19531" y="2081"/>
                  </a:moveTo>
                  <a:lnTo>
                    <a:pt x="19174" y="2081"/>
                  </a:lnTo>
                  <a:lnTo>
                    <a:pt x="18259" y="3163"/>
                  </a:lnTo>
                  <a:lnTo>
                    <a:pt x="18482" y="2633"/>
                  </a:lnTo>
                  <a:lnTo>
                    <a:pt x="18616" y="2293"/>
                  </a:lnTo>
                  <a:lnTo>
                    <a:pt x="18259" y="1975"/>
                  </a:lnTo>
                  <a:lnTo>
                    <a:pt x="17679" y="1741"/>
                  </a:lnTo>
                  <a:lnTo>
                    <a:pt x="17567" y="1529"/>
                  </a:lnTo>
                  <a:lnTo>
                    <a:pt x="16987" y="1741"/>
                  </a:lnTo>
                  <a:lnTo>
                    <a:pt x="16741" y="1741"/>
                  </a:lnTo>
                  <a:lnTo>
                    <a:pt x="16384" y="1741"/>
                  </a:lnTo>
                  <a:lnTo>
                    <a:pt x="16049" y="2293"/>
                  </a:lnTo>
                  <a:lnTo>
                    <a:pt x="16049" y="2845"/>
                  </a:lnTo>
                  <a:lnTo>
                    <a:pt x="16049" y="3376"/>
                  </a:lnTo>
                  <a:lnTo>
                    <a:pt x="15603" y="3376"/>
                  </a:lnTo>
                  <a:lnTo>
                    <a:pt x="15603" y="3715"/>
                  </a:lnTo>
                  <a:lnTo>
                    <a:pt x="15469" y="3715"/>
                  </a:lnTo>
                  <a:lnTo>
                    <a:pt x="15134" y="3503"/>
                  </a:lnTo>
                  <a:lnTo>
                    <a:pt x="14688" y="3376"/>
                  </a:lnTo>
                  <a:lnTo>
                    <a:pt x="14554" y="3503"/>
                  </a:lnTo>
                  <a:lnTo>
                    <a:pt x="14085" y="3503"/>
                  </a:lnTo>
                  <a:lnTo>
                    <a:pt x="13638" y="3503"/>
                  </a:lnTo>
                  <a:lnTo>
                    <a:pt x="13058" y="2951"/>
                  </a:lnTo>
                  <a:lnTo>
                    <a:pt x="12455" y="2845"/>
                  </a:lnTo>
                  <a:lnTo>
                    <a:pt x="12232" y="2845"/>
                  </a:lnTo>
                  <a:lnTo>
                    <a:pt x="12455" y="3163"/>
                  </a:lnTo>
                  <a:lnTo>
                    <a:pt x="12143" y="2951"/>
                  </a:lnTo>
                  <a:lnTo>
                    <a:pt x="12143" y="3163"/>
                  </a:lnTo>
                  <a:lnTo>
                    <a:pt x="11674" y="3163"/>
                  </a:lnTo>
                  <a:lnTo>
                    <a:pt x="11674" y="3503"/>
                  </a:lnTo>
                  <a:lnTo>
                    <a:pt x="11674" y="3843"/>
                  </a:lnTo>
                  <a:lnTo>
                    <a:pt x="11897" y="4055"/>
                  </a:lnTo>
                  <a:lnTo>
                    <a:pt x="11674" y="4289"/>
                  </a:lnTo>
                  <a:lnTo>
                    <a:pt x="10960" y="4055"/>
                  </a:lnTo>
                  <a:lnTo>
                    <a:pt x="10402" y="3843"/>
                  </a:lnTo>
                  <a:lnTo>
                    <a:pt x="10268" y="4055"/>
                  </a:lnTo>
                  <a:lnTo>
                    <a:pt x="10268" y="4374"/>
                  </a:lnTo>
                  <a:lnTo>
                    <a:pt x="10268" y="4713"/>
                  </a:lnTo>
                  <a:lnTo>
                    <a:pt x="9710" y="4607"/>
                  </a:lnTo>
                  <a:lnTo>
                    <a:pt x="9219" y="4713"/>
                  </a:lnTo>
                  <a:lnTo>
                    <a:pt x="9219" y="5159"/>
                  </a:lnTo>
                  <a:lnTo>
                    <a:pt x="8884" y="5499"/>
                  </a:lnTo>
                  <a:lnTo>
                    <a:pt x="9129" y="6030"/>
                  </a:lnTo>
                  <a:lnTo>
                    <a:pt x="8884" y="6157"/>
                  </a:lnTo>
                  <a:lnTo>
                    <a:pt x="8304" y="6921"/>
                  </a:lnTo>
                  <a:lnTo>
                    <a:pt x="8304" y="7240"/>
                  </a:lnTo>
                  <a:lnTo>
                    <a:pt x="7857" y="7580"/>
                  </a:lnTo>
                  <a:lnTo>
                    <a:pt x="7857" y="8662"/>
                  </a:lnTo>
                  <a:lnTo>
                    <a:pt x="7612" y="9321"/>
                  </a:lnTo>
                  <a:lnTo>
                    <a:pt x="7254" y="10106"/>
                  </a:lnTo>
                  <a:lnTo>
                    <a:pt x="7612" y="10318"/>
                  </a:lnTo>
                  <a:lnTo>
                    <a:pt x="7612" y="10446"/>
                  </a:lnTo>
                  <a:lnTo>
                    <a:pt x="7612" y="10977"/>
                  </a:lnTo>
                  <a:lnTo>
                    <a:pt x="6808" y="10743"/>
                  </a:lnTo>
                  <a:lnTo>
                    <a:pt x="6473" y="10977"/>
                  </a:lnTo>
                  <a:lnTo>
                    <a:pt x="5893" y="11529"/>
                  </a:lnTo>
                  <a:lnTo>
                    <a:pt x="5893" y="12081"/>
                  </a:lnTo>
                  <a:lnTo>
                    <a:pt x="6116" y="12399"/>
                  </a:lnTo>
                  <a:lnTo>
                    <a:pt x="5893" y="12739"/>
                  </a:lnTo>
                  <a:lnTo>
                    <a:pt x="6116" y="13524"/>
                  </a:lnTo>
                  <a:lnTo>
                    <a:pt x="6339" y="14480"/>
                  </a:lnTo>
                  <a:lnTo>
                    <a:pt x="6473" y="14713"/>
                  </a:lnTo>
                  <a:lnTo>
                    <a:pt x="6808" y="15053"/>
                  </a:lnTo>
                  <a:lnTo>
                    <a:pt x="6696" y="15372"/>
                  </a:lnTo>
                  <a:lnTo>
                    <a:pt x="6339" y="15605"/>
                  </a:lnTo>
                  <a:lnTo>
                    <a:pt x="6696" y="16263"/>
                  </a:lnTo>
                  <a:lnTo>
                    <a:pt x="6696" y="16688"/>
                  </a:lnTo>
                  <a:lnTo>
                    <a:pt x="6473" y="17240"/>
                  </a:lnTo>
                  <a:lnTo>
                    <a:pt x="6116" y="17240"/>
                  </a:lnTo>
                  <a:lnTo>
                    <a:pt x="6116" y="17346"/>
                  </a:lnTo>
                  <a:lnTo>
                    <a:pt x="5893" y="17558"/>
                  </a:lnTo>
                  <a:lnTo>
                    <a:pt x="5893" y="18556"/>
                  </a:lnTo>
                  <a:lnTo>
                    <a:pt x="5424" y="18429"/>
                  </a:lnTo>
                  <a:lnTo>
                    <a:pt x="4955" y="18132"/>
                  </a:lnTo>
                  <a:lnTo>
                    <a:pt x="4955" y="17346"/>
                  </a:lnTo>
                  <a:lnTo>
                    <a:pt x="4955" y="17240"/>
                  </a:lnTo>
                  <a:lnTo>
                    <a:pt x="4844" y="17346"/>
                  </a:lnTo>
                  <a:lnTo>
                    <a:pt x="4844" y="17686"/>
                  </a:lnTo>
                  <a:lnTo>
                    <a:pt x="4621" y="17686"/>
                  </a:lnTo>
                  <a:lnTo>
                    <a:pt x="4844" y="18132"/>
                  </a:lnTo>
                  <a:lnTo>
                    <a:pt x="4375" y="18556"/>
                  </a:lnTo>
                  <a:lnTo>
                    <a:pt x="4040" y="18217"/>
                  </a:lnTo>
                  <a:lnTo>
                    <a:pt x="3929" y="18429"/>
                  </a:lnTo>
                  <a:lnTo>
                    <a:pt x="4040" y="18556"/>
                  </a:lnTo>
                  <a:lnTo>
                    <a:pt x="3460" y="19342"/>
                  </a:lnTo>
                  <a:lnTo>
                    <a:pt x="3013" y="19873"/>
                  </a:lnTo>
                  <a:lnTo>
                    <a:pt x="1964" y="19979"/>
                  </a:lnTo>
                  <a:lnTo>
                    <a:pt x="1272" y="19639"/>
                  </a:lnTo>
                  <a:lnTo>
                    <a:pt x="580" y="19002"/>
                  </a:lnTo>
                  <a:lnTo>
                    <a:pt x="580" y="18556"/>
                  </a:lnTo>
                  <a:lnTo>
                    <a:pt x="1049" y="18769"/>
                  </a:lnTo>
                  <a:lnTo>
                    <a:pt x="915" y="18429"/>
                  </a:lnTo>
                  <a:lnTo>
                    <a:pt x="1049" y="17898"/>
                  </a:lnTo>
                  <a:lnTo>
                    <a:pt x="915" y="17898"/>
                  </a:lnTo>
                  <a:lnTo>
                    <a:pt x="692" y="18132"/>
                  </a:lnTo>
                  <a:lnTo>
                    <a:pt x="357" y="18429"/>
                  </a:lnTo>
                  <a:lnTo>
                    <a:pt x="89" y="18132"/>
                  </a:lnTo>
                  <a:lnTo>
                    <a:pt x="580" y="17558"/>
                  </a:lnTo>
                  <a:lnTo>
                    <a:pt x="692" y="17558"/>
                  </a:lnTo>
                  <a:lnTo>
                    <a:pt x="915" y="17346"/>
                  </a:lnTo>
                  <a:lnTo>
                    <a:pt x="692" y="17346"/>
                  </a:lnTo>
                  <a:lnTo>
                    <a:pt x="1049" y="17028"/>
                  </a:lnTo>
                  <a:lnTo>
                    <a:pt x="1607" y="16476"/>
                  </a:lnTo>
                  <a:lnTo>
                    <a:pt x="915" y="16688"/>
                  </a:lnTo>
                  <a:lnTo>
                    <a:pt x="692" y="17028"/>
                  </a:lnTo>
                  <a:lnTo>
                    <a:pt x="580" y="16688"/>
                  </a:lnTo>
                  <a:lnTo>
                    <a:pt x="357" y="17028"/>
                  </a:lnTo>
                  <a:lnTo>
                    <a:pt x="357" y="16476"/>
                  </a:lnTo>
                  <a:lnTo>
                    <a:pt x="89" y="15924"/>
                  </a:lnTo>
                  <a:lnTo>
                    <a:pt x="89" y="15605"/>
                  </a:lnTo>
                  <a:lnTo>
                    <a:pt x="1272" y="15605"/>
                  </a:lnTo>
                  <a:lnTo>
                    <a:pt x="1964" y="15605"/>
                  </a:lnTo>
                  <a:lnTo>
                    <a:pt x="2188" y="15372"/>
                  </a:lnTo>
                  <a:lnTo>
                    <a:pt x="1964" y="15265"/>
                  </a:lnTo>
                  <a:lnTo>
                    <a:pt x="1964" y="15372"/>
                  </a:lnTo>
                  <a:lnTo>
                    <a:pt x="1607" y="15372"/>
                  </a:lnTo>
                  <a:lnTo>
                    <a:pt x="1272" y="15372"/>
                  </a:lnTo>
                  <a:lnTo>
                    <a:pt x="357" y="15372"/>
                  </a:lnTo>
                  <a:lnTo>
                    <a:pt x="89" y="15265"/>
                  </a:lnTo>
                  <a:lnTo>
                    <a:pt x="89" y="15053"/>
                  </a:lnTo>
                  <a:lnTo>
                    <a:pt x="357" y="14926"/>
                  </a:lnTo>
                  <a:lnTo>
                    <a:pt x="0" y="14713"/>
                  </a:lnTo>
                  <a:lnTo>
                    <a:pt x="357" y="14480"/>
                  </a:lnTo>
                  <a:lnTo>
                    <a:pt x="1049" y="14480"/>
                  </a:lnTo>
                  <a:lnTo>
                    <a:pt x="1272" y="14480"/>
                  </a:lnTo>
                  <a:lnTo>
                    <a:pt x="692" y="14161"/>
                  </a:lnTo>
                  <a:lnTo>
                    <a:pt x="89" y="14161"/>
                  </a:lnTo>
                  <a:lnTo>
                    <a:pt x="89" y="13949"/>
                  </a:lnTo>
                  <a:lnTo>
                    <a:pt x="580" y="13949"/>
                  </a:lnTo>
                  <a:lnTo>
                    <a:pt x="915" y="13822"/>
                  </a:lnTo>
                  <a:lnTo>
                    <a:pt x="1607" y="13609"/>
                  </a:lnTo>
                  <a:lnTo>
                    <a:pt x="1607" y="13822"/>
                  </a:lnTo>
                  <a:lnTo>
                    <a:pt x="1830" y="13822"/>
                  </a:lnTo>
                  <a:lnTo>
                    <a:pt x="1607" y="13524"/>
                  </a:lnTo>
                  <a:lnTo>
                    <a:pt x="915" y="13524"/>
                  </a:lnTo>
                  <a:lnTo>
                    <a:pt x="915" y="13270"/>
                  </a:lnTo>
                  <a:lnTo>
                    <a:pt x="1607" y="13057"/>
                  </a:lnTo>
                  <a:lnTo>
                    <a:pt x="1830" y="13270"/>
                  </a:lnTo>
                  <a:lnTo>
                    <a:pt x="2411" y="12951"/>
                  </a:lnTo>
                  <a:lnTo>
                    <a:pt x="1607" y="12951"/>
                  </a:lnTo>
                  <a:lnTo>
                    <a:pt x="1607" y="12739"/>
                  </a:lnTo>
                  <a:lnTo>
                    <a:pt x="2188" y="12951"/>
                  </a:lnTo>
                  <a:lnTo>
                    <a:pt x="2768" y="13057"/>
                  </a:lnTo>
                  <a:lnTo>
                    <a:pt x="2411" y="12739"/>
                  </a:lnTo>
                  <a:lnTo>
                    <a:pt x="2545" y="12611"/>
                  </a:lnTo>
                  <a:lnTo>
                    <a:pt x="3103" y="12951"/>
                  </a:lnTo>
                  <a:lnTo>
                    <a:pt x="3013" y="12611"/>
                  </a:lnTo>
                  <a:lnTo>
                    <a:pt x="2768" y="12399"/>
                  </a:lnTo>
                  <a:lnTo>
                    <a:pt x="3013" y="12399"/>
                  </a:lnTo>
                  <a:lnTo>
                    <a:pt x="3013" y="12081"/>
                  </a:lnTo>
                  <a:lnTo>
                    <a:pt x="3929" y="11635"/>
                  </a:lnTo>
                  <a:lnTo>
                    <a:pt x="4040" y="12081"/>
                  </a:lnTo>
                  <a:lnTo>
                    <a:pt x="4844" y="11868"/>
                  </a:lnTo>
                  <a:lnTo>
                    <a:pt x="5201" y="11316"/>
                  </a:lnTo>
                  <a:lnTo>
                    <a:pt x="5201" y="11189"/>
                  </a:lnTo>
                  <a:lnTo>
                    <a:pt x="5201" y="10977"/>
                  </a:lnTo>
                  <a:lnTo>
                    <a:pt x="4844" y="11316"/>
                  </a:lnTo>
                  <a:lnTo>
                    <a:pt x="4286" y="11868"/>
                  </a:lnTo>
                  <a:lnTo>
                    <a:pt x="3683" y="11529"/>
                  </a:lnTo>
                  <a:lnTo>
                    <a:pt x="4286" y="11189"/>
                  </a:lnTo>
                  <a:lnTo>
                    <a:pt x="4286" y="10977"/>
                  </a:lnTo>
                  <a:lnTo>
                    <a:pt x="4844" y="10318"/>
                  </a:lnTo>
                  <a:lnTo>
                    <a:pt x="5201" y="10446"/>
                  </a:lnTo>
                  <a:lnTo>
                    <a:pt x="5424" y="10106"/>
                  </a:lnTo>
                  <a:lnTo>
                    <a:pt x="5201" y="10106"/>
                  </a:lnTo>
                  <a:lnTo>
                    <a:pt x="5558" y="9533"/>
                  </a:lnTo>
                  <a:lnTo>
                    <a:pt x="5781" y="9214"/>
                  </a:lnTo>
                  <a:lnTo>
                    <a:pt x="6116" y="9321"/>
                  </a:lnTo>
                  <a:lnTo>
                    <a:pt x="6339" y="9002"/>
                  </a:lnTo>
                  <a:lnTo>
                    <a:pt x="5893" y="9002"/>
                  </a:lnTo>
                  <a:lnTo>
                    <a:pt x="5893" y="8896"/>
                  </a:lnTo>
                  <a:lnTo>
                    <a:pt x="5781" y="9002"/>
                  </a:lnTo>
                  <a:lnTo>
                    <a:pt x="5781" y="8450"/>
                  </a:lnTo>
                  <a:lnTo>
                    <a:pt x="6116" y="8662"/>
                  </a:lnTo>
                  <a:lnTo>
                    <a:pt x="5893" y="8450"/>
                  </a:lnTo>
                  <a:lnTo>
                    <a:pt x="6116" y="8004"/>
                  </a:lnTo>
                  <a:lnTo>
                    <a:pt x="6473" y="8004"/>
                  </a:lnTo>
                  <a:lnTo>
                    <a:pt x="6339" y="7580"/>
                  </a:lnTo>
                  <a:lnTo>
                    <a:pt x="7254" y="7452"/>
                  </a:lnTo>
                  <a:lnTo>
                    <a:pt x="7254" y="7240"/>
                  </a:lnTo>
                  <a:lnTo>
                    <a:pt x="6339" y="7452"/>
                  </a:lnTo>
                  <a:lnTo>
                    <a:pt x="6339" y="6921"/>
                  </a:lnTo>
                  <a:lnTo>
                    <a:pt x="6696" y="6369"/>
                  </a:lnTo>
                  <a:lnTo>
                    <a:pt x="7031" y="6030"/>
                  </a:lnTo>
                  <a:lnTo>
                    <a:pt x="8214" y="6030"/>
                  </a:lnTo>
                  <a:lnTo>
                    <a:pt x="8214" y="5817"/>
                  </a:lnTo>
                  <a:lnTo>
                    <a:pt x="7254" y="5817"/>
                  </a:lnTo>
                  <a:lnTo>
                    <a:pt x="7857" y="5499"/>
                  </a:lnTo>
                  <a:lnTo>
                    <a:pt x="7969" y="5499"/>
                  </a:lnTo>
                  <a:lnTo>
                    <a:pt x="8214" y="5711"/>
                  </a:lnTo>
                  <a:lnTo>
                    <a:pt x="8214" y="5499"/>
                  </a:lnTo>
                  <a:lnTo>
                    <a:pt x="7969" y="5244"/>
                  </a:lnTo>
                  <a:lnTo>
                    <a:pt x="8214" y="5159"/>
                  </a:lnTo>
                  <a:lnTo>
                    <a:pt x="7857" y="5244"/>
                  </a:lnTo>
                  <a:lnTo>
                    <a:pt x="7612" y="5159"/>
                  </a:lnTo>
                  <a:lnTo>
                    <a:pt x="8214" y="4926"/>
                  </a:lnTo>
                  <a:lnTo>
                    <a:pt x="8304" y="4926"/>
                  </a:lnTo>
                  <a:lnTo>
                    <a:pt x="8304" y="4713"/>
                  </a:lnTo>
                  <a:lnTo>
                    <a:pt x="8772" y="4713"/>
                  </a:lnTo>
                  <a:lnTo>
                    <a:pt x="8772" y="4926"/>
                  </a:lnTo>
                  <a:lnTo>
                    <a:pt x="8884" y="4713"/>
                  </a:lnTo>
                  <a:lnTo>
                    <a:pt x="8772" y="4713"/>
                  </a:lnTo>
                  <a:lnTo>
                    <a:pt x="8884" y="4289"/>
                  </a:lnTo>
                  <a:lnTo>
                    <a:pt x="9219" y="4289"/>
                  </a:lnTo>
                  <a:lnTo>
                    <a:pt x="9710" y="4289"/>
                  </a:lnTo>
                  <a:lnTo>
                    <a:pt x="9710" y="4055"/>
                  </a:lnTo>
                  <a:lnTo>
                    <a:pt x="9219" y="4289"/>
                  </a:lnTo>
                  <a:lnTo>
                    <a:pt x="8884" y="4289"/>
                  </a:lnTo>
                  <a:lnTo>
                    <a:pt x="9129" y="3843"/>
                  </a:lnTo>
                  <a:lnTo>
                    <a:pt x="9219" y="3843"/>
                  </a:lnTo>
                  <a:lnTo>
                    <a:pt x="9710" y="3503"/>
                  </a:lnTo>
                  <a:lnTo>
                    <a:pt x="9710" y="3376"/>
                  </a:lnTo>
                  <a:lnTo>
                    <a:pt x="9821" y="3163"/>
                  </a:lnTo>
                  <a:lnTo>
                    <a:pt x="9710" y="3163"/>
                  </a:lnTo>
                  <a:lnTo>
                    <a:pt x="9219" y="3376"/>
                  </a:lnTo>
                  <a:lnTo>
                    <a:pt x="9129" y="3163"/>
                  </a:lnTo>
                  <a:lnTo>
                    <a:pt x="9219" y="2845"/>
                  </a:lnTo>
                  <a:lnTo>
                    <a:pt x="10402" y="2633"/>
                  </a:lnTo>
                  <a:lnTo>
                    <a:pt x="10737" y="2951"/>
                  </a:lnTo>
                  <a:lnTo>
                    <a:pt x="10960" y="2951"/>
                  </a:lnTo>
                  <a:lnTo>
                    <a:pt x="10960" y="2845"/>
                  </a:lnTo>
                  <a:lnTo>
                    <a:pt x="10625" y="2845"/>
                  </a:lnTo>
                  <a:lnTo>
                    <a:pt x="10402" y="2420"/>
                  </a:lnTo>
                  <a:lnTo>
                    <a:pt x="10960" y="2081"/>
                  </a:lnTo>
                  <a:lnTo>
                    <a:pt x="11183" y="2633"/>
                  </a:lnTo>
                  <a:lnTo>
                    <a:pt x="11183" y="2293"/>
                  </a:lnTo>
                  <a:lnTo>
                    <a:pt x="11317" y="2081"/>
                  </a:lnTo>
                  <a:lnTo>
                    <a:pt x="11540" y="2845"/>
                  </a:lnTo>
                  <a:lnTo>
                    <a:pt x="11674" y="2845"/>
                  </a:lnTo>
                  <a:lnTo>
                    <a:pt x="11897" y="2633"/>
                  </a:lnTo>
                  <a:lnTo>
                    <a:pt x="11674" y="2293"/>
                  </a:lnTo>
                  <a:lnTo>
                    <a:pt x="12143" y="2081"/>
                  </a:lnTo>
                  <a:lnTo>
                    <a:pt x="12232" y="1975"/>
                  </a:lnTo>
                  <a:lnTo>
                    <a:pt x="12813" y="2293"/>
                  </a:lnTo>
                  <a:lnTo>
                    <a:pt x="12813" y="1741"/>
                  </a:lnTo>
                  <a:lnTo>
                    <a:pt x="12455" y="1741"/>
                  </a:lnTo>
                  <a:lnTo>
                    <a:pt x="12143" y="1423"/>
                  </a:lnTo>
                  <a:lnTo>
                    <a:pt x="12701" y="1423"/>
                  </a:lnTo>
                  <a:lnTo>
                    <a:pt x="13415" y="1423"/>
                  </a:lnTo>
                  <a:lnTo>
                    <a:pt x="13638" y="1529"/>
                  </a:lnTo>
                  <a:lnTo>
                    <a:pt x="13973" y="1210"/>
                  </a:lnTo>
                  <a:lnTo>
                    <a:pt x="13973" y="637"/>
                  </a:lnTo>
                  <a:lnTo>
                    <a:pt x="14330" y="1083"/>
                  </a:lnTo>
                  <a:lnTo>
                    <a:pt x="14554" y="870"/>
                  </a:lnTo>
                  <a:lnTo>
                    <a:pt x="14330" y="637"/>
                  </a:lnTo>
                  <a:lnTo>
                    <a:pt x="14554" y="297"/>
                  </a:lnTo>
                  <a:lnTo>
                    <a:pt x="15134" y="297"/>
                  </a:lnTo>
                  <a:lnTo>
                    <a:pt x="15469" y="297"/>
                  </a:lnTo>
                  <a:lnTo>
                    <a:pt x="15134" y="870"/>
                  </a:lnTo>
                  <a:lnTo>
                    <a:pt x="15134" y="1423"/>
                  </a:lnTo>
                  <a:lnTo>
                    <a:pt x="15246" y="1529"/>
                  </a:lnTo>
                  <a:lnTo>
                    <a:pt x="15246" y="1210"/>
                  </a:lnTo>
                  <a:lnTo>
                    <a:pt x="16049" y="297"/>
                  </a:lnTo>
                  <a:lnTo>
                    <a:pt x="16049" y="637"/>
                  </a:lnTo>
                  <a:lnTo>
                    <a:pt x="16161" y="1083"/>
                  </a:lnTo>
                  <a:lnTo>
                    <a:pt x="16384" y="870"/>
                  </a:lnTo>
                  <a:lnTo>
                    <a:pt x="16518" y="637"/>
                  </a:lnTo>
                  <a:lnTo>
                    <a:pt x="16741" y="552"/>
                  </a:lnTo>
                  <a:lnTo>
                    <a:pt x="16384" y="297"/>
                  </a:lnTo>
                  <a:lnTo>
                    <a:pt x="16518" y="0"/>
                  </a:lnTo>
                  <a:lnTo>
                    <a:pt x="17098" y="0"/>
                  </a:lnTo>
                  <a:lnTo>
                    <a:pt x="17567" y="85"/>
                  </a:lnTo>
                  <a:lnTo>
                    <a:pt x="17567" y="297"/>
                  </a:lnTo>
                  <a:lnTo>
                    <a:pt x="17098" y="552"/>
                  </a:lnTo>
                  <a:lnTo>
                    <a:pt x="17567" y="637"/>
                  </a:lnTo>
                  <a:lnTo>
                    <a:pt x="17098" y="870"/>
                  </a:lnTo>
                  <a:lnTo>
                    <a:pt x="17567" y="870"/>
                  </a:lnTo>
                  <a:lnTo>
                    <a:pt x="17902" y="297"/>
                  </a:lnTo>
                  <a:lnTo>
                    <a:pt x="18013" y="297"/>
                  </a:lnTo>
                  <a:lnTo>
                    <a:pt x="18259" y="552"/>
                  </a:lnTo>
                  <a:lnTo>
                    <a:pt x="18482" y="297"/>
                  </a:lnTo>
                  <a:lnTo>
                    <a:pt x="19063" y="637"/>
                  </a:lnTo>
                  <a:lnTo>
                    <a:pt x="18839" y="637"/>
                  </a:lnTo>
                  <a:lnTo>
                    <a:pt x="19174" y="637"/>
                  </a:lnTo>
                  <a:lnTo>
                    <a:pt x="19531" y="1083"/>
                  </a:lnTo>
                  <a:lnTo>
                    <a:pt x="19063" y="1423"/>
                  </a:lnTo>
                  <a:lnTo>
                    <a:pt x="17902" y="1423"/>
                  </a:lnTo>
                  <a:lnTo>
                    <a:pt x="18482" y="1529"/>
                  </a:lnTo>
                  <a:lnTo>
                    <a:pt x="18839" y="1975"/>
                  </a:lnTo>
                  <a:lnTo>
                    <a:pt x="19063" y="1741"/>
                  </a:lnTo>
                  <a:lnTo>
                    <a:pt x="19397" y="1741"/>
                  </a:lnTo>
                  <a:lnTo>
                    <a:pt x="19754" y="1975"/>
                  </a:lnTo>
                  <a:lnTo>
                    <a:pt x="19978" y="2081"/>
                  </a:lnTo>
                  <a:lnTo>
                    <a:pt x="19531" y="2081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38" name="Freeform 34"/>
            <p:cNvSpPr>
              <a:spLocks noChangeAspect="1"/>
            </p:cNvSpPr>
            <p:nvPr/>
          </p:nvSpPr>
          <p:spPr bwMode="auto">
            <a:xfrm>
              <a:off x="4664075" y="3008313"/>
              <a:ext cx="26988" cy="19050"/>
            </a:xfrm>
            <a:custGeom>
              <a:avLst/>
              <a:gdLst>
                <a:gd name="T0" fmla="*/ 83733 w 20000"/>
                <a:gd name="T1" fmla="*/ 10372 h 20000"/>
                <a:gd name="T2" fmla="*/ 0 w 20000"/>
                <a:gd name="T3" fmla="*/ 6325 h 20000"/>
                <a:gd name="T4" fmla="*/ 418622 w 20000"/>
                <a:gd name="T5" fmla="*/ 0 h 20000"/>
                <a:gd name="T6" fmla="*/ 648777 w 20000"/>
                <a:gd name="T7" fmla="*/ 3795 h 20000"/>
                <a:gd name="T8" fmla="*/ 858119 w 20000"/>
                <a:gd name="T9" fmla="*/ 0 h 20000"/>
                <a:gd name="T10" fmla="*/ 962737 w 20000"/>
                <a:gd name="T11" fmla="*/ 3795 h 20000"/>
                <a:gd name="T12" fmla="*/ 418622 w 20000"/>
                <a:gd name="T13" fmla="*/ 9106 h 20000"/>
                <a:gd name="T14" fmla="*/ 334889 w 20000"/>
                <a:gd name="T15" fmla="*/ 10372 h 20000"/>
                <a:gd name="T16" fmla="*/ 83733 w 20000"/>
                <a:gd name="T17" fmla="*/ 10372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1702" y="19524"/>
                  </a:moveTo>
                  <a:lnTo>
                    <a:pt x="0" y="11905"/>
                  </a:lnTo>
                  <a:lnTo>
                    <a:pt x="8511" y="0"/>
                  </a:lnTo>
                  <a:lnTo>
                    <a:pt x="13191" y="7143"/>
                  </a:lnTo>
                  <a:lnTo>
                    <a:pt x="17447" y="0"/>
                  </a:lnTo>
                  <a:lnTo>
                    <a:pt x="19574" y="7143"/>
                  </a:lnTo>
                  <a:lnTo>
                    <a:pt x="8511" y="17143"/>
                  </a:lnTo>
                  <a:lnTo>
                    <a:pt x="6809" y="19524"/>
                  </a:lnTo>
                  <a:lnTo>
                    <a:pt x="1702" y="19524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39" name="Freeform 35"/>
            <p:cNvSpPr>
              <a:spLocks noChangeAspect="1"/>
            </p:cNvSpPr>
            <p:nvPr/>
          </p:nvSpPr>
          <p:spPr bwMode="auto">
            <a:xfrm>
              <a:off x="4646613" y="3005138"/>
              <a:ext cx="17462" cy="15875"/>
            </a:xfrm>
            <a:custGeom>
              <a:avLst/>
              <a:gdLst>
                <a:gd name="T0" fmla="*/ 1958 w 20000"/>
                <a:gd name="T1" fmla="*/ 962 h 20000"/>
                <a:gd name="T2" fmla="*/ 734 w 20000"/>
                <a:gd name="T3" fmla="*/ 962 h 20000"/>
                <a:gd name="T4" fmla="*/ 3304 w 20000"/>
                <a:gd name="T5" fmla="*/ 652 h 20000"/>
                <a:gd name="T6" fmla="*/ 1958 w 20000"/>
                <a:gd name="T7" fmla="*/ 652 h 20000"/>
                <a:gd name="T8" fmla="*/ 0 w 20000"/>
                <a:gd name="T9" fmla="*/ 962 h 20000"/>
                <a:gd name="T10" fmla="*/ 0 w 20000"/>
                <a:gd name="T11" fmla="*/ 465 h 20000"/>
                <a:gd name="T12" fmla="*/ 1958 w 20000"/>
                <a:gd name="T13" fmla="*/ 465 h 20000"/>
                <a:gd name="T14" fmla="*/ 1958 w 20000"/>
                <a:gd name="T15" fmla="*/ 0 h 20000"/>
                <a:gd name="T16" fmla="*/ 3304 w 20000"/>
                <a:gd name="T17" fmla="*/ 186 h 20000"/>
                <a:gd name="T18" fmla="*/ 3304 w 20000"/>
                <a:gd name="T19" fmla="*/ 652 h 20000"/>
                <a:gd name="T20" fmla="*/ 1958 w 20000"/>
                <a:gd name="T21" fmla="*/ 962 h 2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00"/>
                <a:gd name="T34" fmla="*/ 0 h 20000"/>
                <a:gd name="T35" fmla="*/ 20000 w 20000"/>
                <a:gd name="T36" fmla="*/ 20000 h 2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00" h="20000">
                  <a:moveTo>
                    <a:pt x="11429" y="19375"/>
                  </a:moveTo>
                  <a:lnTo>
                    <a:pt x="4286" y="19375"/>
                  </a:lnTo>
                  <a:lnTo>
                    <a:pt x="19286" y="13125"/>
                  </a:lnTo>
                  <a:lnTo>
                    <a:pt x="11429" y="13125"/>
                  </a:lnTo>
                  <a:lnTo>
                    <a:pt x="0" y="19375"/>
                  </a:lnTo>
                  <a:lnTo>
                    <a:pt x="0" y="9375"/>
                  </a:lnTo>
                  <a:lnTo>
                    <a:pt x="11429" y="9375"/>
                  </a:lnTo>
                  <a:lnTo>
                    <a:pt x="11429" y="0"/>
                  </a:lnTo>
                  <a:lnTo>
                    <a:pt x="19286" y="3750"/>
                  </a:lnTo>
                  <a:lnTo>
                    <a:pt x="19286" y="13125"/>
                  </a:lnTo>
                  <a:lnTo>
                    <a:pt x="11429" y="19375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40" name="Freeform 36"/>
            <p:cNvSpPr>
              <a:spLocks noChangeAspect="1"/>
            </p:cNvSpPr>
            <p:nvPr/>
          </p:nvSpPr>
          <p:spPr bwMode="auto">
            <a:xfrm>
              <a:off x="4579938" y="3640138"/>
              <a:ext cx="176212" cy="68262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0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0 w 20000"/>
                <a:gd name="T63" fmla="*/ 2147483647 h 20000"/>
                <a:gd name="T64" fmla="*/ 0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2147483647 h 200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000"/>
                <a:gd name="T142" fmla="*/ 0 h 20000"/>
                <a:gd name="T143" fmla="*/ 20000 w 20000"/>
                <a:gd name="T144" fmla="*/ 20000 h 2000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000" h="20000">
                  <a:moveTo>
                    <a:pt x="10611" y="2192"/>
                  </a:moveTo>
                  <a:lnTo>
                    <a:pt x="12283" y="3562"/>
                  </a:lnTo>
                  <a:lnTo>
                    <a:pt x="13248" y="3562"/>
                  </a:lnTo>
                  <a:lnTo>
                    <a:pt x="14598" y="0"/>
                  </a:lnTo>
                  <a:lnTo>
                    <a:pt x="16270" y="1370"/>
                  </a:lnTo>
                  <a:lnTo>
                    <a:pt x="18907" y="2192"/>
                  </a:lnTo>
                  <a:lnTo>
                    <a:pt x="18907" y="5616"/>
                  </a:lnTo>
                  <a:lnTo>
                    <a:pt x="19936" y="7808"/>
                  </a:lnTo>
                  <a:lnTo>
                    <a:pt x="19936" y="9178"/>
                  </a:lnTo>
                  <a:lnTo>
                    <a:pt x="19293" y="10685"/>
                  </a:lnTo>
                  <a:lnTo>
                    <a:pt x="18264" y="10685"/>
                  </a:lnTo>
                  <a:lnTo>
                    <a:pt x="17621" y="10685"/>
                  </a:lnTo>
                  <a:lnTo>
                    <a:pt x="18264" y="11233"/>
                  </a:lnTo>
                  <a:lnTo>
                    <a:pt x="18264" y="16301"/>
                  </a:lnTo>
                  <a:lnTo>
                    <a:pt x="17299" y="17123"/>
                  </a:lnTo>
                  <a:lnTo>
                    <a:pt x="17299" y="18493"/>
                  </a:lnTo>
                  <a:lnTo>
                    <a:pt x="16270" y="18493"/>
                  </a:lnTo>
                  <a:lnTo>
                    <a:pt x="13248" y="19863"/>
                  </a:lnTo>
                  <a:lnTo>
                    <a:pt x="10611" y="19863"/>
                  </a:lnTo>
                  <a:lnTo>
                    <a:pt x="10354" y="19863"/>
                  </a:lnTo>
                  <a:lnTo>
                    <a:pt x="8617" y="17123"/>
                  </a:lnTo>
                  <a:lnTo>
                    <a:pt x="6945" y="14932"/>
                  </a:lnTo>
                  <a:lnTo>
                    <a:pt x="5981" y="14932"/>
                  </a:lnTo>
                  <a:lnTo>
                    <a:pt x="4309" y="14932"/>
                  </a:lnTo>
                  <a:lnTo>
                    <a:pt x="4309" y="17123"/>
                  </a:lnTo>
                  <a:lnTo>
                    <a:pt x="2637" y="17123"/>
                  </a:lnTo>
                  <a:lnTo>
                    <a:pt x="2315" y="17123"/>
                  </a:lnTo>
                  <a:lnTo>
                    <a:pt x="2315" y="16301"/>
                  </a:lnTo>
                  <a:lnTo>
                    <a:pt x="900" y="16301"/>
                  </a:lnTo>
                  <a:lnTo>
                    <a:pt x="900" y="14932"/>
                  </a:lnTo>
                  <a:lnTo>
                    <a:pt x="643" y="14932"/>
                  </a:lnTo>
                  <a:lnTo>
                    <a:pt x="0" y="13425"/>
                  </a:lnTo>
                  <a:lnTo>
                    <a:pt x="0" y="12877"/>
                  </a:lnTo>
                  <a:lnTo>
                    <a:pt x="643" y="11233"/>
                  </a:lnTo>
                  <a:lnTo>
                    <a:pt x="2315" y="12877"/>
                  </a:lnTo>
                  <a:lnTo>
                    <a:pt x="2315" y="11233"/>
                  </a:lnTo>
                  <a:lnTo>
                    <a:pt x="3280" y="11233"/>
                  </a:lnTo>
                  <a:lnTo>
                    <a:pt x="3666" y="12877"/>
                  </a:lnTo>
                  <a:lnTo>
                    <a:pt x="5273" y="11233"/>
                  </a:lnTo>
                  <a:lnTo>
                    <a:pt x="6302" y="11233"/>
                  </a:lnTo>
                  <a:lnTo>
                    <a:pt x="6945" y="10685"/>
                  </a:lnTo>
                  <a:lnTo>
                    <a:pt x="8617" y="10685"/>
                  </a:lnTo>
                  <a:lnTo>
                    <a:pt x="9325" y="11233"/>
                  </a:lnTo>
                  <a:lnTo>
                    <a:pt x="8617" y="9178"/>
                  </a:lnTo>
                  <a:lnTo>
                    <a:pt x="8617" y="5616"/>
                  </a:lnTo>
                  <a:lnTo>
                    <a:pt x="10611" y="5068"/>
                  </a:lnTo>
                  <a:lnTo>
                    <a:pt x="10611" y="2192"/>
                  </a:lnTo>
                  <a:close/>
                </a:path>
              </a:pathLst>
            </a:custGeom>
            <a:solidFill>
              <a:srgbClr val="026CB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41" name="Freeform 37"/>
            <p:cNvSpPr>
              <a:spLocks noChangeAspect="1"/>
            </p:cNvSpPr>
            <p:nvPr/>
          </p:nvSpPr>
          <p:spPr bwMode="auto">
            <a:xfrm>
              <a:off x="4675188" y="3471863"/>
              <a:ext cx="238125" cy="163512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0 w 20000"/>
                <a:gd name="T87" fmla="*/ 2147483647 h 20000"/>
                <a:gd name="T88" fmla="*/ 0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2147483647 h 20000"/>
                <a:gd name="T94" fmla="*/ 2147483647 w 20000"/>
                <a:gd name="T95" fmla="*/ 2147483647 h 20000"/>
                <a:gd name="T96" fmla="*/ 2147483647 w 20000"/>
                <a:gd name="T97" fmla="*/ 2147483647 h 20000"/>
                <a:gd name="T98" fmla="*/ 2147483647 w 20000"/>
                <a:gd name="T99" fmla="*/ 2147483647 h 20000"/>
                <a:gd name="T100" fmla="*/ 2147483647 w 20000"/>
                <a:gd name="T101" fmla="*/ 2147483647 h 20000"/>
                <a:gd name="T102" fmla="*/ 2147483647 w 20000"/>
                <a:gd name="T103" fmla="*/ 2147483647 h 20000"/>
                <a:gd name="T104" fmla="*/ 2147483647 w 20000"/>
                <a:gd name="T105" fmla="*/ 2147483647 h 20000"/>
                <a:gd name="T106" fmla="*/ 2147483647 w 20000"/>
                <a:gd name="T107" fmla="*/ 2147483647 h 20000"/>
                <a:gd name="T108" fmla="*/ 2147483647 w 20000"/>
                <a:gd name="T109" fmla="*/ 0 h 20000"/>
                <a:gd name="T110" fmla="*/ 2147483647 w 20000"/>
                <a:gd name="T111" fmla="*/ 2147483647 h 20000"/>
                <a:gd name="T112" fmla="*/ 2147483647 w 20000"/>
                <a:gd name="T113" fmla="*/ 2147483647 h 20000"/>
                <a:gd name="T114" fmla="*/ 2147483647 w 20000"/>
                <a:gd name="T115" fmla="*/ 2147483647 h 20000"/>
                <a:gd name="T116" fmla="*/ 2147483647 w 20000"/>
                <a:gd name="T117" fmla="*/ 2147483647 h 20000"/>
                <a:gd name="T118" fmla="*/ 2147483647 w 20000"/>
                <a:gd name="T119" fmla="*/ 2147483647 h 200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000"/>
                <a:gd name="T181" fmla="*/ 0 h 20000"/>
                <a:gd name="T182" fmla="*/ 20000 w 20000"/>
                <a:gd name="T183" fmla="*/ 20000 h 200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000" h="20000">
                  <a:moveTo>
                    <a:pt x="10309" y="933"/>
                  </a:moveTo>
                  <a:lnTo>
                    <a:pt x="16722" y="933"/>
                  </a:lnTo>
                  <a:lnTo>
                    <a:pt x="17957" y="3615"/>
                  </a:lnTo>
                  <a:lnTo>
                    <a:pt x="18670" y="5481"/>
                  </a:lnTo>
                  <a:lnTo>
                    <a:pt x="19192" y="7289"/>
                  </a:lnTo>
                  <a:lnTo>
                    <a:pt x="17482" y="8455"/>
                  </a:lnTo>
                  <a:lnTo>
                    <a:pt x="18670" y="10029"/>
                  </a:lnTo>
                  <a:lnTo>
                    <a:pt x="19192" y="11837"/>
                  </a:lnTo>
                  <a:lnTo>
                    <a:pt x="19952" y="13586"/>
                  </a:lnTo>
                  <a:lnTo>
                    <a:pt x="17197" y="18134"/>
                  </a:lnTo>
                  <a:lnTo>
                    <a:pt x="17482" y="19592"/>
                  </a:lnTo>
                  <a:lnTo>
                    <a:pt x="17197" y="19942"/>
                  </a:lnTo>
                  <a:lnTo>
                    <a:pt x="16722" y="19592"/>
                  </a:lnTo>
                  <a:lnTo>
                    <a:pt x="15487" y="19009"/>
                  </a:lnTo>
                  <a:lnTo>
                    <a:pt x="14489" y="18717"/>
                  </a:lnTo>
                  <a:lnTo>
                    <a:pt x="14014" y="19009"/>
                  </a:lnTo>
                  <a:lnTo>
                    <a:pt x="13302" y="19009"/>
                  </a:lnTo>
                  <a:lnTo>
                    <a:pt x="12067" y="19592"/>
                  </a:lnTo>
                  <a:lnTo>
                    <a:pt x="11591" y="19009"/>
                  </a:lnTo>
                  <a:lnTo>
                    <a:pt x="11306" y="18134"/>
                  </a:lnTo>
                  <a:lnTo>
                    <a:pt x="10309" y="18717"/>
                  </a:lnTo>
                  <a:lnTo>
                    <a:pt x="9359" y="17551"/>
                  </a:lnTo>
                  <a:lnTo>
                    <a:pt x="9359" y="17201"/>
                  </a:lnTo>
                  <a:lnTo>
                    <a:pt x="7601" y="16618"/>
                  </a:lnTo>
                  <a:lnTo>
                    <a:pt x="7601" y="16327"/>
                  </a:lnTo>
                  <a:lnTo>
                    <a:pt x="6888" y="15743"/>
                  </a:lnTo>
                  <a:lnTo>
                    <a:pt x="6128" y="16327"/>
                  </a:lnTo>
                  <a:lnTo>
                    <a:pt x="5653" y="16327"/>
                  </a:lnTo>
                  <a:lnTo>
                    <a:pt x="4941" y="15743"/>
                  </a:lnTo>
                  <a:lnTo>
                    <a:pt x="4941" y="15102"/>
                  </a:lnTo>
                  <a:lnTo>
                    <a:pt x="4941" y="14810"/>
                  </a:lnTo>
                  <a:lnTo>
                    <a:pt x="4466" y="14810"/>
                  </a:lnTo>
                  <a:lnTo>
                    <a:pt x="3230" y="14227"/>
                  </a:lnTo>
                  <a:lnTo>
                    <a:pt x="3230" y="13586"/>
                  </a:lnTo>
                  <a:lnTo>
                    <a:pt x="2470" y="13586"/>
                  </a:lnTo>
                  <a:lnTo>
                    <a:pt x="1948" y="13586"/>
                  </a:lnTo>
                  <a:lnTo>
                    <a:pt x="2470" y="12653"/>
                  </a:lnTo>
                  <a:lnTo>
                    <a:pt x="1948" y="12420"/>
                  </a:lnTo>
                  <a:lnTo>
                    <a:pt x="1758" y="10904"/>
                  </a:lnTo>
                  <a:lnTo>
                    <a:pt x="1758" y="10262"/>
                  </a:lnTo>
                  <a:lnTo>
                    <a:pt x="1235" y="10262"/>
                  </a:lnTo>
                  <a:lnTo>
                    <a:pt x="998" y="8746"/>
                  </a:lnTo>
                  <a:lnTo>
                    <a:pt x="1235" y="8455"/>
                  </a:lnTo>
                  <a:lnTo>
                    <a:pt x="0" y="7289"/>
                  </a:lnTo>
                  <a:lnTo>
                    <a:pt x="0" y="6939"/>
                  </a:lnTo>
                  <a:lnTo>
                    <a:pt x="998" y="6064"/>
                  </a:lnTo>
                  <a:lnTo>
                    <a:pt x="523" y="4548"/>
                  </a:lnTo>
                  <a:lnTo>
                    <a:pt x="998" y="3965"/>
                  </a:lnTo>
                  <a:lnTo>
                    <a:pt x="1235" y="3965"/>
                  </a:lnTo>
                  <a:lnTo>
                    <a:pt x="1235" y="3032"/>
                  </a:lnTo>
                  <a:lnTo>
                    <a:pt x="3705" y="2157"/>
                  </a:lnTo>
                  <a:lnTo>
                    <a:pt x="4181" y="933"/>
                  </a:lnTo>
                  <a:lnTo>
                    <a:pt x="4941" y="641"/>
                  </a:lnTo>
                  <a:lnTo>
                    <a:pt x="5178" y="641"/>
                  </a:lnTo>
                  <a:lnTo>
                    <a:pt x="7601" y="0"/>
                  </a:lnTo>
                  <a:lnTo>
                    <a:pt x="8171" y="933"/>
                  </a:lnTo>
                  <a:lnTo>
                    <a:pt x="8361" y="1574"/>
                  </a:lnTo>
                  <a:lnTo>
                    <a:pt x="9359" y="1574"/>
                  </a:lnTo>
                  <a:lnTo>
                    <a:pt x="10119" y="2157"/>
                  </a:lnTo>
                  <a:lnTo>
                    <a:pt x="10309" y="933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42" name="Freeform 38"/>
            <p:cNvSpPr>
              <a:spLocks noChangeAspect="1"/>
            </p:cNvSpPr>
            <p:nvPr/>
          </p:nvSpPr>
          <p:spPr bwMode="auto">
            <a:xfrm>
              <a:off x="4122738" y="3819525"/>
              <a:ext cx="82550" cy="130175"/>
            </a:xfrm>
            <a:custGeom>
              <a:avLst/>
              <a:gdLst>
                <a:gd name="T0" fmla="*/ 2147483647 w 20000"/>
                <a:gd name="T1" fmla="*/ 0 h 20000"/>
                <a:gd name="T2" fmla="*/ 2147483647 w 20000"/>
                <a:gd name="T3" fmla="*/ 2147483647 h 20000"/>
                <a:gd name="T4" fmla="*/ 2147483647 w 20000"/>
                <a:gd name="T5" fmla="*/ 0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0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0 h 200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000"/>
                <a:gd name="T100" fmla="*/ 0 h 20000"/>
                <a:gd name="T101" fmla="*/ 20000 w 20000"/>
                <a:gd name="T102" fmla="*/ 20000 h 200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000" h="20000">
                  <a:moveTo>
                    <a:pt x="4366" y="0"/>
                  </a:moveTo>
                  <a:lnTo>
                    <a:pt x="5915" y="436"/>
                  </a:lnTo>
                  <a:lnTo>
                    <a:pt x="8169" y="0"/>
                  </a:lnTo>
                  <a:lnTo>
                    <a:pt x="9577" y="1164"/>
                  </a:lnTo>
                  <a:lnTo>
                    <a:pt x="11831" y="1164"/>
                  </a:lnTo>
                  <a:lnTo>
                    <a:pt x="14085" y="1164"/>
                  </a:lnTo>
                  <a:lnTo>
                    <a:pt x="16901" y="1164"/>
                  </a:lnTo>
                  <a:lnTo>
                    <a:pt x="19014" y="1891"/>
                  </a:lnTo>
                  <a:lnTo>
                    <a:pt x="19859" y="2255"/>
                  </a:lnTo>
                  <a:lnTo>
                    <a:pt x="16901" y="4873"/>
                  </a:lnTo>
                  <a:lnTo>
                    <a:pt x="16901" y="6836"/>
                  </a:lnTo>
                  <a:lnTo>
                    <a:pt x="15493" y="9818"/>
                  </a:lnTo>
                  <a:lnTo>
                    <a:pt x="13239" y="9818"/>
                  </a:lnTo>
                  <a:lnTo>
                    <a:pt x="14085" y="12073"/>
                  </a:lnTo>
                  <a:lnTo>
                    <a:pt x="14085" y="12800"/>
                  </a:lnTo>
                  <a:lnTo>
                    <a:pt x="14085" y="13891"/>
                  </a:lnTo>
                  <a:lnTo>
                    <a:pt x="15493" y="15055"/>
                  </a:lnTo>
                  <a:lnTo>
                    <a:pt x="15493" y="15782"/>
                  </a:lnTo>
                  <a:lnTo>
                    <a:pt x="13239" y="16945"/>
                  </a:lnTo>
                  <a:lnTo>
                    <a:pt x="13239" y="19200"/>
                  </a:lnTo>
                  <a:lnTo>
                    <a:pt x="8169" y="19927"/>
                  </a:lnTo>
                  <a:lnTo>
                    <a:pt x="5915" y="19200"/>
                  </a:lnTo>
                  <a:lnTo>
                    <a:pt x="2254" y="19200"/>
                  </a:lnTo>
                  <a:lnTo>
                    <a:pt x="3803" y="18036"/>
                  </a:lnTo>
                  <a:lnTo>
                    <a:pt x="3803" y="14691"/>
                  </a:lnTo>
                  <a:lnTo>
                    <a:pt x="3803" y="13891"/>
                  </a:lnTo>
                  <a:lnTo>
                    <a:pt x="2254" y="13891"/>
                  </a:lnTo>
                  <a:lnTo>
                    <a:pt x="2254" y="13091"/>
                  </a:lnTo>
                  <a:lnTo>
                    <a:pt x="0" y="13091"/>
                  </a:lnTo>
                  <a:lnTo>
                    <a:pt x="1549" y="10909"/>
                  </a:lnTo>
                  <a:lnTo>
                    <a:pt x="2254" y="10109"/>
                  </a:lnTo>
                  <a:lnTo>
                    <a:pt x="5915" y="5236"/>
                  </a:lnTo>
                  <a:lnTo>
                    <a:pt x="4366" y="0"/>
                  </a:lnTo>
                  <a:close/>
                </a:path>
              </a:pathLst>
            </a:custGeom>
            <a:solidFill>
              <a:srgbClr val="026CB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43" name="Freeform 39"/>
            <p:cNvSpPr>
              <a:spLocks noChangeAspect="1"/>
            </p:cNvSpPr>
            <p:nvPr/>
          </p:nvSpPr>
          <p:spPr bwMode="auto">
            <a:xfrm>
              <a:off x="4835525" y="3659188"/>
              <a:ext cx="217488" cy="123825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0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0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2147483647 h 20000"/>
                <a:gd name="T94" fmla="*/ 2147483647 w 20000"/>
                <a:gd name="T95" fmla="*/ 2147483647 h 20000"/>
                <a:gd name="T96" fmla="*/ 2147483647 w 20000"/>
                <a:gd name="T97" fmla="*/ 2147483647 h 20000"/>
                <a:gd name="T98" fmla="*/ 2147483647 w 20000"/>
                <a:gd name="T99" fmla="*/ 2147483647 h 20000"/>
                <a:gd name="T100" fmla="*/ 2147483647 w 20000"/>
                <a:gd name="T101" fmla="*/ 2147483647 h 20000"/>
                <a:gd name="T102" fmla="*/ 2147483647 w 20000"/>
                <a:gd name="T103" fmla="*/ 2147483647 h 20000"/>
                <a:gd name="T104" fmla="*/ 2147483647 w 20000"/>
                <a:gd name="T105" fmla="*/ 2147483647 h 200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000"/>
                <a:gd name="T160" fmla="*/ 0 h 20000"/>
                <a:gd name="T161" fmla="*/ 20000 w 20000"/>
                <a:gd name="T162" fmla="*/ 20000 h 200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000" h="20000">
                  <a:moveTo>
                    <a:pt x="11979" y="846"/>
                  </a:moveTo>
                  <a:lnTo>
                    <a:pt x="13668" y="0"/>
                  </a:lnTo>
                  <a:lnTo>
                    <a:pt x="16095" y="5231"/>
                  </a:lnTo>
                  <a:lnTo>
                    <a:pt x="16359" y="5231"/>
                  </a:lnTo>
                  <a:lnTo>
                    <a:pt x="16939" y="11615"/>
                  </a:lnTo>
                  <a:lnTo>
                    <a:pt x="17784" y="12769"/>
                  </a:lnTo>
                  <a:lnTo>
                    <a:pt x="19947" y="11615"/>
                  </a:lnTo>
                  <a:lnTo>
                    <a:pt x="19947" y="14308"/>
                  </a:lnTo>
                  <a:lnTo>
                    <a:pt x="18575" y="14769"/>
                  </a:lnTo>
                  <a:lnTo>
                    <a:pt x="18575" y="13538"/>
                  </a:lnTo>
                  <a:lnTo>
                    <a:pt x="18311" y="13538"/>
                  </a:lnTo>
                  <a:lnTo>
                    <a:pt x="18311" y="14769"/>
                  </a:lnTo>
                  <a:lnTo>
                    <a:pt x="18311" y="15538"/>
                  </a:lnTo>
                  <a:lnTo>
                    <a:pt x="18311" y="16385"/>
                  </a:lnTo>
                  <a:lnTo>
                    <a:pt x="17784" y="18692"/>
                  </a:lnTo>
                  <a:lnTo>
                    <a:pt x="17150" y="18692"/>
                  </a:lnTo>
                  <a:lnTo>
                    <a:pt x="16939" y="17923"/>
                  </a:lnTo>
                  <a:lnTo>
                    <a:pt x="14987" y="17923"/>
                  </a:lnTo>
                  <a:lnTo>
                    <a:pt x="14776" y="17615"/>
                  </a:lnTo>
                  <a:lnTo>
                    <a:pt x="12507" y="18692"/>
                  </a:lnTo>
                  <a:lnTo>
                    <a:pt x="11451" y="19538"/>
                  </a:lnTo>
                  <a:lnTo>
                    <a:pt x="11187" y="19923"/>
                  </a:lnTo>
                  <a:lnTo>
                    <a:pt x="9815" y="19538"/>
                  </a:lnTo>
                  <a:lnTo>
                    <a:pt x="8496" y="19538"/>
                  </a:lnTo>
                  <a:lnTo>
                    <a:pt x="7863" y="19538"/>
                  </a:lnTo>
                  <a:lnTo>
                    <a:pt x="6807" y="18692"/>
                  </a:lnTo>
                  <a:lnTo>
                    <a:pt x="5488" y="19538"/>
                  </a:lnTo>
                  <a:lnTo>
                    <a:pt x="5488" y="18692"/>
                  </a:lnTo>
                  <a:lnTo>
                    <a:pt x="5699" y="17923"/>
                  </a:lnTo>
                  <a:lnTo>
                    <a:pt x="4908" y="17615"/>
                  </a:lnTo>
                  <a:lnTo>
                    <a:pt x="4327" y="16385"/>
                  </a:lnTo>
                  <a:lnTo>
                    <a:pt x="4908" y="15538"/>
                  </a:lnTo>
                  <a:lnTo>
                    <a:pt x="4327" y="15538"/>
                  </a:lnTo>
                  <a:lnTo>
                    <a:pt x="4063" y="16385"/>
                  </a:lnTo>
                  <a:lnTo>
                    <a:pt x="3219" y="15538"/>
                  </a:lnTo>
                  <a:lnTo>
                    <a:pt x="2164" y="14769"/>
                  </a:lnTo>
                  <a:lnTo>
                    <a:pt x="2164" y="14308"/>
                  </a:lnTo>
                  <a:lnTo>
                    <a:pt x="2164" y="12769"/>
                  </a:lnTo>
                  <a:lnTo>
                    <a:pt x="528" y="11615"/>
                  </a:lnTo>
                  <a:lnTo>
                    <a:pt x="528" y="10385"/>
                  </a:lnTo>
                  <a:lnTo>
                    <a:pt x="0" y="9154"/>
                  </a:lnTo>
                  <a:lnTo>
                    <a:pt x="1055" y="9154"/>
                  </a:lnTo>
                  <a:lnTo>
                    <a:pt x="1055" y="8385"/>
                  </a:lnTo>
                  <a:lnTo>
                    <a:pt x="1900" y="8000"/>
                  </a:lnTo>
                  <a:lnTo>
                    <a:pt x="1900" y="7231"/>
                  </a:lnTo>
                  <a:lnTo>
                    <a:pt x="2164" y="6000"/>
                  </a:lnTo>
                  <a:lnTo>
                    <a:pt x="2691" y="3154"/>
                  </a:lnTo>
                  <a:lnTo>
                    <a:pt x="3536" y="2000"/>
                  </a:lnTo>
                  <a:lnTo>
                    <a:pt x="4327" y="1231"/>
                  </a:lnTo>
                  <a:lnTo>
                    <a:pt x="4908" y="846"/>
                  </a:lnTo>
                  <a:lnTo>
                    <a:pt x="5699" y="846"/>
                  </a:lnTo>
                  <a:lnTo>
                    <a:pt x="9815" y="2000"/>
                  </a:lnTo>
                  <a:lnTo>
                    <a:pt x="11979" y="846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4000" anchor="ctr">
              <a:spAutoFit/>
            </a:bodyPr>
            <a:lstStyle/>
            <a:p>
              <a:endParaRPr lang="en-SG"/>
            </a:p>
          </p:txBody>
        </p:sp>
        <p:sp>
          <p:nvSpPr>
            <p:cNvPr id="344" name="Freeform 40"/>
            <p:cNvSpPr>
              <a:spLocks noChangeAspect="1"/>
            </p:cNvSpPr>
            <p:nvPr/>
          </p:nvSpPr>
          <p:spPr bwMode="auto">
            <a:xfrm>
              <a:off x="4602163" y="3000375"/>
              <a:ext cx="249237" cy="458788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0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0 h 200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000"/>
                <a:gd name="T136" fmla="*/ 0 h 20000"/>
                <a:gd name="T137" fmla="*/ 20000 w 20000"/>
                <a:gd name="T138" fmla="*/ 20000 h 2000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000" h="20000">
                  <a:moveTo>
                    <a:pt x="13651" y="0"/>
                  </a:moveTo>
                  <a:lnTo>
                    <a:pt x="14785" y="539"/>
                  </a:lnTo>
                  <a:lnTo>
                    <a:pt x="16190" y="851"/>
                  </a:lnTo>
                  <a:lnTo>
                    <a:pt x="17370" y="851"/>
                  </a:lnTo>
                  <a:lnTo>
                    <a:pt x="18549" y="1411"/>
                  </a:lnTo>
                  <a:lnTo>
                    <a:pt x="18549" y="2033"/>
                  </a:lnTo>
                  <a:lnTo>
                    <a:pt x="19229" y="2261"/>
                  </a:lnTo>
                  <a:lnTo>
                    <a:pt x="18776" y="2469"/>
                  </a:lnTo>
                  <a:lnTo>
                    <a:pt x="18776" y="2593"/>
                  </a:lnTo>
                  <a:lnTo>
                    <a:pt x="19683" y="2905"/>
                  </a:lnTo>
                  <a:lnTo>
                    <a:pt x="19229" y="3776"/>
                  </a:lnTo>
                  <a:lnTo>
                    <a:pt x="19683" y="4191"/>
                  </a:lnTo>
                  <a:lnTo>
                    <a:pt x="19955" y="4502"/>
                  </a:lnTo>
                  <a:lnTo>
                    <a:pt x="18549" y="4502"/>
                  </a:lnTo>
                  <a:lnTo>
                    <a:pt x="18549" y="4710"/>
                  </a:lnTo>
                  <a:lnTo>
                    <a:pt x="16916" y="4502"/>
                  </a:lnTo>
                  <a:lnTo>
                    <a:pt x="16689" y="5166"/>
                  </a:lnTo>
                  <a:lnTo>
                    <a:pt x="15692" y="5373"/>
                  </a:lnTo>
                  <a:lnTo>
                    <a:pt x="16190" y="5602"/>
                  </a:lnTo>
                  <a:lnTo>
                    <a:pt x="15692" y="6017"/>
                  </a:lnTo>
                  <a:lnTo>
                    <a:pt x="15510" y="6452"/>
                  </a:lnTo>
                  <a:lnTo>
                    <a:pt x="15692" y="6535"/>
                  </a:lnTo>
                  <a:lnTo>
                    <a:pt x="16190" y="6784"/>
                  </a:lnTo>
                  <a:lnTo>
                    <a:pt x="15510" y="7303"/>
                  </a:lnTo>
                  <a:lnTo>
                    <a:pt x="15011" y="7842"/>
                  </a:lnTo>
                  <a:lnTo>
                    <a:pt x="14785" y="7946"/>
                  </a:lnTo>
                  <a:lnTo>
                    <a:pt x="13651" y="8278"/>
                  </a:lnTo>
                  <a:lnTo>
                    <a:pt x="13152" y="8154"/>
                  </a:lnTo>
                  <a:lnTo>
                    <a:pt x="13152" y="8278"/>
                  </a:lnTo>
                  <a:lnTo>
                    <a:pt x="12698" y="8485"/>
                  </a:lnTo>
                  <a:lnTo>
                    <a:pt x="12426" y="8817"/>
                  </a:lnTo>
                  <a:lnTo>
                    <a:pt x="11701" y="8817"/>
                  </a:lnTo>
                  <a:lnTo>
                    <a:pt x="11247" y="9232"/>
                  </a:lnTo>
                  <a:lnTo>
                    <a:pt x="11701" y="9336"/>
                  </a:lnTo>
                  <a:lnTo>
                    <a:pt x="11247" y="9336"/>
                  </a:lnTo>
                  <a:lnTo>
                    <a:pt x="10794" y="9336"/>
                  </a:lnTo>
                  <a:lnTo>
                    <a:pt x="10794" y="9876"/>
                  </a:lnTo>
                  <a:lnTo>
                    <a:pt x="10567" y="9876"/>
                  </a:lnTo>
                  <a:lnTo>
                    <a:pt x="10113" y="9876"/>
                  </a:lnTo>
                  <a:lnTo>
                    <a:pt x="10113" y="10104"/>
                  </a:lnTo>
                  <a:lnTo>
                    <a:pt x="10113" y="10415"/>
                  </a:lnTo>
                  <a:lnTo>
                    <a:pt x="10113" y="10954"/>
                  </a:lnTo>
                  <a:lnTo>
                    <a:pt x="10113" y="11058"/>
                  </a:lnTo>
                  <a:lnTo>
                    <a:pt x="9841" y="11058"/>
                  </a:lnTo>
                  <a:lnTo>
                    <a:pt x="9841" y="11494"/>
                  </a:lnTo>
                  <a:lnTo>
                    <a:pt x="9841" y="11909"/>
                  </a:lnTo>
                  <a:lnTo>
                    <a:pt x="10567" y="12676"/>
                  </a:lnTo>
                  <a:lnTo>
                    <a:pt x="10794" y="12780"/>
                  </a:lnTo>
                  <a:lnTo>
                    <a:pt x="11247" y="12676"/>
                  </a:lnTo>
                  <a:lnTo>
                    <a:pt x="11973" y="13195"/>
                  </a:lnTo>
                  <a:lnTo>
                    <a:pt x="12698" y="13320"/>
                  </a:lnTo>
                  <a:lnTo>
                    <a:pt x="13152" y="13859"/>
                  </a:lnTo>
                  <a:lnTo>
                    <a:pt x="11973" y="14378"/>
                  </a:lnTo>
                  <a:lnTo>
                    <a:pt x="12426" y="14710"/>
                  </a:lnTo>
                  <a:lnTo>
                    <a:pt x="11701" y="14917"/>
                  </a:lnTo>
                  <a:lnTo>
                    <a:pt x="11701" y="15021"/>
                  </a:lnTo>
                  <a:lnTo>
                    <a:pt x="11247" y="14917"/>
                  </a:lnTo>
                  <a:lnTo>
                    <a:pt x="10567" y="15228"/>
                  </a:lnTo>
                  <a:lnTo>
                    <a:pt x="9841" y="15477"/>
                  </a:lnTo>
                  <a:lnTo>
                    <a:pt x="8934" y="15477"/>
                  </a:lnTo>
                  <a:lnTo>
                    <a:pt x="9841" y="15560"/>
                  </a:lnTo>
                  <a:lnTo>
                    <a:pt x="9841" y="16100"/>
                  </a:lnTo>
                  <a:lnTo>
                    <a:pt x="9841" y="16411"/>
                  </a:lnTo>
                  <a:lnTo>
                    <a:pt x="9388" y="16639"/>
                  </a:lnTo>
                  <a:lnTo>
                    <a:pt x="9841" y="16846"/>
                  </a:lnTo>
                  <a:lnTo>
                    <a:pt x="9388" y="17822"/>
                  </a:lnTo>
                  <a:lnTo>
                    <a:pt x="8707" y="18900"/>
                  </a:lnTo>
                  <a:lnTo>
                    <a:pt x="6803" y="18900"/>
                  </a:lnTo>
                  <a:lnTo>
                    <a:pt x="6349" y="19108"/>
                  </a:lnTo>
                  <a:lnTo>
                    <a:pt x="5669" y="19212"/>
                  </a:lnTo>
                  <a:lnTo>
                    <a:pt x="5669" y="19419"/>
                  </a:lnTo>
                  <a:lnTo>
                    <a:pt x="5850" y="19544"/>
                  </a:lnTo>
                  <a:lnTo>
                    <a:pt x="5669" y="19979"/>
                  </a:lnTo>
                  <a:lnTo>
                    <a:pt x="4943" y="19979"/>
                  </a:lnTo>
                  <a:lnTo>
                    <a:pt x="3991" y="19979"/>
                  </a:lnTo>
                  <a:lnTo>
                    <a:pt x="3719" y="19979"/>
                  </a:lnTo>
                  <a:lnTo>
                    <a:pt x="3719" y="19419"/>
                  </a:lnTo>
                  <a:lnTo>
                    <a:pt x="2812" y="18900"/>
                  </a:lnTo>
                  <a:lnTo>
                    <a:pt x="3265" y="18672"/>
                  </a:lnTo>
                  <a:lnTo>
                    <a:pt x="2812" y="18568"/>
                  </a:lnTo>
                  <a:lnTo>
                    <a:pt x="3265" y="18568"/>
                  </a:lnTo>
                  <a:lnTo>
                    <a:pt x="3265" y="18237"/>
                  </a:lnTo>
                  <a:lnTo>
                    <a:pt x="2585" y="17822"/>
                  </a:lnTo>
                  <a:lnTo>
                    <a:pt x="1859" y="17178"/>
                  </a:lnTo>
                  <a:lnTo>
                    <a:pt x="952" y="16639"/>
                  </a:lnTo>
                  <a:lnTo>
                    <a:pt x="1406" y="16328"/>
                  </a:lnTo>
                  <a:lnTo>
                    <a:pt x="952" y="15996"/>
                  </a:lnTo>
                  <a:lnTo>
                    <a:pt x="726" y="16100"/>
                  </a:lnTo>
                  <a:lnTo>
                    <a:pt x="272" y="15788"/>
                  </a:lnTo>
                  <a:lnTo>
                    <a:pt x="0" y="15021"/>
                  </a:lnTo>
                  <a:lnTo>
                    <a:pt x="0" y="14917"/>
                  </a:lnTo>
                  <a:lnTo>
                    <a:pt x="952" y="15021"/>
                  </a:lnTo>
                  <a:lnTo>
                    <a:pt x="952" y="14066"/>
                  </a:lnTo>
                  <a:lnTo>
                    <a:pt x="1406" y="13859"/>
                  </a:lnTo>
                  <a:lnTo>
                    <a:pt x="1406" y="13734"/>
                  </a:lnTo>
                  <a:lnTo>
                    <a:pt x="2132" y="13734"/>
                  </a:lnTo>
                  <a:lnTo>
                    <a:pt x="2585" y="13195"/>
                  </a:lnTo>
                  <a:lnTo>
                    <a:pt x="2585" y="12780"/>
                  </a:lnTo>
                  <a:lnTo>
                    <a:pt x="1859" y="12137"/>
                  </a:lnTo>
                  <a:lnTo>
                    <a:pt x="2585" y="11909"/>
                  </a:lnTo>
                  <a:lnTo>
                    <a:pt x="2812" y="11598"/>
                  </a:lnTo>
                  <a:lnTo>
                    <a:pt x="2132" y="11286"/>
                  </a:lnTo>
                  <a:lnTo>
                    <a:pt x="1859" y="11058"/>
                  </a:lnTo>
                  <a:lnTo>
                    <a:pt x="1406" y="10104"/>
                  </a:lnTo>
                  <a:lnTo>
                    <a:pt x="952" y="9336"/>
                  </a:lnTo>
                  <a:lnTo>
                    <a:pt x="1406" y="9025"/>
                  </a:lnTo>
                  <a:lnTo>
                    <a:pt x="952" y="8693"/>
                  </a:lnTo>
                  <a:lnTo>
                    <a:pt x="952" y="8154"/>
                  </a:lnTo>
                  <a:lnTo>
                    <a:pt x="2132" y="7635"/>
                  </a:lnTo>
                  <a:lnTo>
                    <a:pt x="2812" y="7407"/>
                  </a:lnTo>
                  <a:lnTo>
                    <a:pt x="4444" y="7635"/>
                  </a:lnTo>
                  <a:lnTo>
                    <a:pt x="4444" y="7095"/>
                  </a:lnTo>
                  <a:lnTo>
                    <a:pt x="4444" y="6992"/>
                  </a:lnTo>
                  <a:lnTo>
                    <a:pt x="3719" y="6784"/>
                  </a:lnTo>
                  <a:lnTo>
                    <a:pt x="4444" y="6017"/>
                  </a:lnTo>
                  <a:lnTo>
                    <a:pt x="4943" y="5373"/>
                  </a:lnTo>
                  <a:lnTo>
                    <a:pt x="4943" y="4295"/>
                  </a:lnTo>
                  <a:lnTo>
                    <a:pt x="5850" y="3983"/>
                  </a:lnTo>
                  <a:lnTo>
                    <a:pt x="5850" y="3651"/>
                  </a:lnTo>
                  <a:lnTo>
                    <a:pt x="7029" y="2905"/>
                  </a:lnTo>
                  <a:lnTo>
                    <a:pt x="7528" y="2801"/>
                  </a:lnTo>
                  <a:lnTo>
                    <a:pt x="7029" y="2261"/>
                  </a:lnTo>
                  <a:lnTo>
                    <a:pt x="7710" y="1950"/>
                  </a:lnTo>
                  <a:lnTo>
                    <a:pt x="7710" y="1494"/>
                  </a:lnTo>
                  <a:lnTo>
                    <a:pt x="8707" y="1411"/>
                  </a:lnTo>
                  <a:lnTo>
                    <a:pt x="9841" y="1494"/>
                  </a:lnTo>
                  <a:lnTo>
                    <a:pt x="9841" y="1183"/>
                  </a:lnTo>
                  <a:lnTo>
                    <a:pt x="9841" y="851"/>
                  </a:lnTo>
                  <a:lnTo>
                    <a:pt x="10113" y="643"/>
                  </a:lnTo>
                  <a:lnTo>
                    <a:pt x="11247" y="851"/>
                  </a:lnTo>
                  <a:lnTo>
                    <a:pt x="12698" y="1079"/>
                  </a:lnTo>
                  <a:lnTo>
                    <a:pt x="13152" y="851"/>
                  </a:lnTo>
                  <a:lnTo>
                    <a:pt x="12698" y="643"/>
                  </a:lnTo>
                  <a:lnTo>
                    <a:pt x="12698" y="332"/>
                  </a:lnTo>
                  <a:lnTo>
                    <a:pt x="12698" y="0"/>
                  </a:lnTo>
                  <a:lnTo>
                    <a:pt x="13651" y="0"/>
                  </a:lnTo>
                  <a:close/>
                </a:path>
              </a:pathLst>
            </a:custGeom>
            <a:solidFill>
              <a:srgbClr val="026CB6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45" name="Freeform 41"/>
            <p:cNvSpPr>
              <a:spLocks noChangeAspect="1"/>
            </p:cNvSpPr>
            <p:nvPr/>
          </p:nvSpPr>
          <p:spPr bwMode="auto">
            <a:xfrm>
              <a:off x="4756150" y="3376613"/>
              <a:ext cx="19050" cy="33337"/>
            </a:xfrm>
            <a:custGeom>
              <a:avLst/>
              <a:gdLst>
                <a:gd name="T0" fmla="*/ 1991 w 20000"/>
                <a:gd name="T1" fmla="*/ 15112916 h 20000"/>
                <a:gd name="T2" fmla="*/ 0 w 20000"/>
                <a:gd name="T3" fmla="*/ 4667200 h 20000"/>
                <a:gd name="T4" fmla="*/ 4979 w 20000"/>
                <a:gd name="T5" fmla="*/ 0 h 20000"/>
                <a:gd name="T6" fmla="*/ 10291 w 20000"/>
                <a:gd name="T7" fmla="*/ 0 h 20000"/>
                <a:gd name="T8" fmla="*/ 8633 w 20000"/>
                <a:gd name="T9" fmla="*/ 2444557 h 20000"/>
                <a:gd name="T10" fmla="*/ 8633 w 20000"/>
                <a:gd name="T11" fmla="*/ 8223378 h 20000"/>
                <a:gd name="T12" fmla="*/ 8633 w 20000"/>
                <a:gd name="T13" fmla="*/ 9334480 h 20000"/>
                <a:gd name="T14" fmla="*/ 1991 w 20000"/>
                <a:gd name="T15" fmla="*/ 15112916 h 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00"/>
                <a:gd name="T25" fmla="*/ 0 h 20000"/>
                <a:gd name="T26" fmla="*/ 20000 w 20000"/>
                <a:gd name="T27" fmla="*/ 20000 h 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00" h="20000">
                  <a:moveTo>
                    <a:pt x="3750" y="19710"/>
                  </a:moveTo>
                  <a:lnTo>
                    <a:pt x="0" y="6087"/>
                  </a:lnTo>
                  <a:lnTo>
                    <a:pt x="9375" y="0"/>
                  </a:lnTo>
                  <a:lnTo>
                    <a:pt x="19375" y="0"/>
                  </a:lnTo>
                  <a:lnTo>
                    <a:pt x="16250" y="3188"/>
                  </a:lnTo>
                  <a:lnTo>
                    <a:pt x="16250" y="10725"/>
                  </a:lnTo>
                  <a:lnTo>
                    <a:pt x="16250" y="12174"/>
                  </a:lnTo>
                  <a:lnTo>
                    <a:pt x="3750" y="19710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46" name="Freeform 42"/>
            <p:cNvSpPr>
              <a:spLocks noChangeAspect="1"/>
            </p:cNvSpPr>
            <p:nvPr/>
          </p:nvSpPr>
          <p:spPr bwMode="auto">
            <a:xfrm>
              <a:off x="4722813" y="3394075"/>
              <a:ext cx="12700" cy="34925"/>
            </a:xfrm>
            <a:custGeom>
              <a:avLst/>
              <a:gdLst>
                <a:gd name="T0" fmla="*/ 0 w 20000"/>
                <a:gd name="T1" fmla="*/ 27702059 h 20000"/>
                <a:gd name="T2" fmla="*/ 0 w 20000"/>
                <a:gd name="T3" fmla="*/ 19732373 h 20000"/>
                <a:gd name="T4" fmla="*/ 19 w 20000"/>
                <a:gd name="T5" fmla="*/ 9866340 h 20000"/>
                <a:gd name="T6" fmla="*/ 19 w 20000"/>
                <a:gd name="T7" fmla="*/ 2276841 h 20000"/>
                <a:gd name="T8" fmla="*/ 51 w 20000"/>
                <a:gd name="T9" fmla="*/ 0 h 20000"/>
                <a:gd name="T10" fmla="*/ 19 w 20000"/>
                <a:gd name="T11" fmla="*/ 11763123 h 20000"/>
                <a:gd name="T12" fmla="*/ 0 w 20000"/>
                <a:gd name="T13" fmla="*/ 27702059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0" y="19730"/>
                  </a:moveTo>
                  <a:lnTo>
                    <a:pt x="0" y="14054"/>
                  </a:lnTo>
                  <a:lnTo>
                    <a:pt x="7059" y="7027"/>
                  </a:lnTo>
                  <a:lnTo>
                    <a:pt x="7059" y="1622"/>
                  </a:lnTo>
                  <a:lnTo>
                    <a:pt x="18824" y="0"/>
                  </a:lnTo>
                  <a:lnTo>
                    <a:pt x="7059" y="8378"/>
                  </a:lnTo>
                  <a:lnTo>
                    <a:pt x="0" y="19730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47" name="Freeform 43"/>
            <p:cNvSpPr>
              <a:spLocks noChangeAspect="1"/>
            </p:cNvSpPr>
            <p:nvPr/>
          </p:nvSpPr>
          <p:spPr bwMode="auto">
            <a:xfrm>
              <a:off x="4684713" y="3459163"/>
              <a:ext cx="9525" cy="9525"/>
            </a:xfrm>
            <a:custGeom>
              <a:avLst/>
              <a:gdLst>
                <a:gd name="T0" fmla="*/ 0 w 20000"/>
                <a:gd name="T1" fmla="*/ 1 h 20000"/>
                <a:gd name="T2" fmla="*/ 0 w 20000"/>
                <a:gd name="T3" fmla="*/ 0 h 20000"/>
                <a:gd name="T4" fmla="*/ 0 w 20000"/>
                <a:gd name="T5" fmla="*/ 0 h 20000"/>
                <a:gd name="T6" fmla="*/ 1 w 20000"/>
                <a:gd name="T7" fmla="*/ 0 h 20000"/>
                <a:gd name="T8" fmla="*/ 0 w 20000"/>
                <a:gd name="T9" fmla="*/ 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5882" y="19091"/>
                  </a:moveTo>
                  <a:lnTo>
                    <a:pt x="0" y="10000"/>
                  </a:lnTo>
                  <a:lnTo>
                    <a:pt x="0" y="0"/>
                  </a:lnTo>
                  <a:lnTo>
                    <a:pt x="18824" y="10000"/>
                  </a:lnTo>
                  <a:lnTo>
                    <a:pt x="5882" y="19091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48" name="Freeform 44"/>
            <p:cNvSpPr>
              <a:spLocks noChangeAspect="1"/>
            </p:cNvSpPr>
            <p:nvPr/>
          </p:nvSpPr>
          <p:spPr bwMode="auto">
            <a:xfrm>
              <a:off x="4498975" y="3670300"/>
              <a:ext cx="104775" cy="52388"/>
            </a:xfrm>
            <a:custGeom>
              <a:avLst/>
              <a:gdLst>
                <a:gd name="T0" fmla="*/ 2147483647 w 20000"/>
                <a:gd name="T1" fmla="*/ 795018184 h 20000"/>
                <a:gd name="T2" fmla="*/ 2147483647 w 20000"/>
                <a:gd name="T3" fmla="*/ 795018184 h 20000"/>
                <a:gd name="T4" fmla="*/ 2147483647 w 20000"/>
                <a:gd name="T5" fmla="*/ 795018184 h 20000"/>
                <a:gd name="T6" fmla="*/ 2147483647 w 20000"/>
                <a:gd name="T7" fmla="*/ 795018184 h 20000"/>
                <a:gd name="T8" fmla="*/ 2147483647 w 20000"/>
                <a:gd name="T9" fmla="*/ 795018184 h 20000"/>
                <a:gd name="T10" fmla="*/ 2147483647 w 20000"/>
                <a:gd name="T11" fmla="*/ 795018184 h 20000"/>
                <a:gd name="T12" fmla="*/ 2147483647 w 20000"/>
                <a:gd name="T13" fmla="*/ 546598744 h 20000"/>
                <a:gd name="T14" fmla="*/ 2147483647 w 20000"/>
                <a:gd name="T15" fmla="*/ 0 h 20000"/>
                <a:gd name="T16" fmla="*/ 2147483647 w 20000"/>
                <a:gd name="T17" fmla="*/ 0 h 20000"/>
                <a:gd name="T18" fmla="*/ 2147483647 w 20000"/>
                <a:gd name="T19" fmla="*/ 0 h 20000"/>
                <a:gd name="T20" fmla="*/ 2147483647 w 20000"/>
                <a:gd name="T21" fmla="*/ 546598744 h 20000"/>
                <a:gd name="T22" fmla="*/ 2147483647 w 20000"/>
                <a:gd name="T23" fmla="*/ 546598744 h 20000"/>
                <a:gd name="T24" fmla="*/ 2147483647 w 20000"/>
                <a:gd name="T25" fmla="*/ 546598744 h 20000"/>
                <a:gd name="T26" fmla="*/ 2147483647 w 20000"/>
                <a:gd name="T27" fmla="*/ 546598744 h 20000"/>
                <a:gd name="T28" fmla="*/ 2147483647 w 20000"/>
                <a:gd name="T29" fmla="*/ 795018184 h 20000"/>
                <a:gd name="T30" fmla="*/ 2147483647 w 20000"/>
                <a:gd name="T31" fmla="*/ 1341616760 h 20000"/>
                <a:gd name="T32" fmla="*/ 2147483647 w 20000"/>
                <a:gd name="T33" fmla="*/ 1540253538 h 20000"/>
                <a:gd name="T34" fmla="*/ 2147483647 w 20000"/>
                <a:gd name="T35" fmla="*/ 2086852114 h 20000"/>
                <a:gd name="T36" fmla="*/ 2147483647 w 20000"/>
                <a:gd name="T37" fmla="*/ 2086852114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0 w 20000"/>
                <a:gd name="T77" fmla="*/ 2147483647 h 20000"/>
                <a:gd name="T78" fmla="*/ 0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1540253538 h 20000"/>
                <a:gd name="T84" fmla="*/ 2147483647 w 20000"/>
                <a:gd name="T85" fmla="*/ 795018184 h 20000"/>
                <a:gd name="T86" fmla="*/ 2147483647 w 20000"/>
                <a:gd name="T87" fmla="*/ 795018184 h 200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00"/>
                <a:gd name="T133" fmla="*/ 0 h 20000"/>
                <a:gd name="T134" fmla="*/ 20000 w 20000"/>
                <a:gd name="T135" fmla="*/ 20000 h 200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00" h="20000">
                  <a:moveTo>
                    <a:pt x="5137" y="2909"/>
                  </a:moveTo>
                  <a:lnTo>
                    <a:pt x="6230" y="2909"/>
                  </a:lnTo>
                  <a:lnTo>
                    <a:pt x="7432" y="2909"/>
                  </a:lnTo>
                  <a:lnTo>
                    <a:pt x="7978" y="2909"/>
                  </a:lnTo>
                  <a:lnTo>
                    <a:pt x="9071" y="2909"/>
                  </a:lnTo>
                  <a:lnTo>
                    <a:pt x="9617" y="2909"/>
                  </a:lnTo>
                  <a:lnTo>
                    <a:pt x="9617" y="2000"/>
                  </a:lnTo>
                  <a:lnTo>
                    <a:pt x="10710" y="0"/>
                  </a:lnTo>
                  <a:lnTo>
                    <a:pt x="11913" y="0"/>
                  </a:lnTo>
                  <a:lnTo>
                    <a:pt x="12459" y="0"/>
                  </a:lnTo>
                  <a:lnTo>
                    <a:pt x="12459" y="2000"/>
                  </a:lnTo>
                  <a:lnTo>
                    <a:pt x="13661" y="2000"/>
                  </a:lnTo>
                  <a:lnTo>
                    <a:pt x="14098" y="2000"/>
                  </a:lnTo>
                  <a:lnTo>
                    <a:pt x="15410" y="2000"/>
                  </a:lnTo>
                  <a:lnTo>
                    <a:pt x="16503" y="2909"/>
                  </a:lnTo>
                  <a:lnTo>
                    <a:pt x="15410" y="4909"/>
                  </a:lnTo>
                  <a:lnTo>
                    <a:pt x="15410" y="5636"/>
                  </a:lnTo>
                  <a:lnTo>
                    <a:pt x="16503" y="7636"/>
                  </a:lnTo>
                  <a:lnTo>
                    <a:pt x="16940" y="7636"/>
                  </a:lnTo>
                  <a:lnTo>
                    <a:pt x="16940" y="9455"/>
                  </a:lnTo>
                  <a:lnTo>
                    <a:pt x="18142" y="9455"/>
                  </a:lnTo>
                  <a:lnTo>
                    <a:pt x="19235" y="10545"/>
                  </a:lnTo>
                  <a:lnTo>
                    <a:pt x="19891" y="10545"/>
                  </a:lnTo>
                  <a:lnTo>
                    <a:pt x="19235" y="14182"/>
                  </a:lnTo>
                  <a:lnTo>
                    <a:pt x="18142" y="14182"/>
                  </a:lnTo>
                  <a:lnTo>
                    <a:pt x="18142" y="16909"/>
                  </a:lnTo>
                  <a:lnTo>
                    <a:pt x="16940" y="15091"/>
                  </a:lnTo>
                  <a:lnTo>
                    <a:pt x="16503" y="15091"/>
                  </a:lnTo>
                  <a:lnTo>
                    <a:pt x="15410" y="14182"/>
                  </a:lnTo>
                  <a:lnTo>
                    <a:pt x="14098" y="14182"/>
                  </a:lnTo>
                  <a:lnTo>
                    <a:pt x="14098" y="16909"/>
                  </a:lnTo>
                  <a:lnTo>
                    <a:pt x="13661" y="18000"/>
                  </a:lnTo>
                  <a:lnTo>
                    <a:pt x="9617" y="16909"/>
                  </a:lnTo>
                  <a:lnTo>
                    <a:pt x="7978" y="19818"/>
                  </a:lnTo>
                  <a:lnTo>
                    <a:pt x="7432" y="18000"/>
                  </a:lnTo>
                  <a:lnTo>
                    <a:pt x="4481" y="19818"/>
                  </a:lnTo>
                  <a:lnTo>
                    <a:pt x="3388" y="16909"/>
                  </a:lnTo>
                  <a:lnTo>
                    <a:pt x="1749" y="14182"/>
                  </a:lnTo>
                  <a:lnTo>
                    <a:pt x="0" y="15091"/>
                  </a:lnTo>
                  <a:lnTo>
                    <a:pt x="0" y="14182"/>
                  </a:lnTo>
                  <a:lnTo>
                    <a:pt x="1749" y="9455"/>
                  </a:lnTo>
                  <a:lnTo>
                    <a:pt x="3388" y="5636"/>
                  </a:lnTo>
                  <a:lnTo>
                    <a:pt x="3388" y="2909"/>
                  </a:lnTo>
                  <a:lnTo>
                    <a:pt x="5137" y="2909"/>
                  </a:lnTo>
                  <a:close/>
                </a:path>
              </a:pathLst>
            </a:custGeom>
            <a:solidFill>
              <a:srgbClr val="026CB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49" name="Freeform 45"/>
            <p:cNvSpPr>
              <a:spLocks noChangeAspect="1"/>
            </p:cNvSpPr>
            <p:nvPr/>
          </p:nvSpPr>
          <p:spPr bwMode="auto">
            <a:xfrm>
              <a:off x="4132263" y="3779838"/>
              <a:ext cx="303212" cy="195262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000"/>
                <a:gd name="T124" fmla="*/ 0 h 20000"/>
                <a:gd name="T125" fmla="*/ 20000 w 20000"/>
                <a:gd name="T126" fmla="*/ 20000 h 2000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000" h="20000">
                  <a:moveTo>
                    <a:pt x="12136" y="782"/>
                  </a:moveTo>
                  <a:lnTo>
                    <a:pt x="12703" y="2005"/>
                  </a:lnTo>
                  <a:lnTo>
                    <a:pt x="14858" y="2787"/>
                  </a:lnTo>
                  <a:lnTo>
                    <a:pt x="15879" y="2787"/>
                  </a:lnTo>
                  <a:lnTo>
                    <a:pt x="15879" y="2298"/>
                  </a:lnTo>
                  <a:lnTo>
                    <a:pt x="16824" y="2787"/>
                  </a:lnTo>
                  <a:lnTo>
                    <a:pt x="17429" y="3521"/>
                  </a:lnTo>
                  <a:lnTo>
                    <a:pt x="18034" y="3276"/>
                  </a:lnTo>
                  <a:lnTo>
                    <a:pt x="18979" y="3521"/>
                  </a:lnTo>
                  <a:lnTo>
                    <a:pt x="19584" y="3276"/>
                  </a:lnTo>
                  <a:lnTo>
                    <a:pt x="19962" y="3521"/>
                  </a:lnTo>
                  <a:lnTo>
                    <a:pt x="19584" y="4010"/>
                  </a:lnTo>
                  <a:lnTo>
                    <a:pt x="19584" y="4792"/>
                  </a:lnTo>
                  <a:lnTo>
                    <a:pt x="18979" y="5575"/>
                  </a:lnTo>
                  <a:lnTo>
                    <a:pt x="18034" y="6797"/>
                  </a:lnTo>
                  <a:lnTo>
                    <a:pt x="16824" y="6797"/>
                  </a:lnTo>
                  <a:lnTo>
                    <a:pt x="16257" y="7286"/>
                  </a:lnTo>
                  <a:lnTo>
                    <a:pt x="15879" y="7286"/>
                  </a:lnTo>
                  <a:lnTo>
                    <a:pt x="15879" y="8606"/>
                  </a:lnTo>
                  <a:lnTo>
                    <a:pt x="15274" y="9340"/>
                  </a:lnTo>
                  <a:lnTo>
                    <a:pt x="13913" y="10856"/>
                  </a:lnTo>
                  <a:lnTo>
                    <a:pt x="14329" y="11589"/>
                  </a:lnTo>
                  <a:lnTo>
                    <a:pt x="14858" y="12861"/>
                  </a:lnTo>
                  <a:lnTo>
                    <a:pt x="14858" y="13399"/>
                  </a:lnTo>
                  <a:lnTo>
                    <a:pt x="14329" y="13888"/>
                  </a:lnTo>
                  <a:lnTo>
                    <a:pt x="13724" y="14670"/>
                  </a:lnTo>
                  <a:lnTo>
                    <a:pt x="13308" y="15403"/>
                  </a:lnTo>
                  <a:lnTo>
                    <a:pt x="13308" y="15892"/>
                  </a:lnTo>
                  <a:lnTo>
                    <a:pt x="12930" y="16186"/>
                  </a:lnTo>
                  <a:lnTo>
                    <a:pt x="12136" y="16186"/>
                  </a:lnTo>
                  <a:lnTo>
                    <a:pt x="11380" y="16968"/>
                  </a:lnTo>
                  <a:lnTo>
                    <a:pt x="11153" y="18191"/>
                  </a:lnTo>
                  <a:lnTo>
                    <a:pt x="10775" y="17946"/>
                  </a:lnTo>
                  <a:lnTo>
                    <a:pt x="10397" y="17946"/>
                  </a:lnTo>
                  <a:lnTo>
                    <a:pt x="10208" y="18191"/>
                  </a:lnTo>
                  <a:lnTo>
                    <a:pt x="9792" y="18191"/>
                  </a:lnTo>
                  <a:lnTo>
                    <a:pt x="9225" y="18191"/>
                  </a:lnTo>
                  <a:lnTo>
                    <a:pt x="8809" y="18191"/>
                  </a:lnTo>
                  <a:lnTo>
                    <a:pt x="8053" y="18191"/>
                  </a:lnTo>
                  <a:lnTo>
                    <a:pt x="7259" y="18680"/>
                  </a:lnTo>
                  <a:lnTo>
                    <a:pt x="6654" y="18680"/>
                  </a:lnTo>
                  <a:lnTo>
                    <a:pt x="5671" y="19951"/>
                  </a:lnTo>
                  <a:lnTo>
                    <a:pt x="4499" y="19218"/>
                  </a:lnTo>
                  <a:lnTo>
                    <a:pt x="4121" y="18191"/>
                  </a:lnTo>
                  <a:lnTo>
                    <a:pt x="4121" y="17457"/>
                  </a:lnTo>
                  <a:lnTo>
                    <a:pt x="3176" y="16968"/>
                  </a:lnTo>
                  <a:lnTo>
                    <a:pt x="2949" y="16968"/>
                  </a:lnTo>
                  <a:lnTo>
                    <a:pt x="2949" y="15403"/>
                  </a:lnTo>
                  <a:lnTo>
                    <a:pt x="3554" y="14670"/>
                  </a:lnTo>
                  <a:lnTo>
                    <a:pt x="3554" y="14181"/>
                  </a:lnTo>
                  <a:lnTo>
                    <a:pt x="3176" y="13399"/>
                  </a:lnTo>
                  <a:lnTo>
                    <a:pt x="3176" y="12665"/>
                  </a:lnTo>
                  <a:lnTo>
                    <a:pt x="3176" y="12176"/>
                  </a:lnTo>
                  <a:lnTo>
                    <a:pt x="2949" y="10611"/>
                  </a:lnTo>
                  <a:lnTo>
                    <a:pt x="3554" y="10611"/>
                  </a:lnTo>
                  <a:lnTo>
                    <a:pt x="3932" y="8606"/>
                  </a:lnTo>
                  <a:lnTo>
                    <a:pt x="3932" y="7286"/>
                  </a:lnTo>
                  <a:lnTo>
                    <a:pt x="4726" y="5575"/>
                  </a:lnTo>
                  <a:lnTo>
                    <a:pt x="4499" y="5281"/>
                  </a:lnTo>
                  <a:lnTo>
                    <a:pt x="3932" y="4792"/>
                  </a:lnTo>
                  <a:lnTo>
                    <a:pt x="3176" y="4792"/>
                  </a:lnTo>
                  <a:lnTo>
                    <a:pt x="2571" y="4792"/>
                  </a:lnTo>
                  <a:lnTo>
                    <a:pt x="1966" y="4792"/>
                  </a:lnTo>
                  <a:lnTo>
                    <a:pt x="1588" y="4010"/>
                  </a:lnTo>
                  <a:lnTo>
                    <a:pt x="1021" y="4303"/>
                  </a:lnTo>
                  <a:lnTo>
                    <a:pt x="605" y="4010"/>
                  </a:lnTo>
                  <a:lnTo>
                    <a:pt x="1021" y="3521"/>
                  </a:lnTo>
                  <a:lnTo>
                    <a:pt x="605" y="2787"/>
                  </a:lnTo>
                  <a:lnTo>
                    <a:pt x="416" y="2787"/>
                  </a:lnTo>
                  <a:lnTo>
                    <a:pt x="416" y="2298"/>
                  </a:lnTo>
                  <a:lnTo>
                    <a:pt x="0" y="978"/>
                  </a:lnTo>
                  <a:lnTo>
                    <a:pt x="605" y="782"/>
                  </a:lnTo>
                  <a:lnTo>
                    <a:pt x="1588" y="782"/>
                  </a:lnTo>
                  <a:lnTo>
                    <a:pt x="1588" y="196"/>
                  </a:lnTo>
                  <a:lnTo>
                    <a:pt x="2155" y="0"/>
                  </a:lnTo>
                  <a:lnTo>
                    <a:pt x="2949" y="196"/>
                  </a:lnTo>
                  <a:lnTo>
                    <a:pt x="4499" y="196"/>
                  </a:lnTo>
                  <a:lnTo>
                    <a:pt x="5482" y="196"/>
                  </a:lnTo>
                  <a:lnTo>
                    <a:pt x="7070" y="782"/>
                  </a:lnTo>
                  <a:lnTo>
                    <a:pt x="8809" y="782"/>
                  </a:lnTo>
                  <a:lnTo>
                    <a:pt x="10397" y="782"/>
                  </a:lnTo>
                  <a:lnTo>
                    <a:pt x="12136" y="782"/>
                  </a:lnTo>
                  <a:close/>
                </a:path>
              </a:pathLst>
            </a:custGeom>
            <a:solidFill>
              <a:srgbClr val="026CB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50" name="Freeform 46"/>
            <p:cNvSpPr>
              <a:spLocks noChangeAspect="1"/>
            </p:cNvSpPr>
            <p:nvPr/>
          </p:nvSpPr>
          <p:spPr bwMode="auto">
            <a:xfrm>
              <a:off x="4411663" y="3878263"/>
              <a:ext cx="26987" cy="14287"/>
            </a:xfrm>
            <a:custGeom>
              <a:avLst/>
              <a:gdLst>
                <a:gd name="T0" fmla="*/ 532584 w 20000"/>
                <a:gd name="T1" fmla="*/ 244 h 20000"/>
                <a:gd name="T2" fmla="*/ 409640 w 20000"/>
                <a:gd name="T3" fmla="*/ 204 h 20000"/>
                <a:gd name="T4" fmla="*/ 409640 w 20000"/>
                <a:gd name="T5" fmla="*/ 118 h 20000"/>
                <a:gd name="T6" fmla="*/ 0 w 20000"/>
                <a:gd name="T7" fmla="*/ 118 h 20000"/>
                <a:gd name="T8" fmla="*/ 532584 w 20000"/>
                <a:gd name="T9" fmla="*/ 0 h 20000"/>
                <a:gd name="T10" fmla="*/ 532584 w 20000"/>
                <a:gd name="T11" fmla="*/ 86 h 20000"/>
                <a:gd name="T12" fmla="*/ 962695 w 20000"/>
                <a:gd name="T13" fmla="*/ 86 h 20000"/>
                <a:gd name="T14" fmla="*/ 737410 w 20000"/>
                <a:gd name="T15" fmla="*/ 118 h 20000"/>
                <a:gd name="T16" fmla="*/ 532584 w 20000"/>
                <a:gd name="T17" fmla="*/ 244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10833" y="19375"/>
                  </a:moveTo>
                  <a:lnTo>
                    <a:pt x="8333" y="16250"/>
                  </a:lnTo>
                  <a:lnTo>
                    <a:pt x="8333" y="9375"/>
                  </a:lnTo>
                  <a:lnTo>
                    <a:pt x="0" y="9375"/>
                  </a:lnTo>
                  <a:lnTo>
                    <a:pt x="10833" y="0"/>
                  </a:lnTo>
                  <a:lnTo>
                    <a:pt x="10833" y="6875"/>
                  </a:lnTo>
                  <a:lnTo>
                    <a:pt x="19583" y="6875"/>
                  </a:lnTo>
                  <a:lnTo>
                    <a:pt x="15000" y="9375"/>
                  </a:lnTo>
                  <a:lnTo>
                    <a:pt x="10833" y="19375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51" name="Freeform 47"/>
            <p:cNvSpPr>
              <a:spLocks noChangeAspect="1"/>
            </p:cNvSpPr>
            <p:nvPr/>
          </p:nvSpPr>
          <p:spPr bwMode="auto">
            <a:xfrm>
              <a:off x="4440238" y="3873500"/>
              <a:ext cx="9525" cy="4763"/>
            </a:xfrm>
            <a:custGeom>
              <a:avLst/>
              <a:gdLst>
                <a:gd name="T0" fmla="*/ 1 w 20000"/>
                <a:gd name="T1" fmla="*/ 0 h 20000"/>
                <a:gd name="T2" fmla="*/ 0 w 20000"/>
                <a:gd name="T3" fmla="*/ 0 h 20000"/>
                <a:gd name="T4" fmla="*/ 1 w 20000"/>
                <a:gd name="T5" fmla="*/ 0 h 20000"/>
                <a:gd name="T6" fmla="*/ 1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18824" y="18182"/>
                  </a:moveTo>
                  <a:lnTo>
                    <a:pt x="0" y="0"/>
                  </a:lnTo>
                  <a:lnTo>
                    <a:pt x="18824" y="0"/>
                  </a:lnTo>
                  <a:lnTo>
                    <a:pt x="18824" y="18182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52" name="Freeform 48"/>
            <p:cNvSpPr>
              <a:spLocks noChangeAspect="1"/>
            </p:cNvSpPr>
            <p:nvPr/>
          </p:nvSpPr>
          <p:spPr bwMode="auto">
            <a:xfrm>
              <a:off x="4381500" y="3898900"/>
              <a:ext cx="9525" cy="6350"/>
            </a:xfrm>
            <a:custGeom>
              <a:avLst/>
              <a:gdLst>
                <a:gd name="T0" fmla="*/ 1 w 20000"/>
                <a:gd name="T1" fmla="*/ 0 h 20000"/>
                <a:gd name="T2" fmla="*/ 0 w 20000"/>
                <a:gd name="T3" fmla="*/ 0 h 20000"/>
                <a:gd name="T4" fmla="*/ 1 w 20000"/>
                <a:gd name="T5" fmla="*/ 0 h 20000"/>
                <a:gd name="T6" fmla="*/ 1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18824" y="18750"/>
                  </a:moveTo>
                  <a:lnTo>
                    <a:pt x="0" y="12500"/>
                  </a:lnTo>
                  <a:lnTo>
                    <a:pt x="18824" y="0"/>
                  </a:lnTo>
                  <a:lnTo>
                    <a:pt x="18824" y="18750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53" name="Freeform 49"/>
            <p:cNvSpPr>
              <a:spLocks noChangeAspect="1"/>
            </p:cNvSpPr>
            <p:nvPr/>
          </p:nvSpPr>
          <p:spPr bwMode="auto">
            <a:xfrm>
              <a:off x="4384675" y="3808413"/>
              <a:ext cx="20638" cy="6350"/>
            </a:xfrm>
            <a:custGeom>
              <a:avLst/>
              <a:gdLst>
                <a:gd name="T0" fmla="*/ 0 w 20000"/>
                <a:gd name="T1" fmla="*/ 0 h 20000"/>
                <a:gd name="T2" fmla="*/ 14101 w 20000"/>
                <a:gd name="T3" fmla="*/ 0 h 20000"/>
                <a:gd name="T4" fmla="*/ 29143 w 20000"/>
                <a:gd name="T5" fmla="*/ 0 h 20000"/>
                <a:gd name="T6" fmla="*/ 0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9375" y="18824"/>
                  </a:lnTo>
                  <a:lnTo>
                    <a:pt x="19375" y="11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54" name="Freeform 50"/>
            <p:cNvSpPr>
              <a:spLocks noChangeAspect="1"/>
            </p:cNvSpPr>
            <p:nvPr/>
          </p:nvSpPr>
          <p:spPr bwMode="auto">
            <a:xfrm>
              <a:off x="4978400" y="3819525"/>
              <a:ext cx="465138" cy="155575"/>
            </a:xfrm>
            <a:custGeom>
              <a:avLst/>
              <a:gdLst>
                <a:gd name="T0" fmla="*/ 2147483647 w 20000"/>
                <a:gd name="T1" fmla="*/ 0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0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2147483647 h 20000"/>
                <a:gd name="T94" fmla="*/ 2147483647 w 20000"/>
                <a:gd name="T95" fmla="*/ 2147483647 h 20000"/>
                <a:gd name="T96" fmla="*/ 2147483647 w 20000"/>
                <a:gd name="T97" fmla="*/ 2147483647 h 20000"/>
                <a:gd name="T98" fmla="*/ 2147483647 w 20000"/>
                <a:gd name="T99" fmla="*/ 2147483647 h 20000"/>
                <a:gd name="T100" fmla="*/ 2147483647 w 20000"/>
                <a:gd name="T101" fmla="*/ 2147483647 h 20000"/>
                <a:gd name="T102" fmla="*/ 0 w 20000"/>
                <a:gd name="T103" fmla="*/ 2147483647 h 20000"/>
                <a:gd name="T104" fmla="*/ 2147483647 w 20000"/>
                <a:gd name="T105" fmla="*/ 2147483647 h 20000"/>
                <a:gd name="T106" fmla="*/ 2147483647 w 20000"/>
                <a:gd name="T107" fmla="*/ 2147483647 h 20000"/>
                <a:gd name="T108" fmla="*/ 2147483647 w 20000"/>
                <a:gd name="T109" fmla="*/ 2147483647 h 20000"/>
                <a:gd name="T110" fmla="*/ 2147483647 w 20000"/>
                <a:gd name="T111" fmla="*/ 2147483647 h 20000"/>
                <a:gd name="T112" fmla="*/ 2147483647 w 20000"/>
                <a:gd name="T113" fmla="*/ 2147483647 h 20000"/>
                <a:gd name="T114" fmla="*/ 2147483647 w 20000"/>
                <a:gd name="T115" fmla="*/ 2147483647 h 20000"/>
                <a:gd name="T116" fmla="*/ 2147483647 w 20000"/>
                <a:gd name="T117" fmla="*/ 2147483647 h 20000"/>
                <a:gd name="T118" fmla="*/ 0 w 20000"/>
                <a:gd name="T119" fmla="*/ 2147483647 h 20000"/>
                <a:gd name="T120" fmla="*/ 0 w 20000"/>
                <a:gd name="T121" fmla="*/ 2147483647 h 20000"/>
                <a:gd name="T122" fmla="*/ 2147483647 w 20000"/>
                <a:gd name="T123" fmla="*/ 2147483647 h 20000"/>
                <a:gd name="T124" fmla="*/ 2147483647 w 20000"/>
                <a:gd name="T125" fmla="*/ 2147483647 h 200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000"/>
                <a:gd name="T190" fmla="*/ 0 h 20000"/>
                <a:gd name="T191" fmla="*/ 20000 w 20000"/>
                <a:gd name="T192" fmla="*/ 20000 h 200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000" h="20000">
                  <a:moveTo>
                    <a:pt x="147" y="979"/>
                  </a:moveTo>
                  <a:lnTo>
                    <a:pt x="1031" y="0"/>
                  </a:lnTo>
                  <a:lnTo>
                    <a:pt x="1399" y="367"/>
                  </a:lnTo>
                  <a:lnTo>
                    <a:pt x="1767" y="367"/>
                  </a:lnTo>
                  <a:lnTo>
                    <a:pt x="1669" y="1590"/>
                  </a:lnTo>
                  <a:lnTo>
                    <a:pt x="2822" y="2875"/>
                  </a:lnTo>
                  <a:lnTo>
                    <a:pt x="3951" y="2875"/>
                  </a:lnTo>
                  <a:lnTo>
                    <a:pt x="4074" y="2875"/>
                  </a:lnTo>
                  <a:lnTo>
                    <a:pt x="4466" y="3486"/>
                  </a:lnTo>
                  <a:lnTo>
                    <a:pt x="5080" y="3486"/>
                  </a:lnTo>
                  <a:lnTo>
                    <a:pt x="5325" y="2508"/>
                  </a:lnTo>
                  <a:lnTo>
                    <a:pt x="5988" y="1896"/>
                  </a:lnTo>
                  <a:lnTo>
                    <a:pt x="6626" y="979"/>
                  </a:lnTo>
                  <a:lnTo>
                    <a:pt x="7387" y="367"/>
                  </a:lnTo>
                  <a:lnTo>
                    <a:pt x="8785" y="367"/>
                  </a:lnTo>
                  <a:lnTo>
                    <a:pt x="8785" y="0"/>
                  </a:lnTo>
                  <a:lnTo>
                    <a:pt x="9031" y="0"/>
                  </a:lnTo>
                  <a:lnTo>
                    <a:pt x="9031" y="367"/>
                  </a:lnTo>
                  <a:lnTo>
                    <a:pt x="9669" y="1590"/>
                  </a:lnTo>
                  <a:lnTo>
                    <a:pt x="10037" y="1590"/>
                  </a:lnTo>
                  <a:lnTo>
                    <a:pt x="10699" y="2508"/>
                  </a:lnTo>
                  <a:lnTo>
                    <a:pt x="10699" y="1896"/>
                  </a:lnTo>
                  <a:lnTo>
                    <a:pt x="10798" y="2508"/>
                  </a:lnTo>
                  <a:lnTo>
                    <a:pt x="11706" y="3486"/>
                  </a:lnTo>
                  <a:lnTo>
                    <a:pt x="11951" y="2875"/>
                  </a:lnTo>
                  <a:lnTo>
                    <a:pt x="12344" y="3486"/>
                  </a:lnTo>
                  <a:lnTo>
                    <a:pt x="13497" y="2875"/>
                  </a:lnTo>
                  <a:lnTo>
                    <a:pt x="13988" y="3486"/>
                  </a:lnTo>
                  <a:lnTo>
                    <a:pt x="15018" y="2875"/>
                  </a:lnTo>
                  <a:lnTo>
                    <a:pt x="15755" y="1590"/>
                  </a:lnTo>
                  <a:lnTo>
                    <a:pt x="17301" y="979"/>
                  </a:lnTo>
                  <a:lnTo>
                    <a:pt x="18061" y="2508"/>
                  </a:lnTo>
                  <a:lnTo>
                    <a:pt x="18307" y="4098"/>
                  </a:lnTo>
                  <a:lnTo>
                    <a:pt x="18307" y="5994"/>
                  </a:lnTo>
                  <a:lnTo>
                    <a:pt x="19337" y="6972"/>
                  </a:lnTo>
                  <a:lnTo>
                    <a:pt x="18822" y="8257"/>
                  </a:lnTo>
                  <a:lnTo>
                    <a:pt x="19337" y="10765"/>
                  </a:lnTo>
                  <a:lnTo>
                    <a:pt x="19460" y="12355"/>
                  </a:lnTo>
                  <a:lnTo>
                    <a:pt x="19460" y="12722"/>
                  </a:lnTo>
                  <a:lnTo>
                    <a:pt x="19706" y="14251"/>
                  </a:lnTo>
                  <a:lnTo>
                    <a:pt x="19975" y="15841"/>
                  </a:lnTo>
                  <a:lnTo>
                    <a:pt x="19460" y="15841"/>
                  </a:lnTo>
                  <a:lnTo>
                    <a:pt x="18429" y="15229"/>
                  </a:lnTo>
                  <a:lnTo>
                    <a:pt x="17816" y="14862"/>
                  </a:lnTo>
                  <a:lnTo>
                    <a:pt x="17301" y="15841"/>
                  </a:lnTo>
                  <a:lnTo>
                    <a:pt x="17055" y="15229"/>
                  </a:lnTo>
                  <a:lnTo>
                    <a:pt x="16663" y="15841"/>
                  </a:lnTo>
                  <a:lnTo>
                    <a:pt x="16147" y="15841"/>
                  </a:lnTo>
                  <a:lnTo>
                    <a:pt x="15656" y="15841"/>
                  </a:lnTo>
                  <a:lnTo>
                    <a:pt x="14748" y="17431"/>
                  </a:lnTo>
                  <a:lnTo>
                    <a:pt x="13988" y="17431"/>
                  </a:lnTo>
                  <a:lnTo>
                    <a:pt x="13104" y="16820"/>
                  </a:lnTo>
                  <a:lnTo>
                    <a:pt x="12466" y="17431"/>
                  </a:lnTo>
                  <a:lnTo>
                    <a:pt x="11951" y="17431"/>
                  </a:lnTo>
                  <a:lnTo>
                    <a:pt x="11706" y="16820"/>
                  </a:lnTo>
                  <a:lnTo>
                    <a:pt x="11436" y="16820"/>
                  </a:lnTo>
                  <a:lnTo>
                    <a:pt x="11436" y="18349"/>
                  </a:lnTo>
                  <a:lnTo>
                    <a:pt x="11436" y="19021"/>
                  </a:lnTo>
                  <a:lnTo>
                    <a:pt x="11337" y="19327"/>
                  </a:lnTo>
                  <a:lnTo>
                    <a:pt x="10798" y="19939"/>
                  </a:lnTo>
                  <a:lnTo>
                    <a:pt x="10699" y="19327"/>
                  </a:lnTo>
                  <a:lnTo>
                    <a:pt x="10429" y="18349"/>
                  </a:lnTo>
                  <a:lnTo>
                    <a:pt x="10699" y="17431"/>
                  </a:lnTo>
                  <a:lnTo>
                    <a:pt x="10699" y="16820"/>
                  </a:lnTo>
                  <a:lnTo>
                    <a:pt x="10037" y="17737"/>
                  </a:lnTo>
                  <a:lnTo>
                    <a:pt x="9031" y="16820"/>
                  </a:lnTo>
                  <a:lnTo>
                    <a:pt x="8393" y="19021"/>
                  </a:lnTo>
                  <a:lnTo>
                    <a:pt x="7387" y="19327"/>
                  </a:lnTo>
                  <a:lnTo>
                    <a:pt x="6748" y="19327"/>
                  </a:lnTo>
                  <a:lnTo>
                    <a:pt x="6626" y="18349"/>
                  </a:lnTo>
                  <a:lnTo>
                    <a:pt x="5472" y="17431"/>
                  </a:lnTo>
                  <a:lnTo>
                    <a:pt x="4982" y="17431"/>
                  </a:lnTo>
                  <a:lnTo>
                    <a:pt x="4982" y="19021"/>
                  </a:lnTo>
                  <a:lnTo>
                    <a:pt x="4712" y="19021"/>
                  </a:lnTo>
                  <a:lnTo>
                    <a:pt x="4074" y="19327"/>
                  </a:lnTo>
                  <a:lnTo>
                    <a:pt x="3436" y="19021"/>
                  </a:lnTo>
                  <a:lnTo>
                    <a:pt x="3313" y="17737"/>
                  </a:lnTo>
                  <a:lnTo>
                    <a:pt x="2675" y="17431"/>
                  </a:lnTo>
                  <a:lnTo>
                    <a:pt x="2429" y="17431"/>
                  </a:lnTo>
                  <a:lnTo>
                    <a:pt x="2307" y="17737"/>
                  </a:lnTo>
                  <a:lnTo>
                    <a:pt x="1669" y="17737"/>
                  </a:lnTo>
                  <a:lnTo>
                    <a:pt x="1669" y="17431"/>
                  </a:lnTo>
                  <a:lnTo>
                    <a:pt x="2429" y="16820"/>
                  </a:lnTo>
                  <a:lnTo>
                    <a:pt x="1399" y="16820"/>
                  </a:lnTo>
                  <a:lnTo>
                    <a:pt x="1276" y="16208"/>
                  </a:lnTo>
                  <a:lnTo>
                    <a:pt x="1669" y="16208"/>
                  </a:lnTo>
                  <a:lnTo>
                    <a:pt x="1669" y="15841"/>
                  </a:lnTo>
                  <a:lnTo>
                    <a:pt x="1276" y="15841"/>
                  </a:lnTo>
                  <a:lnTo>
                    <a:pt x="1276" y="14862"/>
                  </a:lnTo>
                  <a:lnTo>
                    <a:pt x="1276" y="13639"/>
                  </a:lnTo>
                  <a:lnTo>
                    <a:pt x="761" y="12722"/>
                  </a:lnTo>
                  <a:lnTo>
                    <a:pt x="147" y="12722"/>
                  </a:lnTo>
                  <a:lnTo>
                    <a:pt x="393" y="12355"/>
                  </a:lnTo>
                  <a:lnTo>
                    <a:pt x="147" y="11743"/>
                  </a:lnTo>
                  <a:lnTo>
                    <a:pt x="393" y="11743"/>
                  </a:lnTo>
                  <a:lnTo>
                    <a:pt x="663" y="12355"/>
                  </a:lnTo>
                  <a:lnTo>
                    <a:pt x="1031" y="12355"/>
                  </a:lnTo>
                  <a:lnTo>
                    <a:pt x="761" y="11743"/>
                  </a:lnTo>
                  <a:lnTo>
                    <a:pt x="1031" y="10765"/>
                  </a:lnTo>
                  <a:lnTo>
                    <a:pt x="761" y="10765"/>
                  </a:lnTo>
                  <a:lnTo>
                    <a:pt x="663" y="9480"/>
                  </a:lnTo>
                  <a:lnTo>
                    <a:pt x="761" y="8563"/>
                  </a:lnTo>
                  <a:lnTo>
                    <a:pt x="0" y="8563"/>
                  </a:lnTo>
                  <a:lnTo>
                    <a:pt x="0" y="6972"/>
                  </a:lnTo>
                  <a:lnTo>
                    <a:pt x="663" y="5994"/>
                  </a:lnTo>
                  <a:lnTo>
                    <a:pt x="1031" y="5749"/>
                  </a:lnTo>
                  <a:lnTo>
                    <a:pt x="1669" y="5994"/>
                  </a:lnTo>
                  <a:lnTo>
                    <a:pt x="1669" y="5749"/>
                  </a:lnTo>
                  <a:lnTo>
                    <a:pt x="1767" y="5076"/>
                  </a:lnTo>
                  <a:lnTo>
                    <a:pt x="2061" y="5749"/>
                  </a:lnTo>
                  <a:lnTo>
                    <a:pt x="2822" y="5749"/>
                  </a:lnTo>
                  <a:lnTo>
                    <a:pt x="2822" y="5076"/>
                  </a:lnTo>
                  <a:lnTo>
                    <a:pt x="3706" y="4098"/>
                  </a:lnTo>
                  <a:lnTo>
                    <a:pt x="3313" y="4098"/>
                  </a:lnTo>
                  <a:lnTo>
                    <a:pt x="2307" y="3486"/>
                  </a:lnTo>
                  <a:lnTo>
                    <a:pt x="1276" y="4098"/>
                  </a:lnTo>
                  <a:lnTo>
                    <a:pt x="1031" y="4465"/>
                  </a:lnTo>
                  <a:lnTo>
                    <a:pt x="393" y="5749"/>
                  </a:lnTo>
                  <a:lnTo>
                    <a:pt x="0" y="6606"/>
                  </a:lnTo>
                  <a:lnTo>
                    <a:pt x="0" y="5749"/>
                  </a:lnTo>
                  <a:lnTo>
                    <a:pt x="393" y="4465"/>
                  </a:lnTo>
                  <a:lnTo>
                    <a:pt x="0" y="4465"/>
                  </a:lnTo>
                  <a:lnTo>
                    <a:pt x="393" y="4098"/>
                  </a:lnTo>
                  <a:lnTo>
                    <a:pt x="393" y="2875"/>
                  </a:lnTo>
                  <a:lnTo>
                    <a:pt x="663" y="2508"/>
                  </a:lnTo>
                  <a:lnTo>
                    <a:pt x="663" y="1896"/>
                  </a:lnTo>
                  <a:lnTo>
                    <a:pt x="147" y="979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55" name="Freeform 51"/>
            <p:cNvSpPr>
              <a:spLocks noChangeAspect="1"/>
            </p:cNvSpPr>
            <p:nvPr/>
          </p:nvSpPr>
          <p:spPr bwMode="auto">
            <a:xfrm>
              <a:off x="4735513" y="3651250"/>
              <a:ext cx="152400" cy="77788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0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0 h 20000"/>
                <a:gd name="T68" fmla="*/ 2147483647 w 20000"/>
                <a:gd name="T69" fmla="*/ 0 h 20000"/>
                <a:gd name="T70" fmla="*/ 2147483647 w 20000"/>
                <a:gd name="T71" fmla="*/ 0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000"/>
                <a:gd name="T115" fmla="*/ 0 h 20000"/>
                <a:gd name="T116" fmla="*/ 20000 w 20000"/>
                <a:gd name="T117" fmla="*/ 20000 h 200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000" h="20000">
                  <a:moveTo>
                    <a:pt x="17630" y="1358"/>
                  </a:moveTo>
                  <a:lnTo>
                    <a:pt x="19926" y="3333"/>
                  </a:lnTo>
                  <a:lnTo>
                    <a:pt x="19185" y="3827"/>
                  </a:lnTo>
                  <a:lnTo>
                    <a:pt x="18000" y="5062"/>
                  </a:lnTo>
                  <a:lnTo>
                    <a:pt x="16889" y="7037"/>
                  </a:lnTo>
                  <a:lnTo>
                    <a:pt x="16148" y="11605"/>
                  </a:lnTo>
                  <a:lnTo>
                    <a:pt x="15704" y="13457"/>
                  </a:lnTo>
                  <a:lnTo>
                    <a:pt x="15704" y="14815"/>
                  </a:lnTo>
                  <a:lnTo>
                    <a:pt x="14519" y="15432"/>
                  </a:lnTo>
                  <a:lnTo>
                    <a:pt x="14519" y="16667"/>
                  </a:lnTo>
                  <a:lnTo>
                    <a:pt x="13037" y="16667"/>
                  </a:lnTo>
                  <a:lnTo>
                    <a:pt x="10741" y="16667"/>
                  </a:lnTo>
                  <a:lnTo>
                    <a:pt x="10000" y="17407"/>
                  </a:lnTo>
                  <a:lnTo>
                    <a:pt x="7704" y="17407"/>
                  </a:lnTo>
                  <a:lnTo>
                    <a:pt x="6889" y="18642"/>
                  </a:lnTo>
                  <a:lnTo>
                    <a:pt x="6519" y="19877"/>
                  </a:lnTo>
                  <a:lnTo>
                    <a:pt x="3778" y="18642"/>
                  </a:lnTo>
                  <a:lnTo>
                    <a:pt x="1926" y="16667"/>
                  </a:lnTo>
                  <a:lnTo>
                    <a:pt x="1481" y="16667"/>
                  </a:lnTo>
                  <a:lnTo>
                    <a:pt x="1481" y="14815"/>
                  </a:lnTo>
                  <a:lnTo>
                    <a:pt x="741" y="13457"/>
                  </a:lnTo>
                  <a:lnTo>
                    <a:pt x="741" y="11605"/>
                  </a:lnTo>
                  <a:lnTo>
                    <a:pt x="741" y="7037"/>
                  </a:lnTo>
                  <a:lnTo>
                    <a:pt x="0" y="6543"/>
                  </a:lnTo>
                  <a:lnTo>
                    <a:pt x="741" y="6543"/>
                  </a:lnTo>
                  <a:lnTo>
                    <a:pt x="1926" y="6543"/>
                  </a:lnTo>
                  <a:lnTo>
                    <a:pt x="2667" y="5062"/>
                  </a:lnTo>
                  <a:lnTo>
                    <a:pt x="2667" y="3827"/>
                  </a:lnTo>
                  <a:lnTo>
                    <a:pt x="3037" y="5062"/>
                  </a:lnTo>
                  <a:lnTo>
                    <a:pt x="5704" y="6543"/>
                  </a:lnTo>
                  <a:lnTo>
                    <a:pt x="7704" y="3827"/>
                  </a:lnTo>
                  <a:lnTo>
                    <a:pt x="10000" y="1975"/>
                  </a:lnTo>
                  <a:lnTo>
                    <a:pt x="10741" y="1975"/>
                  </a:lnTo>
                  <a:lnTo>
                    <a:pt x="13037" y="0"/>
                  </a:lnTo>
                  <a:lnTo>
                    <a:pt x="13778" y="0"/>
                  </a:lnTo>
                  <a:lnTo>
                    <a:pt x="15704" y="0"/>
                  </a:lnTo>
                  <a:lnTo>
                    <a:pt x="16148" y="1358"/>
                  </a:lnTo>
                  <a:lnTo>
                    <a:pt x="17630" y="1358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4000" anchor="ctr">
              <a:spAutoFit/>
            </a:bodyPr>
            <a:lstStyle/>
            <a:p>
              <a:endParaRPr lang="en-SG"/>
            </a:p>
          </p:txBody>
        </p:sp>
        <p:sp>
          <p:nvSpPr>
            <p:cNvPr id="356" name="Freeform 52"/>
            <p:cNvSpPr>
              <a:spLocks noChangeAspect="1"/>
            </p:cNvSpPr>
            <p:nvPr/>
          </p:nvSpPr>
          <p:spPr bwMode="auto">
            <a:xfrm>
              <a:off x="5135563" y="3979863"/>
              <a:ext cx="53975" cy="26987"/>
            </a:xfrm>
            <a:custGeom>
              <a:avLst/>
              <a:gdLst>
                <a:gd name="T0" fmla="*/ 2147483647 w 20000"/>
                <a:gd name="T1" fmla="*/ 966238 h 20000"/>
                <a:gd name="T2" fmla="*/ 857217661 w 20000"/>
                <a:gd name="T3" fmla="*/ 881516 h 20000"/>
                <a:gd name="T4" fmla="*/ 0 w 20000"/>
                <a:gd name="T5" fmla="*/ 525538 h 20000"/>
                <a:gd name="T6" fmla="*/ 857217661 w 20000"/>
                <a:gd name="T7" fmla="*/ 525538 h 20000"/>
                <a:gd name="T8" fmla="*/ 1371246689 w 20000"/>
                <a:gd name="T9" fmla="*/ 457687 h 20000"/>
                <a:gd name="T10" fmla="*/ 2147483647 w 20000"/>
                <a:gd name="T11" fmla="*/ 457687 h 20000"/>
                <a:gd name="T12" fmla="*/ 2147483647 w 20000"/>
                <a:gd name="T13" fmla="*/ 271209 h 20000"/>
                <a:gd name="T14" fmla="*/ 2147483647 w 20000"/>
                <a:gd name="T15" fmla="*/ 271209 h 20000"/>
                <a:gd name="T16" fmla="*/ 2147483647 w 20000"/>
                <a:gd name="T17" fmla="*/ 0 h 20000"/>
                <a:gd name="T18" fmla="*/ 2147483647 w 20000"/>
                <a:gd name="T19" fmla="*/ 457687 h 20000"/>
                <a:gd name="T20" fmla="*/ 2147483647 w 20000"/>
                <a:gd name="T21" fmla="*/ 525538 h 20000"/>
                <a:gd name="T22" fmla="*/ 2147483647 w 20000"/>
                <a:gd name="T23" fmla="*/ 525538 h 20000"/>
                <a:gd name="T24" fmla="*/ 2147483647 w 20000"/>
                <a:gd name="T25" fmla="*/ 881516 h 20000"/>
                <a:gd name="T26" fmla="*/ 2147483647 w 20000"/>
                <a:gd name="T27" fmla="*/ 881516 h 20000"/>
                <a:gd name="T28" fmla="*/ 2147483647 w 20000"/>
                <a:gd name="T29" fmla="*/ 966238 h 200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00"/>
                <a:gd name="T46" fmla="*/ 0 h 20000"/>
                <a:gd name="T47" fmla="*/ 20000 w 20000"/>
                <a:gd name="T48" fmla="*/ 20000 h 200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00" h="20000">
                  <a:moveTo>
                    <a:pt x="7660" y="19655"/>
                  </a:moveTo>
                  <a:lnTo>
                    <a:pt x="2128" y="17931"/>
                  </a:lnTo>
                  <a:lnTo>
                    <a:pt x="0" y="10690"/>
                  </a:lnTo>
                  <a:lnTo>
                    <a:pt x="2128" y="10690"/>
                  </a:lnTo>
                  <a:lnTo>
                    <a:pt x="3404" y="9310"/>
                  </a:lnTo>
                  <a:lnTo>
                    <a:pt x="5532" y="9310"/>
                  </a:lnTo>
                  <a:lnTo>
                    <a:pt x="7660" y="5517"/>
                  </a:lnTo>
                  <a:lnTo>
                    <a:pt x="10851" y="5517"/>
                  </a:lnTo>
                  <a:lnTo>
                    <a:pt x="19787" y="0"/>
                  </a:lnTo>
                  <a:lnTo>
                    <a:pt x="16383" y="9310"/>
                  </a:lnTo>
                  <a:lnTo>
                    <a:pt x="16383" y="10690"/>
                  </a:lnTo>
                  <a:lnTo>
                    <a:pt x="14255" y="10690"/>
                  </a:lnTo>
                  <a:lnTo>
                    <a:pt x="10851" y="17931"/>
                  </a:lnTo>
                  <a:lnTo>
                    <a:pt x="7660" y="17931"/>
                  </a:lnTo>
                  <a:lnTo>
                    <a:pt x="7660" y="19655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57" name="Freeform 53"/>
            <p:cNvSpPr>
              <a:spLocks noChangeAspect="1"/>
            </p:cNvSpPr>
            <p:nvPr/>
          </p:nvSpPr>
          <p:spPr bwMode="auto">
            <a:xfrm>
              <a:off x="4835525" y="3825875"/>
              <a:ext cx="160338" cy="136525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0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000"/>
                <a:gd name="T115" fmla="*/ 0 h 20000"/>
                <a:gd name="T116" fmla="*/ 20000 w 20000"/>
                <a:gd name="T117" fmla="*/ 20000 h 200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000" h="20000">
                  <a:moveTo>
                    <a:pt x="8470" y="1825"/>
                  </a:moveTo>
                  <a:lnTo>
                    <a:pt x="13238" y="1123"/>
                  </a:lnTo>
                  <a:lnTo>
                    <a:pt x="13950" y="1825"/>
                  </a:lnTo>
                  <a:lnTo>
                    <a:pt x="15089" y="1825"/>
                  </a:lnTo>
                  <a:lnTo>
                    <a:pt x="16157" y="2175"/>
                  </a:lnTo>
                  <a:lnTo>
                    <a:pt x="18007" y="1825"/>
                  </a:lnTo>
                  <a:lnTo>
                    <a:pt x="18007" y="0"/>
                  </a:lnTo>
                  <a:lnTo>
                    <a:pt x="18434" y="0"/>
                  </a:lnTo>
                  <a:lnTo>
                    <a:pt x="19929" y="1123"/>
                  </a:lnTo>
                  <a:lnTo>
                    <a:pt x="19929" y="1825"/>
                  </a:lnTo>
                  <a:lnTo>
                    <a:pt x="19146" y="2175"/>
                  </a:lnTo>
                  <a:lnTo>
                    <a:pt x="19146" y="3579"/>
                  </a:lnTo>
                  <a:lnTo>
                    <a:pt x="18007" y="4000"/>
                  </a:lnTo>
                  <a:lnTo>
                    <a:pt x="18007" y="4702"/>
                  </a:lnTo>
                  <a:lnTo>
                    <a:pt x="17295" y="4000"/>
                  </a:lnTo>
                  <a:lnTo>
                    <a:pt x="15089" y="3579"/>
                  </a:lnTo>
                  <a:lnTo>
                    <a:pt x="14377" y="2877"/>
                  </a:lnTo>
                  <a:lnTo>
                    <a:pt x="13238" y="3579"/>
                  </a:lnTo>
                  <a:lnTo>
                    <a:pt x="12527" y="3579"/>
                  </a:lnTo>
                  <a:lnTo>
                    <a:pt x="12171" y="4000"/>
                  </a:lnTo>
                  <a:lnTo>
                    <a:pt x="10605" y="4702"/>
                  </a:lnTo>
                  <a:lnTo>
                    <a:pt x="12171" y="6456"/>
                  </a:lnTo>
                  <a:lnTo>
                    <a:pt x="11459" y="5754"/>
                  </a:lnTo>
                  <a:lnTo>
                    <a:pt x="10605" y="5754"/>
                  </a:lnTo>
                  <a:lnTo>
                    <a:pt x="11459" y="6456"/>
                  </a:lnTo>
                  <a:lnTo>
                    <a:pt x="11459" y="6877"/>
                  </a:lnTo>
                  <a:lnTo>
                    <a:pt x="9609" y="6456"/>
                  </a:lnTo>
                  <a:lnTo>
                    <a:pt x="7687" y="5474"/>
                  </a:lnTo>
                  <a:lnTo>
                    <a:pt x="8470" y="5474"/>
                  </a:lnTo>
                  <a:lnTo>
                    <a:pt x="8470" y="4702"/>
                  </a:lnTo>
                  <a:lnTo>
                    <a:pt x="7402" y="5474"/>
                  </a:lnTo>
                  <a:lnTo>
                    <a:pt x="7402" y="6877"/>
                  </a:lnTo>
                  <a:lnTo>
                    <a:pt x="9609" y="9754"/>
                  </a:lnTo>
                  <a:lnTo>
                    <a:pt x="8470" y="11228"/>
                  </a:lnTo>
                  <a:lnTo>
                    <a:pt x="7402" y="11228"/>
                  </a:lnTo>
                  <a:lnTo>
                    <a:pt x="9181" y="11579"/>
                  </a:lnTo>
                  <a:lnTo>
                    <a:pt x="11459" y="13404"/>
                  </a:lnTo>
                  <a:lnTo>
                    <a:pt x="12171" y="15930"/>
                  </a:lnTo>
                  <a:lnTo>
                    <a:pt x="10320" y="14526"/>
                  </a:lnTo>
                  <a:lnTo>
                    <a:pt x="9181" y="15228"/>
                  </a:lnTo>
                  <a:lnTo>
                    <a:pt x="10320" y="17053"/>
                  </a:lnTo>
                  <a:lnTo>
                    <a:pt x="9609" y="17053"/>
                  </a:lnTo>
                  <a:lnTo>
                    <a:pt x="7687" y="15930"/>
                  </a:lnTo>
                  <a:lnTo>
                    <a:pt x="9609" y="18807"/>
                  </a:lnTo>
                  <a:lnTo>
                    <a:pt x="9609" y="19228"/>
                  </a:lnTo>
                  <a:lnTo>
                    <a:pt x="9609" y="19930"/>
                  </a:lnTo>
                  <a:lnTo>
                    <a:pt x="7687" y="18807"/>
                  </a:lnTo>
                  <a:lnTo>
                    <a:pt x="7687" y="19228"/>
                  </a:lnTo>
                  <a:lnTo>
                    <a:pt x="7687" y="19930"/>
                  </a:lnTo>
                  <a:lnTo>
                    <a:pt x="7402" y="19930"/>
                  </a:lnTo>
                  <a:lnTo>
                    <a:pt x="6619" y="18105"/>
                  </a:lnTo>
                  <a:lnTo>
                    <a:pt x="5480" y="18105"/>
                  </a:lnTo>
                  <a:lnTo>
                    <a:pt x="5907" y="19228"/>
                  </a:lnTo>
                  <a:lnTo>
                    <a:pt x="5480" y="18807"/>
                  </a:lnTo>
                  <a:lnTo>
                    <a:pt x="4769" y="17404"/>
                  </a:lnTo>
                  <a:lnTo>
                    <a:pt x="4769" y="16351"/>
                  </a:lnTo>
                  <a:lnTo>
                    <a:pt x="2918" y="15228"/>
                  </a:lnTo>
                  <a:lnTo>
                    <a:pt x="4342" y="14175"/>
                  </a:lnTo>
                  <a:lnTo>
                    <a:pt x="5907" y="13404"/>
                  </a:lnTo>
                  <a:lnTo>
                    <a:pt x="8470" y="14526"/>
                  </a:lnTo>
                  <a:lnTo>
                    <a:pt x="9181" y="14175"/>
                  </a:lnTo>
                  <a:lnTo>
                    <a:pt x="7402" y="13053"/>
                  </a:lnTo>
                  <a:lnTo>
                    <a:pt x="5907" y="13053"/>
                  </a:lnTo>
                  <a:lnTo>
                    <a:pt x="2918" y="13404"/>
                  </a:lnTo>
                  <a:lnTo>
                    <a:pt x="1851" y="11228"/>
                  </a:lnTo>
                  <a:lnTo>
                    <a:pt x="2918" y="11228"/>
                  </a:lnTo>
                  <a:lnTo>
                    <a:pt x="2918" y="10526"/>
                  </a:lnTo>
                  <a:lnTo>
                    <a:pt x="1851" y="10526"/>
                  </a:lnTo>
                  <a:lnTo>
                    <a:pt x="0" y="8702"/>
                  </a:lnTo>
                  <a:lnTo>
                    <a:pt x="1423" y="7579"/>
                  </a:lnTo>
                  <a:lnTo>
                    <a:pt x="2562" y="4702"/>
                  </a:lnTo>
                  <a:lnTo>
                    <a:pt x="3630" y="3579"/>
                  </a:lnTo>
                  <a:lnTo>
                    <a:pt x="5480" y="3579"/>
                  </a:lnTo>
                  <a:lnTo>
                    <a:pt x="5907" y="2175"/>
                  </a:lnTo>
                  <a:lnTo>
                    <a:pt x="7402" y="2877"/>
                  </a:lnTo>
                  <a:lnTo>
                    <a:pt x="8470" y="1825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4000" anchor="ctr">
              <a:spAutoFit/>
            </a:bodyPr>
            <a:lstStyle/>
            <a:p>
              <a:endParaRPr lang="en-SG"/>
            </a:p>
          </p:txBody>
        </p:sp>
        <p:sp>
          <p:nvSpPr>
            <p:cNvPr id="358" name="Freeform 54"/>
            <p:cNvSpPr>
              <a:spLocks noChangeAspect="1"/>
            </p:cNvSpPr>
            <p:nvPr/>
          </p:nvSpPr>
          <p:spPr bwMode="auto">
            <a:xfrm>
              <a:off x="4921250" y="3979863"/>
              <a:ext cx="68263" cy="17462"/>
            </a:xfrm>
            <a:custGeom>
              <a:avLst/>
              <a:gdLst>
                <a:gd name="T0" fmla="*/ 2147483647 w 20000"/>
                <a:gd name="T1" fmla="*/ 3320 h 20000"/>
                <a:gd name="T2" fmla="*/ 2147483647 w 20000"/>
                <a:gd name="T3" fmla="*/ 2784 h 20000"/>
                <a:gd name="T4" fmla="*/ 2147483647 w 20000"/>
                <a:gd name="T5" fmla="*/ 2784 h 20000"/>
                <a:gd name="T6" fmla="*/ 0 w 20000"/>
                <a:gd name="T7" fmla="*/ 2784 h 20000"/>
                <a:gd name="T8" fmla="*/ 0 w 20000"/>
                <a:gd name="T9" fmla="*/ 1178 h 20000"/>
                <a:gd name="T10" fmla="*/ 2147483647 w 20000"/>
                <a:gd name="T11" fmla="*/ 1178 h 20000"/>
                <a:gd name="T12" fmla="*/ 2147483647 w 20000"/>
                <a:gd name="T13" fmla="*/ 0 h 20000"/>
                <a:gd name="T14" fmla="*/ 2147483647 w 20000"/>
                <a:gd name="T15" fmla="*/ 1606 h 20000"/>
                <a:gd name="T16" fmla="*/ 2147483647 w 20000"/>
                <a:gd name="T17" fmla="*/ 1606 h 20000"/>
                <a:gd name="T18" fmla="*/ 2147483647 w 20000"/>
                <a:gd name="T19" fmla="*/ 1606 h 20000"/>
                <a:gd name="T20" fmla="*/ 2147483647 w 20000"/>
                <a:gd name="T21" fmla="*/ 1606 h 20000"/>
                <a:gd name="T22" fmla="*/ 2147483647 w 20000"/>
                <a:gd name="T23" fmla="*/ 2784 h 20000"/>
                <a:gd name="T24" fmla="*/ 2147483647 w 20000"/>
                <a:gd name="T25" fmla="*/ 2784 h 20000"/>
                <a:gd name="T26" fmla="*/ 2147483647 w 20000"/>
                <a:gd name="T27" fmla="*/ 3320 h 20000"/>
                <a:gd name="T28" fmla="*/ 2147483647 w 20000"/>
                <a:gd name="T29" fmla="*/ 3320 h 200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00"/>
                <a:gd name="T46" fmla="*/ 0 h 20000"/>
                <a:gd name="T47" fmla="*/ 20000 w 20000"/>
                <a:gd name="T48" fmla="*/ 20000 h 200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00" h="20000">
                  <a:moveTo>
                    <a:pt x="10333" y="19375"/>
                  </a:moveTo>
                  <a:lnTo>
                    <a:pt x="8667" y="16250"/>
                  </a:lnTo>
                  <a:lnTo>
                    <a:pt x="3500" y="16250"/>
                  </a:lnTo>
                  <a:lnTo>
                    <a:pt x="0" y="16250"/>
                  </a:lnTo>
                  <a:lnTo>
                    <a:pt x="0" y="6875"/>
                  </a:lnTo>
                  <a:lnTo>
                    <a:pt x="3500" y="6875"/>
                  </a:lnTo>
                  <a:lnTo>
                    <a:pt x="4500" y="0"/>
                  </a:lnTo>
                  <a:lnTo>
                    <a:pt x="6167" y="9375"/>
                  </a:lnTo>
                  <a:lnTo>
                    <a:pt x="10333" y="9375"/>
                  </a:lnTo>
                  <a:lnTo>
                    <a:pt x="11333" y="9375"/>
                  </a:lnTo>
                  <a:lnTo>
                    <a:pt x="15500" y="9375"/>
                  </a:lnTo>
                  <a:lnTo>
                    <a:pt x="17167" y="16250"/>
                  </a:lnTo>
                  <a:lnTo>
                    <a:pt x="19833" y="16250"/>
                  </a:lnTo>
                  <a:lnTo>
                    <a:pt x="19833" y="19375"/>
                  </a:lnTo>
                  <a:lnTo>
                    <a:pt x="10333" y="19375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59" name="Freeform 55"/>
            <p:cNvSpPr>
              <a:spLocks noChangeAspect="1"/>
            </p:cNvSpPr>
            <p:nvPr/>
          </p:nvSpPr>
          <p:spPr bwMode="auto">
            <a:xfrm>
              <a:off x="4911725" y="3898900"/>
              <a:ext cx="31750" cy="26988"/>
            </a:xfrm>
            <a:custGeom>
              <a:avLst/>
              <a:gdLst>
                <a:gd name="T0" fmla="*/ 4347597 w 20000"/>
                <a:gd name="T1" fmla="*/ 695392 h 20000"/>
                <a:gd name="T2" fmla="*/ 2243703 w 20000"/>
                <a:gd name="T3" fmla="*/ 440983 h 20000"/>
                <a:gd name="T4" fmla="*/ 0 w 20000"/>
                <a:gd name="T5" fmla="*/ 169606 h 20000"/>
                <a:gd name="T6" fmla="*/ 841647 w 20000"/>
                <a:gd name="T7" fmla="*/ 0 h 20000"/>
                <a:gd name="T8" fmla="*/ 2805085 w 20000"/>
                <a:gd name="T9" fmla="*/ 254361 h 20000"/>
                <a:gd name="T10" fmla="*/ 5750032 w 20000"/>
                <a:gd name="T11" fmla="*/ 254361 h 20000"/>
                <a:gd name="T12" fmla="*/ 6591518 w 20000"/>
                <a:gd name="T13" fmla="*/ 695392 h 20000"/>
                <a:gd name="T14" fmla="*/ 7993634 w 20000"/>
                <a:gd name="T15" fmla="*/ 864991 h 20000"/>
                <a:gd name="T16" fmla="*/ 7993634 w 20000"/>
                <a:gd name="T17" fmla="*/ 966728 h 20000"/>
                <a:gd name="T18" fmla="*/ 6591518 w 20000"/>
                <a:gd name="T19" fmla="*/ 966728 h 20000"/>
                <a:gd name="T20" fmla="*/ 4347597 w 20000"/>
                <a:gd name="T21" fmla="*/ 695392 h 2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00"/>
                <a:gd name="T34" fmla="*/ 0 h 20000"/>
                <a:gd name="T35" fmla="*/ 20000 w 20000"/>
                <a:gd name="T36" fmla="*/ 20000 h 2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00" h="20000">
                  <a:moveTo>
                    <a:pt x="10690" y="14138"/>
                  </a:moveTo>
                  <a:lnTo>
                    <a:pt x="5517" y="8966"/>
                  </a:lnTo>
                  <a:lnTo>
                    <a:pt x="0" y="3448"/>
                  </a:lnTo>
                  <a:lnTo>
                    <a:pt x="2069" y="0"/>
                  </a:lnTo>
                  <a:lnTo>
                    <a:pt x="6897" y="5172"/>
                  </a:lnTo>
                  <a:lnTo>
                    <a:pt x="14138" y="5172"/>
                  </a:lnTo>
                  <a:lnTo>
                    <a:pt x="16207" y="14138"/>
                  </a:lnTo>
                  <a:lnTo>
                    <a:pt x="19655" y="17586"/>
                  </a:lnTo>
                  <a:lnTo>
                    <a:pt x="19655" y="19655"/>
                  </a:lnTo>
                  <a:lnTo>
                    <a:pt x="16207" y="19655"/>
                  </a:lnTo>
                  <a:lnTo>
                    <a:pt x="10690" y="14138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60" name="Freeform 56"/>
            <p:cNvSpPr>
              <a:spLocks noChangeAspect="1"/>
            </p:cNvSpPr>
            <p:nvPr/>
          </p:nvSpPr>
          <p:spPr bwMode="auto">
            <a:xfrm>
              <a:off x="4972050" y="3890963"/>
              <a:ext cx="17463" cy="9525"/>
            </a:xfrm>
            <a:custGeom>
              <a:avLst/>
              <a:gdLst>
                <a:gd name="T0" fmla="*/ 3322 w 20000"/>
                <a:gd name="T1" fmla="*/ 1 h 20000"/>
                <a:gd name="T2" fmla="*/ 1607 w 20000"/>
                <a:gd name="T3" fmla="*/ 1 h 20000"/>
                <a:gd name="T4" fmla="*/ 1607 w 20000"/>
                <a:gd name="T5" fmla="*/ 0 h 20000"/>
                <a:gd name="T6" fmla="*/ 643 w 20000"/>
                <a:gd name="T7" fmla="*/ 1 h 20000"/>
                <a:gd name="T8" fmla="*/ 0 w 20000"/>
                <a:gd name="T9" fmla="*/ 0 h 20000"/>
                <a:gd name="T10" fmla="*/ 2251 w 20000"/>
                <a:gd name="T11" fmla="*/ 0 h 20000"/>
                <a:gd name="T12" fmla="*/ 3322 w 20000"/>
                <a:gd name="T13" fmla="*/ 0 h 20000"/>
                <a:gd name="T14" fmla="*/ 3322 w 20000"/>
                <a:gd name="T15" fmla="*/ 1 h 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00"/>
                <a:gd name="T25" fmla="*/ 0 h 20000"/>
                <a:gd name="T26" fmla="*/ 20000 w 20000"/>
                <a:gd name="T27" fmla="*/ 20000 h 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00" h="20000">
                  <a:moveTo>
                    <a:pt x="19375" y="18824"/>
                  </a:moveTo>
                  <a:lnTo>
                    <a:pt x="9375" y="18824"/>
                  </a:lnTo>
                  <a:lnTo>
                    <a:pt x="9375" y="5882"/>
                  </a:lnTo>
                  <a:lnTo>
                    <a:pt x="3750" y="18824"/>
                  </a:lnTo>
                  <a:lnTo>
                    <a:pt x="0" y="5882"/>
                  </a:lnTo>
                  <a:lnTo>
                    <a:pt x="13125" y="0"/>
                  </a:lnTo>
                  <a:lnTo>
                    <a:pt x="19375" y="5882"/>
                  </a:lnTo>
                  <a:lnTo>
                    <a:pt x="19375" y="18824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61" name="Freeform 57"/>
            <p:cNvSpPr>
              <a:spLocks noChangeAspect="1"/>
            </p:cNvSpPr>
            <p:nvPr/>
          </p:nvSpPr>
          <p:spPr bwMode="auto">
            <a:xfrm>
              <a:off x="5029200" y="3967163"/>
              <a:ext cx="9525" cy="9525"/>
            </a:xfrm>
            <a:custGeom>
              <a:avLst/>
              <a:gdLst>
                <a:gd name="T0" fmla="*/ 0 w 20000"/>
                <a:gd name="T1" fmla="*/ 1 h 20000"/>
                <a:gd name="T2" fmla="*/ 0 w 20000"/>
                <a:gd name="T3" fmla="*/ 0 h 20000"/>
                <a:gd name="T4" fmla="*/ 1 w 20000"/>
                <a:gd name="T5" fmla="*/ 0 h 20000"/>
                <a:gd name="T6" fmla="*/ 0 w 20000"/>
                <a:gd name="T7" fmla="*/ 1 h 20000"/>
                <a:gd name="T8" fmla="*/ 0 w 20000"/>
                <a:gd name="T9" fmla="*/ 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0" y="19048"/>
                  </a:moveTo>
                  <a:lnTo>
                    <a:pt x="0" y="3810"/>
                  </a:lnTo>
                  <a:lnTo>
                    <a:pt x="18824" y="0"/>
                  </a:lnTo>
                  <a:lnTo>
                    <a:pt x="11765" y="13333"/>
                  </a:lnTo>
                  <a:lnTo>
                    <a:pt x="0" y="19048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62" name="Freeform 58"/>
            <p:cNvSpPr>
              <a:spLocks noChangeAspect="1"/>
            </p:cNvSpPr>
            <p:nvPr/>
          </p:nvSpPr>
          <p:spPr bwMode="auto">
            <a:xfrm>
              <a:off x="4975225" y="3910013"/>
              <a:ext cx="9525" cy="7937"/>
            </a:xfrm>
            <a:custGeom>
              <a:avLst/>
              <a:gdLst>
                <a:gd name="T0" fmla="*/ 1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1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8824" y="18824"/>
                  </a:moveTo>
                  <a:lnTo>
                    <a:pt x="0" y="18824"/>
                  </a:lnTo>
                  <a:lnTo>
                    <a:pt x="11765" y="18824"/>
                  </a:lnTo>
                  <a:lnTo>
                    <a:pt x="0" y="0"/>
                  </a:lnTo>
                  <a:lnTo>
                    <a:pt x="11765" y="11765"/>
                  </a:lnTo>
                  <a:lnTo>
                    <a:pt x="18824" y="18824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63" name="Freeform 59"/>
            <p:cNvSpPr>
              <a:spLocks noChangeAspect="1"/>
            </p:cNvSpPr>
            <p:nvPr/>
          </p:nvSpPr>
          <p:spPr bwMode="auto">
            <a:xfrm>
              <a:off x="4525963" y="3779838"/>
              <a:ext cx="6350" cy="952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1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8182" y="5882"/>
                  </a:moveTo>
                  <a:lnTo>
                    <a:pt x="0" y="5882"/>
                  </a:lnTo>
                  <a:lnTo>
                    <a:pt x="0" y="18824"/>
                  </a:lnTo>
                  <a:lnTo>
                    <a:pt x="0" y="5882"/>
                  </a:lnTo>
                  <a:lnTo>
                    <a:pt x="0" y="0"/>
                  </a:lnTo>
                  <a:lnTo>
                    <a:pt x="18182" y="5882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64" name="Freeform 60"/>
            <p:cNvSpPr>
              <a:spLocks noChangeAspect="1"/>
            </p:cNvSpPr>
            <p:nvPr/>
          </p:nvSpPr>
          <p:spPr bwMode="auto">
            <a:xfrm>
              <a:off x="4587875" y="3695700"/>
              <a:ext cx="14288" cy="3175"/>
            </a:xfrm>
            <a:custGeom>
              <a:avLst/>
              <a:gdLst>
                <a:gd name="T0" fmla="*/ 241 w 20000"/>
                <a:gd name="T1" fmla="*/ 0 h 20000"/>
                <a:gd name="T2" fmla="*/ 126 w 20000"/>
                <a:gd name="T3" fmla="*/ 0 h 20000"/>
                <a:gd name="T4" fmla="*/ 0 w 20000"/>
                <a:gd name="T5" fmla="*/ 0 h 20000"/>
                <a:gd name="T6" fmla="*/ 241 w 20000"/>
                <a:gd name="T7" fmla="*/ 0 h 20000"/>
                <a:gd name="T8" fmla="*/ 241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19091" y="17143"/>
                  </a:moveTo>
                  <a:lnTo>
                    <a:pt x="10000" y="0"/>
                  </a:lnTo>
                  <a:lnTo>
                    <a:pt x="0" y="0"/>
                  </a:lnTo>
                  <a:lnTo>
                    <a:pt x="19091" y="0"/>
                  </a:lnTo>
                  <a:lnTo>
                    <a:pt x="19091" y="17143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65" name="Freeform 61"/>
            <p:cNvSpPr>
              <a:spLocks noChangeAspect="1"/>
            </p:cNvSpPr>
            <p:nvPr/>
          </p:nvSpPr>
          <p:spPr bwMode="auto">
            <a:xfrm>
              <a:off x="5397500" y="3838575"/>
              <a:ext cx="106363" cy="60325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0 w 20000"/>
                <a:gd name="T9" fmla="*/ 0 h 20000"/>
                <a:gd name="T10" fmla="*/ 2147483647 w 20000"/>
                <a:gd name="T11" fmla="*/ 1628017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00"/>
                <a:gd name="T37" fmla="*/ 0 h 20000"/>
                <a:gd name="T38" fmla="*/ 20000 w 20000"/>
                <a:gd name="T39" fmla="*/ 20000 h 200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00" h="20000">
                  <a:moveTo>
                    <a:pt x="8770" y="18095"/>
                  </a:moveTo>
                  <a:lnTo>
                    <a:pt x="5561" y="11429"/>
                  </a:lnTo>
                  <a:lnTo>
                    <a:pt x="1070" y="9048"/>
                  </a:lnTo>
                  <a:lnTo>
                    <a:pt x="1070" y="4127"/>
                  </a:lnTo>
                  <a:lnTo>
                    <a:pt x="0" y="0"/>
                  </a:lnTo>
                  <a:lnTo>
                    <a:pt x="15508" y="952"/>
                  </a:lnTo>
                  <a:lnTo>
                    <a:pt x="16043" y="8254"/>
                  </a:lnTo>
                  <a:lnTo>
                    <a:pt x="19893" y="9048"/>
                  </a:lnTo>
                  <a:lnTo>
                    <a:pt x="17754" y="11429"/>
                  </a:lnTo>
                  <a:lnTo>
                    <a:pt x="18824" y="18095"/>
                  </a:lnTo>
                  <a:lnTo>
                    <a:pt x="15508" y="19841"/>
                  </a:lnTo>
                  <a:lnTo>
                    <a:pt x="8770" y="18095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66" name="Freeform 62"/>
            <p:cNvSpPr>
              <a:spLocks noChangeAspect="1"/>
            </p:cNvSpPr>
            <p:nvPr/>
          </p:nvSpPr>
          <p:spPr bwMode="auto">
            <a:xfrm>
              <a:off x="5480050" y="3825875"/>
              <a:ext cx="79375" cy="79375"/>
            </a:xfrm>
            <a:custGeom>
              <a:avLst/>
              <a:gdLst>
                <a:gd name="T0" fmla="*/ 2147483647 w 20000"/>
                <a:gd name="T1" fmla="*/ 0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0 w 20000"/>
                <a:gd name="T27" fmla="*/ 2147483647 h 20000"/>
                <a:gd name="T28" fmla="*/ 0 w 20000"/>
                <a:gd name="T29" fmla="*/ 2147483647 h 20000"/>
                <a:gd name="T30" fmla="*/ 2147483647 w 20000"/>
                <a:gd name="T31" fmla="*/ 0 h 200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000"/>
                <a:gd name="T49" fmla="*/ 0 h 20000"/>
                <a:gd name="T50" fmla="*/ 20000 w 20000"/>
                <a:gd name="T51" fmla="*/ 20000 h 200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000" h="20000">
                  <a:moveTo>
                    <a:pt x="8873" y="0"/>
                  </a:moveTo>
                  <a:lnTo>
                    <a:pt x="13803" y="4940"/>
                  </a:lnTo>
                  <a:lnTo>
                    <a:pt x="19859" y="6867"/>
                  </a:lnTo>
                  <a:lnTo>
                    <a:pt x="13803" y="9398"/>
                  </a:lnTo>
                  <a:lnTo>
                    <a:pt x="13803" y="13012"/>
                  </a:lnTo>
                  <a:lnTo>
                    <a:pt x="13803" y="14940"/>
                  </a:lnTo>
                  <a:lnTo>
                    <a:pt x="12394" y="14337"/>
                  </a:lnTo>
                  <a:lnTo>
                    <a:pt x="10282" y="14940"/>
                  </a:lnTo>
                  <a:lnTo>
                    <a:pt x="12394" y="19880"/>
                  </a:lnTo>
                  <a:lnTo>
                    <a:pt x="4366" y="16747"/>
                  </a:lnTo>
                  <a:lnTo>
                    <a:pt x="2958" y="11807"/>
                  </a:lnTo>
                  <a:lnTo>
                    <a:pt x="5775" y="9880"/>
                  </a:lnTo>
                  <a:lnTo>
                    <a:pt x="845" y="9398"/>
                  </a:lnTo>
                  <a:lnTo>
                    <a:pt x="0" y="3735"/>
                  </a:lnTo>
                  <a:lnTo>
                    <a:pt x="0" y="1205"/>
                  </a:lnTo>
                  <a:lnTo>
                    <a:pt x="8873" y="0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67" name="Freeform 63"/>
            <p:cNvSpPr>
              <a:spLocks noChangeAspect="1"/>
            </p:cNvSpPr>
            <p:nvPr/>
          </p:nvSpPr>
          <p:spPr bwMode="auto">
            <a:xfrm>
              <a:off x="4881563" y="3433763"/>
              <a:ext cx="223837" cy="150812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0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0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000"/>
                <a:gd name="T82" fmla="*/ 0 h 20000"/>
                <a:gd name="T83" fmla="*/ 20000 w 20000"/>
                <a:gd name="T84" fmla="*/ 20000 h 2000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000" h="20000">
                  <a:moveTo>
                    <a:pt x="1902" y="18044"/>
                  </a:moveTo>
                  <a:lnTo>
                    <a:pt x="1337" y="16025"/>
                  </a:lnTo>
                  <a:lnTo>
                    <a:pt x="0" y="14385"/>
                  </a:lnTo>
                  <a:lnTo>
                    <a:pt x="1902" y="13123"/>
                  </a:lnTo>
                  <a:lnTo>
                    <a:pt x="1337" y="11104"/>
                  </a:lnTo>
                  <a:lnTo>
                    <a:pt x="514" y="9148"/>
                  </a:lnTo>
                  <a:lnTo>
                    <a:pt x="3445" y="7508"/>
                  </a:lnTo>
                  <a:lnTo>
                    <a:pt x="5347" y="5237"/>
                  </a:lnTo>
                  <a:lnTo>
                    <a:pt x="5861" y="1956"/>
                  </a:lnTo>
                  <a:lnTo>
                    <a:pt x="9049" y="631"/>
                  </a:lnTo>
                  <a:lnTo>
                    <a:pt x="10129" y="0"/>
                  </a:lnTo>
                  <a:lnTo>
                    <a:pt x="15681" y="1009"/>
                  </a:lnTo>
                  <a:lnTo>
                    <a:pt x="17326" y="6877"/>
                  </a:lnTo>
                  <a:lnTo>
                    <a:pt x="19177" y="9148"/>
                  </a:lnTo>
                  <a:lnTo>
                    <a:pt x="19949" y="12744"/>
                  </a:lnTo>
                  <a:lnTo>
                    <a:pt x="18098" y="11735"/>
                  </a:lnTo>
                  <a:lnTo>
                    <a:pt x="17326" y="12114"/>
                  </a:lnTo>
                  <a:lnTo>
                    <a:pt x="18612" y="15331"/>
                  </a:lnTo>
                  <a:lnTo>
                    <a:pt x="18098" y="18675"/>
                  </a:lnTo>
                  <a:lnTo>
                    <a:pt x="16504" y="18675"/>
                  </a:lnTo>
                  <a:lnTo>
                    <a:pt x="15681" y="19621"/>
                  </a:lnTo>
                  <a:lnTo>
                    <a:pt x="15681" y="19937"/>
                  </a:lnTo>
                  <a:lnTo>
                    <a:pt x="11671" y="18927"/>
                  </a:lnTo>
                  <a:lnTo>
                    <a:pt x="11671" y="18044"/>
                  </a:lnTo>
                  <a:lnTo>
                    <a:pt x="3445" y="18675"/>
                  </a:lnTo>
                  <a:lnTo>
                    <a:pt x="2674" y="18044"/>
                  </a:lnTo>
                  <a:lnTo>
                    <a:pt x="1902" y="18044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4000" anchor="ctr">
              <a:spAutoFit/>
            </a:bodyPr>
            <a:lstStyle/>
            <a:p>
              <a:endParaRPr lang="en-SG"/>
            </a:p>
          </p:txBody>
        </p:sp>
        <p:sp>
          <p:nvSpPr>
            <p:cNvPr id="368" name="Freeform 64"/>
            <p:cNvSpPr>
              <a:spLocks noChangeAspect="1"/>
            </p:cNvSpPr>
            <p:nvPr/>
          </p:nvSpPr>
          <p:spPr bwMode="auto">
            <a:xfrm>
              <a:off x="4864100" y="3316288"/>
              <a:ext cx="101600" cy="65087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0 w 20000"/>
                <a:gd name="T9" fmla="*/ 2147483647 h 20000"/>
                <a:gd name="T10" fmla="*/ 2147483647 w 20000"/>
                <a:gd name="T11" fmla="*/ 0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000"/>
                <a:gd name="T43" fmla="*/ 0 h 20000"/>
                <a:gd name="T44" fmla="*/ 20000 w 20000"/>
                <a:gd name="T45" fmla="*/ 20000 h 200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000" h="20000">
                  <a:moveTo>
                    <a:pt x="4633" y="18235"/>
                  </a:moveTo>
                  <a:lnTo>
                    <a:pt x="4633" y="13824"/>
                  </a:lnTo>
                  <a:lnTo>
                    <a:pt x="3503" y="15294"/>
                  </a:lnTo>
                  <a:lnTo>
                    <a:pt x="1130" y="9853"/>
                  </a:lnTo>
                  <a:lnTo>
                    <a:pt x="0" y="5441"/>
                  </a:lnTo>
                  <a:lnTo>
                    <a:pt x="10621" y="0"/>
                  </a:lnTo>
                  <a:lnTo>
                    <a:pt x="16384" y="1471"/>
                  </a:lnTo>
                  <a:lnTo>
                    <a:pt x="15254" y="2353"/>
                  </a:lnTo>
                  <a:lnTo>
                    <a:pt x="16949" y="7500"/>
                  </a:lnTo>
                  <a:lnTo>
                    <a:pt x="16949" y="11471"/>
                  </a:lnTo>
                  <a:lnTo>
                    <a:pt x="19887" y="17500"/>
                  </a:lnTo>
                  <a:lnTo>
                    <a:pt x="15254" y="19853"/>
                  </a:lnTo>
                  <a:lnTo>
                    <a:pt x="8814" y="18235"/>
                  </a:lnTo>
                  <a:lnTo>
                    <a:pt x="4633" y="18235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69" name="Freeform 65"/>
            <p:cNvSpPr>
              <a:spLocks noChangeAspect="1"/>
            </p:cNvSpPr>
            <p:nvPr/>
          </p:nvSpPr>
          <p:spPr bwMode="auto">
            <a:xfrm>
              <a:off x="5303838" y="3783013"/>
              <a:ext cx="179387" cy="60325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0 w 20000"/>
                <a:gd name="T11" fmla="*/ 0 h 20000"/>
                <a:gd name="T12" fmla="*/ 2147483647 w 20000"/>
                <a:gd name="T13" fmla="*/ 0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00"/>
                <a:gd name="T34" fmla="*/ 0 h 20000"/>
                <a:gd name="T35" fmla="*/ 20000 w 20000"/>
                <a:gd name="T36" fmla="*/ 20000 h 2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00" h="20000">
                  <a:moveTo>
                    <a:pt x="10641" y="18889"/>
                  </a:moveTo>
                  <a:lnTo>
                    <a:pt x="8654" y="14921"/>
                  </a:lnTo>
                  <a:lnTo>
                    <a:pt x="4615" y="16508"/>
                  </a:lnTo>
                  <a:lnTo>
                    <a:pt x="4615" y="10794"/>
                  </a:lnTo>
                  <a:lnTo>
                    <a:pt x="3013" y="4286"/>
                  </a:lnTo>
                  <a:lnTo>
                    <a:pt x="0" y="0"/>
                  </a:lnTo>
                  <a:lnTo>
                    <a:pt x="9615" y="0"/>
                  </a:lnTo>
                  <a:lnTo>
                    <a:pt x="17628" y="10794"/>
                  </a:lnTo>
                  <a:lnTo>
                    <a:pt x="19936" y="16508"/>
                  </a:lnTo>
                  <a:lnTo>
                    <a:pt x="19936" y="19841"/>
                  </a:lnTo>
                  <a:lnTo>
                    <a:pt x="10641" y="18889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70" name="Freeform 66"/>
            <p:cNvSpPr>
              <a:spLocks noChangeAspect="1"/>
            </p:cNvSpPr>
            <p:nvPr/>
          </p:nvSpPr>
          <p:spPr bwMode="auto">
            <a:xfrm>
              <a:off x="4818063" y="3373438"/>
              <a:ext cx="185737" cy="73025"/>
            </a:xfrm>
            <a:custGeom>
              <a:avLst/>
              <a:gdLst>
                <a:gd name="T0" fmla="*/ 0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0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0 w 20000"/>
                <a:gd name="T41" fmla="*/ 2147483647 h 2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000"/>
                <a:gd name="T64" fmla="*/ 0 h 20000"/>
                <a:gd name="T65" fmla="*/ 20000 w 20000"/>
                <a:gd name="T66" fmla="*/ 20000 h 200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000" h="20000">
                  <a:moveTo>
                    <a:pt x="0" y="13846"/>
                  </a:moveTo>
                  <a:lnTo>
                    <a:pt x="976" y="5256"/>
                  </a:lnTo>
                  <a:lnTo>
                    <a:pt x="3476" y="513"/>
                  </a:lnTo>
                  <a:lnTo>
                    <a:pt x="5671" y="7308"/>
                  </a:lnTo>
                  <a:lnTo>
                    <a:pt x="6585" y="7308"/>
                  </a:lnTo>
                  <a:lnTo>
                    <a:pt x="7561" y="6026"/>
                  </a:lnTo>
                  <a:lnTo>
                    <a:pt x="7561" y="513"/>
                  </a:lnTo>
                  <a:lnTo>
                    <a:pt x="9817" y="513"/>
                  </a:lnTo>
                  <a:lnTo>
                    <a:pt x="13293" y="2051"/>
                  </a:lnTo>
                  <a:lnTo>
                    <a:pt x="15793" y="0"/>
                  </a:lnTo>
                  <a:lnTo>
                    <a:pt x="17683" y="513"/>
                  </a:lnTo>
                  <a:lnTo>
                    <a:pt x="19939" y="6026"/>
                  </a:lnTo>
                  <a:lnTo>
                    <a:pt x="18963" y="15897"/>
                  </a:lnTo>
                  <a:lnTo>
                    <a:pt x="17683" y="17179"/>
                  </a:lnTo>
                  <a:lnTo>
                    <a:pt x="13902" y="19872"/>
                  </a:lnTo>
                  <a:lnTo>
                    <a:pt x="12683" y="17821"/>
                  </a:lnTo>
                  <a:lnTo>
                    <a:pt x="11707" y="17179"/>
                  </a:lnTo>
                  <a:lnTo>
                    <a:pt x="10122" y="14615"/>
                  </a:lnTo>
                  <a:lnTo>
                    <a:pt x="6585" y="12564"/>
                  </a:lnTo>
                  <a:lnTo>
                    <a:pt x="4085" y="12564"/>
                  </a:lnTo>
                  <a:lnTo>
                    <a:pt x="0" y="13846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4000" anchor="ctr">
              <a:spAutoFit/>
            </a:bodyPr>
            <a:lstStyle/>
            <a:p>
              <a:endParaRPr lang="en-SG"/>
            </a:p>
          </p:txBody>
        </p:sp>
        <p:sp>
          <p:nvSpPr>
            <p:cNvPr id="371" name="Freeform 67"/>
            <p:cNvSpPr>
              <a:spLocks noChangeAspect="1"/>
            </p:cNvSpPr>
            <p:nvPr/>
          </p:nvSpPr>
          <p:spPr bwMode="auto">
            <a:xfrm>
              <a:off x="4799013" y="3421063"/>
              <a:ext cx="149225" cy="82550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0 w 20000"/>
                <a:gd name="T5" fmla="*/ 2147483647 h 20000"/>
                <a:gd name="T6" fmla="*/ 2147483647 w 20000"/>
                <a:gd name="T7" fmla="*/ 2147483647 h 20000"/>
                <a:gd name="T8" fmla="*/ 0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0 h 20000"/>
                <a:gd name="T18" fmla="*/ 2147483647 w 20000"/>
                <a:gd name="T19" fmla="*/ 0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000"/>
                <a:gd name="T52" fmla="*/ 0 h 20000"/>
                <a:gd name="T53" fmla="*/ 20000 w 20000"/>
                <a:gd name="T54" fmla="*/ 20000 h 200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000" h="20000">
                  <a:moveTo>
                    <a:pt x="12075" y="19884"/>
                  </a:moveTo>
                  <a:lnTo>
                    <a:pt x="10189" y="14419"/>
                  </a:lnTo>
                  <a:lnTo>
                    <a:pt x="0" y="14419"/>
                  </a:lnTo>
                  <a:lnTo>
                    <a:pt x="2038" y="12558"/>
                  </a:lnTo>
                  <a:lnTo>
                    <a:pt x="0" y="13953"/>
                  </a:lnTo>
                  <a:lnTo>
                    <a:pt x="830" y="12093"/>
                  </a:lnTo>
                  <a:lnTo>
                    <a:pt x="4679" y="12093"/>
                  </a:lnTo>
                  <a:lnTo>
                    <a:pt x="2792" y="1163"/>
                  </a:lnTo>
                  <a:lnTo>
                    <a:pt x="7849" y="0"/>
                  </a:lnTo>
                  <a:lnTo>
                    <a:pt x="10943" y="0"/>
                  </a:lnTo>
                  <a:lnTo>
                    <a:pt x="15321" y="1860"/>
                  </a:lnTo>
                  <a:lnTo>
                    <a:pt x="17208" y="4186"/>
                  </a:lnTo>
                  <a:lnTo>
                    <a:pt x="18415" y="4767"/>
                  </a:lnTo>
                  <a:lnTo>
                    <a:pt x="19925" y="6628"/>
                  </a:lnTo>
                  <a:lnTo>
                    <a:pt x="19170" y="12558"/>
                  </a:lnTo>
                  <a:lnTo>
                    <a:pt x="16377" y="16860"/>
                  </a:lnTo>
                  <a:lnTo>
                    <a:pt x="12075" y="19884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4000" anchor="ctr">
              <a:spAutoFit/>
            </a:bodyPr>
            <a:lstStyle/>
            <a:p>
              <a:endParaRPr lang="en-SG"/>
            </a:p>
          </p:txBody>
        </p:sp>
        <p:sp>
          <p:nvSpPr>
            <p:cNvPr id="372" name="Freeform 68"/>
            <p:cNvSpPr>
              <a:spLocks noChangeAspect="1"/>
            </p:cNvSpPr>
            <p:nvPr/>
          </p:nvSpPr>
          <p:spPr bwMode="auto">
            <a:xfrm>
              <a:off x="4983163" y="3659188"/>
              <a:ext cx="80962" cy="73025"/>
            </a:xfrm>
            <a:custGeom>
              <a:avLst/>
              <a:gdLst>
                <a:gd name="T0" fmla="*/ 0 w 20000"/>
                <a:gd name="T1" fmla="*/ 0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0 w 20000"/>
                <a:gd name="T23" fmla="*/ 0 h 2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00"/>
                <a:gd name="T37" fmla="*/ 0 h 20000"/>
                <a:gd name="T38" fmla="*/ 20000 w 20000"/>
                <a:gd name="T39" fmla="*/ 20000 h 200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00" h="20000">
                  <a:moveTo>
                    <a:pt x="0" y="0"/>
                  </a:moveTo>
                  <a:lnTo>
                    <a:pt x="6986" y="2105"/>
                  </a:lnTo>
                  <a:lnTo>
                    <a:pt x="10685" y="2105"/>
                  </a:lnTo>
                  <a:lnTo>
                    <a:pt x="14247" y="7500"/>
                  </a:lnTo>
                  <a:lnTo>
                    <a:pt x="14932" y="10263"/>
                  </a:lnTo>
                  <a:lnTo>
                    <a:pt x="19863" y="13684"/>
                  </a:lnTo>
                  <a:lnTo>
                    <a:pt x="12877" y="14474"/>
                  </a:lnTo>
                  <a:lnTo>
                    <a:pt x="10685" y="16447"/>
                  </a:lnTo>
                  <a:lnTo>
                    <a:pt x="8493" y="19868"/>
                  </a:lnTo>
                  <a:lnTo>
                    <a:pt x="6986" y="8947"/>
                  </a:lnTo>
                  <a:lnTo>
                    <a:pt x="6438" y="89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4000" anchor="ctr">
              <a:spAutoFit/>
            </a:bodyPr>
            <a:lstStyle/>
            <a:p>
              <a:endParaRPr lang="en-SG"/>
            </a:p>
          </p:txBody>
        </p:sp>
        <p:sp>
          <p:nvSpPr>
            <p:cNvPr id="373" name="Freeform 69"/>
            <p:cNvSpPr>
              <a:spLocks noChangeAspect="1"/>
            </p:cNvSpPr>
            <p:nvPr/>
          </p:nvSpPr>
          <p:spPr bwMode="auto">
            <a:xfrm>
              <a:off x="4927600" y="2438400"/>
              <a:ext cx="3378200" cy="1393825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2147483647 h 20000"/>
                <a:gd name="T94" fmla="*/ 2147483647 w 20000"/>
                <a:gd name="T95" fmla="*/ 2147483647 h 20000"/>
                <a:gd name="T96" fmla="*/ 2147483647 w 20000"/>
                <a:gd name="T97" fmla="*/ 2147483647 h 20000"/>
                <a:gd name="T98" fmla="*/ 2147483647 w 20000"/>
                <a:gd name="T99" fmla="*/ 2147483647 h 20000"/>
                <a:gd name="T100" fmla="*/ 2147483647 w 20000"/>
                <a:gd name="T101" fmla="*/ 2147483647 h 20000"/>
                <a:gd name="T102" fmla="*/ 2147483647 w 20000"/>
                <a:gd name="T103" fmla="*/ 2147483647 h 20000"/>
                <a:gd name="T104" fmla="*/ 2147483647 w 20000"/>
                <a:gd name="T105" fmla="*/ 2147483647 h 20000"/>
                <a:gd name="T106" fmla="*/ 2147483647 w 20000"/>
                <a:gd name="T107" fmla="*/ 2147483647 h 20000"/>
                <a:gd name="T108" fmla="*/ 2147483647 w 20000"/>
                <a:gd name="T109" fmla="*/ 2147483647 h 20000"/>
                <a:gd name="T110" fmla="*/ 2147483647 w 20000"/>
                <a:gd name="T111" fmla="*/ 2147483647 h 20000"/>
                <a:gd name="T112" fmla="*/ 2147483647 w 20000"/>
                <a:gd name="T113" fmla="*/ 2147483647 h 20000"/>
                <a:gd name="T114" fmla="*/ 2147483647 w 20000"/>
                <a:gd name="T115" fmla="*/ 2147483647 h 20000"/>
                <a:gd name="T116" fmla="*/ 2147483647 w 20000"/>
                <a:gd name="T117" fmla="*/ 2147483647 h 200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000"/>
                <a:gd name="T178" fmla="*/ 0 h 20000"/>
                <a:gd name="T179" fmla="*/ 20000 w 20000"/>
                <a:gd name="T180" fmla="*/ 20000 h 200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000" h="20000">
                  <a:moveTo>
                    <a:pt x="138" y="7702"/>
                  </a:moveTo>
                  <a:lnTo>
                    <a:pt x="192" y="7702"/>
                  </a:lnTo>
                  <a:lnTo>
                    <a:pt x="259" y="7702"/>
                  </a:lnTo>
                  <a:lnTo>
                    <a:pt x="226" y="7661"/>
                  </a:lnTo>
                  <a:lnTo>
                    <a:pt x="488" y="7661"/>
                  </a:lnTo>
                  <a:lnTo>
                    <a:pt x="401" y="7702"/>
                  </a:lnTo>
                  <a:lnTo>
                    <a:pt x="542" y="7771"/>
                  </a:lnTo>
                  <a:lnTo>
                    <a:pt x="542" y="7948"/>
                  </a:lnTo>
                  <a:lnTo>
                    <a:pt x="556" y="7812"/>
                  </a:lnTo>
                  <a:lnTo>
                    <a:pt x="785" y="7812"/>
                  </a:lnTo>
                  <a:lnTo>
                    <a:pt x="1377" y="8262"/>
                  </a:lnTo>
                  <a:lnTo>
                    <a:pt x="1603" y="8692"/>
                  </a:lnTo>
                  <a:lnTo>
                    <a:pt x="1465" y="9082"/>
                  </a:lnTo>
                  <a:lnTo>
                    <a:pt x="1273" y="9252"/>
                  </a:lnTo>
                  <a:lnTo>
                    <a:pt x="488" y="8795"/>
                  </a:lnTo>
                  <a:lnTo>
                    <a:pt x="872" y="9430"/>
                  </a:lnTo>
                  <a:lnTo>
                    <a:pt x="852" y="9710"/>
                  </a:lnTo>
                  <a:lnTo>
                    <a:pt x="923" y="10174"/>
                  </a:lnTo>
                  <a:lnTo>
                    <a:pt x="1273" y="10454"/>
                  </a:lnTo>
                  <a:lnTo>
                    <a:pt x="1360" y="10386"/>
                  </a:lnTo>
                  <a:lnTo>
                    <a:pt x="1290" y="10174"/>
                  </a:lnTo>
                  <a:lnTo>
                    <a:pt x="1219" y="10099"/>
                  </a:lnTo>
                  <a:lnTo>
                    <a:pt x="1094" y="9894"/>
                  </a:lnTo>
                  <a:lnTo>
                    <a:pt x="1148" y="9710"/>
                  </a:lnTo>
                  <a:lnTo>
                    <a:pt x="1323" y="9894"/>
                  </a:lnTo>
                  <a:lnTo>
                    <a:pt x="1323" y="9990"/>
                  </a:lnTo>
                  <a:lnTo>
                    <a:pt x="1636" y="9990"/>
                  </a:lnTo>
                  <a:lnTo>
                    <a:pt x="1498" y="9464"/>
                  </a:lnTo>
                  <a:lnTo>
                    <a:pt x="1586" y="9252"/>
                  </a:lnTo>
                  <a:lnTo>
                    <a:pt x="1727" y="8972"/>
                  </a:lnTo>
                  <a:lnTo>
                    <a:pt x="1879" y="8972"/>
                  </a:lnTo>
                  <a:lnTo>
                    <a:pt x="2003" y="9150"/>
                  </a:lnTo>
                  <a:lnTo>
                    <a:pt x="2003" y="8720"/>
                  </a:lnTo>
                  <a:lnTo>
                    <a:pt x="1879" y="8549"/>
                  </a:lnTo>
                  <a:lnTo>
                    <a:pt x="1865" y="8051"/>
                  </a:lnTo>
                  <a:lnTo>
                    <a:pt x="1741" y="7948"/>
                  </a:lnTo>
                  <a:lnTo>
                    <a:pt x="2091" y="7982"/>
                  </a:lnTo>
                  <a:lnTo>
                    <a:pt x="2195" y="8228"/>
                  </a:lnTo>
                  <a:lnTo>
                    <a:pt x="2024" y="8330"/>
                  </a:lnTo>
                  <a:lnTo>
                    <a:pt x="2024" y="8440"/>
                  </a:lnTo>
                  <a:lnTo>
                    <a:pt x="2229" y="8720"/>
                  </a:lnTo>
                  <a:lnTo>
                    <a:pt x="2370" y="8617"/>
                  </a:lnTo>
                  <a:lnTo>
                    <a:pt x="2370" y="8330"/>
                  </a:lnTo>
                  <a:lnTo>
                    <a:pt x="2475" y="8262"/>
                  </a:lnTo>
                  <a:lnTo>
                    <a:pt x="2424" y="8160"/>
                  </a:lnTo>
                  <a:lnTo>
                    <a:pt x="2788" y="7771"/>
                  </a:lnTo>
                  <a:lnTo>
                    <a:pt x="2842" y="7948"/>
                  </a:lnTo>
                  <a:lnTo>
                    <a:pt x="2875" y="7812"/>
                  </a:lnTo>
                  <a:lnTo>
                    <a:pt x="2822" y="7771"/>
                  </a:lnTo>
                  <a:lnTo>
                    <a:pt x="2980" y="7525"/>
                  </a:lnTo>
                  <a:lnTo>
                    <a:pt x="3051" y="7525"/>
                  </a:lnTo>
                  <a:lnTo>
                    <a:pt x="2966" y="7593"/>
                  </a:lnTo>
                  <a:lnTo>
                    <a:pt x="3013" y="7812"/>
                  </a:lnTo>
                  <a:lnTo>
                    <a:pt x="2966" y="7982"/>
                  </a:lnTo>
                  <a:lnTo>
                    <a:pt x="2980" y="8051"/>
                  </a:lnTo>
                  <a:lnTo>
                    <a:pt x="3104" y="7880"/>
                  </a:lnTo>
                  <a:lnTo>
                    <a:pt x="3155" y="7948"/>
                  </a:lnTo>
                  <a:lnTo>
                    <a:pt x="3155" y="7702"/>
                  </a:lnTo>
                  <a:lnTo>
                    <a:pt x="3242" y="7661"/>
                  </a:lnTo>
                  <a:lnTo>
                    <a:pt x="3380" y="7661"/>
                  </a:lnTo>
                  <a:lnTo>
                    <a:pt x="3606" y="7422"/>
                  </a:lnTo>
                  <a:lnTo>
                    <a:pt x="3660" y="7702"/>
                  </a:lnTo>
                  <a:lnTo>
                    <a:pt x="3710" y="7702"/>
                  </a:lnTo>
                  <a:lnTo>
                    <a:pt x="3710" y="7525"/>
                  </a:lnTo>
                  <a:lnTo>
                    <a:pt x="3801" y="7422"/>
                  </a:lnTo>
                  <a:lnTo>
                    <a:pt x="3660" y="7060"/>
                  </a:lnTo>
                  <a:lnTo>
                    <a:pt x="3697" y="6958"/>
                  </a:lnTo>
                  <a:lnTo>
                    <a:pt x="4219" y="7060"/>
                  </a:lnTo>
                  <a:lnTo>
                    <a:pt x="4569" y="7238"/>
                  </a:lnTo>
                  <a:lnTo>
                    <a:pt x="4758" y="7525"/>
                  </a:lnTo>
                  <a:lnTo>
                    <a:pt x="4791" y="7129"/>
                  </a:lnTo>
                  <a:lnTo>
                    <a:pt x="4586" y="7033"/>
                  </a:lnTo>
                  <a:lnTo>
                    <a:pt x="4586" y="6849"/>
                  </a:lnTo>
                  <a:lnTo>
                    <a:pt x="4428" y="6849"/>
                  </a:lnTo>
                  <a:lnTo>
                    <a:pt x="4391" y="6671"/>
                  </a:lnTo>
                  <a:lnTo>
                    <a:pt x="4428" y="6671"/>
                  </a:lnTo>
                  <a:lnTo>
                    <a:pt x="4444" y="6637"/>
                  </a:lnTo>
                  <a:lnTo>
                    <a:pt x="4377" y="6221"/>
                  </a:lnTo>
                  <a:lnTo>
                    <a:pt x="4306" y="6323"/>
                  </a:lnTo>
                  <a:lnTo>
                    <a:pt x="4306" y="6111"/>
                  </a:lnTo>
                  <a:lnTo>
                    <a:pt x="4253" y="6180"/>
                  </a:lnTo>
                  <a:lnTo>
                    <a:pt x="4290" y="6002"/>
                  </a:lnTo>
                  <a:lnTo>
                    <a:pt x="4377" y="5900"/>
                  </a:lnTo>
                  <a:lnTo>
                    <a:pt x="4391" y="5579"/>
                  </a:lnTo>
                  <a:lnTo>
                    <a:pt x="4343" y="5012"/>
                  </a:lnTo>
                  <a:lnTo>
                    <a:pt x="4758" y="5012"/>
                  </a:lnTo>
                  <a:lnTo>
                    <a:pt x="4811" y="5299"/>
                  </a:lnTo>
                  <a:lnTo>
                    <a:pt x="4811" y="5722"/>
                  </a:lnTo>
                  <a:lnTo>
                    <a:pt x="4983" y="6043"/>
                  </a:lnTo>
                  <a:lnTo>
                    <a:pt x="5212" y="7060"/>
                  </a:lnTo>
                  <a:lnTo>
                    <a:pt x="5387" y="7204"/>
                  </a:lnTo>
                  <a:lnTo>
                    <a:pt x="5316" y="7313"/>
                  </a:lnTo>
                  <a:lnTo>
                    <a:pt x="5387" y="7593"/>
                  </a:lnTo>
                  <a:lnTo>
                    <a:pt x="5266" y="7982"/>
                  </a:lnTo>
                  <a:lnTo>
                    <a:pt x="5300" y="8119"/>
                  </a:lnTo>
                  <a:lnTo>
                    <a:pt x="5178" y="8228"/>
                  </a:lnTo>
                  <a:lnTo>
                    <a:pt x="5074" y="8051"/>
                  </a:lnTo>
                  <a:lnTo>
                    <a:pt x="4933" y="8160"/>
                  </a:lnTo>
                  <a:lnTo>
                    <a:pt x="5162" y="8330"/>
                  </a:lnTo>
                  <a:lnTo>
                    <a:pt x="5438" y="8262"/>
                  </a:lnTo>
                  <a:lnTo>
                    <a:pt x="5404" y="8119"/>
                  </a:lnTo>
                  <a:lnTo>
                    <a:pt x="5542" y="7880"/>
                  </a:lnTo>
                  <a:lnTo>
                    <a:pt x="5576" y="7525"/>
                  </a:lnTo>
                  <a:lnTo>
                    <a:pt x="5438" y="7060"/>
                  </a:lnTo>
                  <a:lnTo>
                    <a:pt x="5667" y="6849"/>
                  </a:lnTo>
                  <a:lnTo>
                    <a:pt x="5805" y="7033"/>
                  </a:lnTo>
                  <a:lnTo>
                    <a:pt x="5859" y="7422"/>
                  </a:lnTo>
                  <a:lnTo>
                    <a:pt x="6118" y="7491"/>
                  </a:lnTo>
                  <a:lnTo>
                    <a:pt x="5912" y="7422"/>
                  </a:lnTo>
                  <a:lnTo>
                    <a:pt x="5892" y="7204"/>
                  </a:lnTo>
                  <a:lnTo>
                    <a:pt x="5912" y="7129"/>
                  </a:lnTo>
                  <a:lnTo>
                    <a:pt x="5805" y="6849"/>
                  </a:lnTo>
                  <a:lnTo>
                    <a:pt x="5525" y="6740"/>
                  </a:lnTo>
                  <a:lnTo>
                    <a:pt x="5316" y="6924"/>
                  </a:lnTo>
                  <a:lnTo>
                    <a:pt x="5212" y="6501"/>
                  </a:lnTo>
                  <a:lnTo>
                    <a:pt x="5178" y="6002"/>
                  </a:lnTo>
                  <a:lnTo>
                    <a:pt x="4949" y="5722"/>
                  </a:lnTo>
                  <a:lnTo>
                    <a:pt x="4949" y="5469"/>
                  </a:lnTo>
                  <a:lnTo>
                    <a:pt x="5037" y="5367"/>
                  </a:lnTo>
                  <a:lnTo>
                    <a:pt x="4983" y="4841"/>
                  </a:lnTo>
                  <a:lnTo>
                    <a:pt x="5162" y="5189"/>
                  </a:lnTo>
                  <a:lnTo>
                    <a:pt x="5162" y="5442"/>
                  </a:lnTo>
                  <a:lnTo>
                    <a:pt x="5212" y="5654"/>
                  </a:lnTo>
                  <a:lnTo>
                    <a:pt x="5316" y="5722"/>
                  </a:lnTo>
                  <a:lnTo>
                    <a:pt x="5721" y="5831"/>
                  </a:lnTo>
                  <a:lnTo>
                    <a:pt x="5246" y="5367"/>
                  </a:lnTo>
                  <a:lnTo>
                    <a:pt x="5266" y="5258"/>
                  </a:lnTo>
                  <a:lnTo>
                    <a:pt x="5492" y="5258"/>
                  </a:lnTo>
                  <a:lnTo>
                    <a:pt x="5387" y="5189"/>
                  </a:lnTo>
                  <a:lnTo>
                    <a:pt x="5438" y="5012"/>
                  </a:lnTo>
                  <a:lnTo>
                    <a:pt x="5542" y="4978"/>
                  </a:lnTo>
                  <a:lnTo>
                    <a:pt x="5859" y="5189"/>
                  </a:lnTo>
                  <a:lnTo>
                    <a:pt x="6084" y="5189"/>
                  </a:lnTo>
                  <a:lnTo>
                    <a:pt x="6084" y="5367"/>
                  </a:lnTo>
                  <a:lnTo>
                    <a:pt x="6030" y="5442"/>
                  </a:lnTo>
                  <a:lnTo>
                    <a:pt x="6051" y="5579"/>
                  </a:lnTo>
                  <a:lnTo>
                    <a:pt x="6135" y="5756"/>
                  </a:lnTo>
                  <a:lnTo>
                    <a:pt x="6135" y="5654"/>
                  </a:lnTo>
                  <a:lnTo>
                    <a:pt x="6222" y="6043"/>
                  </a:lnTo>
                  <a:lnTo>
                    <a:pt x="6347" y="6111"/>
                  </a:lnTo>
                  <a:lnTo>
                    <a:pt x="6505" y="6221"/>
                  </a:lnTo>
                  <a:lnTo>
                    <a:pt x="6572" y="6111"/>
                  </a:lnTo>
                  <a:lnTo>
                    <a:pt x="6347" y="6043"/>
                  </a:lnTo>
                  <a:lnTo>
                    <a:pt x="6259" y="5934"/>
                  </a:lnTo>
                  <a:lnTo>
                    <a:pt x="6313" y="5756"/>
                  </a:lnTo>
                  <a:lnTo>
                    <a:pt x="6135" y="5469"/>
                  </a:lnTo>
                  <a:lnTo>
                    <a:pt x="6084" y="5162"/>
                  </a:lnTo>
                  <a:lnTo>
                    <a:pt x="5980" y="5087"/>
                  </a:lnTo>
                  <a:lnTo>
                    <a:pt x="5892" y="4910"/>
                  </a:lnTo>
                  <a:lnTo>
                    <a:pt x="5684" y="4841"/>
                  </a:lnTo>
                  <a:lnTo>
                    <a:pt x="5542" y="4561"/>
                  </a:lnTo>
                  <a:lnTo>
                    <a:pt x="5492" y="4268"/>
                  </a:lnTo>
                  <a:lnTo>
                    <a:pt x="6135" y="3878"/>
                  </a:lnTo>
                  <a:lnTo>
                    <a:pt x="6168" y="3960"/>
                  </a:lnTo>
                  <a:lnTo>
                    <a:pt x="6135" y="4063"/>
                  </a:lnTo>
                  <a:lnTo>
                    <a:pt x="6222" y="3988"/>
                  </a:lnTo>
                  <a:lnTo>
                    <a:pt x="6118" y="3708"/>
                  </a:lnTo>
                  <a:lnTo>
                    <a:pt x="6222" y="3776"/>
                  </a:lnTo>
                  <a:lnTo>
                    <a:pt x="6209" y="3708"/>
                  </a:lnTo>
                  <a:lnTo>
                    <a:pt x="5946" y="3598"/>
                  </a:lnTo>
                  <a:lnTo>
                    <a:pt x="6051" y="3496"/>
                  </a:lnTo>
                  <a:lnTo>
                    <a:pt x="5912" y="3428"/>
                  </a:lnTo>
                  <a:lnTo>
                    <a:pt x="5912" y="3319"/>
                  </a:lnTo>
                  <a:lnTo>
                    <a:pt x="5980" y="3319"/>
                  </a:lnTo>
                  <a:lnTo>
                    <a:pt x="5997" y="3141"/>
                  </a:lnTo>
                  <a:lnTo>
                    <a:pt x="6051" y="3141"/>
                  </a:lnTo>
                  <a:lnTo>
                    <a:pt x="5912" y="3073"/>
                  </a:lnTo>
                  <a:lnTo>
                    <a:pt x="6051" y="3073"/>
                  </a:lnTo>
                  <a:lnTo>
                    <a:pt x="6084" y="2684"/>
                  </a:lnTo>
                  <a:lnTo>
                    <a:pt x="6118" y="2786"/>
                  </a:lnTo>
                  <a:lnTo>
                    <a:pt x="6209" y="2608"/>
                  </a:lnTo>
                  <a:lnTo>
                    <a:pt x="6397" y="2581"/>
                  </a:lnTo>
                  <a:lnTo>
                    <a:pt x="6397" y="2472"/>
                  </a:lnTo>
                  <a:lnTo>
                    <a:pt x="6589" y="2301"/>
                  </a:lnTo>
                  <a:lnTo>
                    <a:pt x="6451" y="2219"/>
                  </a:lnTo>
                  <a:lnTo>
                    <a:pt x="6623" y="2117"/>
                  </a:lnTo>
                  <a:lnTo>
                    <a:pt x="6801" y="2048"/>
                  </a:lnTo>
                  <a:lnTo>
                    <a:pt x="6801" y="2219"/>
                  </a:lnTo>
                  <a:lnTo>
                    <a:pt x="6902" y="2117"/>
                  </a:lnTo>
                  <a:lnTo>
                    <a:pt x="6902" y="2219"/>
                  </a:lnTo>
                  <a:lnTo>
                    <a:pt x="6953" y="2048"/>
                  </a:lnTo>
                  <a:lnTo>
                    <a:pt x="6993" y="2048"/>
                  </a:lnTo>
                  <a:lnTo>
                    <a:pt x="7007" y="1728"/>
                  </a:lnTo>
                  <a:lnTo>
                    <a:pt x="7044" y="1871"/>
                  </a:lnTo>
                  <a:lnTo>
                    <a:pt x="7131" y="1837"/>
                  </a:lnTo>
                  <a:lnTo>
                    <a:pt x="6902" y="1482"/>
                  </a:lnTo>
                  <a:lnTo>
                    <a:pt x="7044" y="1550"/>
                  </a:lnTo>
                  <a:lnTo>
                    <a:pt x="7165" y="1407"/>
                  </a:lnTo>
                  <a:lnTo>
                    <a:pt x="7357" y="1482"/>
                  </a:lnTo>
                  <a:lnTo>
                    <a:pt x="7357" y="1202"/>
                  </a:lnTo>
                  <a:lnTo>
                    <a:pt x="7236" y="1379"/>
                  </a:lnTo>
                  <a:lnTo>
                    <a:pt x="7165" y="1311"/>
                  </a:lnTo>
                  <a:lnTo>
                    <a:pt x="7044" y="1093"/>
                  </a:lnTo>
                  <a:lnTo>
                    <a:pt x="7007" y="457"/>
                  </a:lnTo>
                  <a:lnTo>
                    <a:pt x="7077" y="348"/>
                  </a:lnTo>
                  <a:lnTo>
                    <a:pt x="7215" y="389"/>
                  </a:lnTo>
                  <a:lnTo>
                    <a:pt x="7269" y="560"/>
                  </a:lnTo>
                  <a:lnTo>
                    <a:pt x="7182" y="737"/>
                  </a:lnTo>
                  <a:lnTo>
                    <a:pt x="7303" y="813"/>
                  </a:lnTo>
                  <a:lnTo>
                    <a:pt x="7323" y="737"/>
                  </a:lnTo>
                  <a:lnTo>
                    <a:pt x="7374" y="813"/>
                  </a:lnTo>
                  <a:lnTo>
                    <a:pt x="7407" y="990"/>
                  </a:lnTo>
                  <a:lnTo>
                    <a:pt x="7461" y="847"/>
                  </a:lnTo>
                  <a:lnTo>
                    <a:pt x="7549" y="990"/>
                  </a:lnTo>
                  <a:lnTo>
                    <a:pt x="7586" y="1311"/>
                  </a:lnTo>
                  <a:lnTo>
                    <a:pt x="7670" y="1202"/>
                  </a:lnTo>
                  <a:lnTo>
                    <a:pt x="7636" y="1017"/>
                  </a:lnTo>
                  <a:lnTo>
                    <a:pt x="7862" y="847"/>
                  </a:lnTo>
                  <a:lnTo>
                    <a:pt x="7949" y="990"/>
                  </a:lnTo>
                  <a:lnTo>
                    <a:pt x="7949" y="847"/>
                  </a:lnTo>
                  <a:lnTo>
                    <a:pt x="8141" y="737"/>
                  </a:lnTo>
                  <a:lnTo>
                    <a:pt x="8455" y="915"/>
                  </a:lnTo>
                  <a:lnTo>
                    <a:pt x="8508" y="1017"/>
                  </a:lnTo>
                  <a:lnTo>
                    <a:pt x="8508" y="915"/>
                  </a:lnTo>
                  <a:lnTo>
                    <a:pt x="8680" y="1093"/>
                  </a:lnTo>
                  <a:lnTo>
                    <a:pt x="8700" y="1379"/>
                  </a:lnTo>
                  <a:lnTo>
                    <a:pt x="8542" y="1270"/>
                  </a:lnTo>
                  <a:lnTo>
                    <a:pt x="8630" y="1482"/>
                  </a:lnTo>
                  <a:lnTo>
                    <a:pt x="8680" y="1407"/>
                  </a:lnTo>
                  <a:lnTo>
                    <a:pt x="8785" y="1550"/>
                  </a:lnTo>
                  <a:lnTo>
                    <a:pt x="8771" y="1939"/>
                  </a:lnTo>
                  <a:lnTo>
                    <a:pt x="8785" y="2008"/>
                  </a:lnTo>
                  <a:lnTo>
                    <a:pt x="8700" y="2048"/>
                  </a:lnTo>
                  <a:lnTo>
                    <a:pt x="8680" y="2328"/>
                  </a:lnTo>
                  <a:lnTo>
                    <a:pt x="8542" y="2397"/>
                  </a:lnTo>
                  <a:lnTo>
                    <a:pt x="8630" y="2472"/>
                  </a:lnTo>
                  <a:lnTo>
                    <a:pt x="8404" y="2970"/>
                  </a:lnTo>
                  <a:lnTo>
                    <a:pt x="8316" y="2970"/>
                  </a:lnTo>
                  <a:lnTo>
                    <a:pt x="8333" y="3039"/>
                  </a:lnTo>
                  <a:lnTo>
                    <a:pt x="8316" y="3530"/>
                  </a:lnTo>
                  <a:lnTo>
                    <a:pt x="8475" y="3428"/>
                  </a:lnTo>
                  <a:lnTo>
                    <a:pt x="8404" y="3360"/>
                  </a:lnTo>
                  <a:lnTo>
                    <a:pt x="8542" y="3141"/>
                  </a:lnTo>
                  <a:lnTo>
                    <a:pt x="8562" y="3209"/>
                  </a:lnTo>
                  <a:lnTo>
                    <a:pt x="8562" y="3073"/>
                  </a:lnTo>
                  <a:lnTo>
                    <a:pt x="8700" y="3039"/>
                  </a:lnTo>
                  <a:lnTo>
                    <a:pt x="8680" y="2895"/>
                  </a:lnTo>
                  <a:lnTo>
                    <a:pt x="8818" y="2970"/>
                  </a:lnTo>
                  <a:lnTo>
                    <a:pt x="8963" y="2684"/>
                  </a:lnTo>
                  <a:lnTo>
                    <a:pt x="8818" y="2684"/>
                  </a:lnTo>
                  <a:lnTo>
                    <a:pt x="8700" y="2786"/>
                  </a:lnTo>
                  <a:lnTo>
                    <a:pt x="8680" y="2684"/>
                  </a:lnTo>
                  <a:lnTo>
                    <a:pt x="8700" y="2506"/>
                  </a:lnTo>
                  <a:lnTo>
                    <a:pt x="8963" y="2472"/>
                  </a:lnTo>
                  <a:lnTo>
                    <a:pt x="8963" y="2581"/>
                  </a:lnTo>
                  <a:lnTo>
                    <a:pt x="9101" y="2581"/>
                  </a:lnTo>
                  <a:lnTo>
                    <a:pt x="9101" y="2472"/>
                  </a:lnTo>
                  <a:lnTo>
                    <a:pt x="9205" y="2581"/>
                  </a:lnTo>
                  <a:lnTo>
                    <a:pt x="9327" y="2895"/>
                  </a:lnTo>
                  <a:lnTo>
                    <a:pt x="9380" y="2752"/>
                  </a:lnTo>
                  <a:lnTo>
                    <a:pt x="9273" y="2608"/>
                  </a:lnTo>
                  <a:lnTo>
                    <a:pt x="9414" y="2506"/>
                  </a:lnTo>
                  <a:lnTo>
                    <a:pt x="9781" y="2328"/>
                  </a:lnTo>
                  <a:lnTo>
                    <a:pt x="9798" y="2397"/>
                  </a:lnTo>
                  <a:lnTo>
                    <a:pt x="9747" y="2472"/>
                  </a:lnTo>
                  <a:lnTo>
                    <a:pt x="9781" y="2581"/>
                  </a:lnTo>
                  <a:lnTo>
                    <a:pt x="10007" y="2581"/>
                  </a:lnTo>
                  <a:lnTo>
                    <a:pt x="9973" y="2506"/>
                  </a:lnTo>
                  <a:lnTo>
                    <a:pt x="10057" y="2472"/>
                  </a:lnTo>
                  <a:lnTo>
                    <a:pt x="10236" y="2397"/>
                  </a:lnTo>
                  <a:lnTo>
                    <a:pt x="10340" y="2151"/>
                  </a:lnTo>
                  <a:lnTo>
                    <a:pt x="10148" y="2048"/>
                  </a:lnTo>
                  <a:lnTo>
                    <a:pt x="10148" y="1871"/>
                  </a:lnTo>
                  <a:lnTo>
                    <a:pt x="10202" y="1939"/>
                  </a:lnTo>
                  <a:lnTo>
                    <a:pt x="10202" y="1837"/>
                  </a:lnTo>
                  <a:lnTo>
                    <a:pt x="10286" y="1728"/>
                  </a:lnTo>
                  <a:lnTo>
                    <a:pt x="10428" y="1837"/>
                  </a:lnTo>
                  <a:lnTo>
                    <a:pt x="10933" y="1769"/>
                  </a:lnTo>
                  <a:lnTo>
                    <a:pt x="10966" y="1871"/>
                  </a:lnTo>
                  <a:lnTo>
                    <a:pt x="10879" y="2008"/>
                  </a:lnTo>
                  <a:lnTo>
                    <a:pt x="10896" y="2117"/>
                  </a:lnTo>
                  <a:lnTo>
                    <a:pt x="10791" y="2397"/>
                  </a:lnTo>
                  <a:lnTo>
                    <a:pt x="10896" y="2608"/>
                  </a:lnTo>
                  <a:lnTo>
                    <a:pt x="10966" y="2608"/>
                  </a:lnTo>
                  <a:lnTo>
                    <a:pt x="10879" y="2397"/>
                  </a:lnTo>
                  <a:lnTo>
                    <a:pt x="11246" y="2608"/>
                  </a:lnTo>
                  <a:lnTo>
                    <a:pt x="11246" y="2472"/>
                  </a:lnTo>
                  <a:lnTo>
                    <a:pt x="11350" y="2581"/>
                  </a:lnTo>
                  <a:lnTo>
                    <a:pt x="11296" y="2684"/>
                  </a:lnTo>
                  <a:lnTo>
                    <a:pt x="11751" y="3039"/>
                  </a:lnTo>
                  <a:lnTo>
                    <a:pt x="11785" y="2970"/>
                  </a:lnTo>
                  <a:lnTo>
                    <a:pt x="11751" y="2608"/>
                  </a:lnTo>
                  <a:lnTo>
                    <a:pt x="11626" y="2219"/>
                  </a:lnTo>
                  <a:lnTo>
                    <a:pt x="11889" y="2472"/>
                  </a:lnTo>
                  <a:lnTo>
                    <a:pt x="11993" y="2397"/>
                  </a:lnTo>
                  <a:lnTo>
                    <a:pt x="12081" y="2151"/>
                  </a:lnTo>
                  <a:lnTo>
                    <a:pt x="12431" y="2301"/>
                  </a:lnTo>
                  <a:lnTo>
                    <a:pt x="12364" y="2048"/>
                  </a:lnTo>
                  <a:lnTo>
                    <a:pt x="12397" y="1939"/>
                  </a:lnTo>
                  <a:lnTo>
                    <a:pt x="12515" y="2048"/>
                  </a:lnTo>
                  <a:lnTo>
                    <a:pt x="12569" y="1871"/>
                  </a:lnTo>
                  <a:lnTo>
                    <a:pt x="12397" y="1769"/>
                  </a:lnTo>
                  <a:lnTo>
                    <a:pt x="12431" y="1728"/>
                  </a:lnTo>
                  <a:lnTo>
                    <a:pt x="12364" y="1591"/>
                  </a:lnTo>
                  <a:lnTo>
                    <a:pt x="12310" y="1659"/>
                  </a:lnTo>
                  <a:lnTo>
                    <a:pt x="12256" y="1482"/>
                  </a:lnTo>
                  <a:lnTo>
                    <a:pt x="12397" y="1379"/>
                  </a:lnTo>
                  <a:lnTo>
                    <a:pt x="12256" y="1127"/>
                  </a:lnTo>
                  <a:lnTo>
                    <a:pt x="12256" y="1093"/>
                  </a:lnTo>
                  <a:lnTo>
                    <a:pt x="13040" y="990"/>
                  </a:lnTo>
                  <a:lnTo>
                    <a:pt x="13108" y="1093"/>
                  </a:lnTo>
                  <a:lnTo>
                    <a:pt x="12936" y="1017"/>
                  </a:lnTo>
                  <a:lnTo>
                    <a:pt x="12902" y="1270"/>
                  </a:lnTo>
                  <a:lnTo>
                    <a:pt x="13024" y="1127"/>
                  </a:lnTo>
                  <a:lnTo>
                    <a:pt x="13074" y="1270"/>
                  </a:lnTo>
                  <a:lnTo>
                    <a:pt x="12990" y="1311"/>
                  </a:lnTo>
                  <a:lnTo>
                    <a:pt x="13108" y="1482"/>
                  </a:lnTo>
                  <a:lnTo>
                    <a:pt x="13128" y="915"/>
                  </a:lnTo>
                  <a:lnTo>
                    <a:pt x="13444" y="847"/>
                  </a:lnTo>
                  <a:lnTo>
                    <a:pt x="13545" y="990"/>
                  </a:lnTo>
                  <a:lnTo>
                    <a:pt x="13545" y="1017"/>
                  </a:lnTo>
                  <a:lnTo>
                    <a:pt x="13407" y="990"/>
                  </a:lnTo>
                  <a:lnTo>
                    <a:pt x="13444" y="1093"/>
                  </a:lnTo>
                  <a:lnTo>
                    <a:pt x="13754" y="1202"/>
                  </a:lnTo>
                  <a:lnTo>
                    <a:pt x="13774" y="1379"/>
                  </a:lnTo>
                  <a:lnTo>
                    <a:pt x="13808" y="1202"/>
                  </a:lnTo>
                  <a:lnTo>
                    <a:pt x="14051" y="1311"/>
                  </a:lnTo>
                  <a:lnTo>
                    <a:pt x="14000" y="1379"/>
                  </a:lnTo>
                  <a:lnTo>
                    <a:pt x="14175" y="1407"/>
                  </a:lnTo>
                  <a:lnTo>
                    <a:pt x="14505" y="915"/>
                  </a:lnTo>
                  <a:lnTo>
                    <a:pt x="14785" y="847"/>
                  </a:lnTo>
                  <a:lnTo>
                    <a:pt x="15081" y="990"/>
                  </a:lnTo>
                  <a:lnTo>
                    <a:pt x="15273" y="1407"/>
                  </a:lnTo>
                  <a:lnTo>
                    <a:pt x="15502" y="1550"/>
                  </a:lnTo>
                  <a:lnTo>
                    <a:pt x="15502" y="1379"/>
                  </a:lnTo>
                  <a:lnTo>
                    <a:pt x="15586" y="1550"/>
                  </a:lnTo>
                  <a:lnTo>
                    <a:pt x="15586" y="1311"/>
                  </a:lnTo>
                  <a:lnTo>
                    <a:pt x="15778" y="1093"/>
                  </a:lnTo>
                  <a:lnTo>
                    <a:pt x="15916" y="1127"/>
                  </a:lnTo>
                  <a:lnTo>
                    <a:pt x="16145" y="1017"/>
                  </a:lnTo>
                  <a:lnTo>
                    <a:pt x="16178" y="813"/>
                  </a:lnTo>
                  <a:lnTo>
                    <a:pt x="16404" y="1017"/>
                  </a:lnTo>
                  <a:lnTo>
                    <a:pt x="16791" y="1127"/>
                  </a:lnTo>
                  <a:lnTo>
                    <a:pt x="16700" y="847"/>
                  </a:lnTo>
                  <a:lnTo>
                    <a:pt x="16562" y="635"/>
                  </a:lnTo>
                  <a:lnTo>
                    <a:pt x="16475" y="669"/>
                  </a:lnTo>
                  <a:lnTo>
                    <a:pt x="16475" y="526"/>
                  </a:lnTo>
                  <a:lnTo>
                    <a:pt x="16370" y="280"/>
                  </a:lnTo>
                  <a:lnTo>
                    <a:pt x="16771" y="280"/>
                  </a:lnTo>
                  <a:lnTo>
                    <a:pt x="17017" y="0"/>
                  </a:lnTo>
                  <a:lnTo>
                    <a:pt x="17101" y="68"/>
                  </a:lnTo>
                  <a:lnTo>
                    <a:pt x="17067" y="0"/>
                  </a:lnTo>
                  <a:lnTo>
                    <a:pt x="17801" y="178"/>
                  </a:lnTo>
                  <a:lnTo>
                    <a:pt x="17835" y="68"/>
                  </a:lnTo>
                  <a:lnTo>
                    <a:pt x="18098" y="280"/>
                  </a:lnTo>
                  <a:lnTo>
                    <a:pt x="18532" y="457"/>
                  </a:lnTo>
                  <a:lnTo>
                    <a:pt x="18670" y="635"/>
                  </a:lnTo>
                  <a:lnTo>
                    <a:pt x="18657" y="526"/>
                  </a:lnTo>
                  <a:lnTo>
                    <a:pt x="18882" y="669"/>
                  </a:lnTo>
                  <a:lnTo>
                    <a:pt x="19074" y="1093"/>
                  </a:lnTo>
                  <a:lnTo>
                    <a:pt x="19249" y="1270"/>
                  </a:lnTo>
                  <a:lnTo>
                    <a:pt x="19249" y="1127"/>
                  </a:lnTo>
                  <a:lnTo>
                    <a:pt x="19303" y="1311"/>
                  </a:lnTo>
                  <a:lnTo>
                    <a:pt x="19249" y="1017"/>
                  </a:lnTo>
                  <a:lnTo>
                    <a:pt x="19020" y="737"/>
                  </a:lnTo>
                  <a:lnTo>
                    <a:pt x="19108" y="737"/>
                  </a:lnTo>
                  <a:lnTo>
                    <a:pt x="19212" y="813"/>
                  </a:lnTo>
                  <a:lnTo>
                    <a:pt x="19266" y="737"/>
                  </a:lnTo>
                  <a:lnTo>
                    <a:pt x="19212" y="669"/>
                  </a:lnTo>
                  <a:lnTo>
                    <a:pt x="19354" y="635"/>
                  </a:lnTo>
                  <a:lnTo>
                    <a:pt x="19859" y="990"/>
                  </a:lnTo>
                  <a:lnTo>
                    <a:pt x="19805" y="1270"/>
                  </a:lnTo>
                  <a:lnTo>
                    <a:pt x="19896" y="1482"/>
                  </a:lnTo>
                  <a:lnTo>
                    <a:pt x="19700" y="1311"/>
                  </a:lnTo>
                  <a:lnTo>
                    <a:pt x="19859" y="1659"/>
                  </a:lnTo>
                  <a:lnTo>
                    <a:pt x="19579" y="1591"/>
                  </a:lnTo>
                  <a:lnTo>
                    <a:pt x="19717" y="1728"/>
                  </a:lnTo>
                  <a:lnTo>
                    <a:pt x="19751" y="1837"/>
                  </a:lnTo>
                  <a:lnTo>
                    <a:pt x="19717" y="1939"/>
                  </a:lnTo>
                  <a:lnTo>
                    <a:pt x="19842" y="2048"/>
                  </a:lnTo>
                  <a:lnTo>
                    <a:pt x="19791" y="2328"/>
                  </a:lnTo>
                  <a:lnTo>
                    <a:pt x="19997" y="2581"/>
                  </a:lnTo>
                  <a:lnTo>
                    <a:pt x="19929" y="2506"/>
                  </a:lnTo>
                  <a:lnTo>
                    <a:pt x="19943" y="2752"/>
                  </a:lnTo>
                  <a:lnTo>
                    <a:pt x="19805" y="2506"/>
                  </a:lnTo>
                  <a:lnTo>
                    <a:pt x="19859" y="2752"/>
                  </a:lnTo>
                  <a:lnTo>
                    <a:pt x="19579" y="2397"/>
                  </a:lnTo>
                  <a:lnTo>
                    <a:pt x="19562" y="2506"/>
                  </a:lnTo>
                  <a:lnTo>
                    <a:pt x="19421" y="2397"/>
                  </a:lnTo>
                  <a:lnTo>
                    <a:pt x="19266" y="2048"/>
                  </a:lnTo>
                  <a:lnTo>
                    <a:pt x="19125" y="2048"/>
                  </a:lnTo>
                  <a:lnTo>
                    <a:pt x="19108" y="1939"/>
                  </a:lnTo>
                  <a:lnTo>
                    <a:pt x="19108" y="2151"/>
                  </a:lnTo>
                  <a:lnTo>
                    <a:pt x="18966" y="2219"/>
                  </a:lnTo>
                  <a:lnTo>
                    <a:pt x="18795" y="1939"/>
                  </a:lnTo>
                  <a:lnTo>
                    <a:pt x="18710" y="1550"/>
                  </a:lnTo>
                  <a:lnTo>
                    <a:pt x="18744" y="1769"/>
                  </a:lnTo>
                  <a:lnTo>
                    <a:pt x="18657" y="1659"/>
                  </a:lnTo>
                  <a:lnTo>
                    <a:pt x="18670" y="1769"/>
                  </a:lnTo>
                  <a:lnTo>
                    <a:pt x="18657" y="1837"/>
                  </a:lnTo>
                  <a:lnTo>
                    <a:pt x="18882" y="2328"/>
                  </a:lnTo>
                  <a:lnTo>
                    <a:pt x="18899" y="2970"/>
                  </a:lnTo>
                  <a:lnTo>
                    <a:pt x="18882" y="3209"/>
                  </a:lnTo>
                  <a:lnTo>
                    <a:pt x="18848" y="3141"/>
                  </a:lnTo>
                  <a:lnTo>
                    <a:pt x="18761" y="3209"/>
                  </a:lnTo>
                  <a:lnTo>
                    <a:pt x="18532" y="2970"/>
                  </a:lnTo>
                  <a:lnTo>
                    <a:pt x="18481" y="3073"/>
                  </a:lnTo>
                  <a:lnTo>
                    <a:pt x="18603" y="3039"/>
                  </a:lnTo>
                  <a:lnTo>
                    <a:pt x="18620" y="3141"/>
                  </a:lnTo>
                  <a:lnTo>
                    <a:pt x="18519" y="3141"/>
                  </a:lnTo>
                  <a:lnTo>
                    <a:pt x="18566" y="3496"/>
                  </a:lnTo>
                  <a:lnTo>
                    <a:pt x="18657" y="3209"/>
                  </a:lnTo>
                  <a:lnTo>
                    <a:pt x="18828" y="3496"/>
                  </a:lnTo>
                  <a:lnTo>
                    <a:pt x="18882" y="3360"/>
                  </a:lnTo>
                  <a:lnTo>
                    <a:pt x="18966" y="3530"/>
                  </a:lnTo>
                  <a:lnTo>
                    <a:pt x="18966" y="3639"/>
                  </a:lnTo>
                  <a:lnTo>
                    <a:pt x="19020" y="3639"/>
                  </a:lnTo>
                  <a:lnTo>
                    <a:pt x="19108" y="3878"/>
                  </a:lnTo>
                  <a:lnTo>
                    <a:pt x="19074" y="3878"/>
                  </a:lnTo>
                  <a:lnTo>
                    <a:pt x="19074" y="3988"/>
                  </a:lnTo>
                  <a:lnTo>
                    <a:pt x="19125" y="3988"/>
                  </a:lnTo>
                  <a:lnTo>
                    <a:pt x="19421" y="4452"/>
                  </a:lnTo>
                  <a:lnTo>
                    <a:pt x="19441" y="4841"/>
                  </a:lnTo>
                  <a:lnTo>
                    <a:pt x="19158" y="4630"/>
                  </a:lnTo>
                  <a:lnTo>
                    <a:pt x="19195" y="4800"/>
                  </a:lnTo>
                  <a:lnTo>
                    <a:pt x="18987" y="5189"/>
                  </a:lnTo>
                  <a:lnTo>
                    <a:pt x="18966" y="5545"/>
                  </a:lnTo>
                  <a:lnTo>
                    <a:pt x="18899" y="5654"/>
                  </a:lnTo>
                  <a:lnTo>
                    <a:pt x="18848" y="5579"/>
                  </a:lnTo>
                  <a:lnTo>
                    <a:pt x="18848" y="5900"/>
                  </a:lnTo>
                  <a:lnTo>
                    <a:pt x="18828" y="5900"/>
                  </a:lnTo>
                  <a:lnTo>
                    <a:pt x="18848" y="5934"/>
                  </a:lnTo>
                  <a:lnTo>
                    <a:pt x="18828" y="6002"/>
                  </a:lnTo>
                  <a:lnTo>
                    <a:pt x="18848" y="6180"/>
                  </a:lnTo>
                  <a:lnTo>
                    <a:pt x="18795" y="6180"/>
                  </a:lnTo>
                  <a:lnTo>
                    <a:pt x="18828" y="6221"/>
                  </a:lnTo>
                  <a:lnTo>
                    <a:pt x="18744" y="6740"/>
                  </a:lnTo>
                  <a:lnTo>
                    <a:pt x="18795" y="7060"/>
                  </a:lnTo>
                  <a:lnTo>
                    <a:pt x="18710" y="7033"/>
                  </a:lnTo>
                  <a:lnTo>
                    <a:pt x="18519" y="6671"/>
                  </a:lnTo>
                  <a:lnTo>
                    <a:pt x="18394" y="6740"/>
                  </a:lnTo>
                  <a:lnTo>
                    <a:pt x="18290" y="6958"/>
                  </a:lnTo>
                  <a:lnTo>
                    <a:pt x="18256" y="7491"/>
                  </a:lnTo>
                  <a:lnTo>
                    <a:pt x="18168" y="6958"/>
                  </a:lnTo>
                  <a:lnTo>
                    <a:pt x="18098" y="7525"/>
                  </a:lnTo>
                  <a:lnTo>
                    <a:pt x="18010" y="7422"/>
                  </a:lnTo>
                  <a:lnTo>
                    <a:pt x="17926" y="7491"/>
                  </a:lnTo>
                  <a:lnTo>
                    <a:pt x="17886" y="7593"/>
                  </a:lnTo>
                  <a:lnTo>
                    <a:pt x="18010" y="8051"/>
                  </a:lnTo>
                  <a:lnTo>
                    <a:pt x="17939" y="8051"/>
                  </a:lnTo>
                  <a:lnTo>
                    <a:pt x="17976" y="8617"/>
                  </a:lnTo>
                  <a:lnTo>
                    <a:pt x="18064" y="8904"/>
                  </a:lnTo>
                  <a:lnTo>
                    <a:pt x="18114" y="8972"/>
                  </a:lnTo>
                  <a:lnTo>
                    <a:pt x="18098" y="8863"/>
                  </a:lnTo>
                  <a:lnTo>
                    <a:pt x="18236" y="8904"/>
                  </a:lnTo>
                  <a:lnTo>
                    <a:pt x="18290" y="9464"/>
                  </a:lnTo>
                  <a:lnTo>
                    <a:pt x="18306" y="9607"/>
                  </a:lnTo>
                  <a:lnTo>
                    <a:pt x="18374" y="9539"/>
                  </a:lnTo>
                  <a:lnTo>
                    <a:pt x="18465" y="9894"/>
                  </a:lnTo>
                  <a:lnTo>
                    <a:pt x="18428" y="9990"/>
                  </a:lnTo>
                  <a:lnTo>
                    <a:pt x="18374" y="9921"/>
                  </a:lnTo>
                  <a:lnTo>
                    <a:pt x="18374" y="9642"/>
                  </a:lnTo>
                  <a:lnTo>
                    <a:pt x="18306" y="9751"/>
                  </a:lnTo>
                  <a:lnTo>
                    <a:pt x="18374" y="10563"/>
                  </a:lnTo>
                  <a:lnTo>
                    <a:pt x="18481" y="10741"/>
                  </a:lnTo>
                  <a:lnTo>
                    <a:pt x="18465" y="10953"/>
                  </a:lnTo>
                  <a:lnTo>
                    <a:pt x="18374" y="10912"/>
                  </a:lnTo>
                  <a:lnTo>
                    <a:pt x="18290" y="11192"/>
                  </a:lnTo>
                  <a:lnTo>
                    <a:pt x="18306" y="11512"/>
                  </a:lnTo>
                  <a:lnTo>
                    <a:pt x="18428" y="11833"/>
                  </a:lnTo>
                  <a:lnTo>
                    <a:pt x="18340" y="11833"/>
                  </a:lnTo>
                  <a:lnTo>
                    <a:pt x="18256" y="11970"/>
                  </a:lnTo>
                  <a:lnTo>
                    <a:pt x="18202" y="11943"/>
                  </a:lnTo>
                  <a:lnTo>
                    <a:pt x="18290" y="12571"/>
                  </a:lnTo>
                  <a:lnTo>
                    <a:pt x="18290" y="12864"/>
                  </a:lnTo>
                  <a:lnTo>
                    <a:pt x="18202" y="13247"/>
                  </a:lnTo>
                  <a:lnTo>
                    <a:pt x="17556" y="10843"/>
                  </a:lnTo>
                  <a:lnTo>
                    <a:pt x="17384" y="9990"/>
                  </a:lnTo>
                  <a:lnTo>
                    <a:pt x="17438" y="9539"/>
                  </a:lnTo>
                  <a:lnTo>
                    <a:pt x="17367" y="9184"/>
                  </a:lnTo>
                  <a:lnTo>
                    <a:pt x="17438" y="9252"/>
                  </a:lnTo>
                  <a:lnTo>
                    <a:pt x="17438" y="9082"/>
                  </a:lnTo>
                  <a:lnTo>
                    <a:pt x="17505" y="9013"/>
                  </a:lnTo>
                  <a:lnTo>
                    <a:pt x="17609" y="7880"/>
                  </a:lnTo>
                  <a:lnTo>
                    <a:pt x="17609" y="7238"/>
                  </a:lnTo>
                  <a:lnTo>
                    <a:pt x="17781" y="6849"/>
                  </a:lnTo>
                  <a:lnTo>
                    <a:pt x="17697" y="6780"/>
                  </a:lnTo>
                  <a:lnTo>
                    <a:pt x="17731" y="6637"/>
                  </a:lnTo>
                  <a:lnTo>
                    <a:pt x="17556" y="5900"/>
                  </a:lnTo>
                  <a:lnTo>
                    <a:pt x="17663" y="5756"/>
                  </a:lnTo>
                  <a:lnTo>
                    <a:pt x="17697" y="5722"/>
                  </a:lnTo>
                  <a:lnTo>
                    <a:pt x="17522" y="5579"/>
                  </a:lnTo>
                  <a:lnTo>
                    <a:pt x="17418" y="5756"/>
                  </a:lnTo>
                  <a:lnTo>
                    <a:pt x="17522" y="6323"/>
                  </a:lnTo>
                  <a:lnTo>
                    <a:pt x="17576" y="6391"/>
                  </a:lnTo>
                  <a:lnTo>
                    <a:pt x="17556" y="6501"/>
                  </a:lnTo>
                  <a:lnTo>
                    <a:pt x="17505" y="6391"/>
                  </a:lnTo>
                  <a:lnTo>
                    <a:pt x="17471" y="6460"/>
                  </a:lnTo>
                  <a:lnTo>
                    <a:pt x="17384" y="7129"/>
                  </a:lnTo>
                  <a:lnTo>
                    <a:pt x="17330" y="7238"/>
                  </a:lnTo>
                  <a:lnTo>
                    <a:pt x="17293" y="7033"/>
                  </a:lnTo>
                  <a:lnTo>
                    <a:pt x="17242" y="7060"/>
                  </a:lnTo>
                  <a:lnTo>
                    <a:pt x="17141" y="6391"/>
                  </a:lnTo>
                  <a:lnTo>
                    <a:pt x="17067" y="6637"/>
                  </a:lnTo>
                  <a:lnTo>
                    <a:pt x="16963" y="6501"/>
                  </a:lnTo>
                  <a:lnTo>
                    <a:pt x="16879" y="6740"/>
                  </a:lnTo>
                  <a:lnTo>
                    <a:pt x="16791" y="6671"/>
                  </a:lnTo>
                  <a:lnTo>
                    <a:pt x="16700" y="8119"/>
                  </a:lnTo>
                  <a:lnTo>
                    <a:pt x="16737" y="8412"/>
                  </a:lnTo>
                  <a:lnTo>
                    <a:pt x="16845" y="8330"/>
                  </a:lnTo>
                  <a:lnTo>
                    <a:pt x="16912" y="8515"/>
                  </a:lnTo>
                  <a:lnTo>
                    <a:pt x="16687" y="8549"/>
                  </a:lnTo>
                  <a:lnTo>
                    <a:pt x="16650" y="8795"/>
                  </a:lnTo>
                  <a:lnTo>
                    <a:pt x="16599" y="8720"/>
                  </a:lnTo>
                  <a:lnTo>
                    <a:pt x="16458" y="8904"/>
                  </a:lnTo>
                  <a:lnTo>
                    <a:pt x="16404" y="8795"/>
                  </a:lnTo>
                  <a:lnTo>
                    <a:pt x="16549" y="8617"/>
                  </a:lnTo>
                  <a:lnTo>
                    <a:pt x="16370" y="8515"/>
                  </a:lnTo>
                  <a:lnTo>
                    <a:pt x="16320" y="8515"/>
                  </a:lnTo>
                  <a:lnTo>
                    <a:pt x="16320" y="8617"/>
                  </a:lnTo>
                  <a:lnTo>
                    <a:pt x="16108" y="8515"/>
                  </a:lnTo>
                  <a:lnTo>
                    <a:pt x="16054" y="8617"/>
                  </a:lnTo>
                  <a:lnTo>
                    <a:pt x="16054" y="8795"/>
                  </a:lnTo>
                  <a:lnTo>
                    <a:pt x="16040" y="8863"/>
                  </a:lnTo>
                  <a:lnTo>
                    <a:pt x="15970" y="8795"/>
                  </a:lnTo>
                  <a:lnTo>
                    <a:pt x="15916" y="8904"/>
                  </a:lnTo>
                  <a:lnTo>
                    <a:pt x="15744" y="8863"/>
                  </a:lnTo>
                  <a:lnTo>
                    <a:pt x="15724" y="9013"/>
                  </a:lnTo>
                  <a:lnTo>
                    <a:pt x="15673" y="8904"/>
                  </a:lnTo>
                  <a:lnTo>
                    <a:pt x="15310" y="9082"/>
                  </a:lnTo>
                  <a:lnTo>
                    <a:pt x="15013" y="10843"/>
                  </a:lnTo>
                  <a:lnTo>
                    <a:pt x="15013" y="10953"/>
                  </a:lnTo>
                  <a:lnTo>
                    <a:pt x="15081" y="11021"/>
                  </a:lnTo>
                  <a:lnTo>
                    <a:pt x="14993" y="11089"/>
                  </a:lnTo>
                  <a:lnTo>
                    <a:pt x="14822" y="12113"/>
                  </a:lnTo>
                  <a:lnTo>
                    <a:pt x="14939" y="12154"/>
                  </a:lnTo>
                  <a:lnTo>
                    <a:pt x="15081" y="12113"/>
                  </a:lnTo>
                  <a:lnTo>
                    <a:pt x="15131" y="12571"/>
                  </a:lnTo>
                  <a:lnTo>
                    <a:pt x="15185" y="12434"/>
                  </a:lnTo>
                  <a:lnTo>
                    <a:pt x="15152" y="12332"/>
                  </a:lnTo>
                  <a:lnTo>
                    <a:pt x="15219" y="12223"/>
                  </a:lnTo>
                  <a:lnTo>
                    <a:pt x="15239" y="12612"/>
                  </a:lnTo>
                  <a:lnTo>
                    <a:pt x="15360" y="12400"/>
                  </a:lnTo>
                  <a:lnTo>
                    <a:pt x="15377" y="12612"/>
                  </a:lnTo>
                  <a:lnTo>
                    <a:pt x="15414" y="12434"/>
                  </a:lnTo>
                  <a:lnTo>
                    <a:pt x="15360" y="12154"/>
                  </a:lnTo>
                  <a:lnTo>
                    <a:pt x="15515" y="12113"/>
                  </a:lnTo>
                  <a:lnTo>
                    <a:pt x="15832" y="12612"/>
                  </a:lnTo>
                  <a:lnTo>
                    <a:pt x="15832" y="12714"/>
                  </a:lnTo>
                  <a:lnTo>
                    <a:pt x="15778" y="12714"/>
                  </a:lnTo>
                  <a:lnTo>
                    <a:pt x="15953" y="13172"/>
                  </a:lnTo>
                  <a:lnTo>
                    <a:pt x="15916" y="13602"/>
                  </a:lnTo>
                  <a:lnTo>
                    <a:pt x="16108" y="15193"/>
                  </a:lnTo>
                  <a:lnTo>
                    <a:pt x="16007" y="15862"/>
                  </a:lnTo>
                  <a:lnTo>
                    <a:pt x="16007" y="16422"/>
                  </a:lnTo>
                  <a:lnTo>
                    <a:pt x="15811" y="17596"/>
                  </a:lnTo>
                  <a:lnTo>
                    <a:pt x="15640" y="17986"/>
                  </a:lnTo>
                  <a:lnTo>
                    <a:pt x="15515" y="18054"/>
                  </a:lnTo>
                  <a:lnTo>
                    <a:pt x="15414" y="17986"/>
                  </a:lnTo>
                  <a:lnTo>
                    <a:pt x="15377" y="17876"/>
                  </a:lnTo>
                  <a:lnTo>
                    <a:pt x="15310" y="17876"/>
                  </a:lnTo>
                  <a:lnTo>
                    <a:pt x="15185" y="18334"/>
                  </a:lnTo>
                  <a:lnTo>
                    <a:pt x="15185" y="18266"/>
                  </a:lnTo>
                  <a:lnTo>
                    <a:pt x="15185" y="18156"/>
                  </a:lnTo>
                  <a:lnTo>
                    <a:pt x="15219" y="17801"/>
                  </a:lnTo>
                  <a:lnTo>
                    <a:pt x="15098" y="17132"/>
                  </a:lnTo>
                  <a:lnTo>
                    <a:pt x="15185" y="16886"/>
                  </a:lnTo>
                  <a:lnTo>
                    <a:pt x="15360" y="17023"/>
                  </a:lnTo>
                  <a:lnTo>
                    <a:pt x="15360" y="16033"/>
                  </a:lnTo>
                  <a:lnTo>
                    <a:pt x="15377" y="15930"/>
                  </a:lnTo>
                  <a:lnTo>
                    <a:pt x="15377" y="15644"/>
                  </a:lnTo>
                  <a:lnTo>
                    <a:pt x="15377" y="15364"/>
                  </a:lnTo>
                  <a:lnTo>
                    <a:pt x="15273" y="15473"/>
                  </a:lnTo>
                  <a:lnTo>
                    <a:pt x="15131" y="15575"/>
                  </a:lnTo>
                  <a:lnTo>
                    <a:pt x="15081" y="15753"/>
                  </a:lnTo>
                  <a:lnTo>
                    <a:pt x="14939" y="15821"/>
                  </a:lnTo>
                  <a:lnTo>
                    <a:pt x="14872" y="15821"/>
                  </a:lnTo>
                  <a:lnTo>
                    <a:pt x="14731" y="15261"/>
                  </a:lnTo>
                  <a:lnTo>
                    <a:pt x="14505" y="15015"/>
                  </a:lnTo>
                  <a:lnTo>
                    <a:pt x="14421" y="15015"/>
                  </a:lnTo>
                  <a:lnTo>
                    <a:pt x="14279" y="15015"/>
                  </a:lnTo>
                  <a:lnTo>
                    <a:pt x="14229" y="14906"/>
                  </a:lnTo>
                  <a:lnTo>
                    <a:pt x="14175" y="14735"/>
                  </a:lnTo>
                  <a:lnTo>
                    <a:pt x="14088" y="14374"/>
                  </a:lnTo>
                  <a:lnTo>
                    <a:pt x="13983" y="14162"/>
                  </a:lnTo>
                  <a:lnTo>
                    <a:pt x="13721" y="13424"/>
                  </a:lnTo>
                  <a:lnTo>
                    <a:pt x="13670" y="13349"/>
                  </a:lnTo>
                  <a:lnTo>
                    <a:pt x="13582" y="13315"/>
                  </a:lnTo>
                  <a:lnTo>
                    <a:pt x="13407" y="13247"/>
                  </a:lnTo>
                  <a:lnTo>
                    <a:pt x="13320" y="13172"/>
                  </a:lnTo>
                  <a:lnTo>
                    <a:pt x="13253" y="13247"/>
                  </a:lnTo>
                  <a:lnTo>
                    <a:pt x="12990" y="13452"/>
                  </a:lnTo>
                  <a:lnTo>
                    <a:pt x="12936" y="13745"/>
                  </a:lnTo>
                  <a:lnTo>
                    <a:pt x="12990" y="13745"/>
                  </a:lnTo>
                  <a:lnTo>
                    <a:pt x="13040" y="13882"/>
                  </a:lnTo>
                  <a:lnTo>
                    <a:pt x="13074" y="13991"/>
                  </a:lnTo>
                  <a:lnTo>
                    <a:pt x="13024" y="14551"/>
                  </a:lnTo>
                  <a:lnTo>
                    <a:pt x="12990" y="14906"/>
                  </a:lnTo>
                  <a:lnTo>
                    <a:pt x="13040" y="15084"/>
                  </a:lnTo>
                  <a:lnTo>
                    <a:pt x="12902" y="15364"/>
                  </a:lnTo>
                  <a:lnTo>
                    <a:pt x="12798" y="15295"/>
                  </a:lnTo>
                  <a:lnTo>
                    <a:pt x="12727" y="15295"/>
                  </a:lnTo>
                  <a:lnTo>
                    <a:pt x="12569" y="15295"/>
                  </a:lnTo>
                  <a:lnTo>
                    <a:pt x="12310" y="15125"/>
                  </a:lnTo>
                  <a:lnTo>
                    <a:pt x="12219" y="15541"/>
                  </a:lnTo>
                  <a:lnTo>
                    <a:pt x="11923" y="15753"/>
                  </a:lnTo>
                  <a:lnTo>
                    <a:pt x="11717" y="15753"/>
                  </a:lnTo>
                  <a:lnTo>
                    <a:pt x="11626" y="15753"/>
                  </a:lnTo>
                  <a:lnTo>
                    <a:pt x="11525" y="15644"/>
                  </a:lnTo>
                  <a:lnTo>
                    <a:pt x="11488" y="15541"/>
                  </a:lnTo>
                  <a:lnTo>
                    <a:pt x="11246" y="15364"/>
                  </a:lnTo>
                  <a:lnTo>
                    <a:pt x="11125" y="15295"/>
                  </a:lnTo>
                  <a:lnTo>
                    <a:pt x="10879" y="15473"/>
                  </a:lnTo>
                  <a:lnTo>
                    <a:pt x="10741" y="15473"/>
                  </a:lnTo>
                  <a:lnTo>
                    <a:pt x="10532" y="15015"/>
                  </a:lnTo>
                  <a:lnTo>
                    <a:pt x="10094" y="14804"/>
                  </a:lnTo>
                  <a:lnTo>
                    <a:pt x="10094" y="14906"/>
                  </a:lnTo>
                  <a:lnTo>
                    <a:pt x="10024" y="15084"/>
                  </a:lnTo>
                  <a:lnTo>
                    <a:pt x="10007" y="15125"/>
                  </a:lnTo>
                  <a:lnTo>
                    <a:pt x="10057" y="15405"/>
                  </a:lnTo>
                  <a:lnTo>
                    <a:pt x="10094" y="15575"/>
                  </a:lnTo>
                  <a:lnTo>
                    <a:pt x="10148" y="15753"/>
                  </a:lnTo>
                  <a:lnTo>
                    <a:pt x="9886" y="15821"/>
                  </a:lnTo>
                  <a:lnTo>
                    <a:pt x="9694" y="15821"/>
                  </a:lnTo>
                  <a:lnTo>
                    <a:pt x="9569" y="15753"/>
                  </a:lnTo>
                  <a:lnTo>
                    <a:pt x="9556" y="15575"/>
                  </a:lnTo>
                  <a:lnTo>
                    <a:pt x="9380" y="15644"/>
                  </a:lnTo>
                  <a:lnTo>
                    <a:pt x="9327" y="15541"/>
                  </a:lnTo>
                  <a:lnTo>
                    <a:pt x="9155" y="15575"/>
                  </a:lnTo>
                  <a:lnTo>
                    <a:pt x="9067" y="15685"/>
                  </a:lnTo>
                  <a:lnTo>
                    <a:pt x="9047" y="15753"/>
                  </a:lnTo>
                  <a:lnTo>
                    <a:pt x="8963" y="15930"/>
                  </a:lnTo>
                  <a:lnTo>
                    <a:pt x="8963" y="16033"/>
                  </a:lnTo>
                  <a:lnTo>
                    <a:pt x="8771" y="16217"/>
                  </a:lnTo>
                  <a:lnTo>
                    <a:pt x="8734" y="16320"/>
                  </a:lnTo>
                  <a:lnTo>
                    <a:pt x="8646" y="16395"/>
                  </a:lnTo>
                  <a:lnTo>
                    <a:pt x="8404" y="16285"/>
                  </a:lnTo>
                  <a:lnTo>
                    <a:pt x="8141" y="16033"/>
                  </a:lnTo>
                  <a:lnTo>
                    <a:pt x="7737" y="15930"/>
                  </a:lnTo>
                  <a:lnTo>
                    <a:pt x="7441" y="15295"/>
                  </a:lnTo>
                  <a:lnTo>
                    <a:pt x="6953" y="14660"/>
                  </a:lnTo>
                  <a:lnTo>
                    <a:pt x="6505" y="14804"/>
                  </a:lnTo>
                  <a:lnTo>
                    <a:pt x="6209" y="14271"/>
                  </a:lnTo>
                  <a:lnTo>
                    <a:pt x="5805" y="14483"/>
                  </a:lnTo>
                  <a:lnTo>
                    <a:pt x="5387" y="14442"/>
                  </a:lnTo>
                  <a:lnTo>
                    <a:pt x="4758" y="14660"/>
                  </a:lnTo>
                  <a:lnTo>
                    <a:pt x="4653" y="15821"/>
                  </a:lnTo>
                  <a:lnTo>
                    <a:pt x="4758" y="16320"/>
                  </a:lnTo>
                  <a:lnTo>
                    <a:pt x="3835" y="16108"/>
                  </a:lnTo>
                  <a:lnTo>
                    <a:pt x="3488" y="15930"/>
                  </a:lnTo>
                  <a:lnTo>
                    <a:pt x="3189" y="16033"/>
                  </a:lnTo>
                  <a:lnTo>
                    <a:pt x="3013" y="17064"/>
                  </a:lnTo>
                  <a:lnTo>
                    <a:pt x="3155" y="17064"/>
                  </a:lnTo>
                  <a:lnTo>
                    <a:pt x="3330" y="18054"/>
                  </a:lnTo>
                  <a:lnTo>
                    <a:pt x="3468" y="18054"/>
                  </a:lnTo>
                  <a:lnTo>
                    <a:pt x="3347" y="18266"/>
                  </a:lnTo>
                  <a:lnTo>
                    <a:pt x="3209" y="18334"/>
                  </a:lnTo>
                  <a:lnTo>
                    <a:pt x="3118" y="18791"/>
                  </a:lnTo>
                  <a:lnTo>
                    <a:pt x="3209" y="18791"/>
                  </a:lnTo>
                  <a:lnTo>
                    <a:pt x="3155" y="18826"/>
                  </a:lnTo>
                  <a:lnTo>
                    <a:pt x="3242" y="18976"/>
                  </a:lnTo>
                  <a:lnTo>
                    <a:pt x="3276" y="19078"/>
                  </a:lnTo>
                  <a:lnTo>
                    <a:pt x="3276" y="19358"/>
                  </a:lnTo>
                  <a:lnTo>
                    <a:pt x="3347" y="19577"/>
                  </a:lnTo>
                  <a:lnTo>
                    <a:pt x="3488" y="19925"/>
                  </a:lnTo>
                  <a:lnTo>
                    <a:pt x="3276" y="19993"/>
                  </a:lnTo>
                  <a:lnTo>
                    <a:pt x="3155" y="19747"/>
                  </a:lnTo>
                  <a:lnTo>
                    <a:pt x="2737" y="19283"/>
                  </a:lnTo>
                  <a:lnTo>
                    <a:pt x="2229" y="19283"/>
                  </a:lnTo>
                  <a:lnTo>
                    <a:pt x="2091" y="19078"/>
                  </a:lnTo>
                  <a:lnTo>
                    <a:pt x="1970" y="18894"/>
                  </a:lnTo>
                  <a:lnTo>
                    <a:pt x="1778" y="18655"/>
                  </a:lnTo>
                  <a:lnTo>
                    <a:pt x="1778" y="18546"/>
                  </a:lnTo>
                  <a:lnTo>
                    <a:pt x="1970" y="18054"/>
                  </a:lnTo>
                  <a:lnTo>
                    <a:pt x="2057" y="18054"/>
                  </a:lnTo>
                  <a:lnTo>
                    <a:pt x="2091" y="17801"/>
                  </a:lnTo>
                  <a:lnTo>
                    <a:pt x="2024" y="17692"/>
                  </a:lnTo>
                  <a:lnTo>
                    <a:pt x="1879" y="17876"/>
                  </a:lnTo>
                  <a:lnTo>
                    <a:pt x="1832" y="17692"/>
                  </a:lnTo>
                  <a:lnTo>
                    <a:pt x="2162" y="17487"/>
                  </a:lnTo>
                  <a:lnTo>
                    <a:pt x="2057" y="16886"/>
                  </a:lnTo>
                  <a:lnTo>
                    <a:pt x="1832" y="16886"/>
                  </a:lnTo>
                  <a:lnTo>
                    <a:pt x="1586" y="16497"/>
                  </a:lnTo>
                  <a:lnTo>
                    <a:pt x="1239" y="16422"/>
                  </a:lnTo>
                  <a:lnTo>
                    <a:pt x="923" y="16285"/>
                  </a:lnTo>
                  <a:lnTo>
                    <a:pt x="956" y="15930"/>
                  </a:lnTo>
                  <a:lnTo>
                    <a:pt x="872" y="15575"/>
                  </a:lnTo>
                  <a:lnTo>
                    <a:pt x="923" y="15541"/>
                  </a:lnTo>
                  <a:lnTo>
                    <a:pt x="1044" y="15644"/>
                  </a:lnTo>
                  <a:lnTo>
                    <a:pt x="993" y="15261"/>
                  </a:lnTo>
                  <a:lnTo>
                    <a:pt x="872" y="15015"/>
                  </a:lnTo>
                  <a:lnTo>
                    <a:pt x="764" y="14374"/>
                  </a:lnTo>
                  <a:lnTo>
                    <a:pt x="401" y="14271"/>
                  </a:lnTo>
                  <a:lnTo>
                    <a:pt x="455" y="13745"/>
                  </a:lnTo>
                  <a:lnTo>
                    <a:pt x="330" y="13452"/>
                  </a:lnTo>
                  <a:lnTo>
                    <a:pt x="226" y="13424"/>
                  </a:lnTo>
                  <a:lnTo>
                    <a:pt x="138" y="13144"/>
                  </a:lnTo>
                  <a:lnTo>
                    <a:pt x="138" y="12960"/>
                  </a:lnTo>
                  <a:lnTo>
                    <a:pt x="88" y="12714"/>
                  </a:lnTo>
                  <a:lnTo>
                    <a:pt x="121" y="12680"/>
                  </a:lnTo>
                  <a:lnTo>
                    <a:pt x="192" y="12680"/>
                  </a:lnTo>
                  <a:lnTo>
                    <a:pt x="192" y="12571"/>
                  </a:lnTo>
                  <a:lnTo>
                    <a:pt x="330" y="12434"/>
                  </a:lnTo>
                  <a:lnTo>
                    <a:pt x="488" y="12503"/>
                  </a:lnTo>
                  <a:lnTo>
                    <a:pt x="418" y="12332"/>
                  </a:lnTo>
                  <a:lnTo>
                    <a:pt x="313" y="12332"/>
                  </a:lnTo>
                  <a:lnTo>
                    <a:pt x="259" y="12045"/>
                  </a:lnTo>
                  <a:lnTo>
                    <a:pt x="172" y="12154"/>
                  </a:lnTo>
                  <a:lnTo>
                    <a:pt x="455" y="11478"/>
                  </a:lnTo>
                  <a:lnTo>
                    <a:pt x="626" y="10912"/>
                  </a:lnTo>
                  <a:lnTo>
                    <a:pt x="542" y="10775"/>
                  </a:lnTo>
                  <a:lnTo>
                    <a:pt x="488" y="10741"/>
                  </a:lnTo>
                  <a:lnTo>
                    <a:pt x="364" y="10563"/>
                  </a:lnTo>
                  <a:lnTo>
                    <a:pt x="401" y="10283"/>
                  </a:lnTo>
                  <a:lnTo>
                    <a:pt x="330" y="10208"/>
                  </a:lnTo>
                  <a:lnTo>
                    <a:pt x="330" y="10099"/>
                  </a:lnTo>
                  <a:lnTo>
                    <a:pt x="330" y="9990"/>
                  </a:lnTo>
                  <a:lnTo>
                    <a:pt x="276" y="9990"/>
                  </a:lnTo>
                  <a:lnTo>
                    <a:pt x="276" y="9894"/>
                  </a:lnTo>
                  <a:lnTo>
                    <a:pt x="276" y="9819"/>
                  </a:lnTo>
                  <a:lnTo>
                    <a:pt x="313" y="9464"/>
                  </a:lnTo>
                  <a:lnTo>
                    <a:pt x="138" y="8863"/>
                  </a:lnTo>
                  <a:lnTo>
                    <a:pt x="192" y="8549"/>
                  </a:lnTo>
                  <a:lnTo>
                    <a:pt x="138" y="8440"/>
                  </a:lnTo>
                  <a:lnTo>
                    <a:pt x="54" y="8330"/>
                  </a:lnTo>
                  <a:lnTo>
                    <a:pt x="34" y="8160"/>
                  </a:lnTo>
                  <a:lnTo>
                    <a:pt x="0" y="8051"/>
                  </a:lnTo>
                  <a:lnTo>
                    <a:pt x="138" y="7702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74" name="Freeform 70"/>
            <p:cNvSpPr>
              <a:spLocks noChangeAspect="1"/>
            </p:cNvSpPr>
            <p:nvPr/>
          </p:nvSpPr>
          <p:spPr bwMode="auto">
            <a:xfrm>
              <a:off x="4872038" y="3570288"/>
              <a:ext cx="422275" cy="190500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0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000"/>
                <a:gd name="T97" fmla="*/ 0 h 20000"/>
                <a:gd name="T98" fmla="*/ 20000 w 20000"/>
                <a:gd name="T99" fmla="*/ 20000 h 200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000" h="20000">
                  <a:moveTo>
                    <a:pt x="17709" y="12000"/>
                  </a:moveTo>
                  <a:lnTo>
                    <a:pt x="15364" y="13531"/>
                  </a:lnTo>
                  <a:lnTo>
                    <a:pt x="15499" y="15605"/>
                  </a:lnTo>
                  <a:lnTo>
                    <a:pt x="15067" y="14074"/>
                  </a:lnTo>
                  <a:lnTo>
                    <a:pt x="13962" y="15309"/>
                  </a:lnTo>
                  <a:lnTo>
                    <a:pt x="14124" y="16593"/>
                  </a:lnTo>
                  <a:lnTo>
                    <a:pt x="16199" y="17333"/>
                  </a:lnTo>
                  <a:lnTo>
                    <a:pt x="16496" y="17630"/>
                  </a:lnTo>
                  <a:lnTo>
                    <a:pt x="15903" y="17630"/>
                  </a:lnTo>
                  <a:lnTo>
                    <a:pt x="15364" y="17630"/>
                  </a:lnTo>
                  <a:lnTo>
                    <a:pt x="14663" y="18617"/>
                  </a:lnTo>
                  <a:lnTo>
                    <a:pt x="13531" y="19951"/>
                  </a:lnTo>
                  <a:lnTo>
                    <a:pt x="12857" y="19407"/>
                  </a:lnTo>
                  <a:lnTo>
                    <a:pt x="12992" y="18123"/>
                  </a:lnTo>
                  <a:lnTo>
                    <a:pt x="12156" y="17333"/>
                  </a:lnTo>
                  <a:lnTo>
                    <a:pt x="11752" y="16840"/>
                  </a:lnTo>
                  <a:lnTo>
                    <a:pt x="12156" y="16593"/>
                  </a:lnTo>
                  <a:lnTo>
                    <a:pt x="12992" y="15605"/>
                  </a:lnTo>
                  <a:lnTo>
                    <a:pt x="12857" y="15309"/>
                  </a:lnTo>
                  <a:lnTo>
                    <a:pt x="11024" y="14815"/>
                  </a:lnTo>
                  <a:lnTo>
                    <a:pt x="10755" y="14074"/>
                  </a:lnTo>
                  <a:lnTo>
                    <a:pt x="11024" y="14074"/>
                  </a:lnTo>
                  <a:lnTo>
                    <a:pt x="11159" y="14074"/>
                  </a:lnTo>
                  <a:lnTo>
                    <a:pt x="10755" y="12790"/>
                  </a:lnTo>
                  <a:lnTo>
                    <a:pt x="10755" y="13531"/>
                  </a:lnTo>
                  <a:lnTo>
                    <a:pt x="10620" y="13284"/>
                  </a:lnTo>
                  <a:lnTo>
                    <a:pt x="10323" y="13284"/>
                  </a:lnTo>
                  <a:lnTo>
                    <a:pt x="9650" y="13531"/>
                  </a:lnTo>
                  <a:lnTo>
                    <a:pt x="8949" y="15605"/>
                  </a:lnTo>
                  <a:lnTo>
                    <a:pt x="8518" y="16840"/>
                  </a:lnTo>
                  <a:lnTo>
                    <a:pt x="7412" y="17630"/>
                  </a:lnTo>
                  <a:lnTo>
                    <a:pt x="7008" y="16840"/>
                  </a:lnTo>
                  <a:lnTo>
                    <a:pt x="7412" y="15605"/>
                  </a:lnTo>
                  <a:lnTo>
                    <a:pt x="7844" y="14815"/>
                  </a:lnTo>
                  <a:lnTo>
                    <a:pt x="9218" y="14568"/>
                  </a:lnTo>
                  <a:lnTo>
                    <a:pt x="8248" y="13284"/>
                  </a:lnTo>
                  <a:lnTo>
                    <a:pt x="8113" y="12247"/>
                  </a:lnTo>
                  <a:lnTo>
                    <a:pt x="7412" y="10173"/>
                  </a:lnTo>
                  <a:lnTo>
                    <a:pt x="6685" y="10173"/>
                  </a:lnTo>
                  <a:lnTo>
                    <a:pt x="5310" y="9432"/>
                  </a:lnTo>
                  <a:lnTo>
                    <a:pt x="4474" y="9975"/>
                  </a:lnTo>
                  <a:lnTo>
                    <a:pt x="3369" y="10667"/>
                  </a:lnTo>
                  <a:lnTo>
                    <a:pt x="1267" y="9975"/>
                  </a:lnTo>
                  <a:lnTo>
                    <a:pt x="836" y="9975"/>
                  </a:lnTo>
                  <a:lnTo>
                    <a:pt x="0" y="9185"/>
                  </a:lnTo>
                  <a:lnTo>
                    <a:pt x="431" y="6864"/>
                  </a:lnTo>
                  <a:lnTo>
                    <a:pt x="566" y="6617"/>
                  </a:lnTo>
                  <a:lnTo>
                    <a:pt x="431" y="5333"/>
                  </a:lnTo>
                  <a:lnTo>
                    <a:pt x="1995" y="1481"/>
                  </a:lnTo>
                  <a:lnTo>
                    <a:pt x="1563" y="0"/>
                  </a:lnTo>
                  <a:lnTo>
                    <a:pt x="1995" y="0"/>
                  </a:lnTo>
                  <a:lnTo>
                    <a:pt x="2372" y="494"/>
                  </a:lnTo>
                  <a:lnTo>
                    <a:pt x="6685" y="0"/>
                  </a:lnTo>
                  <a:lnTo>
                    <a:pt x="6685" y="741"/>
                  </a:lnTo>
                  <a:lnTo>
                    <a:pt x="8787" y="1481"/>
                  </a:lnTo>
                  <a:lnTo>
                    <a:pt x="8787" y="1284"/>
                  </a:lnTo>
                  <a:lnTo>
                    <a:pt x="9218" y="494"/>
                  </a:lnTo>
                  <a:lnTo>
                    <a:pt x="10054" y="494"/>
                  </a:lnTo>
                  <a:lnTo>
                    <a:pt x="12588" y="1481"/>
                  </a:lnTo>
                  <a:lnTo>
                    <a:pt x="15364" y="2025"/>
                  </a:lnTo>
                  <a:lnTo>
                    <a:pt x="17332" y="4840"/>
                  </a:lnTo>
                  <a:lnTo>
                    <a:pt x="19137" y="4840"/>
                  </a:lnTo>
                  <a:lnTo>
                    <a:pt x="19973" y="9185"/>
                  </a:lnTo>
                  <a:lnTo>
                    <a:pt x="17332" y="10667"/>
                  </a:lnTo>
                  <a:lnTo>
                    <a:pt x="17709" y="120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4000" anchor="ctr">
              <a:spAutoFit/>
            </a:bodyPr>
            <a:lstStyle/>
            <a:p>
              <a:endParaRPr lang="en-SG"/>
            </a:p>
          </p:txBody>
        </p:sp>
        <p:sp>
          <p:nvSpPr>
            <p:cNvPr id="375" name="Freeform 71"/>
            <p:cNvSpPr>
              <a:spLocks noChangeAspect="1"/>
            </p:cNvSpPr>
            <p:nvPr/>
          </p:nvSpPr>
          <p:spPr bwMode="auto">
            <a:xfrm>
              <a:off x="4672013" y="3695700"/>
              <a:ext cx="74612" cy="36513"/>
            </a:xfrm>
            <a:custGeom>
              <a:avLst/>
              <a:gdLst>
                <a:gd name="T0" fmla="*/ 2147483647 w 20000"/>
                <a:gd name="T1" fmla="*/ 17587451 h 20000"/>
                <a:gd name="T2" fmla="*/ 2147483647 w 20000"/>
                <a:gd name="T3" fmla="*/ 17587451 h 20000"/>
                <a:gd name="T4" fmla="*/ 2147483647 w 20000"/>
                <a:gd name="T5" fmla="*/ 10822168 h 20000"/>
                <a:gd name="T6" fmla="*/ 2147483647 w 20000"/>
                <a:gd name="T7" fmla="*/ 10822168 h 20000"/>
                <a:gd name="T8" fmla="*/ 2147483647 w 20000"/>
                <a:gd name="T9" fmla="*/ 4059227 h 20000"/>
                <a:gd name="T10" fmla="*/ 2147483647 w 20000"/>
                <a:gd name="T11" fmla="*/ 0 h 20000"/>
                <a:gd name="T12" fmla="*/ 2147483647 w 20000"/>
                <a:gd name="T13" fmla="*/ 10822168 h 20000"/>
                <a:gd name="T14" fmla="*/ 2147483647 w 20000"/>
                <a:gd name="T15" fmla="*/ 17587451 h 20000"/>
                <a:gd name="T16" fmla="*/ 2147483647 w 20000"/>
                <a:gd name="T17" fmla="*/ 27733782 h 20000"/>
                <a:gd name="T18" fmla="*/ 2147483647 w 20000"/>
                <a:gd name="T19" fmla="*/ 38555916 h 20000"/>
                <a:gd name="T20" fmla="*/ 2147483647 w 20000"/>
                <a:gd name="T21" fmla="*/ 49380293 h 20000"/>
                <a:gd name="T22" fmla="*/ 2147483647 w 20000"/>
                <a:gd name="T23" fmla="*/ 45320750 h 20000"/>
                <a:gd name="T24" fmla="*/ 2147483647 w 20000"/>
                <a:gd name="T25" fmla="*/ 49380293 h 20000"/>
                <a:gd name="T26" fmla="*/ 2147483647 w 20000"/>
                <a:gd name="T27" fmla="*/ 38555916 h 20000"/>
                <a:gd name="T28" fmla="*/ 0 w 20000"/>
                <a:gd name="T29" fmla="*/ 20968042 h 20000"/>
                <a:gd name="T30" fmla="*/ 2147483647 w 20000"/>
                <a:gd name="T31" fmla="*/ 17587451 h 200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000"/>
                <a:gd name="T49" fmla="*/ 0 h 20000"/>
                <a:gd name="T50" fmla="*/ 20000 w 20000"/>
                <a:gd name="T51" fmla="*/ 20000 h 200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000" h="20000">
                  <a:moveTo>
                    <a:pt x="593" y="7027"/>
                  </a:moveTo>
                  <a:lnTo>
                    <a:pt x="6815" y="7027"/>
                  </a:lnTo>
                  <a:lnTo>
                    <a:pt x="13778" y="4324"/>
                  </a:lnTo>
                  <a:lnTo>
                    <a:pt x="16000" y="4324"/>
                  </a:lnTo>
                  <a:lnTo>
                    <a:pt x="16000" y="1622"/>
                  </a:lnTo>
                  <a:lnTo>
                    <a:pt x="18370" y="0"/>
                  </a:lnTo>
                  <a:lnTo>
                    <a:pt x="18370" y="4324"/>
                  </a:lnTo>
                  <a:lnTo>
                    <a:pt x="19852" y="7027"/>
                  </a:lnTo>
                  <a:lnTo>
                    <a:pt x="19852" y="11081"/>
                  </a:lnTo>
                  <a:lnTo>
                    <a:pt x="16000" y="15405"/>
                  </a:lnTo>
                  <a:lnTo>
                    <a:pt x="13778" y="19730"/>
                  </a:lnTo>
                  <a:lnTo>
                    <a:pt x="8444" y="18108"/>
                  </a:lnTo>
                  <a:lnTo>
                    <a:pt x="4444" y="19730"/>
                  </a:lnTo>
                  <a:lnTo>
                    <a:pt x="3852" y="15405"/>
                  </a:lnTo>
                  <a:lnTo>
                    <a:pt x="0" y="8378"/>
                  </a:lnTo>
                  <a:lnTo>
                    <a:pt x="593" y="7027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4000" anchor="ctr">
              <a:spAutoFit/>
            </a:bodyPr>
            <a:lstStyle/>
            <a:p>
              <a:endParaRPr lang="en-SG"/>
            </a:p>
          </p:txBody>
        </p:sp>
        <p:sp>
          <p:nvSpPr>
            <p:cNvPr id="376" name="Freeform 72"/>
            <p:cNvSpPr>
              <a:spLocks noChangeAspect="1"/>
            </p:cNvSpPr>
            <p:nvPr/>
          </p:nvSpPr>
          <p:spPr bwMode="auto">
            <a:xfrm>
              <a:off x="4672013" y="3714750"/>
              <a:ext cx="133350" cy="87313"/>
            </a:xfrm>
            <a:custGeom>
              <a:avLst/>
              <a:gdLst>
                <a:gd name="T0" fmla="*/ 2147483647 w 20000"/>
                <a:gd name="T1" fmla="*/ 0 h 20000"/>
                <a:gd name="T2" fmla="*/ 2147483647 w 20000"/>
                <a:gd name="T3" fmla="*/ 0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0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0 h 200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000"/>
                <a:gd name="T94" fmla="*/ 0 h 20000"/>
                <a:gd name="T95" fmla="*/ 20000 w 20000"/>
                <a:gd name="T96" fmla="*/ 20000 h 2000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000" h="20000">
                  <a:moveTo>
                    <a:pt x="11453" y="0"/>
                  </a:moveTo>
                  <a:lnTo>
                    <a:pt x="11880" y="0"/>
                  </a:lnTo>
                  <a:lnTo>
                    <a:pt x="14103" y="1749"/>
                  </a:lnTo>
                  <a:lnTo>
                    <a:pt x="17265" y="2842"/>
                  </a:lnTo>
                  <a:lnTo>
                    <a:pt x="17607" y="1749"/>
                  </a:lnTo>
                  <a:lnTo>
                    <a:pt x="18547" y="656"/>
                  </a:lnTo>
                  <a:lnTo>
                    <a:pt x="18974" y="3388"/>
                  </a:lnTo>
                  <a:lnTo>
                    <a:pt x="19915" y="7322"/>
                  </a:lnTo>
                  <a:lnTo>
                    <a:pt x="18547" y="7322"/>
                  </a:lnTo>
                  <a:lnTo>
                    <a:pt x="14103" y="7322"/>
                  </a:lnTo>
                  <a:lnTo>
                    <a:pt x="9744" y="7322"/>
                  </a:lnTo>
                  <a:lnTo>
                    <a:pt x="11453" y="12459"/>
                  </a:lnTo>
                  <a:lnTo>
                    <a:pt x="15043" y="16940"/>
                  </a:lnTo>
                  <a:lnTo>
                    <a:pt x="15043" y="19891"/>
                  </a:lnTo>
                  <a:lnTo>
                    <a:pt x="12735" y="16940"/>
                  </a:lnTo>
                  <a:lnTo>
                    <a:pt x="10598" y="16503"/>
                  </a:lnTo>
                  <a:lnTo>
                    <a:pt x="9231" y="16940"/>
                  </a:lnTo>
                  <a:lnTo>
                    <a:pt x="5726" y="12459"/>
                  </a:lnTo>
                  <a:lnTo>
                    <a:pt x="7863" y="11913"/>
                  </a:lnTo>
                  <a:lnTo>
                    <a:pt x="4872" y="9071"/>
                  </a:lnTo>
                  <a:lnTo>
                    <a:pt x="4872" y="7322"/>
                  </a:lnTo>
                  <a:lnTo>
                    <a:pt x="2564" y="5137"/>
                  </a:lnTo>
                  <a:lnTo>
                    <a:pt x="1368" y="7978"/>
                  </a:lnTo>
                  <a:lnTo>
                    <a:pt x="0" y="4481"/>
                  </a:lnTo>
                  <a:lnTo>
                    <a:pt x="342" y="3388"/>
                  </a:lnTo>
                  <a:lnTo>
                    <a:pt x="2222" y="4481"/>
                  </a:lnTo>
                  <a:lnTo>
                    <a:pt x="2564" y="3388"/>
                  </a:lnTo>
                  <a:lnTo>
                    <a:pt x="4872" y="2842"/>
                  </a:lnTo>
                  <a:lnTo>
                    <a:pt x="7863" y="3388"/>
                  </a:lnTo>
                  <a:lnTo>
                    <a:pt x="9231" y="1749"/>
                  </a:lnTo>
                  <a:lnTo>
                    <a:pt x="11453" y="0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4000" anchor="ctr">
              <a:spAutoFit/>
            </a:bodyPr>
            <a:lstStyle/>
            <a:p>
              <a:endParaRPr lang="en-SG"/>
            </a:p>
          </p:txBody>
        </p:sp>
        <p:sp>
          <p:nvSpPr>
            <p:cNvPr id="377" name="Freeform 73"/>
            <p:cNvSpPr>
              <a:spLocks noChangeAspect="1"/>
            </p:cNvSpPr>
            <p:nvPr/>
          </p:nvSpPr>
          <p:spPr bwMode="auto">
            <a:xfrm>
              <a:off x="4735513" y="3748088"/>
              <a:ext cx="82550" cy="63500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0 w 20000"/>
                <a:gd name="T15" fmla="*/ 0 h 20000"/>
                <a:gd name="T16" fmla="*/ 2147483647 w 20000"/>
                <a:gd name="T17" fmla="*/ 0 h 20000"/>
                <a:gd name="T18" fmla="*/ 2147483647 w 20000"/>
                <a:gd name="T19" fmla="*/ 0 h 20000"/>
                <a:gd name="T20" fmla="*/ 2147483647 w 20000"/>
                <a:gd name="T21" fmla="*/ 0 h 20000"/>
                <a:gd name="T22" fmla="*/ 2147483647 w 20000"/>
                <a:gd name="T23" fmla="*/ 0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000"/>
                <a:gd name="T52" fmla="*/ 0 h 20000"/>
                <a:gd name="T53" fmla="*/ 20000 w 20000"/>
                <a:gd name="T54" fmla="*/ 20000 h 200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000" h="20000">
                  <a:moveTo>
                    <a:pt x="14795" y="19853"/>
                  </a:moveTo>
                  <a:lnTo>
                    <a:pt x="10548" y="18382"/>
                  </a:lnTo>
                  <a:lnTo>
                    <a:pt x="5616" y="16912"/>
                  </a:lnTo>
                  <a:lnTo>
                    <a:pt x="5616" y="16029"/>
                  </a:lnTo>
                  <a:lnTo>
                    <a:pt x="8493" y="16912"/>
                  </a:lnTo>
                  <a:lnTo>
                    <a:pt x="8493" y="12941"/>
                  </a:lnTo>
                  <a:lnTo>
                    <a:pt x="2740" y="6912"/>
                  </a:lnTo>
                  <a:lnTo>
                    <a:pt x="0" y="0"/>
                  </a:lnTo>
                  <a:lnTo>
                    <a:pt x="6986" y="0"/>
                  </a:lnTo>
                  <a:lnTo>
                    <a:pt x="14247" y="0"/>
                  </a:lnTo>
                  <a:lnTo>
                    <a:pt x="16301" y="0"/>
                  </a:lnTo>
                  <a:lnTo>
                    <a:pt x="19863" y="0"/>
                  </a:lnTo>
                  <a:lnTo>
                    <a:pt x="18493" y="4559"/>
                  </a:lnTo>
                  <a:lnTo>
                    <a:pt x="19863" y="8382"/>
                  </a:lnTo>
                  <a:lnTo>
                    <a:pt x="19863" y="12353"/>
                  </a:lnTo>
                  <a:lnTo>
                    <a:pt x="16301" y="16029"/>
                  </a:lnTo>
                  <a:lnTo>
                    <a:pt x="14795" y="19853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4000" anchor="ctr">
              <a:spAutoFit/>
            </a:bodyPr>
            <a:lstStyle/>
            <a:p>
              <a:endParaRPr lang="en-SG"/>
            </a:p>
          </p:txBody>
        </p:sp>
        <p:sp>
          <p:nvSpPr>
            <p:cNvPr id="378" name="Freeform 74"/>
            <p:cNvSpPr>
              <a:spLocks noChangeAspect="1"/>
            </p:cNvSpPr>
            <p:nvPr/>
          </p:nvSpPr>
          <p:spPr bwMode="auto">
            <a:xfrm>
              <a:off x="4795838" y="3714750"/>
              <a:ext cx="65087" cy="34925"/>
            </a:xfrm>
            <a:custGeom>
              <a:avLst/>
              <a:gdLst>
                <a:gd name="T0" fmla="*/ 0 w 20000"/>
                <a:gd name="T1" fmla="*/ 2477964 h 20000"/>
                <a:gd name="T2" fmla="*/ 2147483647 w 20000"/>
                <a:gd name="T3" fmla="*/ 2477964 h 20000"/>
                <a:gd name="T4" fmla="*/ 2147483647 w 20000"/>
                <a:gd name="T5" fmla="*/ 0 h 20000"/>
                <a:gd name="T6" fmla="*/ 2147483647 w 20000"/>
                <a:gd name="T7" fmla="*/ 0 h 20000"/>
                <a:gd name="T8" fmla="*/ 2147483647 w 20000"/>
                <a:gd name="T9" fmla="*/ 6607642 h 20000"/>
                <a:gd name="T10" fmla="*/ 2147483647 w 20000"/>
                <a:gd name="T11" fmla="*/ 12802134 h 20000"/>
                <a:gd name="T12" fmla="*/ 2147483647 w 20000"/>
                <a:gd name="T13" fmla="*/ 19409093 h 20000"/>
                <a:gd name="T14" fmla="*/ 2147483647 w 20000"/>
                <a:gd name="T15" fmla="*/ 27668615 h 20000"/>
                <a:gd name="T16" fmla="*/ 2147483647 w 20000"/>
                <a:gd name="T17" fmla="*/ 27668615 h 20000"/>
                <a:gd name="T18" fmla="*/ 2147483647 w 20000"/>
                <a:gd name="T19" fmla="*/ 23539113 h 20000"/>
                <a:gd name="T20" fmla="*/ 2147483647 w 20000"/>
                <a:gd name="T21" fmla="*/ 27668615 h 20000"/>
                <a:gd name="T22" fmla="*/ 2147483647 w 20000"/>
                <a:gd name="T23" fmla="*/ 27668615 h 20000"/>
                <a:gd name="T24" fmla="*/ 2147483647 w 20000"/>
                <a:gd name="T25" fmla="*/ 12802134 h 20000"/>
                <a:gd name="T26" fmla="*/ 0 w 20000"/>
                <a:gd name="T27" fmla="*/ 2477964 h 200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000"/>
                <a:gd name="T43" fmla="*/ 0 h 20000"/>
                <a:gd name="T44" fmla="*/ 20000 w 20000"/>
                <a:gd name="T45" fmla="*/ 20000 h 200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000" h="20000">
                  <a:moveTo>
                    <a:pt x="0" y="1765"/>
                  </a:moveTo>
                  <a:lnTo>
                    <a:pt x="5391" y="1765"/>
                  </a:lnTo>
                  <a:lnTo>
                    <a:pt x="7130" y="0"/>
                  </a:lnTo>
                  <a:lnTo>
                    <a:pt x="12696" y="0"/>
                  </a:lnTo>
                  <a:lnTo>
                    <a:pt x="14435" y="4706"/>
                  </a:lnTo>
                  <a:lnTo>
                    <a:pt x="14435" y="9118"/>
                  </a:lnTo>
                  <a:lnTo>
                    <a:pt x="19826" y="13824"/>
                  </a:lnTo>
                  <a:lnTo>
                    <a:pt x="19826" y="19706"/>
                  </a:lnTo>
                  <a:lnTo>
                    <a:pt x="17043" y="19706"/>
                  </a:lnTo>
                  <a:lnTo>
                    <a:pt x="12696" y="16765"/>
                  </a:lnTo>
                  <a:lnTo>
                    <a:pt x="7130" y="19706"/>
                  </a:lnTo>
                  <a:lnTo>
                    <a:pt x="2783" y="19706"/>
                  </a:lnTo>
                  <a:lnTo>
                    <a:pt x="696" y="9118"/>
                  </a:lnTo>
                  <a:lnTo>
                    <a:pt x="0" y="1765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4000" anchor="ctr">
              <a:spAutoFit/>
            </a:bodyPr>
            <a:lstStyle/>
            <a:p>
              <a:endParaRPr lang="en-SG"/>
            </a:p>
          </p:txBody>
        </p:sp>
        <p:sp>
          <p:nvSpPr>
            <p:cNvPr id="379" name="Freeform 75"/>
            <p:cNvSpPr>
              <a:spLocks noChangeAspect="1"/>
            </p:cNvSpPr>
            <p:nvPr/>
          </p:nvSpPr>
          <p:spPr bwMode="auto">
            <a:xfrm>
              <a:off x="4813300" y="3741738"/>
              <a:ext cx="84138" cy="77787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0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0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000"/>
                <a:gd name="T88" fmla="*/ 0 h 20000"/>
                <a:gd name="T89" fmla="*/ 20000 w 20000"/>
                <a:gd name="T90" fmla="*/ 20000 h 200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000" h="20000">
                  <a:moveTo>
                    <a:pt x="10933" y="1235"/>
                  </a:moveTo>
                  <a:lnTo>
                    <a:pt x="10933" y="1975"/>
                  </a:lnTo>
                  <a:lnTo>
                    <a:pt x="13600" y="3210"/>
                  </a:lnTo>
                  <a:lnTo>
                    <a:pt x="15733" y="4568"/>
                  </a:lnTo>
                  <a:lnTo>
                    <a:pt x="16400" y="3210"/>
                  </a:lnTo>
                  <a:lnTo>
                    <a:pt x="17733" y="3210"/>
                  </a:lnTo>
                  <a:lnTo>
                    <a:pt x="16400" y="4568"/>
                  </a:lnTo>
                  <a:lnTo>
                    <a:pt x="17733" y="6543"/>
                  </a:lnTo>
                  <a:lnTo>
                    <a:pt x="17733" y="10247"/>
                  </a:lnTo>
                  <a:lnTo>
                    <a:pt x="19200" y="12099"/>
                  </a:lnTo>
                  <a:lnTo>
                    <a:pt x="19867" y="13457"/>
                  </a:lnTo>
                  <a:lnTo>
                    <a:pt x="19200" y="14815"/>
                  </a:lnTo>
                  <a:lnTo>
                    <a:pt x="17733" y="15432"/>
                  </a:lnTo>
                  <a:lnTo>
                    <a:pt x="17733" y="16667"/>
                  </a:lnTo>
                  <a:lnTo>
                    <a:pt x="19200" y="17901"/>
                  </a:lnTo>
                  <a:lnTo>
                    <a:pt x="17733" y="18642"/>
                  </a:lnTo>
                  <a:lnTo>
                    <a:pt x="12267" y="19877"/>
                  </a:lnTo>
                  <a:lnTo>
                    <a:pt x="14400" y="17901"/>
                  </a:lnTo>
                  <a:lnTo>
                    <a:pt x="12267" y="14815"/>
                  </a:lnTo>
                  <a:lnTo>
                    <a:pt x="8933" y="14815"/>
                  </a:lnTo>
                  <a:lnTo>
                    <a:pt x="8133" y="15432"/>
                  </a:lnTo>
                  <a:lnTo>
                    <a:pt x="4800" y="12099"/>
                  </a:lnTo>
                  <a:lnTo>
                    <a:pt x="1333" y="11605"/>
                  </a:lnTo>
                  <a:lnTo>
                    <a:pt x="1333" y="8272"/>
                  </a:lnTo>
                  <a:lnTo>
                    <a:pt x="0" y="5062"/>
                  </a:lnTo>
                  <a:lnTo>
                    <a:pt x="1333" y="1235"/>
                  </a:lnTo>
                  <a:lnTo>
                    <a:pt x="5467" y="0"/>
                  </a:lnTo>
                  <a:lnTo>
                    <a:pt x="8933" y="1235"/>
                  </a:lnTo>
                  <a:lnTo>
                    <a:pt x="10933" y="1235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4000" anchor="ctr">
              <a:spAutoFit/>
            </a:bodyPr>
            <a:lstStyle/>
            <a:p>
              <a:endParaRPr lang="en-SG"/>
            </a:p>
          </p:txBody>
        </p:sp>
        <p:sp>
          <p:nvSpPr>
            <p:cNvPr id="380" name="Freeform 76"/>
            <p:cNvSpPr>
              <a:spLocks noChangeAspect="1"/>
            </p:cNvSpPr>
            <p:nvPr/>
          </p:nvSpPr>
          <p:spPr bwMode="auto">
            <a:xfrm>
              <a:off x="4795838" y="3787775"/>
              <a:ext cx="53975" cy="39688"/>
            </a:xfrm>
            <a:custGeom>
              <a:avLst/>
              <a:gdLst>
                <a:gd name="T0" fmla="*/ 2147483647 w 20000"/>
                <a:gd name="T1" fmla="*/ 72231338 h 20000"/>
                <a:gd name="T2" fmla="*/ 2147483647 w 20000"/>
                <a:gd name="T3" fmla="*/ 100412093 h 20000"/>
                <a:gd name="T4" fmla="*/ 2147483647 w 20000"/>
                <a:gd name="T5" fmla="*/ 146221648 h 20000"/>
                <a:gd name="T6" fmla="*/ 0 w 20000"/>
                <a:gd name="T7" fmla="*/ 91609108 h 20000"/>
                <a:gd name="T8" fmla="*/ 342864525 w 20000"/>
                <a:gd name="T9" fmla="*/ 91609108 h 20000"/>
                <a:gd name="T10" fmla="*/ 1371246689 w 20000"/>
                <a:gd name="T11" fmla="*/ 45798267 h 20000"/>
                <a:gd name="T12" fmla="*/ 2147483647 w 20000"/>
                <a:gd name="T13" fmla="*/ 0 h 20000"/>
                <a:gd name="T14" fmla="*/ 2147483647 w 20000"/>
                <a:gd name="T15" fmla="*/ 7044838 h 20000"/>
                <a:gd name="T16" fmla="*/ 2147483647 w 20000"/>
                <a:gd name="T17" fmla="*/ 54614524 h 20000"/>
                <a:gd name="T18" fmla="*/ 2147483647 w 20000"/>
                <a:gd name="T19" fmla="*/ 72231338 h 20000"/>
                <a:gd name="T20" fmla="*/ 2147483647 w 20000"/>
                <a:gd name="T21" fmla="*/ 72231338 h 2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00"/>
                <a:gd name="T34" fmla="*/ 0 h 20000"/>
                <a:gd name="T35" fmla="*/ 20000 w 20000"/>
                <a:gd name="T36" fmla="*/ 20000 h 2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00" h="20000">
                  <a:moveTo>
                    <a:pt x="12128" y="9762"/>
                  </a:moveTo>
                  <a:lnTo>
                    <a:pt x="8723" y="13571"/>
                  </a:lnTo>
                  <a:lnTo>
                    <a:pt x="5532" y="19762"/>
                  </a:lnTo>
                  <a:lnTo>
                    <a:pt x="0" y="12381"/>
                  </a:lnTo>
                  <a:lnTo>
                    <a:pt x="851" y="12381"/>
                  </a:lnTo>
                  <a:lnTo>
                    <a:pt x="3404" y="6190"/>
                  </a:lnTo>
                  <a:lnTo>
                    <a:pt x="8723" y="0"/>
                  </a:lnTo>
                  <a:lnTo>
                    <a:pt x="14255" y="952"/>
                  </a:lnTo>
                  <a:lnTo>
                    <a:pt x="19787" y="7381"/>
                  </a:lnTo>
                  <a:lnTo>
                    <a:pt x="17660" y="9762"/>
                  </a:lnTo>
                  <a:lnTo>
                    <a:pt x="12128" y="9762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4000" anchor="ctr">
              <a:spAutoFit/>
            </a:bodyPr>
            <a:lstStyle/>
            <a:p>
              <a:endParaRPr lang="en-SG"/>
            </a:p>
          </p:txBody>
        </p:sp>
        <p:sp>
          <p:nvSpPr>
            <p:cNvPr id="381" name="Freeform 77"/>
            <p:cNvSpPr>
              <a:spLocks noChangeAspect="1"/>
            </p:cNvSpPr>
            <p:nvPr/>
          </p:nvSpPr>
          <p:spPr bwMode="auto">
            <a:xfrm>
              <a:off x="4827588" y="3798888"/>
              <a:ext cx="49212" cy="31750"/>
            </a:xfrm>
            <a:custGeom>
              <a:avLst/>
              <a:gdLst>
                <a:gd name="T0" fmla="*/ 1933486914 w 20000"/>
                <a:gd name="T1" fmla="*/ 4904562 h 20000"/>
                <a:gd name="T2" fmla="*/ 1038881764 w 20000"/>
                <a:gd name="T3" fmla="*/ 8014430 h 20000"/>
                <a:gd name="T4" fmla="*/ 1038881764 w 20000"/>
                <a:gd name="T5" fmla="*/ 6818338 h 20000"/>
                <a:gd name="T6" fmla="*/ 1038881764 w 20000"/>
                <a:gd name="T7" fmla="*/ 4904562 h 20000"/>
                <a:gd name="T8" fmla="*/ 0 w 20000"/>
                <a:gd name="T9" fmla="*/ 1913960 h 20000"/>
                <a:gd name="T10" fmla="*/ 750266804 w 20000"/>
                <a:gd name="T11" fmla="*/ 1913960 h 20000"/>
                <a:gd name="T12" fmla="*/ 1038881764 w 20000"/>
                <a:gd name="T13" fmla="*/ 717774 h 20000"/>
                <a:gd name="T14" fmla="*/ 1183223890 w 20000"/>
                <a:gd name="T15" fmla="*/ 0 h 20000"/>
                <a:gd name="T16" fmla="*/ 1933486914 w 20000"/>
                <a:gd name="T17" fmla="*/ 0 h 20000"/>
                <a:gd name="T18" fmla="*/ 2147483647 w 20000"/>
                <a:gd name="T19" fmla="*/ 3110091 h 20000"/>
                <a:gd name="T20" fmla="*/ 1933486914 w 20000"/>
                <a:gd name="T21" fmla="*/ 4904562 h 2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00"/>
                <a:gd name="T34" fmla="*/ 0 h 20000"/>
                <a:gd name="T35" fmla="*/ 20000 w 20000"/>
                <a:gd name="T36" fmla="*/ 20000 h 2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00" h="20000">
                  <a:moveTo>
                    <a:pt x="15952" y="12059"/>
                  </a:moveTo>
                  <a:lnTo>
                    <a:pt x="8571" y="19706"/>
                  </a:lnTo>
                  <a:lnTo>
                    <a:pt x="8571" y="16765"/>
                  </a:lnTo>
                  <a:lnTo>
                    <a:pt x="8571" y="12059"/>
                  </a:lnTo>
                  <a:lnTo>
                    <a:pt x="0" y="4706"/>
                  </a:lnTo>
                  <a:lnTo>
                    <a:pt x="6190" y="4706"/>
                  </a:lnTo>
                  <a:lnTo>
                    <a:pt x="8571" y="1765"/>
                  </a:lnTo>
                  <a:lnTo>
                    <a:pt x="9762" y="0"/>
                  </a:lnTo>
                  <a:lnTo>
                    <a:pt x="15952" y="0"/>
                  </a:lnTo>
                  <a:lnTo>
                    <a:pt x="19762" y="7647"/>
                  </a:lnTo>
                  <a:lnTo>
                    <a:pt x="15952" y="12059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4000" anchor="ctr">
              <a:spAutoFit/>
            </a:bodyPr>
            <a:lstStyle/>
            <a:p>
              <a:endParaRPr lang="en-SG"/>
            </a:p>
          </p:txBody>
        </p:sp>
        <p:sp>
          <p:nvSpPr>
            <p:cNvPr id="382" name="Freeform 78"/>
            <p:cNvSpPr>
              <a:spLocks noChangeAspect="1"/>
            </p:cNvSpPr>
            <p:nvPr/>
          </p:nvSpPr>
          <p:spPr bwMode="auto">
            <a:xfrm>
              <a:off x="4848225" y="3814763"/>
              <a:ext cx="55563" cy="44450"/>
            </a:xfrm>
            <a:custGeom>
              <a:avLst/>
              <a:gdLst>
                <a:gd name="T0" fmla="*/ 2147483647 w 20000"/>
                <a:gd name="T1" fmla="*/ 0 h 20000"/>
                <a:gd name="T2" fmla="*/ 2147483647 w 20000"/>
                <a:gd name="T3" fmla="*/ 178580757 h 20000"/>
                <a:gd name="T4" fmla="*/ 2147483647 w 20000"/>
                <a:gd name="T5" fmla="*/ 350275393 h 20000"/>
                <a:gd name="T6" fmla="*/ 2147483647 w 20000"/>
                <a:gd name="T7" fmla="*/ 460163431 h 20000"/>
                <a:gd name="T8" fmla="*/ 2147483647 w 20000"/>
                <a:gd name="T9" fmla="*/ 391490840 h 20000"/>
                <a:gd name="T10" fmla="*/ 2147483647 w 20000"/>
                <a:gd name="T11" fmla="*/ 528846549 h 20000"/>
                <a:gd name="T12" fmla="*/ 2147483647 w 20000"/>
                <a:gd name="T13" fmla="*/ 528846549 h 20000"/>
                <a:gd name="T14" fmla="*/ 1879210691 w 20000"/>
                <a:gd name="T15" fmla="*/ 638743548 h 20000"/>
                <a:gd name="T16" fmla="*/ 704717255 w 20000"/>
                <a:gd name="T17" fmla="*/ 460163431 h 20000"/>
                <a:gd name="T18" fmla="*/ 0 w 20000"/>
                <a:gd name="T19" fmla="*/ 350275393 h 20000"/>
                <a:gd name="T20" fmla="*/ 0 w 20000"/>
                <a:gd name="T21" fmla="*/ 247266292 h 20000"/>
                <a:gd name="T22" fmla="*/ 2147483647 w 20000"/>
                <a:gd name="T23" fmla="*/ 68683384 h 20000"/>
                <a:gd name="T24" fmla="*/ 2147483647 w 20000"/>
                <a:gd name="T25" fmla="*/ 0 h 2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00"/>
                <a:gd name="T40" fmla="*/ 0 h 20000"/>
                <a:gd name="T41" fmla="*/ 20000 w 20000"/>
                <a:gd name="T42" fmla="*/ 20000 h 2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00" h="20000">
                  <a:moveTo>
                    <a:pt x="14400" y="0"/>
                  </a:moveTo>
                  <a:lnTo>
                    <a:pt x="19800" y="5532"/>
                  </a:lnTo>
                  <a:lnTo>
                    <a:pt x="19800" y="10851"/>
                  </a:lnTo>
                  <a:lnTo>
                    <a:pt x="16600" y="14255"/>
                  </a:lnTo>
                  <a:lnTo>
                    <a:pt x="12400" y="12128"/>
                  </a:lnTo>
                  <a:lnTo>
                    <a:pt x="11400" y="16383"/>
                  </a:lnTo>
                  <a:lnTo>
                    <a:pt x="6200" y="16383"/>
                  </a:lnTo>
                  <a:lnTo>
                    <a:pt x="3200" y="19787"/>
                  </a:lnTo>
                  <a:lnTo>
                    <a:pt x="1200" y="14255"/>
                  </a:lnTo>
                  <a:lnTo>
                    <a:pt x="0" y="10851"/>
                  </a:lnTo>
                  <a:lnTo>
                    <a:pt x="0" y="7660"/>
                  </a:lnTo>
                  <a:lnTo>
                    <a:pt x="6200" y="2128"/>
                  </a:lnTo>
                  <a:lnTo>
                    <a:pt x="14400" y="0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4000" anchor="ctr">
              <a:spAutoFit/>
            </a:bodyPr>
            <a:lstStyle/>
            <a:p>
              <a:endParaRPr lang="en-SG"/>
            </a:p>
          </p:txBody>
        </p:sp>
        <p:sp>
          <p:nvSpPr>
            <p:cNvPr id="383" name="Freeform 79"/>
            <p:cNvSpPr>
              <a:spLocks noChangeAspect="1"/>
            </p:cNvSpPr>
            <p:nvPr/>
          </p:nvSpPr>
          <p:spPr bwMode="auto">
            <a:xfrm>
              <a:off x="4746625" y="3614738"/>
              <a:ext cx="133350" cy="61912"/>
            </a:xfrm>
            <a:custGeom>
              <a:avLst/>
              <a:gdLst>
                <a:gd name="T0" fmla="*/ 2147483647 w 20000"/>
                <a:gd name="T1" fmla="*/ 0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0 w 20000"/>
                <a:gd name="T45" fmla="*/ 2147483647 h 20000"/>
                <a:gd name="T46" fmla="*/ 0 w 20000"/>
                <a:gd name="T47" fmla="*/ 2147483647 h 20000"/>
                <a:gd name="T48" fmla="*/ 2147483647 w 20000"/>
                <a:gd name="T49" fmla="*/ 0 h 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000"/>
                <a:gd name="T76" fmla="*/ 0 h 20000"/>
                <a:gd name="T77" fmla="*/ 20000 w 20000"/>
                <a:gd name="T78" fmla="*/ 20000 h 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000" h="20000">
                  <a:moveTo>
                    <a:pt x="5812" y="0"/>
                  </a:moveTo>
                  <a:lnTo>
                    <a:pt x="7521" y="3077"/>
                  </a:lnTo>
                  <a:lnTo>
                    <a:pt x="9316" y="1538"/>
                  </a:lnTo>
                  <a:lnTo>
                    <a:pt x="9829" y="4000"/>
                  </a:lnTo>
                  <a:lnTo>
                    <a:pt x="10684" y="5538"/>
                  </a:lnTo>
                  <a:lnTo>
                    <a:pt x="12821" y="4000"/>
                  </a:lnTo>
                  <a:lnTo>
                    <a:pt x="14188" y="4000"/>
                  </a:lnTo>
                  <a:lnTo>
                    <a:pt x="15043" y="3077"/>
                  </a:lnTo>
                  <a:lnTo>
                    <a:pt x="16838" y="4000"/>
                  </a:lnTo>
                  <a:lnTo>
                    <a:pt x="19060" y="5538"/>
                  </a:lnTo>
                  <a:lnTo>
                    <a:pt x="19915" y="6308"/>
                  </a:lnTo>
                  <a:lnTo>
                    <a:pt x="18547" y="13538"/>
                  </a:lnTo>
                  <a:lnTo>
                    <a:pt x="16838" y="13538"/>
                  </a:lnTo>
                  <a:lnTo>
                    <a:pt x="16410" y="11846"/>
                  </a:lnTo>
                  <a:lnTo>
                    <a:pt x="14188" y="11846"/>
                  </a:lnTo>
                  <a:lnTo>
                    <a:pt x="13333" y="11846"/>
                  </a:lnTo>
                  <a:lnTo>
                    <a:pt x="10684" y="14154"/>
                  </a:lnTo>
                  <a:lnTo>
                    <a:pt x="9829" y="14154"/>
                  </a:lnTo>
                  <a:lnTo>
                    <a:pt x="7179" y="16615"/>
                  </a:lnTo>
                  <a:lnTo>
                    <a:pt x="4872" y="19846"/>
                  </a:lnTo>
                  <a:lnTo>
                    <a:pt x="1795" y="18154"/>
                  </a:lnTo>
                  <a:lnTo>
                    <a:pt x="1368" y="16615"/>
                  </a:lnTo>
                  <a:lnTo>
                    <a:pt x="0" y="14154"/>
                  </a:lnTo>
                  <a:lnTo>
                    <a:pt x="0" y="10308"/>
                  </a:lnTo>
                  <a:lnTo>
                    <a:pt x="5812" y="0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4000" anchor="ctr">
              <a:spAutoFit/>
            </a:bodyPr>
            <a:lstStyle/>
            <a:p>
              <a:endParaRPr lang="en-SG"/>
            </a:p>
          </p:txBody>
        </p:sp>
        <p:sp>
          <p:nvSpPr>
            <p:cNvPr id="384" name="Freeform 80"/>
            <p:cNvSpPr>
              <a:spLocks noChangeAspect="1"/>
            </p:cNvSpPr>
            <p:nvPr/>
          </p:nvSpPr>
          <p:spPr bwMode="auto">
            <a:xfrm>
              <a:off x="4637088" y="3582988"/>
              <a:ext cx="150812" cy="68262"/>
            </a:xfrm>
            <a:custGeom>
              <a:avLst/>
              <a:gdLst>
                <a:gd name="T0" fmla="*/ 2147483647 w 20000"/>
                <a:gd name="T1" fmla="*/ 0 h 20000"/>
                <a:gd name="T2" fmla="*/ 2147483647 w 20000"/>
                <a:gd name="T3" fmla="*/ 0 h 20000"/>
                <a:gd name="T4" fmla="*/ 2147483647 w 20000"/>
                <a:gd name="T5" fmla="*/ 0 h 20000"/>
                <a:gd name="T6" fmla="*/ 2147483647 w 20000"/>
                <a:gd name="T7" fmla="*/ 0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0 w 20000"/>
                <a:gd name="T55" fmla="*/ 2147483647 h 20000"/>
                <a:gd name="T56" fmla="*/ 0 w 20000"/>
                <a:gd name="T57" fmla="*/ 2147483647 h 20000"/>
                <a:gd name="T58" fmla="*/ 0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0 h 200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000"/>
                <a:gd name="T100" fmla="*/ 0 h 20000"/>
                <a:gd name="T101" fmla="*/ 20000 w 20000"/>
                <a:gd name="T102" fmla="*/ 20000 h 200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000" h="20000">
                  <a:moveTo>
                    <a:pt x="6943" y="0"/>
                  </a:moveTo>
                  <a:lnTo>
                    <a:pt x="8151" y="0"/>
                  </a:lnTo>
                  <a:lnTo>
                    <a:pt x="8981" y="0"/>
                  </a:lnTo>
                  <a:lnTo>
                    <a:pt x="10189" y="0"/>
                  </a:lnTo>
                  <a:lnTo>
                    <a:pt x="10189" y="1507"/>
                  </a:lnTo>
                  <a:lnTo>
                    <a:pt x="12075" y="2877"/>
                  </a:lnTo>
                  <a:lnTo>
                    <a:pt x="12830" y="2877"/>
                  </a:lnTo>
                  <a:lnTo>
                    <a:pt x="12830" y="3699"/>
                  </a:lnTo>
                  <a:lnTo>
                    <a:pt x="12830" y="5068"/>
                  </a:lnTo>
                  <a:lnTo>
                    <a:pt x="14038" y="6438"/>
                  </a:lnTo>
                  <a:lnTo>
                    <a:pt x="14792" y="6438"/>
                  </a:lnTo>
                  <a:lnTo>
                    <a:pt x="16000" y="5068"/>
                  </a:lnTo>
                  <a:lnTo>
                    <a:pt x="17132" y="6438"/>
                  </a:lnTo>
                  <a:lnTo>
                    <a:pt x="17132" y="7123"/>
                  </a:lnTo>
                  <a:lnTo>
                    <a:pt x="19925" y="8493"/>
                  </a:lnTo>
                  <a:lnTo>
                    <a:pt x="19925" y="9315"/>
                  </a:lnTo>
                  <a:lnTo>
                    <a:pt x="14792" y="18493"/>
                  </a:lnTo>
                  <a:lnTo>
                    <a:pt x="11698" y="17671"/>
                  </a:lnTo>
                  <a:lnTo>
                    <a:pt x="9736" y="16301"/>
                  </a:lnTo>
                  <a:lnTo>
                    <a:pt x="8151" y="19863"/>
                  </a:lnTo>
                  <a:lnTo>
                    <a:pt x="6943" y="19863"/>
                  </a:lnTo>
                  <a:lnTo>
                    <a:pt x="5057" y="18493"/>
                  </a:lnTo>
                  <a:lnTo>
                    <a:pt x="5057" y="17671"/>
                  </a:lnTo>
                  <a:lnTo>
                    <a:pt x="3849" y="14932"/>
                  </a:lnTo>
                  <a:lnTo>
                    <a:pt x="3547" y="14247"/>
                  </a:lnTo>
                  <a:lnTo>
                    <a:pt x="1509" y="12055"/>
                  </a:lnTo>
                  <a:lnTo>
                    <a:pt x="1509" y="9315"/>
                  </a:lnTo>
                  <a:lnTo>
                    <a:pt x="0" y="8493"/>
                  </a:lnTo>
                  <a:lnTo>
                    <a:pt x="0" y="6438"/>
                  </a:lnTo>
                  <a:lnTo>
                    <a:pt x="0" y="5068"/>
                  </a:lnTo>
                  <a:lnTo>
                    <a:pt x="755" y="6438"/>
                  </a:lnTo>
                  <a:lnTo>
                    <a:pt x="6642" y="1507"/>
                  </a:lnTo>
                  <a:lnTo>
                    <a:pt x="6943" y="0"/>
                  </a:lnTo>
                  <a:close/>
                </a:path>
              </a:pathLst>
            </a:custGeom>
            <a:solidFill>
              <a:srgbClr val="026CB6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4000" anchor="ctr">
              <a:spAutoFit/>
            </a:bodyPr>
            <a:lstStyle/>
            <a:p>
              <a:endParaRPr lang="en-SG"/>
            </a:p>
          </p:txBody>
        </p:sp>
        <p:sp>
          <p:nvSpPr>
            <p:cNvPr id="385" name="Freeform 81"/>
            <p:cNvSpPr>
              <a:spLocks noChangeAspect="1"/>
            </p:cNvSpPr>
            <p:nvPr/>
          </p:nvSpPr>
          <p:spPr bwMode="auto">
            <a:xfrm>
              <a:off x="5837238" y="3892550"/>
              <a:ext cx="333375" cy="231775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0 h 200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000"/>
                <a:gd name="T112" fmla="*/ 0 h 20000"/>
                <a:gd name="T113" fmla="*/ 20000 w 20000"/>
                <a:gd name="T114" fmla="*/ 20000 h 200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000" h="20000">
                  <a:moveTo>
                    <a:pt x="13618" y="0"/>
                  </a:moveTo>
                  <a:lnTo>
                    <a:pt x="14471" y="861"/>
                  </a:lnTo>
                  <a:lnTo>
                    <a:pt x="14881" y="1066"/>
                  </a:lnTo>
                  <a:lnTo>
                    <a:pt x="15358" y="4262"/>
                  </a:lnTo>
                  <a:lnTo>
                    <a:pt x="16280" y="3607"/>
                  </a:lnTo>
                  <a:lnTo>
                    <a:pt x="17133" y="2787"/>
                  </a:lnTo>
                  <a:lnTo>
                    <a:pt x="18225" y="2131"/>
                  </a:lnTo>
                  <a:lnTo>
                    <a:pt x="19078" y="2541"/>
                  </a:lnTo>
                  <a:lnTo>
                    <a:pt x="19420" y="2541"/>
                  </a:lnTo>
                  <a:lnTo>
                    <a:pt x="19966" y="2787"/>
                  </a:lnTo>
                  <a:lnTo>
                    <a:pt x="19420" y="2787"/>
                  </a:lnTo>
                  <a:lnTo>
                    <a:pt x="19625" y="3197"/>
                  </a:lnTo>
                  <a:lnTo>
                    <a:pt x="19966" y="3607"/>
                  </a:lnTo>
                  <a:lnTo>
                    <a:pt x="17679" y="3607"/>
                  </a:lnTo>
                  <a:lnTo>
                    <a:pt x="16792" y="3852"/>
                  </a:lnTo>
                  <a:lnTo>
                    <a:pt x="15904" y="4467"/>
                  </a:lnTo>
                  <a:lnTo>
                    <a:pt x="15734" y="5287"/>
                  </a:lnTo>
                  <a:lnTo>
                    <a:pt x="15904" y="6967"/>
                  </a:lnTo>
                  <a:lnTo>
                    <a:pt x="15734" y="8279"/>
                  </a:lnTo>
                  <a:lnTo>
                    <a:pt x="15358" y="8893"/>
                  </a:lnTo>
                  <a:lnTo>
                    <a:pt x="15734" y="9959"/>
                  </a:lnTo>
                  <a:lnTo>
                    <a:pt x="14471" y="9959"/>
                  </a:lnTo>
                  <a:lnTo>
                    <a:pt x="13959" y="9959"/>
                  </a:lnTo>
                  <a:lnTo>
                    <a:pt x="14334" y="10820"/>
                  </a:lnTo>
                  <a:lnTo>
                    <a:pt x="14471" y="11475"/>
                  </a:lnTo>
                  <a:lnTo>
                    <a:pt x="13618" y="12090"/>
                  </a:lnTo>
                  <a:lnTo>
                    <a:pt x="13618" y="13156"/>
                  </a:lnTo>
                  <a:lnTo>
                    <a:pt x="13413" y="13770"/>
                  </a:lnTo>
                  <a:lnTo>
                    <a:pt x="13618" y="14836"/>
                  </a:lnTo>
                  <a:lnTo>
                    <a:pt x="13072" y="15492"/>
                  </a:lnTo>
                  <a:lnTo>
                    <a:pt x="12560" y="15287"/>
                  </a:lnTo>
                  <a:lnTo>
                    <a:pt x="12218" y="15287"/>
                  </a:lnTo>
                  <a:lnTo>
                    <a:pt x="11672" y="14836"/>
                  </a:lnTo>
                  <a:lnTo>
                    <a:pt x="11331" y="15287"/>
                  </a:lnTo>
                  <a:lnTo>
                    <a:pt x="11126" y="15902"/>
                  </a:lnTo>
                  <a:lnTo>
                    <a:pt x="10273" y="15902"/>
                  </a:lnTo>
                  <a:lnTo>
                    <a:pt x="9898" y="15902"/>
                  </a:lnTo>
                  <a:lnTo>
                    <a:pt x="9727" y="16107"/>
                  </a:lnTo>
                  <a:lnTo>
                    <a:pt x="9386" y="16516"/>
                  </a:lnTo>
                  <a:lnTo>
                    <a:pt x="9386" y="18689"/>
                  </a:lnTo>
                  <a:lnTo>
                    <a:pt x="7611" y="19303"/>
                  </a:lnTo>
                  <a:lnTo>
                    <a:pt x="6212" y="19713"/>
                  </a:lnTo>
                  <a:lnTo>
                    <a:pt x="5666" y="19959"/>
                  </a:lnTo>
                  <a:lnTo>
                    <a:pt x="4778" y="19959"/>
                  </a:lnTo>
                  <a:lnTo>
                    <a:pt x="3720" y="19959"/>
                  </a:lnTo>
                  <a:lnTo>
                    <a:pt x="1604" y="19303"/>
                  </a:lnTo>
                  <a:lnTo>
                    <a:pt x="1945" y="17828"/>
                  </a:lnTo>
                  <a:lnTo>
                    <a:pt x="2457" y="16967"/>
                  </a:lnTo>
                  <a:lnTo>
                    <a:pt x="2321" y="15902"/>
                  </a:lnTo>
                  <a:lnTo>
                    <a:pt x="922" y="15492"/>
                  </a:lnTo>
                  <a:lnTo>
                    <a:pt x="922" y="13770"/>
                  </a:lnTo>
                  <a:lnTo>
                    <a:pt x="205" y="12090"/>
                  </a:lnTo>
                  <a:lnTo>
                    <a:pt x="546" y="11475"/>
                  </a:lnTo>
                  <a:lnTo>
                    <a:pt x="205" y="11066"/>
                  </a:lnTo>
                  <a:lnTo>
                    <a:pt x="0" y="9959"/>
                  </a:lnTo>
                  <a:lnTo>
                    <a:pt x="546" y="9754"/>
                  </a:lnTo>
                  <a:lnTo>
                    <a:pt x="205" y="9344"/>
                  </a:lnTo>
                  <a:lnTo>
                    <a:pt x="546" y="8074"/>
                  </a:lnTo>
                  <a:lnTo>
                    <a:pt x="546" y="6557"/>
                  </a:lnTo>
                  <a:lnTo>
                    <a:pt x="2321" y="7213"/>
                  </a:lnTo>
                  <a:lnTo>
                    <a:pt x="2321" y="8074"/>
                  </a:lnTo>
                  <a:lnTo>
                    <a:pt x="3720" y="6557"/>
                  </a:lnTo>
                  <a:lnTo>
                    <a:pt x="3379" y="6393"/>
                  </a:lnTo>
                  <a:lnTo>
                    <a:pt x="5666" y="4877"/>
                  </a:lnTo>
                  <a:lnTo>
                    <a:pt x="5666" y="3197"/>
                  </a:lnTo>
                  <a:lnTo>
                    <a:pt x="6724" y="2787"/>
                  </a:lnTo>
                  <a:lnTo>
                    <a:pt x="7952" y="3197"/>
                  </a:lnTo>
                  <a:lnTo>
                    <a:pt x="9898" y="3852"/>
                  </a:lnTo>
                  <a:lnTo>
                    <a:pt x="11331" y="2787"/>
                  </a:lnTo>
                  <a:lnTo>
                    <a:pt x="11672" y="3197"/>
                  </a:lnTo>
                  <a:lnTo>
                    <a:pt x="12014" y="2541"/>
                  </a:lnTo>
                  <a:lnTo>
                    <a:pt x="13413" y="1926"/>
                  </a:lnTo>
                  <a:lnTo>
                    <a:pt x="13072" y="1516"/>
                  </a:lnTo>
                  <a:lnTo>
                    <a:pt x="13618" y="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86" name="Freeform 82"/>
            <p:cNvSpPr>
              <a:spLocks noChangeAspect="1"/>
            </p:cNvSpPr>
            <p:nvPr/>
          </p:nvSpPr>
          <p:spPr bwMode="auto">
            <a:xfrm>
              <a:off x="6550025" y="4183063"/>
              <a:ext cx="122238" cy="128587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0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0 w 20000"/>
                <a:gd name="T21" fmla="*/ 2147483647 h 20000"/>
                <a:gd name="T22" fmla="*/ 2147483647 w 20000"/>
                <a:gd name="T23" fmla="*/ 0 h 20000"/>
                <a:gd name="T24" fmla="*/ 2147483647 w 20000"/>
                <a:gd name="T25" fmla="*/ 0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2147483647 h 20000"/>
                <a:gd name="T94" fmla="*/ 2147483647 w 20000"/>
                <a:gd name="T95" fmla="*/ 2147483647 h 20000"/>
                <a:gd name="T96" fmla="*/ 2147483647 w 20000"/>
                <a:gd name="T97" fmla="*/ 2147483647 h 20000"/>
                <a:gd name="T98" fmla="*/ 2147483647 w 20000"/>
                <a:gd name="T99" fmla="*/ 2147483647 h 20000"/>
                <a:gd name="T100" fmla="*/ 2147483647 w 20000"/>
                <a:gd name="T101" fmla="*/ 2147483647 h 20000"/>
                <a:gd name="T102" fmla="*/ 2147483647 w 20000"/>
                <a:gd name="T103" fmla="*/ 2147483647 h 20000"/>
                <a:gd name="T104" fmla="*/ 2147483647 w 20000"/>
                <a:gd name="T105" fmla="*/ 2147483647 h 200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000"/>
                <a:gd name="T160" fmla="*/ 0 h 20000"/>
                <a:gd name="T161" fmla="*/ 20000 w 20000"/>
                <a:gd name="T162" fmla="*/ 20000 h 200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000" h="20000">
                  <a:moveTo>
                    <a:pt x="6147" y="17704"/>
                  </a:moveTo>
                  <a:lnTo>
                    <a:pt x="3303" y="10741"/>
                  </a:lnTo>
                  <a:lnTo>
                    <a:pt x="3761" y="8815"/>
                  </a:lnTo>
                  <a:lnTo>
                    <a:pt x="1284" y="8074"/>
                  </a:lnTo>
                  <a:lnTo>
                    <a:pt x="0" y="6963"/>
                  </a:lnTo>
                  <a:lnTo>
                    <a:pt x="1284" y="6519"/>
                  </a:lnTo>
                  <a:lnTo>
                    <a:pt x="1284" y="4963"/>
                  </a:lnTo>
                  <a:lnTo>
                    <a:pt x="3761" y="4963"/>
                  </a:lnTo>
                  <a:lnTo>
                    <a:pt x="2385" y="3778"/>
                  </a:lnTo>
                  <a:lnTo>
                    <a:pt x="1284" y="3778"/>
                  </a:lnTo>
                  <a:lnTo>
                    <a:pt x="0" y="2741"/>
                  </a:lnTo>
                  <a:lnTo>
                    <a:pt x="917" y="0"/>
                  </a:lnTo>
                  <a:lnTo>
                    <a:pt x="2385" y="0"/>
                  </a:lnTo>
                  <a:lnTo>
                    <a:pt x="4679" y="1556"/>
                  </a:lnTo>
                  <a:lnTo>
                    <a:pt x="7064" y="2741"/>
                  </a:lnTo>
                  <a:lnTo>
                    <a:pt x="7523" y="4593"/>
                  </a:lnTo>
                  <a:lnTo>
                    <a:pt x="7064" y="4963"/>
                  </a:lnTo>
                  <a:lnTo>
                    <a:pt x="16147" y="4593"/>
                  </a:lnTo>
                  <a:lnTo>
                    <a:pt x="17064" y="5778"/>
                  </a:lnTo>
                  <a:lnTo>
                    <a:pt x="16147" y="6519"/>
                  </a:lnTo>
                  <a:lnTo>
                    <a:pt x="16147" y="7704"/>
                  </a:lnTo>
                  <a:lnTo>
                    <a:pt x="13670" y="8074"/>
                  </a:lnTo>
                  <a:lnTo>
                    <a:pt x="13303" y="9556"/>
                  </a:lnTo>
                  <a:lnTo>
                    <a:pt x="12202" y="10000"/>
                  </a:lnTo>
                  <a:lnTo>
                    <a:pt x="13303" y="12667"/>
                  </a:lnTo>
                  <a:lnTo>
                    <a:pt x="13670" y="12667"/>
                  </a:lnTo>
                  <a:lnTo>
                    <a:pt x="14679" y="13037"/>
                  </a:lnTo>
                  <a:lnTo>
                    <a:pt x="15138" y="13037"/>
                  </a:lnTo>
                  <a:lnTo>
                    <a:pt x="17064" y="11481"/>
                  </a:lnTo>
                  <a:lnTo>
                    <a:pt x="17064" y="13037"/>
                  </a:lnTo>
                  <a:lnTo>
                    <a:pt x="18440" y="14519"/>
                  </a:lnTo>
                  <a:lnTo>
                    <a:pt x="19358" y="16148"/>
                  </a:lnTo>
                  <a:lnTo>
                    <a:pt x="19908" y="19926"/>
                  </a:lnTo>
                  <a:lnTo>
                    <a:pt x="18440" y="19556"/>
                  </a:lnTo>
                  <a:lnTo>
                    <a:pt x="17431" y="19926"/>
                  </a:lnTo>
                  <a:lnTo>
                    <a:pt x="17064" y="18000"/>
                  </a:lnTo>
                  <a:lnTo>
                    <a:pt x="16147" y="15704"/>
                  </a:lnTo>
                  <a:lnTo>
                    <a:pt x="13670" y="13778"/>
                  </a:lnTo>
                  <a:lnTo>
                    <a:pt x="11284" y="13037"/>
                  </a:lnTo>
                  <a:lnTo>
                    <a:pt x="10826" y="11481"/>
                  </a:lnTo>
                  <a:lnTo>
                    <a:pt x="8440" y="10741"/>
                  </a:lnTo>
                  <a:lnTo>
                    <a:pt x="8440" y="11926"/>
                  </a:lnTo>
                  <a:lnTo>
                    <a:pt x="9908" y="11926"/>
                  </a:lnTo>
                  <a:lnTo>
                    <a:pt x="10826" y="13778"/>
                  </a:lnTo>
                  <a:lnTo>
                    <a:pt x="9908" y="14519"/>
                  </a:lnTo>
                  <a:lnTo>
                    <a:pt x="10826" y="15704"/>
                  </a:lnTo>
                  <a:lnTo>
                    <a:pt x="9908" y="17704"/>
                  </a:lnTo>
                  <a:lnTo>
                    <a:pt x="8440" y="16148"/>
                  </a:lnTo>
                  <a:lnTo>
                    <a:pt x="8440" y="15704"/>
                  </a:lnTo>
                  <a:lnTo>
                    <a:pt x="7523" y="16148"/>
                  </a:lnTo>
                  <a:lnTo>
                    <a:pt x="8440" y="17704"/>
                  </a:lnTo>
                  <a:lnTo>
                    <a:pt x="7064" y="17704"/>
                  </a:lnTo>
                  <a:lnTo>
                    <a:pt x="6147" y="17704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87" name="Freeform 83"/>
            <p:cNvSpPr>
              <a:spLocks noChangeAspect="1"/>
            </p:cNvSpPr>
            <p:nvPr/>
          </p:nvSpPr>
          <p:spPr bwMode="auto">
            <a:xfrm>
              <a:off x="6559550" y="4143375"/>
              <a:ext cx="80963" cy="33338"/>
            </a:xfrm>
            <a:custGeom>
              <a:avLst/>
              <a:gdLst>
                <a:gd name="T0" fmla="*/ 0 w 20000"/>
                <a:gd name="T1" fmla="*/ 8121490 h 20000"/>
                <a:gd name="T2" fmla="*/ 2147483647 w 20000"/>
                <a:gd name="T3" fmla="*/ 5865654 h 20000"/>
                <a:gd name="T4" fmla="*/ 2147483647 w 20000"/>
                <a:gd name="T5" fmla="*/ 0 h 20000"/>
                <a:gd name="T6" fmla="*/ 2147483647 w 20000"/>
                <a:gd name="T7" fmla="*/ 2255646 h 20000"/>
                <a:gd name="T8" fmla="*/ 2147483647 w 20000"/>
                <a:gd name="T9" fmla="*/ 2255646 h 20000"/>
                <a:gd name="T10" fmla="*/ 2147483647 w 20000"/>
                <a:gd name="T11" fmla="*/ 0 h 20000"/>
                <a:gd name="T12" fmla="*/ 2147483647 w 20000"/>
                <a:gd name="T13" fmla="*/ 3609506 h 20000"/>
                <a:gd name="T14" fmla="*/ 2147483647 w 20000"/>
                <a:gd name="T15" fmla="*/ 8121490 h 20000"/>
                <a:gd name="T16" fmla="*/ 2147483647 w 20000"/>
                <a:gd name="T17" fmla="*/ 9249661 h 20000"/>
                <a:gd name="T18" fmla="*/ 2147483647 w 20000"/>
                <a:gd name="T19" fmla="*/ 15115343 h 20000"/>
                <a:gd name="T20" fmla="*/ 2147483647 w 20000"/>
                <a:gd name="T21" fmla="*/ 15115343 h 20000"/>
                <a:gd name="T22" fmla="*/ 2147483647 w 20000"/>
                <a:gd name="T23" fmla="*/ 13761618 h 20000"/>
                <a:gd name="T24" fmla="*/ 2147483647 w 20000"/>
                <a:gd name="T25" fmla="*/ 15115343 h 20000"/>
                <a:gd name="T26" fmla="*/ 2147483647 w 20000"/>
                <a:gd name="T27" fmla="*/ 13761618 h 20000"/>
                <a:gd name="T28" fmla="*/ 0 w 20000"/>
                <a:gd name="T29" fmla="*/ 11505329 h 20000"/>
                <a:gd name="T30" fmla="*/ 0 w 20000"/>
                <a:gd name="T31" fmla="*/ 8121490 h 200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000"/>
                <a:gd name="T49" fmla="*/ 0 h 20000"/>
                <a:gd name="T50" fmla="*/ 20000 w 20000"/>
                <a:gd name="T51" fmla="*/ 20000 h 200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000" h="20000">
                  <a:moveTo>
                    <a:pt x="0" y="10588"/>
                  </a:moveTo>
                  <a:lnTo>
                    <a:pt x="3673" y="7647"/>
                  </a:lnTo>
                  <a:lnTo>
                    <a:pt x="5034" y="0"/>
                  </a:lnTo>
                  <a:lnTo>
                    <a:pt x="8435" y="2941"/>
                  </a:lnTo>
                  <a:lnTo>
                    <a:pt x="12789" y="2941"/>
                  </a:lnTo>
                  <a:lnTo>
                    <a:pt x="14150" y="0"/>
                  </a:lnTo>
                  <a:lnTo>
                    <a:pt x="16190" y="4706"/>
                  </a:lnTo>
                  <a:lnTo>
                    <a:pt x="16190" y="10588"/>
                  </a:lnTo>
                  <a:lnTo>
                    <a:pt x="18367" y="12059"/>
                  </a:lnTo>
                  <a:lnTo>
                    <a:pt x="19864" y="19706"/>
                  </a:lnTo>
                  <a:lnTo>
                    <a:pt x="10612" y="19706"/>
                  </a:lnTo>
                  <a:lnTo>
                    <a:pt x="10612" y="17941"/>
                  </a:lnTo>
                  <a:lnTo>
                    <a:pt x="7075" y="19706"/>
                  </a:lnTo>
                  <a:lnTo>
                    <a:pt x="2857" y="17941"/>
                  </a:lnTo>
                  <a:lnTo>
                    <a:pt x="0" y="15000"/>
                  </a:lnTo>
                  <a:lnTo>
                    <a:pt x="0" y="10588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88" name="Freeform 84"/>
            <p:cNvSpPr>
              <a:spLocks noChangeAspect="1"/>
            </p:cNvSpPr>
            <p:nvPr/>
          </p:nvSpPr>
          <p:spPr bwMode="auto">
            <a:xfrm>
              <a:off x="6657975" y="4137025"/>
              <a:ext cx="231775" cy="425450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0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2147483647 h 20000"/>
                <a:gd name="T94" fmla="*/ 2147483647 w 20000"/>
                <a:gd name="T95" fmla="*/ 2147483647 h 20000"/>
                <a:gd name="T96" fmla="*/ 2147483647 w 20000"/>
                <a:gd name="T97" fmla="*/ 2147483647 h 20000"/>
                <a:gd name="T98" fmla="*/ 2147483647 w 20000"/>
                <a:gd name="T99" fmla="*/ 2147483647 h 20000"/>
                <a:gd name="T100" fmla="*/ 2147483647 w 20000"/>
                <a:gd name="T101" fmla="*/ 2147483647 h 20000"/>
                <a:gd name="T102" fmla="*/ 2147483647 w 20000"/>
                <a:gd name="T103" fmla="*/ 2147483647 h 20000"/>
                <a:gd name="T104" fmla="*/ 2147483647 w 20000"/>
                <a:gd name="T105" fmla="*/ 2147483647 h 20000"/>
                <a:gd name="T106" fmla="*/ 2147483647 w 20000"/>
                <a:gd name="T107" fmla="*/ 2147483647 h 20000"/>
                <a:gd name="T108" fmla="*/ 2147483647 w 20000"/>
                <a:gd name="T109" fmla="*/ 2147483647 h 20000"/>
                <a:gd name="T110" fmla="*/ 2147483647 w 20000"/>
                <a:gd name="T111" fmla="*/ 2147483647 h 20000"/>
                <a:gd name="T112" fmla="*/ 2147483647 w 20000"/>
                <a:gd name="T113" fmla="*/ 2147483647 h 20000"/>
                <a:gd name="T114" fmla="*/ 2147483647 w 20000"/>
                <a:gd name="T115" fmla="*/ 2147483647 h 20000"/>
                <a:gd name="T116" fmla="*/ 2147483647 w 20000"/>
                <a:gd name="T117" fmla="*/ 2147483647 h 20000"/>
                <a:gd name="T118" fmla="*/ 2147483647 w 20000"/>
                <a:gd name="T119" fmla="*/ 2147483647 h 20000"/>
                <a:gd name="T120" fmla="*/ 2147483647 w 20000"/>
                <a:gd name="T121" fmla="*/ 2147483647 h 20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000"/>
                <a:gd name="T184" fmla="*/ 0 h 20000"/>
                <a:gd name="T185" fmla="*/ 20000 w 20000"/>
                <a:gd name="T186" fmla="*/ 20000 h 200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000" h="20000">
                  <a:moveTo>
                    <a:pt x="1034" y="7031"/>
                  </a:moveTo>
                  <a:lnTo>
                    <a:pt x="1823" y="7031"/>
                  </a:lnTo>
                  <a:lnTo>
                    <a:pt x="1330" y="6116"/>
                  </a:lnTo>
                  <a:lnTo>
                    <a:pt x="2069" y="6004"/>
                  </a:lnTo>
                  <a:lnTo>
                    <a:pt x="2069" y="5067"/>
                  </a:lnTo>
                  <a:lnTo>
                    <a:pt x="3350" y="5067"/>
                  </a:lnTo>
                  <a:lnTo>
                    <a:pt x="4138" y="4286"/>
                  </a:lnTo>
                  <a:lnTo>
                    <a:pt x="4138" y="3683"/>
                  </a:lnTo>
                  <a:lnTo>
                    <a:pt x="4138" y="3326"/>
                  </a:lnTo>
                  <a:lnTo>
                    <a:pt x="5123" y="3013"/>
                  </a:lnTo>
                  <a:lnTo>
                    <a:pt x="5123" y="2188"/>
                  </a:lnTo>
                  <a:lnTo>
                    <a:pt x="6650" y="1496"/>
                  </a:lnTo>
                  <a:lnTo>
                    <a:pt x="8473" y="1272"/>
                  </a:lnTo>
                  <a:lnTo>
                    <a:pt x="8670" y="1496"/>
                  </a:lnTo>
                  <a:lnTo>
                    <a:pt x="9212" y="1272"/>
                  </a:lnTo>
                  <a:lnTo>
                    <a:pt x="8670" y="692"/>
                  </a:lnTo>
                  <a:lnTo>
                    <a:pt x="9212" y="357"/>
                  </a:lnTo>
                  <a:lnTo>
                    <a:pt x="9458" y="357"/>
                  </a:lnTo>
                  <a:lnTo>
                    <a:pt x="9458" y="0"/>
                  </a:lnTo>
                  <a:lnTo>
                    <a:pt x="10788" y="0"/>
                  </a:lnTo>
                  <a:lnTo>
                    <a:pt x="11773" y="580"/>
                  </a:lnTo>
                  <a:lnTo>
                    <a:pt x="11773" y="915"/>
                  </a:lnTo>
                  <a:lnTo>
                    <a:pt x="12512" y="915"/>
                  </a:lnTo>
                  <a:lnTo>
                    <a:pt x="13300" y="2768"/>
                  </a:lnTo>
                  <a:lnTo>
                    <a:pt x="12808" y="3237"/>
                  </a:lnTo>
                  <a:lnTo>
                    <a:pt x="12808" y="3326"/>
                  </a:lnTo>
                  <a:lnTo>
                    <a:pt x="12512" y="3326"/>
                  </a:lnTo>
                  <a:lnTo>
                    <a:pt x="11281" y="3683"/>
                  </a:lnTo>
                  <a:lnTo>
                    <a:pt x="11773" y="4152"/>
                  </a:lnTo>
                  <a:lnTo>
                    <a:pt x="10788" y="4152"/>
                  </a:lnTo>
                  <a:lnTo>
                    <a:pt x="11281" y="4621"/>
                  </a:lnTo>
                  <a:lnTo>
                    <a:pt x="11773" y="5067"/>
                  </a:lnTo>
                  <a:lnTo>
                    <a:pt x="12512" y="4844"/>
                  </a:lnTo>
                  <a:lnTo>
                    <a:pt x="12808" y="4844"/>
                  </a:lnTo>
                  <a:lnTo>
                    <a:pt x="14089" y="4844"/>
                  </a:lnTo>
                  <a:lnTo>
                    <a:pt x="13793" y="5067"/>
                  </a:lnTo>
                  <a:lnTo>
                    <a:pt x="14089" y="5201"/>
                  </a:lnTo>
                  <a:lnTo>
                    <a:pt x="14581" y="6004"/>
                  </a:lnTo>
                  <a:lnTo>
                    <a:pt x="15813" y="6004"/>
                  </a:lnTo>
                  <a:lnTo>
                    <a:pt x="15813" y="6563"/>
                  </a:lnTo>
                  <a:lnTo>
                    <a:pt x="15320" y="7031"/>
                  </a:lnTo>
                  <a:lnTo>
                    <a:pt x="17340" y="7254"/>
                  </a:lnTo>
                  <a:lnTo>
                    <a:pt x="17340" y="7522"/>
                  </a:lnTo>
                  <a:lnTo>
                    <a:pt x="17340" y="7612"/>
                  </a:lnTo>
                  <a:lnTo>
                    <a:pt x="17931" y="7612"/>
                  </a:lnTo>
                  <a:lnTo>
                    <a:pt x="18670" y="7857"/>
                  </a:lnTo>
                  <a:lnTo>
                    <a:pt x="19951" y="7857"/>
                  </a:lnTo>
                  <a:lnTo>
                    <a:pt x="19163" y="8080"/>
                  </a:lnTo>
                  <a:lnTo>
                    <a:pt x="18670" y="8192"/>
                  </a:lnTo>
                  <a:lnTo>
                    <a:pt x="19163" y="8438"/>
                  </a:lnTo>
                  <a:lnTo>
                    <a:pt x="18128" y="8527"/>
                  </a:lnTo>
                  <a:lnTo>
                    <a:pt x="17931" y="8772"/>
                  </a:lnTo>
                  <a:lnTo>
                    <a:pt x="16601" y="8996"/>
                  </a:lnTo>
                  <a:lnTo>
                    <a:pt x="16108" y="9353"/>
                  </a:lnTo>
                  <a:lnTo>
                    <a:pt x="15320" y="9129"/>
                  </a:lnTo>
                  <a:lnTo>
                    <a:pt x="15813" y="9442"/>
                  </a:lnTo>
                  <a:lnTo>
                    <a:pt x="13793" y="9710"/>
                  </a:lnTo>
                  <a:lnTo>
                    <a:pt x="13300" y="9933"/>
                  </a:lnTo>
                  <a:lnTo>
                    <a:pt x="12808" y="10268"/>
                  </a:lnTo>
                  <a:lnTo>
                    <a:pt x="12808" y="10848"/>
                  </a:lnTo>
                  <a:lnTo>
                    <a:pt x="12512" y="10960"/>
                  </a:lnTo>
                  <a:lnTo>
                    <a:pt x="12512" y="11183"/>
                  </a:lnTo>
                  <a:lnTo>
                    <a:pt x="12808" y="11183"/>
                  </a:lnTo>
                  <a:lnTo>
                    <a:pt x="13300" y="11540"/>
                  </a:lnTo>
                  <a:lnTo>
                    <a:pt x="14828" y="12679"/>
                  </a:lnTo>
                  <a:lnTo>
                    <a:pt x="15320" y="13036"/>
                  </a:lnTo>
                  <a:lnTo>
                    <a:pt x="15813" y="13638"/>
                  </a:lnTo>
                  <a:lnTo>
                    <a:pt x="15320" y="13862"/>
                  </a:lnTo>
                  <a:lnTo>
                    <a:pt x="15320" y="14308"/>
                  </a:lnTo>
                  <a:lnTo>
                    <a:pt x="14828" y="14777"/>
                  </a:lnTo>
                  <a:lnTo>
                    <a:pt x="14828" y="15134"/>
                  </a:lnTo>
                  <a:lnTo>
                    <a:pt x="17143" y="16272"/>
                  </a:lnTo>
                  <a:lnTo>
                    <a:pt x="17143" y="16741"/>
                  </a:lnTo>
                  <a:lnTo>
                    <a:pt x="17931" y="17879"/>
                  </a:lnTo>
                  <a:lnTo>
                    <a:pt x="17340" y="18482"/>
                  </a:lnTo>
                  <a:lnTo>
                    <a:pt x="16601" y="19397"/>
                  </a:lnTo>
                  <a:lnTo>
                    <a:pt x="16601" y="19754"/>
                  </a:lnTo>
                  <a:lnTo>
                    <a:pt x="16108" y="19978"/>
                  </a:lnTo>
                  <a:lnTo>
                    <a:pt x="15813" y="19397"/>
                  </a:lnTo>
                  <a:lnTo>
                    <a:pt x="16108" y="19063"/>
                  </a:lnTo>
                  <a:lnTo>
                    <a:pt x="16108" y="18125"/>
                  </a:lnTo>
                  <a:lnTo>
                    <a:pt x="15813" y="18125"/>
                  </a:lnTo>
                  <a:lnTo>
                    <a:pt x="16108" y="17879"/>
                  </a:lnTo>
                  <a:lnTo>
                    <a:pt x="16108" y="16964"/>
                  </a:lnTo>
                  <a:lnTo>
                    <a:pt x="14828" y="15826"/>
                  </a:lnTo>
                  <a:lnTo>
                    <a:pt x="14828" y="16272"/>
                  </a:lnTo>
                  <a:lnTo>
                    <a:pt x="14581" y="16272"/>
                  </a:lnTo>
                  <a:lnTo>
                    <a:pt x="14089" y="15357"/>
                  </a:lnTo>
                  <a:lnTo>
                    <a:pt x="13793" y="14308"/>
                  </a:lnTo>
                  <a:lnTo>
                    <a:pt x="13300" y="13638"/>
                  </a:lnTo>
                  <a:lnTo>
                    <a:pt x="13300" y="13036"/>
                  </a:lnTo>
                  <a:lnTo>
                    <a:pt x="12512" y="13036"/>
                  </a:lnTo>
                  <a:lnTo>
                    <a:pt x="12020" y="12679"/>
                  </a:lnTo>
                  <a:lnTo>
                    <a:pt x="11773" y="12366"/>
                  </a:lnTo>
                  <a:lnTo>
                    <a:pt x="11281" y="12455"/>
                  </a:lnTo>
                  <a:lnTo>
                    <a:pt x="11281" y="13036"/>
                  </a:lnTo>
                  <a:lnTo>
                    <a:pt x="10493" y="13393"/>
                  </a:lnTo>
                  <a:lnTo>
                    <a:pt x="8670" y="13862"/>
                  </a:lnTo>
                  <a:lnTo>
                    <a:pt x="8473" y="13973"/>
                  </a:lnTo>
                  <a:lnTo>
                    <a:pt x="7438" y="13862"/>
                  </a:lnTo>
                  <a:lnTo>
                    <a:pt x="7931" y="13638"/>
                  </a:lnTo>
                  <a:lnTo>
                    <a:pt x="7438" y="13862"/>
                  </a:lnTo>
                  <a:lnTo>
                    <a:pt x="6650" y="13862"/>
                  </a:lnTo>
                  <a:lnTo>
                    <a:pt x="6650" y="13638"/>
                  </a:lnTo>
                  <a:lnTo>
                    <a:pt x="5862" y="13862"/>
                  </a:lnTo>
                  <a:lnTo>
                    <a:pt x="5862" y="12679"/>
                  </a:lnTo>
                  <a:lnTo>
                    <a:pt x="6453" y="11763"/>
                  </a:lnTo>
                  <a:lnTo>
                    <a:pt x="5862" y="11183"/>
                  </a:lnTo>
                  <a:lnTo>
                    <a:pt x="4631" y="10491"/>
                  </a:lnTo>
                  <a:lnTo>
                    <a:pt x="4631" y="10625"/>
                  </a:lnTo>
                  <a:lnTo>
                    <a:pt x="3350" y="10045"/>
                  </a:lnTo>
                  <a:lnTo>
                    <a:pt x="4138" y="10268"/>
                  </a:lnTo>
                  <a:lnTo>
                    <a:pt x="4631" y="10045"/>
                  </a:lnTo>
                  <a:lnTo>
                    <a:pt x="3350" y="9710"/>
                  </a:lnTo>
                  <a:lnTo>
                    <a:pt x="3054" y="9353"/>
                  </a:lnTo>
                  <a:lnTo>
                    <a:pt x="2562" y="9129"/>
                  </a:lnTo>
                  <a:lnTo>
                    <a:pt x="1823" y="8996"/>
                  </a:lnTo>
                  <a:lnTo>
                    <a:pt x="1330" y="8996"/>
                  </a:lnTo>
                  <a:lnTo>
                    <a:pt x="0" y="8192"/>
                  </a:lnTo>
                  <a:lnTo>
                    <a:pt x="542" y="8080"/>
                  </a:lnTo>
                  <a:lnTo>
                    <a:pt x="1330" y="8192"/>
                  </a:lnTo>
                  <a:lnTo>
                    <a:pt x="1034" y="7031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89" name="Freeform 85"/>
            <p:cNvSpPr>
              <a:spLocks noChangeAspect="1"/>
            </p:cNvSpPr>
            <p:nvPr/>
          </p:nvSpPr>
          <p:spPr bwMode="auto">
            <a:xfrm>
              <a:off x="7250113" y="4673600"/>
              <a:ext cx="23812" cy="25400"/>
            </a:xfrm>
            <a:custGeom>
              <a:avLst/>
              <a:gdLst>
                <a:gd name="T0" fmla="*/ 0 w 20000"/>
                <a:gd name="T1" fmla="*/ 128986 h 20000"/>
                <a:gd name="T2" fmla="*/ 115007 w 20000"/>
                <a:gd name="T3" fmla="*/ 0 h 20000"/>
                <a:gd name="T4" fmla="*/ 115007 w 20000"/>
                <a:gd name="T5" fmla="*/ 128986 h 20000"/>
                <a:gd name="T6" fmla="*/ 188583 w 20000"/>
                <a:gd name="T7" fmla="*/ 301004 h 20000"/>
                <a:gd name="T8" fmla="*/ 115007 w 20000"/>
                <a:gd name="T9" fmla="*/ 301004 h 20000"/>
                <a:gd name="T10" fmla="*/ 27599 w 20000"/>
                <a:gd name="T11" fmla="*/ 438564 h 20000"/>
                <a:gd name="T12" fmla="*/ 0 w 20000"/>
                <a:gd name="T13" fmla="*/ 128986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0" y="5769"/>
                  </a:moveTo>
                  <a:lnTo>
                    <a:pt x="11905" y="0"/>
                  </a:lnTo>
                  <a:lnTo>
                    <a:pt x="11905" y="5769"/>
                  </a:lnTo>
                  <a:lnTo>
                    <a:pt x="19524" y="13462"/>
                  </a:lnTo>
                  <a:lnTo>
                    <a:pt x="11905" y="13462"/>
                  </a:lnTo>
                  <a:lnTo>
                    <a:pt x="2857" y="19615"/>
                  </a:lnTo>
                  <a:lnTo>
                    <a:pt x="0" y="5769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90" name="Freeform 86"/>
            <p:cNvSpPr>
              <a:spLocks noChangeAspect="1"/>
            </p:cNvSpPr>
            <p:nvPr/>
          </p:nvSpPr>
          <p:spPr bwMode="auto">
            <a:xfrm>
              <a:off x="7353300" y="4202113"/>
              <a:ext cx="46038" cy="85725"/>
            </a:xfrm>
            <a:custGeom>
              <a:avLst/>
              <a:gdLst>
                <a:gd name="T0" fmla="*/ 528844119 w 20000"/>
                <a:gd name="T1" fmla="*/ 2147483647 h 20000"/>
                <a:gd name="T2" fmla="*/ 464349104 w 20000"/>
                <a:gd name="T3" fmla="*/ 2147483647 h 20000"/>
                <a:gd name="T4" fmla="*/ 464349104 w 20000"/>
                <a:gd name="T5" fmla="*/ 2147483647 h 20000"/>
                <a:gd name="T6" fmla="*/ 206385327 w 20000"/>
                <a:gd name="T7" fmla="*/ 2147483647 h 20000"/>
                <a:gd name="T8" fmla="*/ 0 w 20000"/>
                <a:gd name="T9" fmla="*/ 2147483647 h 20000"/>
                <a:gd name="T10" fmla="*/ 0 w 20000"/>
                <a:gd name="T11" fmla="*/ 2147483647 h 20000"/>
                <a:gd name="T12" fmla="*/ 128986382 w 20000"/>
                <a:gd name="T13" fmla="*/ 2147483647 h 20000"/>
                <a:gd name="T14" fmla="*/ 464349104 w 20000"/>
                <a:gd name="T15" fmla="*/ 2147483647 h 20000"/>
                <a:gd name="T16" fmla="*/ 657783910 w 20000"/>
                <a:gd name="T17" fmla="*/ 0 h 20000"/>
                <a:gd name="T18" fmla="*/ 1006065590 w 20000"/>
                <a:gd name="T19" fmla="*/ 2147483647 h 20000"/>
                <a:gd name="T20" fmla="*/ 1006065590 w 20000"/>
                <a:gd name="T21" fmla="*/ 2147483647 h 20000"/>
                <a:gd name="T22" fmla="*/ 864177856 w 20000"/>
                <a:gd name="T23" fmla="*/ 2147483647 h 20000"/>
                <a:gd name="T24" fmla="*/ 799679895 w 20000"/>
                <a:gd name="T25" fmla="*/ 2147483647 h 20000"/>
                <a:gd name="T26" fmla="*/ 657783910 w 20000"/>
                <a:gd name="T27" fmla="*/ 2147483647 h 20000"/>
                <a:gd name="T28" fmla="*/ 528844119 w 20000"/>
                <a:gd name="T29" fmla="*/ 2147483647 h 200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00"/>
                <a:gd name="T46" fmla="*/ 0 h 20000"/>
                <a:gd name="T47" fmla="*/ 20000 w 20000"/>
                <a:gd name="T48" fmla="*/ 20000 h 200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00" h="20000">
                  <a:moveTo>
                    <a:pt x="10380" y="19890"/>
                  </a:moveTo>
                  <a:lnTo>
                    <a:pt x="9114" y="19890"/>
                  </a:lnTo>
                  <a:lnTo>
                    <a:pt x="9114" y="18132"/>
                  </a:lnTo>
                  <a:lnTo>
                    <a:pt x="4051" y="16484"/>
                  </a:lnTo>
                  <a:lnTo>
                    <a:pt x="0" y="12967"/>
                  </a:lnTo>
                  <a:lnTo>
                    <a:pt x="0" y="10220"/>
                  </a:lnTo>
                  <a:lnTo>
                    <a:pt x="2532" y="8022"/>
                  </a:lnTo>
                  <a:lnTo>
                    <a:pt x="9114" y="1648"/>
                  </a:lnTo>
                  <a:lnTo>
                    <a:pt x="12911" y="0"/>
                  </a:lnTo>
                  <a:lnTo>
                    <a:pt x="19747" y="1648"/>
                  </a:lnTo>
                  <a:lnTo>
                    <a:pt x="19747" y="4505"/>
                  </a:lnTo>
                  <a:lnTo>
                    <a:pt x="16962" y="6264"/>
                  </a:lnTo>
                  <a:lnTo>
                    <a:pt x="15696" y="12967"/>
                  </a:lnTo>
                  <a:lnTo>
                    <a:pt x="12911" y="16484"/>
                  </a:lnTo>
                  <a:lnTo>
                    <a:pt x="10380" y="19890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91" name="Freeform 87"/>
            <p:cNvSpPr>
              <a:spLocks noChangeAspect="1"/>
            </p:cNvSpPr>
            <p:nvPr/>
          </p:nvSpPr>
          <p:spPr bwMode="auto">
            <a:xfrm>
              <a:off x="6130925" y="3355975"/>
              <a:ext cx="1393825" cy="973138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2147483647 h 20000"/>
                <a:gd name="T94" fmla="*/ 2147483647 w 20000"/>
                <a:gd name="T95" fmla="*/ 2147483647 h 20000"/>
                <a:gd name="T96" fmla="*/ 2147483647 w 20000"/>
                <a:gd name="T97" fmla="*/ 2147483647 h 20000"/>
                <a:gd name="T98" fmla="*/ 2147483647 w 20000"/>
                <a:gd name="T99" fmla="*/ 2147483647 h 20000"/>
                <a:gd name="T100" fmla="*/ 2147483647 w 20000"/>
                <a:gd name="T101" fmla="*/ 2147483647 h 20000"/>
                <a:gd name="T102" fmla="*/ 2147483647 w 20000"/>
                <a:gd name="T103" fmla="*/ 2147483647 h 20000"/>
                <a:gd name="T104" fmla="*/ 2147483647 w 20000"/>
                <a:gd name="T105" fmla="*/ 2147483647 h 20000"/>
                <a:gd name="T106" fmla="*/ 2147483647 w 20000"/>
                <a:gd name="T107" fmla="*/ 2147483647 h 20000"/>
                <a:gd name="T108" fmla="*/ 2147483647 w 20000"/>
                <a:gd name="T109" fmla="*/ 2147483647 h 20000"/>
                <a:gd name="T110" fmla="*/ 2147483647 w 20000"/>
                <a:gd name="T111" fmla="*/ 2147483647 h 20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000"/>
                <a:gd name="T169" fmla="*/ 0 h 20000"/>
                <a:gd name="T170" fmla="*/ 20000 w 20000"/>
                <a:gd name="T171" fmla="*/ 20000 h 20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000" h="20000">
                  <a:moveTo>
                    <a:pt x="14841" y="108"/>
                  </a:moveTo>
                  <a:lnTo>
                    <a:pt x="15004" y="0"/>
                  </a:lnTo>
                  <a:lnTo>
                    <a:pt x="15216" y="108"/>
                  </a:lnTo>
                  <a:lnTo>
                    <a:pt x="15641" y="205"/>
                  </a:lnTo>
                  <a:lnTo>
                    <a:pt x="15853" y="254"/>
                  </a:lnTo>
                  <a:lnTo>
                    <a:pt x="15976" y="362"/>
                  </a:lnTo>
                  <a:lnTo>
                    <a:pt x="16612" y="1418"/>
                  </a:lnTo>
                  <a:lnTo>
                    <a:pt x="16873" y="1721"/>
                  </a:lnTo>
                  <a:lnTo>
                    <a:pt x="17078" y="2230"/>
                  </a:lnTo>
                  <a:lnTo>
                    <a:pt x="17208" y="2484"/>
                  </a:lnTo>
                  <a:lnTo>
                    <a:pt x="17331" y="2641"/>
                  </a:lnTo>
                  <a:lnTo>
                    <a:pt x="17673" y="2641"/>
                  </a:lnTo>
                  <a:lnTo>
                    <a:pt x="17878" y="2641"/>
                  </a:lnTo>
                  <a:lnTo>
                    <a:pt x="18424" y="2983"/>
                  </a:lnTo>
                  <a:lnTo>
                    <a:pt x="18776" y="3795"/>
                  </a:lnTo>
                  <a:lnTo>
                    <a:pt x="18939" y="3795"/>
                  </a:lnTo>
                  <a:lnTo>
                    <a:pt x="19273" y="3697"/>
                  </a:lnTo>
                  <a:lnTo>
                    <a:pt x="19396" y="3443"/>
                  </a:lnTo>
                  <a:lnTo>
                    <a:pt x="19739" y="3296"/>
                  </a:lnTo>
                  <a:lnTo>
                    <a:pt x="19992" y="3139"/>
                  </a:lnTo>
                  <a:lnTo>
                    <a:pt x="19992" y="3540"/>
                  </a:lnTo>
                  <a:lnTo>
                    <a:pt x="19992" y="3941"/>
                  </a:lnTo>
                  <a:lnTo>
                    <a:pt x="19951" y="4098"/>
                  </a:lnTo>
                  <a:lnTo>
                    <a:pt x="19951" y="5516"/>
                  </a:lnTo>
                  <a:lnTo>
                    <a:pt x="19527" y="5320"/>
                  </a:lnTo>
                  <a:lnTo>
                    <a:pt x="19314" y="5672"/>
                  </a:lnTo>
                  <a:lnTo>
                    <a:pt x="19608" y="6631"/>
                  </a:lnTo>
                  <a:lnTo>
                    <a:pt x="19527" y="7139"/>
                  </a:lnTo>
                  <a:lnTo>
                    <a:pt x="19527" y="7296"/>
                  </a:lnTo>
                  <a:lnTo>
                    <a:pt x="19396" y="7139"/>
                  </a:lnTo>
                  <a:lnTo>
                    <a:pt x="19273" y="7042"/>
                  </a:lnTo>
                  <a:lnTo>
                    <a:pt x="19273" y="7296"/>
                  </a:lnTo>
                  <a:lnTo>
                    <a:pt x="19110" y="7443"/>
                  </a:lnTo>
                  <a:lnTo>
                    <a:pt x="19061" y="7638"/>
                  </a:lnTo>
                  <a:lnTo>
                    <a:pt x="18939" y="7697"/>
                  </a:lnTo>
                  <a:lnTo>
                    <a:pt x="18776" y="7795"/>
                  </a:lnTo>
                  <a:lnTo>
                    <a:pt x="18776" y="7844"/>
                  </a:lnTo>
                  <a:lnTo>
                    <a:pt x="18857" y="8039"/>
                  </a:lnTo>
                  <a:lnTo>
                    <a:pt x="18727" y="8039"/>
                  </a:lnTo>
                  <a:lnTo>
                    <a:pt x="18514" y="8039"/>
                  </a:lnTo>
                  <a:lnTo>
                    <a:pt x="18392" y="7844"/>
                  </a:lnTo>
                  <a:lnTo>
                    <a:pt x="18220" y="7941"/>
                  </a:lnTo>
                  <a:lnTo>
                    <a:pt x="18220" y="8196"/>
                  </a:lnTo>
                  <a:lnTo>
                    <a:pt x="18180" y="8352"/>
                  </a:lnTo>
                  <a:lnTo>
                    <a:pt x="18049" y="8499"/>
                  </a:lnTo>
                  <a:lnTo>
                    <a:pt x="17755" y="8753"/>
                  </a:lnTo>
                  <a:lnTo>
                    <a:pt x="17624" y="9164"/>
                  </a:lnTo>
                  <a:lnTo>
                    <a:pt x="17331" y="9262"/>
                  </a:lnTo>
                  <a:lnTo>
                    <a:pt x="17159" y="9418"/>
                  </a:lnTo>
                  <a:lnTo>
                    <a:pt x="16955" y="9672"/>
                  </a:lnTo>
                  <a:lnTo>
                    <a:pt x="16743" y="9917"/>
                  </a:lnTo>
                  <a:lnTo>
                    <a:pt x="16653" y="9819"/>
                  </a:lnTo>
                  <a:lnTo>
                    <a:pt x="16776" y="9672"/>
                  </a:lnTo>
                  <a:lnTo>
                    <a:pt x="16776" y="9565"/>
                  </a:lnTo>
                  <a:lnTo>
                    <a:pt x="16873" y="9516"/>
                  </a:lnTo>
                  <a:lnTo>
                    <a:pt x="16743" y="9418"/>
                  </a:lnTo>
                  <a:lnTo>
                    <a:pt x="16653" y="9262"/>
                  </a:lnTo>
                  <a:lnTo>
                    <a:pt x="16873" y="8753"/>
                  </a:lnTo>
                  <a:lnTo>
                    <a:pt x="16612" y="8499"/>
                  </a:lnTo>
                  <a:lnTo>
                    <a:pt x="16318" y="8704"/>
                  </a:lnTo>
                  <a:lnTo>
                    <a:pt x="16106" y="9164"/>
                  </a:lnTo>
                  <a:lnTo>
                    <a:pt x="15894" y="9418"/>
                  </a:lnTo>
                  <a:lnTo>
                    <a:pt x="15853" y="9672"/>
                  </a:lnTo>
                  <a:lnTo>
                    <a:pt x="15722" y="9770"/>
                  </a:lnTo>
                  <a:lnTo>
                    <a:pt x="15429" y="9770"/>
                  </a:lnTo>
                  <a:lnTo>
                    <a:pt x="15510" y="10171"/>
                  </a:lnTo>
                  <a:lnTo>
                    <a:pt x="15641" y="10474"/>
                  </a:lnTo>
                  <a:lnTo>
                    <a:pt x="15771" y="10435"/>
                  </a:lnTo>
                  <a:lnTo>
                    <a:pt x="15976" y="10572"/>
                  </a:lnTo>
                  <a:lnTo>
                    <a:pt x="16057" y="10836"/>
                  </a:lnTo>
                  <a:lnTo>
                    <a:pt x="16188" y="10983"/>
                  </a:lnTo>
                  <a:lnTo>
                    <a:pt x="16318" y="10875"/>
                  </a:lnTo>
                  <a:lnTo>
                    <a:pt x="16522" y="10631"/>
                  </a:lnTo>
                  <a:lnTo>
                    <a:pt x="16653" y="10474"/>
                  </a:lnTo>
                  <a:lnTo>
                    <a:pt x="16955" y="10631"/>
                  </a:lnTo>
                  <a:lnTo>
                    <a:pt x="17159" y="10631"/>
                  </a:lnTo>
                  <a:lnTo>
                    <a:pt x="17331" y="10631"/>
                  </a:lnTo>
                  <a:lnTo>
                    <a:pt x="17331" y="10983"/>
                  </a:lnTo>
                  <a:lnTo>
                    <a:pt x="17159" y="10875"/>
                  </a:lnTo>
                  <a:lnTo>
                    <a:pt x="16776" y="11139"/>
                  </a:lnTo>
                  <a:lnTo>
                    <a:pt x="16873" y="11237"/>
                  </a:lnTo>
                  <a:lnTo>
                    <a:pt x="16612" y="11638"/>
                  </a:lnTo>
                  <a:lnTo>
                    <a:pt x="16400" y="12039"/>
                  </a:lnTo>
                  <a:lnTo>
                    <a:pt x="16400" y="12293"/>
                  </a:lnTo>
                  <a:lnTo>
                    <a:pt x="16776" y="12557"/>
                  </a:lnTo>
                  <a:lnTo>
                    <a:pt x="17078" y="13154"/>
                  </a:lnTo>
                  <a:lnTo>
                    <a:pt x="17208" y="13262"/>
                  </a:lnTo>
                  <a:lnTo>
                    <a:pt x="17290" y="13516"/>
                  </a:lnTo>
                  <a:lnTo>
                    <a:pt x="17494" y="13770"/>
                  </a:lnTo>
                  <a:lnTo>
                    <a:pt x="17624" y="13917"/>
                  </a:lnTo>
                  <a:lnTo>
                    <a:pt x="17290" y="13819"/>
                  </a:lnTo>
                  <a:lnTo>
                    <a:pt x="17159" y="13770"/>
                  </a:lnTo>
                  <a:lnTo>
                    <a:pt x="17078" y="13819"/>
                  </a:lnTo>
                  <a:lnTo>
                    <a:pt x="17208" y="13819"/>
                  </a:lnTo>
                  <a:lnTo>
                    <a:pt x="17412" y="14073"/>
                  </a:lnTo>
                  <a:lnTo>
                    <a:pt x="17673" y="14416"/>
                  </a:lnTo>
                  <a:lnTo>
                    <a:pt x="17494" y="14474"/>
                  </a:lnTo>
                  <a:lnTo>
                    <a:pt x="17412" y="14680"/>
                  </a:lnTo>
                  <a:lnTo>
                    <a:pt x="17208" y="14680"/>
                  </a:lnTo>
                  <a:lnTo>
                    <a:pt x="17159" y="14826"/>
                  </a:lnTo>
                  <a:lnTo>
                    <a:pt x="17290" y="14729"/>
                  </a:lnTo>
                  <a:lnTo>
                    <a:pt x="17290" y="14875"/>
                  </a:lnTo>
                  <a:lnTo>
                    <a:pt x="17543" y="14729"/>
                  </a:lnTo>
                  <a:lnTo>
                    <a:pt x="17755" y="14875"/>
                  </a:lnTo>
                  <a:lnTo>
                    <a:pt x="17837" y="14973"/>
                  </a:lnTo>
                  <a:lnTo>
                    <a:pt x="17673" y="15130"/>
                  </a:lnTo>
                  <a:lnTo>
                    <a:pt x="17837" y="15130"/>
                  </a:lnTo>
                  <a:lnTo>
                    <a:pt x="17837" y="15276"/>
                  </a:lnTo>
                  <a:lnTo>
                    <a:pt x="17673" y="15276"/>
                  </a:lnTo>
                  <a:lnTo>
                    <a:pt x="17755" y="15374"/>
                  </a:lnTo>
                  <a:lnTo>
                    <a:pt x="17755" y="15531"/>
                  </a:lnTo>
                  <a:lnTo>
                    <a:pt x="17673" y="15531"/>
                  </a:lnTo>
                  <a:lnTo>
                    <a:pt x="17673" y="15638"/>
                  </a:lnTo>
                  <a:lnTo>
                    <a:pt x="17837" y="15736"/>
                  </a:lnTo>
                  <a:lnTo>
                    <a:pt x="17673" y="15795"/>
                  </a:lnTo>
                  <a:lnTo>
                    <a:pt x="17673" y="15736"/>
                  </a:lnTo>
                  <a:lnTo>
                    <a:pt x="17624" y="15795"/>
                  </a:lnTo>
                  <a:lnTo>
                    <a:pt x="17494" y="16196"/>
                  </a:lnTo>
                  <a:lnTo>
                    <a:pt x="17331" y="16597"/>
                  </a:lnTo>
                  <a:lnTo>
                    <a:pt x="17208" y="16597"/>
                  </a:lnTo>
                  <a:lnTo>
                    <a:pt x="17208" y="16694"/>
                  </a:lnTo>
                  <a:lnTo>
                    <a:pt x="17290" y="16792"/>
                  </a:lnTo>
                  <a:lnTo>
                    <a:pt x="17208" y="16949"/>
                  </a:lnTo>
                  <a:lnTo>
                    <a:pt x="17208" y="17213"/>
                  </a:lnTo>
                  <a:lnTo>
                    <a:pt x="17208" y="17359"/>
                  </a:lnTo>
                  <a:lnTo>
                    <a:pt x="17078" y="17614"/>
                  </a:lnTo>
                  <a:lnTo>
                    <a:pt x="16955" y="17770"/>
                  </a:lnTo>
                  <a:lnTo>
                    <a:pt x="16743" y="17868"/>
                  </a:lnTo>
                  <a:lnTo>
                    <a:pt x="16776" y="17917"/>
                  </a:lnTo>
                  <a:lnTo>
                    <a:pt x="16612" y="18171"/>
                  </a:lnTo>
                  <a:lnTo>
                    <a:pt x="16441" y="18269"/>
                  </a:lnTo>
                  <a:lnTo>
                    <a:pt x="16400" y="18269"/>
                  </a:lnTo>
                  <a:lnTo>
                    <a:pt x="16269" y="18670"/>
                  </a:lnTo>
                  <a:lnTo>
                    <a:pt x="15976" y="18729"/>
                  </a:lnTo>
                  <a:lnTo>
                    <a:pt x="15894" y="18826"/>
                  </a:lnTo>
                  <a:lnTo>
                    <a:pt x="15771" y="18729"/>
                  </a:lnTo>
                  <a:lnTo>
                    <a:pt x="15722" y="18826"/>
                  </a:lnTo>
                  <a:lnTo>
                    <a:pt x="15641" y="18729"/>
                  </a:lnTo>
                  <a:lnTo>
                    <a:pt x="15429" y="18924"/>
                  </a:lnTo>
                  <a:lnTo>
                    <a:pt x="15216" y="18670"/>
                  </a:lnTo>
                  <a:lnTo>
                    <a:pt x="15306" y="19071"/>
                  </a:lnTo>
                  <a:lnTo>
                    <a:pt x="14955" y="19227"/>
                  </a:lnTo>
                  <a:lnTo>
                    <a:pt x="14873" y="19130"/>
                  </a:lnTo>
                  <a:lnTo>
                    <a:pt x="14873" y="19227"/>
                  </a:lnTo>
                  <a:lnTo>
                    <a:pt x="14751" y="19335"/>
                  </a:lnTo>
                  <a:lnTo>
                    <a:pt x="14620" y="19374"/>
                  </a:lnTo>
                  <a:lnTo>
                    <a:pt x="14416" y="19491"/>
                  </a:lnTo>
                  <a:lnTo>
                    <a:pt x="14204" y="19589"/>
                  </a:lnTo>
                  <a:lnTo>
                    <a:pt x="14204" y="19491"/>
                  </a:lnTo>
                  <a:lnTo>
                    <a:pt x="14122" y="19736"/>
                  </a:lnTo>
                  <a:lnTo>
                    <a:pt x="14286" y="19892"/>
                  </a:lnTo>
                  <a:lnTo>
                    <a:pt x="14073" y="19990"/>
                  </a:lnTo>
                  <a:lnTo>
                    <a:pt x="13992" y="19628"/>
                  </a:lnTo>
                  <a:lnTo>
                    <a:pt x="13951" y="19491"/>
                  </a:lnTo>
                  <a:lnTo>
                    <a:pt x="14073" y="19374"/>
                  </a:lnTo>
                  <a:lnTo>
                    <a:pt x="13869" y="19227"/>
                  </a:lnTo>
                  <a:lnTo>
                    <a:pt x="13780" y="19374"/>
                  </a:lnTo>
                  <a:lnTo>
                    <a:pt x="13649" y="19335"/>
                  </a:lnTo>
                  <a:lnTo>
                    <a:pt x="13527" y="19227"/>
                  </a:lnTo>
                  <a:lnTo>
                    <a:pt x="13437" y="19227"/>
                  </a:lnTo>
                  <a:lnTo>
                    <a:pt x="13437" y="19374"/>
                  </a:lnTo>
                  <a:lnTo>
                    <a:pt x="13314" y="19374"/>
                  </a:lnTo>
                  <a:lnTo>
                    <a:pt x="13233" y="19335"/>
                  </a:lnTo>
                  <a:lnTo>
                    <a:pt x="13061" y="19374"/>
                  </a:lnTo>
                  <a:lnTo>
                    <a:pt x="12767" y="18973"/>
                  </a:lnTo>
                  <a:lnTo>
                    <a:pt x="12849" y="18729"/>
                  </a:lnTo>
                  <a:lnTo>
                    <a:pt x="12767" y="18729"/>
                  </a:lnTo>
                  <a:lnTo>
                    <a:pt x="12433" y="18670"/>
                  </a:lnTo>
                  <a:lnTo>
                    <a:pt x="12302" y="18513"/>
                  </a:lnTo>
                  <a:lnTo>
                    <a:pt x="12090" y="18572"/>
                  </a:lnTo>
                  <a:lnTo>
                    <a:pt x="12090" y="18729"/>
                  </a:lnTo>
                  <a:lnTo>
                    <a:pt x="11878" y="18826"/>
                  </a:lnTo>
                  <a:lnTo>
                    <a:pt x="11796" y="18973"/>
                  </a:lnTo>
                  <a:lnTo>
                    <a:pt x="11665" y="18826"/>
                  </a:lnTo>
                  <a:lnTo>
                    <a:pt x="11535" y="18826"/>
                  </a:lnTo>
                  <a:lnTo>
                    <a:pt x="11453" y="18924"/>
                  </a:lnTo>
                  <a:lnTo>
                    <a:pt x="11331" y="18924"/>
                  </a:lnTo>
                  <a:lnTo>
                    <a:pt x="11282" y="18924"/>
                  </a:lnTo>
                  <a:lnTo>
                    <a:pt x="11200" y="18973"/>
                  </a:lnTo>
                  <a:lnTo>
                    <a:pt x="11078" y="18973"/>
                  </a:lnTo>
                  <a:lnTo>
                    <a:pt x="10988" y="19071"/>
                  </a:lnTo>
                  <a:lnTo>
                    <a:pt x="11078" y="19589"/>
                  </a:lnTo>
                  <a:lnTo>
                    <a:pt x="10865" y="19589"/>
                  </a:lnTo>
                  <a:lnTo>
                    <a:pt x="10865" y="19491"/>
                  </a:lnTo>
                  <a:lnTo>
                    <a:pt x="10653" y="19491"/>
                  </a:lnTo>
                  <a:lnTo>
                    <a:pt x="10531" y="19374"/>
                  </a:lnTo>
                  <a:lnTo>
                    <a:pt x="10441" y="19374"/>
                  </a:lnTo>
                  <a:lnTo>
                    <a:pt x="10441" y="19335"/>
                  </a:lnTo>
                  <a:lnTo>
                    <a:pt x="10441" y="19227"/>
                  </a:lnTo>
                  <a:lnTo>
                    <a:pt x="10098" y="19130"/>
                  </a:lnTo>
                  <a:lnTo>
                    <a:pt x="10180" y="18924"/>
                  </a:lnTo>
                  <a:lnTo>
                    <a:pt x="10180" y="18670"/>
                  </a:lnTo>
                  <a:lnTo>
                    <a:pt x="9976" y="18670"/>
                  </a:lnTo>
                  <a:lnTo>
                    <a:pt x="9894" y="18318"/>
                  </a:lnTo>
                  <a:lnTo>
                    <a:pt x="9845" y="18269"/>
                  </a:lnTo>
                  <a:lnTo>
                    <a:pt x="9894" y="18171"/>
                  </a:lnTo>
                  <a:lnTo>
                    <a:pt x="9682" y="18171"/>
                  </a:lnTo>
                  <a:lnTo>
                    <a:pt x="9633" y="18171"/>
                  </a:lnTo>
                  <a:lnTo>
                    <a:pt x="9510" y="18269"/>
                  </a:lnTo>
                  <a:lnTo>
                    <a:pt x="9429" y="18073"/>
                  </a:lnTo>
                  <a:lnTo>
                    <a:pt x="9347" y="17868"/>
                  </a:lnTo>
                  <a:lnTo>
                    <a:pt x="9510" y="17868"/>
                  </a:lnTo>
                  <a:lnTo>
                    <a:pt x="9429" y="17653"/>
                  </a:lnTo>
                  <a:lnTo>
                    <a:pt x="9633" y="17506"/>
                  </a:lnTo>
                  <a:lnTo>
                    <a:pt x="9682" y="17506"/>
                  </a:lnTo>
                  <a:lnTo>
                    <a:pt x="9682" y="17457"/>
                  </a:lnTo>
                  <a:lnTo>
                    <a:pt x="9763" y="17252"/>
                  </a:lnTo>
                  <a:lnTo>
                    <a:pt x="9633" y="16450"/>
                  </a:lnTo>
                  <a:lnTo>
                    <a:pt x="9510" y="16450"/>
                  </a:lnTo>
                  <a:lnTo>
                    <a:pt x="9510" y="16293"/>
                  </a:lnTo>
                  <a:lnTo>
                    <a:pt x="9347" y="16039"/>
                  </a:lnTo>
                  <a:lnTo>
                    <a:pt x="9127" y="16039"/>
                  </a:lnTo>
                  <a:lnTo>
                    <a:pt x="9127" y="16196"/>
                  </a:lnTo>
                  <a:lnTo>
                    <a:pt x="8996" y="16039"/>
                  </a:lnTo>
                  <a:lnTo>
                    <a:pt x="8873" y="16039"/>
                  </a:lnTo>
                  <a:lnTo>
                    <a:pt x="8873" y="15941"/>
                  </a:lnTo>
                  <a:lnTo>
                    <a:pt x="8751" y="16039"/>
                  </a:lnTo>
                  <a:lnTo>
                    <a:pt x="8792" y="15892"/>
                  </a:lnTo>
                  <a:lnTo>
                    <a:pt x="8792" y="15736"/>
                  </a:lnTo>
                  <a:lnTo>
                    <a:pt x="8661" y="15736"/>
                  </a:lnTo>
                  <a:lnTo>
                    <a:pt x="8751" y="15531"/>
                  </a:lnTo>
                  <a:lnTo>
                    <a:pt x="8661" y="15491"/>
                  </a:lnTo>
                  <a:lnTo>
                    <a:pt x="8539" y="15531"/>
                  </a:lnTo>
                  <a:lnTo>
                    <a:pt x="8408" y="15736"/>
                  </a:lnTo>
                  <a:lnTo>
                    <a:pt x="8073" y="15638"/>
                  </a:lnTo>
                  <a:lnTo>
                    <a:pt x="7910" y="15736"/>
                  </a:lnTo>
                  <a:lnTo>
                    <a:pt x="7861" y="15892"/>
                  </a:lnTo>
                  <a:lnTo>
                    <a:pt x="7559" y="15941"/>
                  </a:lnTo>
                  <a:lnTo>
                    <a:pt x="7559" y="16137"/>
                  </a:lnTo>
                  <a:lnTo>
                    <a:pt x="7527" y="16196"/>
                  </a:lnTo>
                  <a:lnTo>
                    <a:pt x="7445" y="16293"/>
                  </a:lnTo>
                  <a:lnTo>
                    <a:pt x="7224" y="16352"/>
                  </a:lnTo>
                  <a:lnTo>
                    <a:pt x="7094" y="16352"/>
                  </a:lnTo>
                  <a:lnTo>
                    <a:pt x="6971" y="16196"/>
                  </a:lnTo>
                  <a:lnTo>
                    <a:pt x="6890" y="16293"/>
                  </a:lnTo>
                  <a:lnTo>
                    <a:pt x="6637" y="16293"/>
                  </a:lnTo>
                  <a:lnTo>
                    <a:pt x="6424" y="16196"/>
                  </a:lnTo>
                  <a:lnTo>
                    <a:pt x="6343" y="16450"/>
                  </a:lnTo>
                  <a:lnTo>
                    <a:pt x="6122" y="16548"/>
                  </a:lnTo>
                  <a:lnTo>
                    <a:pt x="6122" y="16293"/>
                  </a:lnTo>
                  <a:lnTo>
                    <a:pt x="5918" y="16352"/>
                  </a:lnTo>
                  <a:lnTo>
                    <a:pt x="5535" y="16352"/>
                  </a:lnTo>
                  <a:lnTo>
                    <a:pt x="5322" y="16293"/>
                  </a:lnTo>
                  <a:lnTo>
                    <a:pt x="5241" y="16352"/>
                  </a:lnTo>
                  <a:lnTo>
                    <a:pt x="4906" y="16196"/>
                  </a:lnTo>
                  <a:lnTo>
                    <a:pt x="4776" y="16196"/>
                  </a:lnTo>
                  <a:lnTo>
                    <a:pt x="4776" y="15941"/>
                  </a:lnTo>
                  <a:lnTo>
                    <a:pt x="4653" y="16039"/>
                  </a:lnTo>
                  <a:lnTo>
                    <a:pt x="4441" y="15941"/>
                  </a:lnTo>
                  <a:lnTo>
                    <a:pt x="4351" y="15736"/>
                  </a:lnTo>
                  <a:lnTo>
                    <a:pt x="4220" y="15736"/>
                  </a:lnTo>
                  <a:lnTo>
                    <a:pt x="4139" y="15795"/>
                  </a:lnTo>
                  <a:lnTo>
                    <a:pt x="4016" y="15531"/>
                  </a:lnTo>
                  <a:lnTo>
                    <a:pt x="3420" y="15237"/>
                  </a:lnTo>
                  <a:lnTo>
                    <a:pt x="3208" y="15130"/>
                  </a:lnTo>
                  <a:lnTo>
                    <a:pt x="2751" y="14826"/>
                  </a:lnTo>
                  <a:lnTo>
                    <a:pt x="2669" y="14729"/>
                  </a:lnTo>
                  <a:lnTo>
                    <a:pt x="2449" y="14826"/>
                  </a:lnTo>
                  <a:lnTo>
                    <a:pt x="2318" y="14416"/>
                  </a:lnTo>
                  <a:lnTo>
                    <a:pt x="2318" y="14220"/>
                  </a:lnTo>
                  <a:lnTo>
                    <a:pt x="2237" y="14220"/>
                  </a:lnTo>
                  <a:lnTo>
                    <a:pt x="2196" y="14073"/>
                  </a:lnTo>
                  <a:lnTo>
                    <a:pt x="2237" y="14015"/>
                  </a:lnTo>
                  <a:lnTo>
                    <a:pt x="2367" y="14171"/>
                  </a:lnTo>
                  <a:lnTo>
                    <a:pt x="2571" y="13917"/>
                  </a:lnTo>
                  <a:lnTo>
                    <a:pt x="2449" y="13770"/>
                  </a:lnTo>
                  <a:lnTo>
                    <a:pt x="2318" y="13672"/>
                  </a:lnTo>
                  <a:lnTo>
                    <a:pt x="2237" y="13359"/>
                  </a:lnTo>
                  <a:lnTo>
                    <a:pt x="2196" y="13154"/>
                  </a:lnTo>
                  <a:lnTo>
                    <a:pt x="2114" y="12958"/>
                  </a:lnTo>
                  <a:lnTo>
                    <a:pt x="1853" y="12597"/>
                  </a:lnTo>
                  <a:lnTo>
                    <a:pt x="1771" y="12597"/>
                  </a:lnTo>
                  <a:lnTo>
                    <a:pt x="1437" y="12293"/>
                  </a:lnTo>
                  <a:lnTo>
                    <a:pt x="1224" y="12039"/>
                  </a:lnTo>
                  <a:lnTo>
                    <a:pt x="759" y="11795"/>
                  </a:lnTo>
                  <a:lnTo>
                    <a:pt x="547" y="11892"/>
                  </a:lnTo>
                  <a:lnTo>
                    <a:pt x="465" y="11795"/>
                  </a:lnTo>
                  <a:lnTo>
                    <a:pt x="416" y="11697"/>
                  </a:lnTo>
                  <a:lnTo>
                    <a:pt x="547" y="11697"/>
                  </a:lnTo>
                  <a:lnTo>
                    <a:pt x="669" y="11540"/>
                  </a:lnTo>
                  <a:lnTo>
                    <a:pt x="465" y="10983"/>
                  </a:lnTo>
                  <a:lnTo>
                    <a:pt x="253" y="10875"/>
                  </a:lnTo>
                  <a:lnTo>
                    <a:pt x="131" y="10875"/>
                  </a:lnTo>
                  <a:lnTo>
                    <a:pt x="0" y="10474"/>
                  </a:lnTo>
                  <a:lnTo>
                    <a:pt x="131" y="10474"/>
                  </a:lnTo>
                  <a:lnTo>
                    <a:pt x="82" y="10171"/>
                  </a:lnTo>
                  <a:lnTo>
                    <a:pt x="416" y="9917"/>
                  </a:lnTo>
                  <a:lnTo>
                    <a:pt x="588" y="9819"/>
                  </a:lnTo>
                  <a:lnTo>
                    <a:pt x="669" y="9917"/>
                  </a:lnTo>
                  <a:lnTo>
                    <a:pt x="971" y="9819"/>
                  </a:lnTo>
                  <a:lnTo>
                    <a:pt x="1012" y="9565"/>
                  </a:lnTo>
                  <a:lnTo>
                    <a:pt x="1437" y="9516"/>
                  </a:lnTo>
                  <a:lnTo>
                    <a:pt x="1567" y="9262"/>
                  </a:lnTo>
                  <a:lnTo>
                    <a:pt x="2114" y="8900"/>
                  </a:lnTo>
                  <a:lnTo>
                    <a:pt x="2196" y="8196"/>
                  </a:lnTo>
                  <a:lnTo>
                    <a:pt x="1853" y="7296"/>
                  </a:lnTo>
                  <a:lnTo>
                    <a:pt x="1690" y="7296"/>
                  </a:lnTo>
                  <a:lnTo>
                    <a:pt x="2237" y="6983"/>
                  </a:lnTo>
                  <a:lnTo>
                    <a:pt x="2449" y="7042"/>
                  </a:lnTo>
                  <a:lnTo>
                    <a:pt x="2571" y="6885"/>
                  </a:lnTo>
                  <a:lnTo>
                    <a:pt x="2449" y="6778"/>
                  </a:lnTo>
                  <a:lnTo>
                    <a:pt x="2539" y="5917"/>
                  </a:lnTo>
                  <a:lnTo>
                    <a:pt x="3257" y="5917"/>
                  </a:lnTo>
                  <a:lnTo>
                    <a:pt x="3420" y="5721"/>
                  </a:lnTo>
                  <a:lnTo>
                    <a:pt x="3257" y="5115"/>
                  </a:lnTo>
                  <a:lnTo>
                    <a:pt x="3469" y="5017"/>
                  </a:lnTo>
                  <a:lnTo>
                    <a:pt x="3633" y="4919"/>
                  </a:lnTo>
                  <a:lnTo>
                    <a:pt x="3673" y="4606"/>
                  </a:lnTo>
                  <a:lnTo>
                    <a:pt x="3886" y="4499"/>
                  </a:lnTo>
                  <a:lnTo>
                    <a:pt x="3886" y="4763"/>
                  </a:lnTo>
                  <a:lnTo>
                    <a:pt x="4016" y="4861"/>
                  </a:lnTo>
                  <a:lnTo>
                    <a:pt x="4098" y="4919"/>
                  </a:lnTo>
                  <a:lnTo>
                    <a:pt x="4220" y="5017"/>
                  </a:lnTo>
                  <a:lnTo>
                    <a:pt x="4441" y="5320"/>
                  </a:lnTo>
                  <a:lnTo>
                    <a:pt x="4571" y="5115"/>
                  </a:lnTo>
                  <a:lnTo>
                    <a:pt x="4653" y="5164"/>
                  </a:lnTo>
                  <a:lnTo>
                    <a:pt x="4694" y="5320"/>
                  </a:lnTo>
                  <a:lnTo>
                    <a:pt x="4776" y="5262"/>
                  </a:lnTo>
                  <a:lnTo>
                    <a:pt x="5029" y="5565"/>
                  </a:lnTo>
                  <a:lnTo>
                    <a:pt x="5241" y="5917"/>
                  </a:lnTo>
                  <a:lnTo>
                    <a:pt x="5241" y="6181"/>
                  </a:lnTo>
                  <a:lnTo>
                    <a:pt x="5322" y="6377"/>
                  </a:lnTo>
                  <a:lnTo>
                    <a:pt x="5241" y="6474"/>
                  </a:lnTo>
                  <a:lnTo>
                    <a:pt x="5322" y="6738"/>
                  </a:lnTo>
                  <a:lnTo>
                    <a:pt x="5657" y="6885"/>
                  </a:lnTo>
                  <a:lnTo>
                    <a:pt x="6122" y="6983"/>
                  </a:lnTo>
                  <a:lnTo>
                    <a:pt x="6343" y="6983"/>
                  </a:lnTo>
                  <a:lnTo>
                    <a:pt x="6678" y="7237"/>
                  </a:lnTo>
                  <a:lnTo>
                    <a:pt x="7012" y="7394"/>
                  </a:lnTo>
                  <a:lnTo>
                    <a:pt x="7094" y="7394"/>
                  </a:lnTo>
                  <a:lnTo>
                    <a:pt x="7224" y="7540"/>
                  </a:lnTo>
                  <a:lnTo>
                    <a:pt x="7445" y="8039"/>
                  </a:lnTo>
                  <a:lnTo>
                    <a:pt x="7649" y="8303"/>
                  </a:lnTo>
                  <a:lnTo>
                    <a:pt x="7992" y="8303"/>
                  </a:lnTo>
                  <a:lnTo>
                    <a:pt x="8073" y="8196"/>
                  </a:lnTo>
                  <a:lnTo>
                    <a:pt x="8751" y="8196"/>
                  </a:lnTo>
                  <a:lnTo>
                    <a:pt x="8873" y="8098"/>
                  </a:lnTo>
                  <a:lnTo>
                    <a:pt x="9429" y="8098"/>
                  </a:lnTo>
                  <a:lnTo>
                    <a:pt x="9551" y="8303"/>
                  </a:lnTo>
                  <a:lnTo>
                    <a:pt x="10229" y="8499"/>
                  </a:lnTo>
                  <a:lnTo>
                    <a:pt x="10441" y="8499"/>
                  </a:lnTo>
                  <a:lnTo>
                    <a:pt x="10563" y="8597"/>
                  </a:lnTo>
                  <a:lnTo>
                    <a:pt x="10784" y="8597"/>
                  </a:lnTo>
                  <a:lnTo>
                    <a:pt x="11200" y="8196"/>
                  </a:lnTo>
                  <a:lnTo>
                    <a:pt x="12212" y="8039"/>
                  </a:lnTo>
                  <a:lnTo>
                    <a:pt x="12335" y="7844"/>
                  </a:lnTo>
                  <a:lnTo>
                    <a:pt x="12514" y="7697"/>
                  </a:lnTo>
                  <a:lnTo>
                    <a:pt x="12555" y="7394"/>
                  </a:lnTo>
                  <a:lnTo>
                    <a:pt x="12767" y="7237"/>
                  </a:lnTo>
                  <a:lnTo>
                    <a:pt x="12767" y="6885"/>
                  </a:lnTo>
                  <a:lnTo>
                    <a:pt x="12637" y="6738"/>
                  </a:lnTo>
                  <a:lnTo>
                    <a:pt x="12637" y="6474"/>
                  </a:lnTo>
                  <a:lnTo>
                    <a:pt x="12686" y="6328"/>
                  </a:lnTo>
                  <a:lnTo>
                    <a:pt x="12849" y="6377"/>
                  </a:lnTo>
                  <a:lnTo>
                    <a:pt x="13102" y="6377"/>
                  </a:lnTo>
                  <a:lnTo>
                    <a:pt x="13404" y="6377"/>
                  </a:lnTo>
                  <a:lnTo>
                    <a:pt x="13437" y="6328"/>
                  </a:lnTo>
                  <a:lnTo>
                    <a:pt x="13527" y="5976"/>
                  </a:lnTo>
                  <a:lnTo>
                    <a:pt x="13739" y="5976"/>
                  </a:lnTo>
                  <a:lnTo>
                    <a:pt x="13992" y="5672"/>
                  </a:lnTo>
                  <a:lnTo>
                    <a:pt x="13992" y="5516"/>
                  </a:lnTo>
                  <a:lnTo>
                    <a:pt x="14122" y="5320"/>
                  </a:lnTo>
                  <a:lnTo>
                    <a:pt x="14204" y="5320"/>
                  </a:lnTo>
                  <a:lnTo>
                    <a:pt x="14286" y="5418"/>
                  </a:lnTo>
                  <a:lnTo>
                    <a:pt x="14335" y="5418"/>
                  </a:lnTo>
                  <a:lnTo>
                    <a:pt x="14335" y="5262"/>
                  </a:lnTo>
                  <a:lnTo>
                    <a:pt x="14416" y="5262"/>
                  </a:lnTo>
                  <a:lnTo>
                    <a:pt x="14539" y="5017"/>
                  </a:lnTo>
                  <a:lnTo>
                    <a:pt x="14841" y="4919"/>
                  </a:lnTo>
                  <a:lnTo>
                    <a:pt x="15086" y="5017"/>
                  </a:lnTo>
                  <a:lnTo>
                    <a:pt x="15176" y="4919"/>
                  </a:lnTo>
                  <a:lnTo>
                    <a:pt x="15004" y="4655"/>
                  </a:lnTo>
                  <a:lnTo>
                    <a:pt x="14873" y="4499"/>
                  </a:lnTo>
                  <a:lnTo>
                    <a:pt x="14620" y="4254"/>
                  </a:lnTo>
                  <a:lnTo>
                    <a:pt x="14416" y="4098"/>
                  </a:lnTo>
                  <a:lnTo>
                    <a:pt x="14204" y="4205"/>
                  </a:lnTo>
                  <a:lnTo>
                    <a:pt x="14073" y="4460"/>
                  </a:lnTo>
                  <a:lnTo>
                    <a:pt x="13951" y="4362"/>
                  </a:lnTo>
                  <a:lnTo>
                    <a:pt x="13739" y="4362"/>
                  </a:lnTo>
                  <a:lnTo>
                    <a:pt x="13649" y="4460"/>
                  </a:lnTo>
                  <a:lnTo>
                    <a:pt x="13437" y="4205"/>
                  </a:lnTo>
                  <a:lnTo>
                    <a:pt x="13527" y="4098"/>
                  </a:lnTo>
                  <a:lnTo>
                    <a:pt x="13527" y="3941"/>
                  </a:lnTo>
                  <a:lnTo>
                    <a:pt x="13527" y="3296"/>
                  </a:lnTo>
                  <a:lnTo>
                    <a:pt x="13567" y="3042"/>
                  </a:lnTo>
                  <a:lnTo>
                    <a:pt x="13739" y="3042"/>
                  </a:lnTo>
                  <a:lnTo>
                    <a:pt x="13992" y="3139"/>
                  </a:lnTo>
                  <a:lnTo>
                    <a:pt x="14335" y="2738"/>
                  </a:lnTo>
                  <a:lnTo>
                    <a:pt x="14204" y="2484"/>
                  </a:lnTo>
                  <a:lnTo>
                    <a:pt x="14286" y="1976"/>
                  </a:lnTo>
                  <a:lnTo>
                    <a:pt x="14416" y="1164"/>
                  </a:lnTo>
                  <a:lnTo>
                    <a:pt x="14335" y="1017"/>
                  </a:lnTo>
                  <a:lnTo>
                    <a:pt x="14204" y="822"/>
                  </a:lnTo>
                  <a:lnTo>
                    <a:pt x="14073" y="822"/>
                  </a:lnTo>
                  <a:lnTo>
                    <a:pt x="14204" y="401"/>
                  </a:lnTo>
                  <a:lnTo>
                    <a:pt x="14841" y="108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92" name="Freeform 89"/>
            <p:cNvSpPr>
              <a:spLocks noChangeAspect="1"/>
            </p:cNvSpPr>
            <p:nvPr/>
          </p:nvSpPr>
          <p:spPr bwMode="auto">
            <a:xfrm>
              <a:off x="6765925" y="4660900"/>
              <a:ext cx="277813" cy="250825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0 w 20000"/>
                <a:gd name="T23" fmla="*/ 0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000"/>
                <a:gd name="T97" fmla="*/ 0 h 20000"/>
                <a:gd name="T98" fmla="*/ 20000 w 20000"/>
                <a:gd name="T99" fmla="*/ 20000 h 200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000" h="20000">
                  <a:moveTo>
                    <a:pt x="17207" y="19962"/>
                  </a:moveTo>
                  <a:lnTo>
                    <a:pt x="16140" y="18409"/>
                  </a:lnTo>
                  <a:lnTo>
                    <a:pt x="15524" y="18030"/>
                  </a:lnTo>
                  <a:lnTo>
                    <a:pt x="14661" y="17424"/>
                  </a:lnTo>
                  <a:lnTo>
                    <a:pt x="12936" y="16439"/>
                  </a:lnTo>
                  <a:lnTo>
                    <a:pt x="12936" y="15871"/>
                  </a:lnTo>
                  <a:lnTo>
                    <a:pt x="11663" y="14848"/>
                  </a:lnTo>
                  <a:lnTo>
                    <a:pt x="10637" y="13295"/>
                  </a:lnTo>
                  <a:lnTo>
                    <a:pt x="10637" y="13106"/>
                  </a:lnTo>
                  <a:lnTo>
                    <a:pt x="9569" y="11742"/>
                  </a:lnTo>
                  <a:lnTo>
                    <a:pt x="9569" y="11364"/>
                  </a:lnTo>
                  <a:lnTo>
                    <a:pt x="8501" y="10152"/>
                  </a:lnTo>
                  <a:lnTo>
                    <a:pt x="8296" y="9583"/>
                  </a:lnTo>
                  <a:lnTo>
                    <a:pt x="7433" y="9205"/>
                  </a:lnTo>
                  <a:lnTo>
                    <a:pt x="6571" y="7045"/>
                  </a:lnTo>
                  <a:lnTo>
                    <a:pt x="6776" y="6629"/>
                  </a:lnTo>
                  <a:lnTo>
                    <a:pt x="4682" y="5644"/>
                  </a:lnTo>
                  <a:lnTo>
                    <a:pt x="4435" y="4886"/>
                  </a:lnTo>
                  <a:lnTo>
                    <a:pt x="4025" y="4886"/>
                  </a:lnTo>
                  <a:lnTo>
                    <a:pt x="2957" y="3485"/>
                  </a:lnTo>
                  <a:lnTo>
                    <a:pt x="2752" y="3485"/>
                  </a:lnTo>
                  <a:lnTo>
                    <a:pt x="164" y="1553"/>
                  </a:lnTo>
                  <a:lnTo>
                    <a:pt x="0" y="758"/>
                  </a:lnTo>
                  <a:lnTo>
                    <a:pt x="0" y="0"/>
                  </a:lnTo>
                  <a:lnTo>
                    <a:pt x="1068" y="0"/>
                  </a:lnTo>
                  <a:lnTo>
                    <a:pt x="2752" y="758"/>
                  </a:lnTo>
                  <a:lnTo>
                    <a:pt x="4025" y="758"/>
                  </a:lnTo>
                  <a:lnTo>
                    <a:pt x="5503" y="1932"/>
                  </a:lnTo>
                  <a:lnTo>
                    <a:pt x="5503" y="2538"/>
                  </a:lnTo>
                  <a:lnTo>
                    <a:pt x="7885" y="4091"/>
                  </a:lnTo>
                  <a:lnTo>
                    <a:pt x="8912" y="4886"/>
                  </a:lnTo>
                  <a:lnTo>
                    <a:pt x="9979" y="6061"/>
                  </a:lnTo>
                  <a:lnTo>
                    <a:pt x="10637" y="5644"/>
                  </a:lnTo>
                  <a:lnTo>
                    <a:pt x="11047" y="6061"/>
                  </a:lnTo>
                  <a:lnTo>
                    <a:pt x="11253" y="7045"/>
                  </a:lnTo>
                  <a:lnTo>
                    <a:pt x="11910" y="7045"/>
                  </a:lnTo>
                  <a:lnTo>
                    <a:pt x="12320" y="7652"/>
                  </a:lnTo>
                  <a:lnTo>
                    <a:pt x="12936" y="8030"/>
                  </a:lnTo>
                  <a:lnTo>
                    <a:pt x="14004" y="8598"/>
                  </a:lnTo>
                  <a:lnTo>
                    <a:pt x="14456" y="8977"/>
                  </a:lnTo>
                  <a:lnTo>
                    <a:pt x="13593" y="9205"/>
                  </a:lnTo>
                  <a:lnTo>
                    <a:pt x="14456" y="9205"/>
                  </a:lnTo>
                  <a:lnTo>
                    <a:pt x="15113" y="8977"/>
                  </a:lnTo>
                  <a:lnTo>
                    <a:pt x="15524" y="9205"/>
                  </a:lnTo>
                  <a:lnTo>
                    <a:pt x="15688" y="9773"/>
                  </a:lnTo>
                  <a:lnTo>
                    <a:pt x="15113" y="10152"/>
                  </a:lnTo>
                  <a:lnTo>
                    <a:pt x="15688" y="10152"/>
                  </a:lnTo>
                  <a:lnTo>
                    <a:pt x="15113" y="10758"/>
                  </a:lnTo>
                  <a:lnTo>
                    <a:pt x="15688" y="11136"/>
                  </a:lnTo>
                  <a:lnTo>
                    <a:pt x="16797" y="11364"/>
                  </a:lnTo>
                  <a:lnTo>
                    <a:pt x="17207" y="12311"/>
                  </a:lnTo>
                  <a:lnTo>
                    <a:pt x="17864" y="13295"/>
                  </a:lnTo>
                  <a:lnTo>
                    <a:pt x="17454" y="13864"/>
                  </a:lnTo>
                  <a:lnTo>
                    <a:pt x="18070" y="13712"/>
                  </a:lnTo>
                  <a:lnTo>
                    <a:pt x="18891" y="13712"/>
                  </a:lnTo>
                  <a:lnTo>
                    <a:pt x="19548" y="14697"/>
                  </a:lnTo>
                  <a:lnTo>
                    <a:pt x="19959" y="14848"/>
                  </a:lnTo>
                  <a:lnTo>
                    <a:pt x="19138" y="15871"/>
                  </a:lnTo>
                  <a:lnTo>
                    <a:pt x="19548" y="16250"/>
                  </a:lnTo>
                  <a:lnTo>
                    <a:pt x="19548" y="17197"/>
                  </a:lnTo>
                  <a:lnTo>
                    <a:pt x="19138" y="19583"/>
                  </a:lnTo>
                  <a:lnTo>
                    <a:pt x="18070" y="18977"/>
                  </a:lnTo>
                  <a:lnTo>
                    <a:pt x="17864" y="19583"/>
                  </a:lnTo>
                  <a:lnTo>
                    <a:pt x="17207" y="19356"/>
                  </a:lnTo>
                  <a:lnTo>
                    <a:pt x="17207" y="19962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93" name="Freeform 90"/>
            <p:cNvSpPr>
              <a:spLocks noChangeAspect="1"/>
            </p:cNvSpPr>
            <p:nvPr/>
          </p:nvSpPr>
          <p:spPr bwMode="auto">
            <a:xfrm>
              <a:off x="7673975" y="4789488"/>
              <a:ext cx="250825" cy="198437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0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0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000"/>
                <a:gd name="T103" fmla="*/ 0 h 20000"/>
                <a:gd name="T104" fmla="*/ 20000 w 20000"/>
                <a:gd name="T105" fmla="*/ 20000 h 200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000" h="20000">
                  <a:moveTo>
                    <a:pt x="19955" y="5667"/>
                  </a:moveTo>
                  <a:lnTo>
                    <a:pt x="19683" y="19952"/>
                  </a:lnTo>
                  <a:lnTo>
                    <a:pt x="17642" y="17524"/>
                  </a:lnTo>
                  <a:lnTo>
                    <a:pt x="16689" y="18000"/>
                  </a:lnTo>
                  <a:lnTo>
                    <a:pt x="15737" y="17524"/>
                  </a:lnTo>
                  <a:lnTo>
                    <a:pt x="15737" y="16238"/>
                  </a:lnTo>
                  <a:lnTo>
                    <a:pt x="15057" y="14810"/>
                  </a:lnTo>
                  <a:lnTo>
                    <a:pt x="15057" y="14048"/>
                  </a:lnTo>
                  <a:lnTo>
                    <a:pt x="13832" y="11810"/>
                  </a:lnTo>
                  <a:lnTo>
                    <a:pt x="12426" y="10810"/>
                  </a:lnTo>
                  <a:lnTo>
                    <a:pt x="9841" y="9619"/>
                  </a:lnTo>
                  <a:lnTo>
                    <a:pt x="8254" y="9143"/>
                  </a:lnTo>
                  <a:lnTo>
                    <a:pt x="7528" y="8381"/>
                  </a:lnTo>
                  <a:lnTo>
                    <a:pt x="7800" y="8381"/>
                  </a:lnTo>
                  <a:lnTo>
                    <a:pt x="7800" y="7905"/>
                  </a:lnTo>
                  <a:lnTo>
                    <a:pt x="7528" y="7905"/>
                  </a:lnTo>
                  <a:lnTo>
                    <a:pt x="6349" y="7905"/>
                  </a:lnTo>
                  <a:lnTo>
                    <a:pt x="6349" y="7619"/>
                  </a:lnTo>
                  <a:lnTo>
                    <a:pt x="5850" y="7905"/>
                  </a:lnTo>
                  <a:lnTo>
                    <a:pt x="5170" y="7143"/>
                  </a:lnTo>
                  <a:lnTo>
                    <a:pt x="5669" y="6429"/>
                  </a:lnTo>
                  <a:lnTo>
                    <a:pt x="5669" y="5905"/>
                  </a:lnTo>
                  <a:lnTo>
                    <a:pt x="5170" y="6429"/>
                  </a:lnTo>
                  <a:lnTo>
                    <a:pt x="4943" y="7143"/>
                  </a:lnTo>
                  <a:lnTo>
                    <a:pt x="4490" y="7905"/>
                  </a:lnTo>
                  <a:lnTo>
                    <a:pt x="3810" y="8381"/>
                  </a:lnTo>
                  <a:lnTo>
                    <a:pt x="3265" y="7619"/>
                  </a:lnTo>
                  <a:lnTo>
                    <a:pt x="3810" y="6619"/>
                  </a:lnTo>
                  <a:lnTo>
                    <a:pt x="3265" y="6429"/>
                  </a:lnTo>
                  <a:lnTo>
                    <a:pt x="2812" y="5905"/>
                  </a:lnTo>
                  <a:lnTo>
                    <a:pt x="1859" y="5905"/>
                  </a:lnTo>
                  <a:lnTo>
                    <a:pt x="2585" y="5667"/>
                  </a:lnTo>
                  <a:lnTo>
                    <a:pt x="3265" y="5667"/>
                  </a:lnTo>
                  <a:lnTo>
                    <a:pt x="4490" y="5143"/>
                  </a:lnTo>
                  <a:lnTo>
                    <a:pt x="4943" y="5143"/>
                  </a:lnTo>
                  <a:lnTo>
                    <a:pt x="5170" y="5143"/>
                  </a:lnTo>
                  <a:lnTo>
                    <a:pt x="5669" y="4667"/>
                  </a:lnTo>
                  <a:lnTo>
                    <a:pt x="5170" y="4476"/>
                  </a:lnTo>
                  <a:lnTo>
                    <a:pt x="3991" y="4476"/>
                  </a:lnTo>
                  <a:lnTo>
                    <a:pt x="2585" y="4667"/>
                  </a:lnTo>
                  <a:lnTo>
                    <a:pt x="2132" y="3714"/>
                  </a:lnTo>
                  <a:lnTo>
                    <a:pt x="2132" y="3190"/>
                  </a:lnTo>
                  <a:lnTo>
                    <a:pt x="1406" y="2714"/>
                  </a:lnTo>
                  <a:lnTo>
                    <a:pt x="0" y="2429"/>
                  </a:lnTo>
                  <a:lnTo>
                    <a:pt x="0" y="1952"/>
                  </a:lnTo>
                  <a:lnTo>
                    <a:pt x="272" y="1238"/>
                  </a:lnTo>
                  <a:lnTo>
                    <a:pt x="1406" y="762"/>
                  </a:lnTo>
                  <a:lnTo>
                    <a:pt x="2812" y="0"/>
                  </a:lnTo>
                  <a:lnTo>
                    <a:pt x="3991" y="762"/>
                  </a:lnTo>
                  <a:lnTo>
                    <a:pt x="5669" y="1238"/>
                  </a:lnTo>
                  <a:lnTo>
                    <a:pt x="5850" y="1476"/>
                  </a:lnTo>
                  <a:lnTo>
                    <a:pt x="6349" y="2714"/>
                  </a:lnTo>
                  <a:lnTo>
                    <a:pt x="5850" y="3714"/>
                  </a:lnTo>
                  <a:lnTo>
                    <a:pt x="6803" y="5667"/>
                  </a:lnTo>
                  <a:lnTo>
                    <a:pt x="6803" y="5143"/>
                  </a:lnTo>
                  <a:lnTo>
                    <a:pt x="7075" y="5143"/>
                  </a:lnTo>
                  <a:lnTo>
                    <a:pt x="7528" y="5667"/>
                  </a:lnTo>
                  <a:lnTo>
                    <a:pt x="7528" y="5905"/>
                  </a:lnTo>
                  <a:lnTo>
                    <a:pt x="7528" y="6429"/>
                  </a:lnTo>
                  <a:lnTo>
                    <a:pt x="8254" y="7143"/>
                  </a:lnTo>
                  <a:lnTo>
                    <a:pt x="8934" y="6619"/>
                  </a:lnTo>
                  <a:lnTo>
                    <a:pt x="10567" y="4667"/>
                  </a:lnTo>
                  <a:lnTo>
                    <a:pt x="12426" y="4476"/>
                  </a:lnTo>
                  <a:lnTo>
                    <a:pt x="11973" y="3714"/>
                  </a:lnTo>
                  <a:lnTo>
                    <a:pt x="13651" y="2714"/>
                  </a:lnTo>
                  <a:lnTo>
                    <a:pt x="16689" y="4476"/>
                  </a:lnTo>
                  <a:lnTo>
                    <a:pt x="18549" y="4667"/>
                  </a:lnTo>
                  <a:lnTo>
                    <a:pt x="19955" y="5667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94" name="Freeform 91"/>
            <p:cNvSpPr>
              <a:spLocks noChangeAspect="1"/>
            </p:cNvSpPr>
            <p:nvPr/>
          </p:nvSpPr>
          <p:spPr bwMode="auto">
            <a:xfrm>
              <a:off x="7359650" y="4745038"/>
              <a:ext cx="165100" cy="163512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000"/>
                <a:gd name="T124" fmla="*/ 0 h 20000"/>
                <a:gd name="T125" fmla="*/ 20000 w 20000"/>
                <a:gd name="T126" fmla="*/ 20000 h 2000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000" h="20000">
                  <a:moveTo>
                    <a:pt x="3574" y="19942"/>
                  </a:moveTo>
                  <a:lnTo>
                    <a:pt x="2131" y="19592"/>
                  </a:lnTo>
                  <a:lnTo>
                    <a:pt x="2131" y="18717"/>
                  </a:lnTo>
                  <a:lnTo>
                    <a:pt x="2818" y="17201"/>
                  </a:lnTo>
                  <a:lnTo>
                    <a:pt x="2131" y="15102"/>
                  </a:lnTo>
                  <a:lnTo>
                    <a:pt x="2131" y="14227"/>
                  </a:lnTo>
                  <a:lnTo>
                    <a:pt x="412" y="14227"/>
                  </a:lnTo>
                  <a:lnTo>
                    <a:pt x="412" y="12653"/>
                  </a:lnTo>
                  <a:lnTo>
                    <a:pt x="0" y="12420"/>
                  </a:lnTo>
                  <a:lnTo>
                    <a:pt x="1100" y="11778"/>
                  </a:lnTo>
                  <a:lnTo>
                    <a:pt x="1787" y="10904"/>
                  </a:lnTo>
                  <a:lnTo>
                    <a:pt x="2131" y="10029"/>
                  </a:lnTo>
                  <a:lnTo>
                    <a:pt x="1787" y="8746"/>
                  </a:lnTo>
                  <a:lnTo>
                    <a:pt x="2131" y="7289"/>
                  </a:lnTo>
                  <a:lnTo>
                    <a:pt x="3574" y="6939"/>
                  </a:lnTo>
                  <a:lnTo>
                    <a:pt x="3918" y="4898"/>
                  </a:lnTo>
                  <a:lnTo>
                    <a:pt x="3918" y="4548"/>
                  </a:lnTo>
                  <a:lnTo>
                    <a:pt x="4674" y="2449"/>
                  </a:lnTo>
                  <a:lnTo>
                    <a:pt x="4948" y="2157"/>
                  </a:lnTo>
                  <a:lnTo>
                    <a:pt x="5704" y="3032"/>
                  </a:lnTo>
                  <a:lnTo>
                    <a:pt x="6460" y="2449"/>
                  </a:lnTo>
                  <a:lnTo>
                    <a:pt x="6735" y="1574"/>
                  </a:lnTo>
                  <a:lnTo>
                    <a:pt x="8591" y="1574"/>
                  </a:lnTo>
                  <a:lnTo>
                    <a:pt x="8591" y="2157"/>
                  </a:lnTo>
                  <a:lnTo>
                    <a:pt x="11065" y="2157"/>
                  </a:lnTo>
                  <a:lnTo>
                    <a:pt x="13883" y="2449"/>
                  </a:lnTo>
                  <a:lnTo>
                    <a:pt x="17113" y="2449"/>
                  </a:lnTo>
                  <a:lnTo>
                    <a:pt x="18832" y="933"/>
                  </a:lnTo>
                  <a:lnTo>
                    <a:pt x="19588" y="0"/>
                  </a:lnTo>
                  <a:lnTo>
                    <a:pt x="19931" y="641"/>
                  </a:lnTo>
                  <a:lnTo>
                    <a:pt x="19588" y="2157"/>
                  </a:lnTo>
                  <a:lnTo>
                    <a:pt x="18557" y="3032"/>
                  </a:lnTo>
                  <a:lnTo>
                    <a:pt x="17801" y="3965"/>
                  </a:lnTo>
                  <a:lnTo>
                    <a:pt x="14914" y="3965"/>
                  </a:lnTo>
                  <a:lnTo>
                    <a:pt x="13883" y="3965"/>
                  </a:lnTo>
                  <a:lnTo>
                    <a:pt x="11065" y="3965"/>
                  </a:lnTo>
                  <a:lnTo>
                    <a:pt x="9278" y="3615"/>
                  </a:lnTo>
                  <a:lnTo>
                    <a:pt x="7835" y="3615"/>
                  </a:lnTo>
                  <a:lnTo>
                    <a:pt x="6460" y="3615"/>
                  </a:lnTo>
                  <a:lnTo>
                    <a:pt x="4948" y="3615"/>
                  </a:lnTo>
                  <a:lnTo>
                    <a:pt x="4674" y="4898"/>
                  </a:lnTo>
                  <a:lnTo>
                    <a:pt x="4674" y="6939"/>
                  </a:lnTo>
                  <a:lnTo>
                    <a:pt x="5704" y="7289"/>
                  </a:lnTo>
                  <a:lnTo>
                    <a:pt x="6460" y="8455"/>
                  </a:lnTo>
                  <a:lnTo>
                    <a:pt x="7491" y="8455"/>
                  </a:lnTo>
                  <a:lnTo>
                    <a:pt x="8591" y="6939"/>
                  </a:lnTo>
                  <a:lnTo>
                    <a:pt x="9622" y="7289"/>
                  </a:lnTo>
                  <a:lnTo>
                    <a:pt x="10378" y="7289"/>
                  </a:lnTo>
                  <a:lnTo>
                    <a:pt x="11065" y="6939"/>
                  </a:lnTo>
                  <a:lnTo>
                    <a:pt x="12509" y="6939"/>
                  </a:lnTo>
                  <a:lnTo>
                    <a:pt x="13196" y="6356"/>
                  </a:lnTo>
                  <a:lnTo>
                    <a:pt x="13883" y="6356"/>
                  </a:lnTo>
                  <a:lnTo>
                    <a:pt x="14914" y="6939"/>
                  </a:lnTo>
                  <a:lnTo>
                    <a:pt x="14227" y="7289"/>
                  </a:lnTo>
                  <a:lnTo>
                    <a:pt x="13196" y="7289"/>
                  </a:lnTo>
                  <a:lnTo>
                    <a:pt x="11409" y="8455"/>
                  </a:lnTo>
                  <a:lnTo>
                    <a:pt x="9278" y="10029"/>
                  </a:lnTo>
                  <a:lnTo>
                    <a:pt x="7835" y="10029"/>
                  </a:lnTo>
                  <a:lnTo>
                    <a:pt x="11409" y="12653"/>
                  </a:lnTo>
                  <a:lnTo>
                    <a:pt x="11409" y="13586"/>
                  </a:lnTo>
                  <a:lnTo>
                    <a:pt x="11065" y="14810"/>
                  </a:lnTo>
                  <a:lnTo>
                    <a:pt x="12096" y="14810"/>
                  </a:lnTo>
                  <a:lnTo>
                    <a:pt x="12096" y="15743"/>
                  </a:lnTo>
                  <a:lnTo>
                    <a:pt x="13196" y="15743"/>
                  </a:lnTo>
                  <a:lnTo>
                    <a:pt x="13196" y="16618"/>
                  </a:lnTo>
                  <a:lnTo>
                    <a:pt x="11409" y="16618"/>
                  </a:lnTo>
                  <a:lnTo>
                    <a:pt x="10378" y="17201"/>
                  </a:lnTo>
                  <a:lnTo>
                    <a:pt x="10378" y="17551"/>
                  </a:lnTo>
                  <a:lnTo>
                    <a:pt x="8591" y="17551"/>
                  </a:lnTo>
                  <a:lnTo>
                    <a:pt x="9278" y="15743"/>
                  </a:lnTo>
                  <a:lnTo>
                    <a:pt x="6735" y="14227"/>
                  </a:lnTo>
                  <a:lnTo>
                    <a:pt x="6735" y="13586"/>
                  </a:lnTo>
                  <a:lnTo>
                    <a:pt x="7491" y="12653"/>
                  </a:lnTo>
                  <a:lnTo>
                    <a:pt x="6735" y="11778"/>
                  </a:lnTo>
                  <a:lnTo>
                    <a:pt x="6460" y="12420"/>
                  </a:lnTo>
                  <a:lnTo>
                    <a:pt x="4948" y="12653"/>
                  </a:lnTo>
                  <a:lnTo>
                    <a:pt x="4948" y="13294"/>
                  </a:lnTo>
                  <a:lnTo>
                    <a:pt x="4948" y="14810"/>
                  </a:lnTo>
                  <a:lnTo>
                    <a:pt x="4948" y="16618"/>
                  </a:lnTo>
                  <a:lnTo>
                    <a:pt x="4948" y="18134"/>
                  </a:lnTo>
                  <a:lnTo>
                    <a:pt x="4948" y="19942"/>
                  </a:lnTo>
                  <a:lnTo>
                    <a:pt x="3918" y="19592"/>
                  </a:lnTo>
                  <a:lnTo>
                    <a:pt x="3574" y="19942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95" name="Freeform 92"/>
            <p:cNvSpPr>
              <a:spLocks noChangeAspect="1"/>
            </p:cNvSpPr>
            <p:nvPr/>
          </p:nvSpPr>
          <p:spPr bwMode="auto">
            <a:xfrm>
              <a:off x="7016750" y="4911725"/>
              <a:ext cx="234950" cy="63500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0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0 h 20000"/>
                <a:gd name="T38" fmla="*/ 2147483647 w 20000"/>
                <a:gd name="T39" fmla="*/ 2147483647 h 20000"/>
                <a:gd name="T40" fmla="*/ 2147483647 w 20000"/>
                <a:gd name="T41" fmla="*/ 0 h 20000"/>
                <a:gd name="T42" fmla="*/ 2147483647 w 20000"/>
                <a:gd name="T43" fmla="*/ 0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000"/>
                <a:gd name="T130" fmla="*/ 0 h 20000"/>
                <a:gd name="T131" fmla="*/ 20000 w 20000"/>
                <a:gd name="T132" fmla="*/ 20000 h 200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000" h="20000">
                  <a:moveTo>
                    <a:pt x="19952" y="19853"/>
                  </a:moveTo>
                  <a:lnTo>
                    <a:pt x="18699" y="18382"/>
                  </a:lnTo>
                  <a:lnTo>
                    <a:pt x="16916" y="16029"/>
                  </a:lnTo>
                  <a:lnTo>
                    <a:pt x="15952" y="17500"/>
                  </a:lnTo>
                  <a:lnTo>
                    <a:pt x="14747" y="16029"/>
                  </a:lnTo>
                  <a:lnTo>
                    <a:pt x="13687" y="16029"/>
                  </a:lnTo>
                  <a:lnTo>
                    <a:pt x="12193" y="15294"/>
                  </a:lnTo>
                  <a:lnTo>
                    <a:pt x="10988" y="13824"/>
                  </a:lnTo>
                  <a:lnTo>
                    <a:pt x="8482" y="11471"/>
                  </a:lnTo>
                  <a:lnTo>
                    <a:pt x="6988" y="12059"/>
                  </a:lnTo>
                  <a:lnTo>
                    <a:pt x="5012" y="9853"/>
                  </a:lnTo>
                  <a:lnTo>
                    <a:pt x="2458" y="8382"/>
                  </a:lnTo>
                  <a:lnTo>
                    <a:pt x="2940" y="7647"/>
                  </a:lnTo>
                  <a:lnTo>
                    <a:pt x="1253" y="6029"/>
                  </a:lnTo>
                  <a:lnTo>
                    <a:pt x="0" y="5441"/>
                  </a:lnTo>
                  <a:lnTo>
                    <a:pt x="482" y="5441"/>
                  </a:lnTo>
                  <a:lnTo>
                    <a:pt x="964" y="5441"/>
                  </a:lnTo>
                  <a:lnTo>
                    <a:pt x="1735" y="2353"/>
                  </a:lnTo>
                  <a:lnTo>
                    <a:pt x="2217" y="0"/>
                  </a:lnTo>
                  <a:lnTo>
                    <a:pt x="4241" y="1471"/>
                  </a:lnTo>
                  <a:lnTo>
                    <a:pt x="4241" y="0"/>
                  </a:lnTo>
                  <a:lnTo>
                    <a:pt x="5012" y="0"/>
                  </a:lnTo>
                  <a:lnTo>
                    <a:pt x="5687" y="1471"/>
                  </a:lnTo>
                  <a:lnTo>
                    <a:pt x="6217" y="2353"/>
                  </a:lnTo>
                  <a:lnTo>
                    <a:pt x="6988" y="1471"/>
                  </a:lnTo>
                  <a:lnTo>
                    <a:pt x="7470" y="5441"/>
                  </a:lnTo>
                  <a:lnTo>
                    <a:pt x="10699" y="6029"/>
                  </a:lnTo>
                  <a:lnTo>
                    <a:pt x="11470" y="6029"/>
                  </a:lnTo>
                  <a:lnTo>
                    <a:pt x="11711" y="3824"/>
                  </a:lnTo>
                  <a:lnTo>
                    <a:pt x="12723" y="3824"/>
                  </a:lnTo>
                  <a:lnTo>
                    <a:pt x="12964" y="5441"/>
                  </a:lnTo>
                  <a:lnTo>
                    <a:pt x="13446" y="5441"/>
                  </a:lnTo>
                  <a:lnTo>
                    <a:pt x="14747" y="5441"/>
                  </a:lnTo>
                  <a:lnTo>
                    <a:pt x="15470" y="6029"/>
                  </a:lnTo>
                  <a:lnTo>
                    <a:pt x="16241" y="9853"/>
                  </a:lnTo>
                  <a:lnTo>
                    <a:pt x="17494" y="12059"/>
                  </a:lnTo>
                  <a:lnTo>
                    <a:pt x="17976" y="11471"/>
                  </a:lnTo>
                  <a:lnTo>
                    <a:pt x="18988" y="11471"/>
                  </a:lnTo>
                  <a:lnTo>
                    <a:pt x="19952" y="12059"/>
                  </a:lnTo>
                  <a:lnTo>
                    <a:pt x="19470" y="13824"/>
                  </a:lnTo>
                  <a:lnTo>
                    <a:pt x="19470" y="16029"/>
                  </a:lnTo>
                  <a:lnTo>
                    <a:pt x="19952" y="18382"/>
                  </a:lnTo>
                  <a:lnTo>
                    <a:pt x="19952" y="19853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96" name="Freeform 93"/>
            <p:cNvSpPr>
              <a:spLocks noChangeAspect="1"/>
            </p:cNvSpPr>
            <p:nvPr/>
          </p:nvSpPr>
          <p:spPr bwMode="auto">
            <a:xfrm>
              <a:off x="7473950" y="4968875"/>
              <a:ext cx="100013" cy="42863"/>
            </a:xfrm>
            <a:custGeom>
              <a:avLst/>
              <a:gdLst>
                <a:gd name="T0" fmla="*/ 2147483647 w 20000"/>
                <a:gd name="T1" fmla="*/ 398170505 h 20000"/>
                <a:gd name="T2" fmla="*/ 0 w 20000"/>
                <a:gd name="T3" fmla="*/ 398170505 h 20000"/>
                <a:gd name="T4" fmla="*/ 2147483647 w 20000"/>
                <a:gd name="T5" fmla="*/ 312538631 h 20000"/>
                <a:gd name="T6" fmla="*/ 2147483647 w 20000"/>
                <a:gd name="T7" fmla="*/ 244045573 h 20000"/>
                <a:gd name="T8" fmla="*/ 2147483647 w 20000"/>
                <a:gd name="T9" fmla="*/ 175529952 h 20000"/>
                <a:gd name="T10" fmla="*/ 2147483647 w 20000"/>
                <a:gd name="T11" fmla="*/ 132728794 h 20000"/>
                <a:gd name="T12" fmla="*/ 2147483647 w 20000"/>
                <a:gd name="T13" fmla="*/ 68492733 h 20000"/>
                <a:gd name="T14" fmla="*/ 2147483647 w 20000"/>
                <a:gd name="T15" fmla="*/ 0 h 20000"/>
                <a:gd name="T16" fmla="*/ 2147483647 w 20000"/>
                <a:gd name="T17" fmla="*/ 0 h 20000"/>
                <a:gd name="T18" fmla="*/ 2147483647 w 20000"/>
                <a:gd name="T19" fmla="*/ 68492733 h 20000"/>
                <a:gd name="T20" fmla="*/ 2147483647 w 20000"/>
                <a:gd name="T21" fmla="*/ 68492733 h 20000"/>
                <a:gd name="T22" fmla="*/ 2147483647 w 20000"/>
                <a:gd name="T23" fmla="*/ 111317053 h 20000"/>
                <a:gd name="T24" fmla="*/ 2147483647 w 20000"/>
                <a:gd name="T25" fmla="*/ 244045573 h 20000"/>
                <a:gd name="T26" fmla="*/ 2147483647 w 20000"/>
                <a:gd name="T27" fmla="*/ 355362386 h 20000"/>
                <a:gd name="T28" fmla="*/ 2147483647 w 20000"/>
                <a:gd name="T29" fmla="*/ 355362386 h 20000"/>
                <a:gd name="T30" fmla="*/ 2147483647 w 20000"/>
                <a:gd name="T31" fmla="*/ 398170505 h 200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000"/>
                <a:gd name="T49" fmla="*/ 0 h 20000"/>
                <a:gd name="T50" fmla="*/ 20000 w 20000"/>
                <a:gd name="T51" fmla="*/ 20000 h 200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000" h="20000">
                  <a:moveTo>
                    <a:pt x="2373" y="19787"/>
                  </a:moveTo>
                  <a:lnTo>
                    <a:pt x="0" y="19787"/>
                  </a:lnTo>
                  <a:lnTo>
                    <a:pt x="678" y="15532"/>
                  </a:lnTo>
                  <a:lnTo>
                    <a:pt x="1808" y="12128"/>
                  </a:lnTo>
                  <a:lnTo>
                    <a:pt x="4633" y="8723"/>
                  </a:lnTo>
                  <a:lnTo>
                    <a:pt x="7684" y="6596"/>
                  </a:lnTo>
                  <a:lnTo>
                    <a:pt x="9379" y="3404"/>
                  </a:lnTo>
                  <a:lnTo>
                    <a:pt x="14124" y="0"/>
                  </a:lnTo>
                  <a:lnTo>
                    <a:pt x="19887" y="0"/>
                  </a:lnTo>
                  <a:lnTo>
                    <a:pt x="17627" y="3404"/>
                  </a:lnTo>
                  <a:lnTo>
                    <a:pt x="16949" y="3404"/>
                  </a:lnTo>
                  <a:lnTo>
                    <a:pt x="14576" y="5532"/>
                  </a:lnTo>
                  <a:lnTo>
                    <a:pt x="7684" y="12128"/>
                  </a:lnTo>
                  <a:lnTo>
                    <a:pt x="4633" y="17660"/>
                  </a:lnTo>
                  <a:lnTo>
                    <a:pt x="3503" y="17660"/>
                  </a:lnTo>
                  <a:lnTo>
                    <a:pt x="2373" y="19787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97" name="Freeform 94"/>
            <p:cNvSpPr>
              <a:spLocks noChangeAspect="1"/>
            </p:cNvSpPr>
            <p:nvPr/>
          </p:nvSpPr>
          <p:spPr bwMode="auto">
            <a:xfrm>
              <a:off x="7581900" y="4737100"/>
              <a:ext cx="39688" cy="66675"/>
            </a:xfrm>
            <a:custGeom>
              <a:avLst/>
              <a:gdLst>
                <a:gd name="T0" fmla="*/ 66489550 w 20000"/>
                <a:gd name="T1" fmla="*/ 2147483647 h 20000"/>
                <a:gd name="T2" fmla="*/ 34317803 w 20000"/>
                <a:gd name="T3" fmla="*/ 2147483647 h 20000"/>
                <a:gd name="T4" fmla="*/ 12866920 w 20000"/>
                <a:gd name="T5" fmla="*/ 2147483647 h 20000"/>
                <a:gd name="T6" fmla="*/ 12866920 w 20000"/>
                <a:gd name="T7" fmla="*/ 2147483647 h 20000"/>
                <a:gd name="T8" fmla="*/ 0 w 20000"/>
                <a:gd name="T9" fmla="*/ 2147483647 h 20000"/>
                <a:gd name="T10" fmla="*/ 0 w 20000"/>
                <a:gd name="T11" fmla="*/ 2147483647 h 20000"/>
                <a:gd name="T12" fmla="*/ 12866920 w 20000"/>
                <a:gd name="T13" fmla="*/ 2147483647 h 20000"/>
                <a:gd name="T14" fmla="*/ 55758332 w 20000"/>
                <a:gd name="T15" fmla="*/ 0 h 20000"/>
                <a:gd name="T16" fmla="*/ 34317803 w 20000"/>
                <a:gd name="T17" fmla="*/ 2147483647 h 20000"/>
                <a:gd name="T18" fmla="*/ 55758332 w 20000"/>
                <a:gd name="T19" fmla="*/ 2147483647 h 20000"/>
                <a:gd name="T20" fmla="*/ 12866920 w 20000"/>
                <a:gd name="T21" fmla="*/ 2147483647 h 20000"/>
                <a:gd name="T22" fmla="*/ 34317803 w 20000"/>
                <a:gd name="T23" fmla="*/ 2147483647 h 20000"/>
                <a:gd name="T24" fmla="*/ 55758332 w 20000"/>
                <a:gd name="T25" fmla="*/ 2147483647 h 20000"/>
                <a:gd name="T26" fmla="*/ 66489550 w 20000"/>
                <a:gd name="T27" fmla="*/ 2147483647 h 20000"/>
                <a:gd name="T28" fmla="*/ 66489550 w 20000"/>
                <a:gd name="T29" fmla="*/ 2147483647 h 20000"/>
                <a:gd name="T30" fmla="*/ 122247724 w 20000"/>
                <a:gd name="T31" fmla="*/ 2147483647 h 20000"/>
                <a:gd name="T32" fmla="*/ 122247724 w 20000"/>
                <a:gd name="T33" fmla="*/ 2147483647 h 20000"/>
                <a:gd name="T34" fmla="*/ 66489550 w 20000"/>
                <a:gd name="T35" fmla="*/ 2147483647 h 20000"/>
                <a:gd name="T36" fmla="*/ 145837976 w 20000"/>
                <a:gd name="T37" fmla="*/ 2147483647 h 20000"/>
                <a:gd name="T38" fmla="*/ 55758332 w 20000"/>
                <a:gd name="T39" fmla="*/ 2147483647 h 20000"/>
                <a:gd name="T40" fmla="*/ 55758332 w 20000"/>
                <a:gd name="T41" fmla="*/ 2147483647 h 20000"/>
                <a:gd name="T42" fmla="*/ 66489550 w 20000"/>
                <a:gd name="T43" fmla="*/ 2147483647 h 200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00"/>
                <a:gd name="T67" fmla="*/ 0 h 20000"/>
                <a:gd name="T68" fmla="*/ 20000 w 20000"/>
                <a:gd name="T69" fmla="*/ 20000 h 200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00" h="20000">
                  <a:moveTo>
                    <a:pt x="8986" y="19857"/>
                  </a:moveTo>
                  <a:lnTo>
                    <a:pt x="4638" y="16857"/>
                  </a:lnTo>
                  <a:lnTo>
                    <a:pt x="1739" y="13143"/>
                  </a:lnTo>
                  <a:lnTo>
                    <a:pt x="1739" y="11714"/>
                  </a:lnTo>
                  <a:lnTo>
                    <a:pt x="0" y="9571"/>
                  </a:lnTo>
                  <a:lnTo>
                    <a:pt x="0" y="7286"/>
                  </a:lnTo>
                  <a:lnTo>
                    <a:pt x="1739" y="3714"/>
                  </a:lnTo>
                  <a:lnTo>
                    <a:pt x="7536" y="0"/>
                  </a:lnTo>
                  <a:lnTo>
                    <a:pt x="4638" y="2000"/>
                  </a:lnTo>
                  <a:lnTo>
                    <a:pt x="7536" y="5857"/>
                  </a:lnTo>
                  <a:lnTo>
                    <a:pt x="1739" y="7286"/>
                  </a:lnTo>
                  <a:lnTo>
                    <a:pt x="4638" y="8143"/>
                  </a:lnTo>
                  <a:lnTo>
                    <a:pt x="7536" y="7286"/>
                  </a:lnTo>
                  <a:lnTo>
                    <a:pt x="8986" y="7286"/>
                  </a:lnTo>
                  <a:lnTo>
                    <a:pt x="8986" y="5857"/>
                  </a:lnTo>
                  <a:lnTo>
                    <a:pt x="16522" y="4286"/>
                  </a:lnTo>
                  <a:lnTo>
                    <a:pt x="16522" y="7286"/>
                  </a:lnTo>
                  <a:lnTo>
                    <a:pt x="8986" y="9571"/>
                  </a:lnTo>
                  <a:lnTo>
                    <a:pt x="19710" y="13143"/>
                  </a:lnTo>
                  <a:lnTo>
                    <a:pt x="7536" y="11714"/>
                  </a:lnTo>
                  <a:lnTo>
                    <a:pt x="7536" y="13143"/>
                  </a:lnTo>
                  <a:lnTo>
                    <a:pt x="8986" y="19857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98" name="Freeform 95"/>
            <p:cNvSpPr>
              <a:spLocks noChangeAspect="1"/>
            </p:cNvSpPr>
            <p:nvPr/>
          </p:nvSpPr>
          <p:spPr bwMode="auto">
            <a:xfrm>
              <a:off x="7593013" y="4848225"/>
              <a:ext cx="77787" cy="19050"/>
            </a:xfrm>
            <a:custGeom>
              <a:avLst/>
              <a:gdLst>
                <a:gd name="T0" fmla="*/ 2147483647 w 20000"/>
                <a:gd name="T1" fmla="*/ 10377 h 20000"/>
                <a:gd name="T2" fmla="*/ 2147483647 w 20000"/>
                <a:gd name="T3" fmla="*/ 6425 h 20000"/>
                <a:gd name="T4" fmla="*/ 2147483647 w 20000"/>
                <a:gd name="T5" fmla="*/ 3705 h 20000"/>
                <a:gd name="T6" fmla="*/ 2147483647 w 20000"/>
                <a:gd name="T7" fmla="*/ 6425 h 20000"/>
                <a:gd name="T8" fmla="*/ 2147483647 w 20000"/>
                <a:gd name="T9" fmla="*/ 6425 h 20000"/>
                <a:gd name="T10" fmla="*/ 2147483647 w 20000"/>
                <a:gd name="T11" fmla="*/ 3705 h 20000"/>
                <a:gd name="T12" fmla="*/ 2147483647 w 20000"/>
                <a:gd name="T13" fmla="*/ 6425 h 20000"/>
                <a:gd name="T14" fmla="*/ 2147483647 w 20000"/>
                <a:gd name="T15" fmla="*/ 3705 h 20000"/>
                <a:gd name="T16" fmla="*/ 2147483647 w 20000"/>
                <a:gd name="T17" fmla="*/ 6425 h 20000"/>
                <a:gd name="T18" fmla="*/ 0 w 20000"/>
                <a:gd name="T19" fmla="*/ 3705 h 20000"/>
                <a:gd name="T20" fmla="*/ 2147483647 w 20000"/>
                <a:gd name="T21" fmla="*/ 0 h 20000"/>
                <a:gd name="T22" fmla="*/ 2147483647 w 20000"/>
                <a:gd name="T23" fmla="*/ 0 h 20000"/>
                <a:gd name="T24" fmla="*/ 2147483647 w 20000"/>
                <a:gd name="T25" fmla="*/ 0 h 20000"/>
                <a:gd name="T26" fmla="*/ 2147483647 w 20000"/>
                <a:gd name="T27" fmla="*/ 0 h 20000"/>
                <a:gd name="T28" fmla="*/ 2147483647 w 20000"/>
                <a:gd name="T29" fmla="*/ 0 h 20000"/>
                <a:gd name="T30" fmla="*/ 2147483647 w 20000"/>
                <a:gd name="T31" fmla="*/ 0 h 20000"/>
                <a:gd name="T32" fmla="*/ 2147483647 w 20000"/>
                <a:gd name="T33" fmla="*/ 3705 h 20000"/>
                <a:gd name="T34" fmla="*/ 2147483647 w 20000"/>
                <a:gd name="T35" fmla="*/ 6425 h 20000"/>
                <a:gd name="T36" fmla="*/ 2147483647 w 20000"/>
                <a:gd name="T37" fmla="*/ 10377 h 200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000"/>
                <a:gd name="T58" fmla="*/ 0 h 20000"/>
                <a:gd name="T59" fmla="*/ 20000 w 20000"/>
                <a:gd name="T60" fmla="*/ 20000 h 2000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000" h="20000">
                  <a:moveTo>
                    <a:pt x="19853" y="19535"/>
                  </a:moveTo>
                  <a:lnTo>
                    <a:pt x="13824" y="12093"/>
                  </a:lnTo>
                  <a:lnTo>
                    <a:pt x="11471" y="6977"/>
                  </a:lnTo>
                  <a:lnTo>
                    <a:pt x="11471" y="12093"/>
                  </a:lnTo>
                  <a:lnTo>
                    <a:pt x="7647" y="12093"/>
                  </a:lnTo>
                  <a:lnTo>
                    <a:pt x="7647" y="6977"/>
                  </a:lnTo>
                  <a:lnTo>
                    <a:pt x="4559" y="12093"/>
                  </a:lnTo>
                  <a:lnTo>
                    <a:pt x="2353" y="6977"/>
                  </a:lnTo>
                  <a:lnTo>
                    <a:pt x="1471" y="12093"/>
                  </a:lnTo>
                  <a:lnTo>
                    <a:pt x="0" y="6977"/>
                  </a:lnTo>
                  <a:lnTo>
                    <a:pt x="2353" y="0"/>
                  </a:lnTo>
                  <a:lnTo>
                    <a:pt x="7647" y="0"/>
                  </a:lnTo>
                  <a:lnTo>
                    <a:pt x="10000" y="0"/>
                  </a:lnTo>
                  <a:lnTo>
                    <a:pt x="11471" y="0"/>
                  </a:lnTo>
                  <a:lnTo>
                    <a:pt x="13824" y="0"/>
                  </a:lnTo>
                  <a:lnTo>
                    <a:pt x="16029" y="0"/>
                  </a:lnTo>
                  <a:lnTo>
                    <a:pt x="18382" y="6977"/>
                  </a:lnTo>
                  <a:lnTo>
                    <a:pt x="19853" y="12093"/>
                  </a:lnTo>
                  <a:lnTo>
                    <a:pt x="19853" y="19535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99" name="Freeform 96"/>
            <p:cNvSpPr>
              <a:spLocks noChangeAspect="1"/>
            </p:cNvSpPr>
            <p:nvPr/>
          </p:nvSpPr>
          <p:spPr bwMode="auto">
            <a:xfrm>
              <a:off x="7381875" y="4960938"/>
              <a:ext cx="87313" cy="20637"/>
            </a:xfrm>
            <a:custGeom>
              <a:avLst/>
              <a:gdLst>
                <a:gd name="T0" fmla="*/ 2147483647 w 20000"/>
                <a:gd name="T1" fmla="*/ 29349 h 20000"/>
                <a:gd name="T2" fmla="*/ 2147483647 w 20000"/>
                <a:gd name="T3" fmla="*/ 29349 h 20000"/>
                <a:gd name="T4" fmla="*/ 2147483647 w 20000"/>
                <a:gd name="T5" fmla="*/ 22191 h 20000"/>
                <a:gd name="T6" fmla="*/ 0 w 20000"/>
                <a:gd name="T7" fmla="*/ 22191 h 20000"/>
                <a:gd name="T8" fmla="*/ 0 w 20000"/>
                <a:gd name="T9" fmla="*/ 15033 h 20000"/>
                <a:gd name="T10" fmla="*/ 2147483647 w 20000"/>
                <a:gd name="T11" fmla="*/ 10737 h 20000"/>
                <a:gd name="T12" fmla="*/ 2147483647 w 20000"/>
                <a:gd name="T13" fmla="*/ 4295 h 20000"/>
                <a:gd name="T14" fmla="*/ 2147483647 w 20000"/>
                <a:gd name="T15" fmla="*/ 10737 h 20000"/>
                <a:gd name="T16" fmla="*/ 2147483647 w 20000"/>
                <a:gd name="T17" fmla="*/ 15033 h 20000"/>
                <a:gd name="T18" fmla="*/ 2147483647 w 20000"/>
                <a:gd name="T19" fmla="*/ 10737 h 20000"/>
                <a:gd name="T20" fmla="*/ 2147483647 w 20000"/>
                <a:gd name="T21" fmla="*/ 15033 h 20000"/>
                <a:gd name="T22" fmla="*/ 2147483647 w 20000"/>
                <a:gd name="T23" fmla="*/ 10737 h 20000"/>
                <a:gd name="T24" fmla="*/ 2147483647 w 20000"/>
                <a:gd name="T25" fmla="*/ 10737 h 20000"/>
                <a:gd name="T26" fmla="*/ 2147483647 w 20000"/>
                <a:gd name="T27" fmla="*/ 4295 h 20000"/>
                <a:gd name="T28" fmla="*/ 2147483647 w 20000"/>
                <a:gd name="T29" fmla="*/ 0 h 20000"/>
                <a:gd name="T30" fmla="*/ 2147483647 w 20000"/>
                <a:gd name="T31" fmla="*/ 4295 h 20000"/>
                <a:gd name="T32" fmla="*/ 2147483647 w 20000"/>
                <a:gd name="T33" fmla="*/ 15033 h 20000"/>
                <a:gd name="T34" fmla="*/ 2147483647 w 20000"/>
                <a:gd name="T35" fmla="*/ 22191 h 20000"/>
                <a:gd name="T36" fmla="*/ 2147483647 w 20000"/>
                <a:gd name="T37" fmla="*/ 29349 h 20000"/>
                <a:gd name="T38" fmla="*/ 2147483647 w 20000"/>
                <a:gd name="T39" fmla="*/ 22191 h 20000"/>
                <a:gd name="T40" fmla="*/ 2147483647 w 20000"/>
                <a:gd name="T41" fmla="*/ 29349 h 2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000"/>
                <a:gd name="T64" fmla="*/ 0 h 20000"/>
                <a:gd name="T65" fmla="*/ 20000 w 20000"/>
                <a:gd name="T66" fmla="*/ 20000 h 200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000" h="20000">
                  <a:moveTo>
                    <a:pt x="8947" y="19524"/>
                  </a:moveTo>
                  <a:lnTo>
                    <a:pt x="5395" y="19524"/>
                  </a:lnTo>
                  <a:lnTo>
                    <a:pt x="4079" y="14762"/>
                  </a:lnTo>
                  <a:lnTo>
                    <a:pt x="0" y="14762"/>
                  </a:lnTo>
                  <a:lnTo>
                    <a:pt x="0" y="10000"/>
                  </a:lnTo>
                  <a:lnTo>
                    <a:pt x="1447" y="7143"/>
                  </a:lnTo>
                  <a:lnTo>
                    <a:pt x="4079" y="2857"/>
                  </a:lnTo>
                  <a:lnTo>
                    <a:pt x="7500" y="7143"/>
                  </a:lnTo>
                  <a:lnTo>
                    <a:pt x="9605" y="10000"/>
                  </a:lnTo>
                  <a:lnTo>
                    <a:pt x="11053" y="7143"/>
                  </a:lnTo>
                  <a:lnTo>
                    <a:pt x="15789" y="10000"/>
                  </a:lnTo>
                  <a:lnTo>
                    <a:pt x="16447" y="7143"/>
                  </a:lnTo>
                  <a:lnTo>
                    <a:pt x="17763" y="7143"/>
                  </a:lnTo>
                  <a:lnTo>
                    <a:pt x="17763" y="2857"/>
                  </a:lnTo>
                  <a:lnTo>
                    <a:pt x="18553" y="0"/>
                  </a:lnTo>
                  <a:lnTo>
                    <a:pt x="19868" y="2857"/>
                  </a:lnTo>
                  <a:lnTo>
                    <a:pt x="17763" y="10000"/>
                  </a:lnTo>
                  <a:lnTo>
                    <a:pt x="13026" y="14762"/>
                  </a:lnTo>
                  <a:lnTo>
                    <a:pt x="12368" y="19524"/>
                  </a:lnTo>
                  <a:lnTo>
                    <a:pt x="9605" y="14762"/>
                  </a:lnTo>
                  <a:lnTo>
                    <a:pt x="8947" y="19524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00" name="Freeform 97"/>
            <p:cNvSpPr>
              <a:spLocks noChangeAspect="1"/>
            </p:cNvSpPr>
            <p:nvPr/>
          </p:nvSpPr>
          <p:spPr bwMode="auto">
            <a:xfrm>
              <a:off x="7307263" y="4960938"/>
              <a:ext cx="63500" cy="20637"/>
            </a:xfrm>
            <a:custGeom>
              <a:avLst/>
              <a:gdLst>
                <a:gd name="T0" fmla="*/ 0 w 20000"/>
                <a:gd name="T1" fmla="*/ 29349 h 20000"/>
                <a:gd name="T2" fmla="*/ 0 w 20000"/>
                <a:gd name="T3" fmla="*/ 15033 h 20000"/>
                <a:gd name="T4" fmla="*/ 2147483647 w 20000"/>
                <a:gd name="T5" fmla="*/ 10737 h 20000"/>
                <a:gd name="T6" fmla="*/ 2147483647 w 20000"/>
                <a:gd name="T7" fmla="*/ 10737 h 20000"/>
                <a:gd name="T8" fmla="*/ 2147483647 w 20000"/>
                <a:gd name="T9" fmla="*/ 15033 h 20000"/>
                <a:gd name="T10" fmla="*/ 2147483647 w 20000"/>
                <a:gd name="T11" fmla="*/ 15033 h 20000"/>
                <a:gd name="T12" fmla="*/ 2147483647 w 20000"/>
                <a:gd name="T13" fmla="*/ 10737 h 20000"/>
                <a:gd name="T14" fmla="*/ 2147483647 w 20000"/>
                <a:gd name="T15" fmla="*/ 4295 h 20000"/>
                <a:gd name="T16" fmla="*/ 2147483647 w 20000"/>
                <a:gd name="T17" fmla="*/ 0 h 20000"/>
                <a:gd name="T18" fmla="*/ 2147483647 w 20000"/>
                <a:gd name="T19" fmla="*/ 4295 h 20000"/>
                <a:gd name="T20" fmla="*/ 2147483647 w 20000"/>
                <a:gd name="T21" fmla="*/ 4295 h 20000"/>
                <a:gd name="T22" fmla="*/ 2147483647 w 20000"/>
                <a:gd name="T23" fmla="*/ 10737 h 20000"/>
                <a:gd name="T24" fmla="*/ 2147483647 w 20000"/>
                <a:gd name="T25" fmla="*/ 4295 h 20000"/>
                <a:gd name="T26" fmla="*/ 2147483647 w 20000"/>
                <a:gd name="T27" fmla="*/ 22191 h 20000"/>
                <a:gd name="T28" fmla="*/ 2147483647 w 20000"/>
                <a:gd name="T29" fmla="*/ 22191 h 20000"/>
                <a:gd name="T30" fmla="*/ 2147483647 w 20000"/>
                <a:gd name="T31" fmla="*/ 15033 h 20000"/>
                <a:gd name="T32" fmla="*/ 2147483647 w 20000"/>
                <a:gd name="T33" fmla="*/ 15033 h 20000"/>
                <a:gd name="T34" fmla="*/ 2147483647 w 20000"/>
                <a:gd name="T35" fmla="*/ 29349 h 20000"/>
                <a:gd name="T36" fmla="*/ 2147483647 w 20000"/>
                <a:gd name="T37" fmla="*/ 29349 h 20000"/>
                <a:gd name="T38" fmla="*/ 0 w 20000"/>
                <a:gd name="T39" fmla="*/ 29349 h 200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000"/>
                <a:gd name="T61" fmla="*/ 0 h 20000"/>
                <a:gd name="T62" fmla="*/ 20000 w 20000"/>
                <a:gd name="T63" fmla="*/ 20000 h 200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000" h="20000">
                  <a:moveTo>
                    <a:pt x="0" y="19524"/>
                  </a:moveTo>
                  <a:lnTo>
                    <a:pt x="0" y="10000"/>
                  </a:lnTo>
                  <a:lnTo>
                    <a:pt x="2569" y="7143"/>
                  </a:lnTo>
                  <a:lnTo>
                    <a:pt x="6606" y="7143"/>
                  </a:lnTo>
                  <a:lnTo>
                    <a:pt x="7523" y="10000"/>
                  </a:lnTo>
                  <a:lnTo>
                    <a:pt x="9358" y="10000"/>
                  </a:lnTo>
                  <a:lnTo>
                    <a:pt x="10459" y="7143"/>
                  </a:lnTo>
                  <a:lnTo>
                    <a:pt x="7523" y="2857"/>
                  </a:lnTo>
                  <a:lnTo>
                    <a:pt x="10459" y="0"/>
                  </a:lnTo>
                  <a:lnTo>
                    <a:pt x="12294" y="2857"/>
                  </a:lnTo>
                  <a:lnTo>
                    <a:pt x="14128" y="2857"/>
                  </a:lnTo>
                  <a:lnTo>
                    <a:pt x="16881" y="7143"/>
                  </a:lnTo>
                  <a:lnTo>
                    <a:pt x="17982" y="2857"/>
                  </a:lnTo>
                  <a:lnTo>
                    <a:pt x="19817" y="14762"/>
                  </a:lnTo>
                  <a:lnTo>
                    <a:pt x="14128" y="14762"/>
                  </a:lnTo>
                  <a:lnTo>
                    <a:pt x="14128" y="10000"/>
                  </a:lnTo>
                  <a:lnTo>
                    <a:pt x="12294" y="10000"/>
                  </a:lnTo>
                  <a:lnTo>
                    <a:pt x="10459" y="19524"/>
                  </a:lnTo>
                  <a:lnTo>
                    <a:pt x="7523" y="19524"/>
                  </a:lnTo>
                  <a:lnTo>
                    <a:pt x="0" y="19524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01" name="Freeform 98"/>
            <p:cNvSpPr>
              <a:spLocks noChangeAspect="1"/>
            </p:cNvSpPr>
            <p:nvPr/>
          </p:nvSpPr>
          <p:spPr bwMode="auto">
            <a:xfrm>
              <a:off x="7016750" y="4816475"/>
              <a:ext cx="41275" cy="31750"/>
            </a:xfrm>
            <a:custGeom>
              <a:avLst/>
              <a:gdLst>
                <a:gd name="T0" fmla="*/ 243209838 w 20000"/>
                <a:gd name="T1" fmla="*/ 8014430 h 20000"/>
                <a:gd name="T2" fmla="*/ 145292500 w 20000"/>
                <a:gd name="T3" fmla="*/ 7416280 h 20000"/>
                <a:gd name="T4" fmla="*/ 113702840 w 20000"/>
                <a:gd name="T5" fmla="*/ 4425715 h 20000"/>
                <a:gd name="T6" fmla="*/ 63167549 w 20000"/>
                <a:gd name="T7" fmla="*/ 2511720 h 20000"/>
                <a:gd name="T8" fmla="*/ 0 w 20000"/>
                <a:gd name="T9" fmla="*/ 2511720 h 20000"/>
                <a:gd name="T10" fmla="*/ 63167549 w 20000"/>
                <a:gd name="T11" fmla="*/ 2511720 h 20000"/>
                <a:gd name="T12" fmla="*/ 63167549 w 20000"/>
                <a:gd name="T13" fmla="*/ 0 h 20000"/>
                <a:gd name="T14" fmla="*/ 82123911 w 20000"/>
                <a:gd name="T15" fmla="*/ 0 h 20000"/>
                <a:gd name="T16" fmla="*/ 82123911 w 20000"/>
                <a:gd name="T17" fmla="*/ 1196207 h 20000"/>
                <a:gd name="T18" fmla="*/ 113702840 w 20000"/>
                <a:gd name="T19" fmla="*/ 1196207 h 20000"/>
                <a:gd name="T20" fmla="*/ 113702840 w 20000"/>
                <a:gd name="T21" fmla="*/ 0 h 20000"/>
                <a:gd name="T22" fmla="*/ 145292500 w 20000"/>
                <a:gd name="T23" fmla="*/ 0 h 20000"/>
                <a:gd name="T24" fmla="*/ 161084243 w 20000"/>
                <a:gd name="T25" fmla="*/ 1196207 h 20000"/>
                <a:gd name="T26" fmla="*/ 161084243 w 20000"/>
                <a:gd name="T27" fmla="*/ 4904562 h 20000"/>
                <a:gd name="T28" fmla="*/ 243209838 w 20000"/>
                <a:gd name="T29" fmla="*/ 6100492 h 20000"/>
                <a:gd name="T30" fmla="*/ 211609842 w 20000"/>
                <a:gd name="T31" fmla="*/ 7416280 h 20000"/>
                <a:gd name="T32" fmla="*/ 243209838 w 20000"/>
                <a:gd name="T33" fmla="*/ 8014430 h 2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000"/>
                <a:gd name="T52" fmla="*/ 0 h 20000"/>
                <a:gd name="T53" fmla="*/ 20000 w 20000"/>
                <a:gd name="T54" fmla="*/ 20000 h 200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000" h="20000">
                  <a:moveTo>
                    <a:pt x="19744" y="19706"/>
                  </a:moveTo>
                  <a:lnTo>
                    <a:pt x="11795" y="18235"/>
                  </a:lnTo>
                  <a:lnTo>
                    <a:pt x="9231" y="10882"/>
                  </a:lnTo>
                  <a:lnTo>
                    <a:pt x="5128" y="6176"/>
                  </a:lnTo>
                  <a:lnTo>
                    <a:pt x="0" y="6176"/>
                  </a:lnTo>
                  <a:lnTo>
                    <a:pt x="5128" y="6176"/>
                  </a:lnTo>
                  <a:lnTo>
                    <a:pt x="5128" y="0"/>
                  </a:lnTo>
                  <a:lnTo>
                    <a:pt x="6667" y="0"/>
                  </a:lnTo>
                  <a:lnTo>
                    <a:pt x="6667" y="2941"/>
                  </a:lnTo>
                  <a:lnTo>
                    <a:pt x="9231" y="2941"/>
                  </a:lnTo>
                  <a:lnTo>
                    <a:pt x="9231" y="0"/>
                  </a:lnTo>
                  <a:lnTo>
                    <a:pt x="11795" y="0"/>
                  </a:lnTo>
                  <a:lnTo>
                    <a:pt x="13077" y="2941"/>
                  </a:lnTo>
                  <a:lnTo>
                    <a:pt x="13077" y="12059"/>
                  </a:lnTo>
                  <a:lnTo>
                    <a:pt x="19744" y="15000"/>
                  </a:lnTo>
                  <a:lnTo>
                    <a:pt x="17179" y="18235"/>
                  </a:lnTo>
                  <a:lnTo>
                    <a:pt x="19744" y="19706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02" name="Freeform 99"/>
            <p:cNvSpPr>
              <a:spLocks noChangeAspect="1"/>
            </p:cNvSpPr>
            <p:nvPr/>
          </p:nvSpPr>
          <p:spPr bwMode="auto">
            <a:xfrm>
              <a:off x="7832725" y="4948238"/>
              <a:ext cx="34925" cy="23812"/>
            </a:xfrm>
            <a:custGeom>
              <a:avLst/>
              <a:gdLst>
                <a:gd name="T0" fmla="*/ 0 w 20000"/>
                <a:gd name="T1" fmla="*/ 189166 h 20000"/>
                <a:gd name="T2" fmla="*/ 9215157 w 20000"/>
                <a:gd name="T3" fmla="*/ 64400 h 20000"/>
                <a:gd name="T4" fmla="*/ 23255326 w 20000"/>
                <a:gd name="T5" fmla="*/ 0 h 20000"/>
                <a:gd name="T6" fmla="*/ 27642756 w 20000"/>
                <a:gd name="T7" fmla="*/ 16099 h 20000"/>
                <a:gd name="T8" fmla="*/ 27642756 w 20000"/>
                <a:gd name="T9" fmla="*/ 104643 h 20000"/>
                <a:gd name="T10" fmla="*/ 20623114 w 20000"/>
                <a:gd name="T11" fmla="*/ 165018 h 20000"/>
                <a:gd name="T12" fmla="*/ 0 w 20000"/>
                <a:gd name="T13" fmla="*/ 189166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0" y="19583"/>
                  </a:moveTo>
                  <a:lnTo>
                    <a:pt x="6563" y="6667"/>
                  </a:lnTo>
                  <a:lnTo>
                    <a:pt x="16563" y="0"/>
                  </a:lnTo>
                  <a:lnTo>
                    <a:pt x="19688" y="1667"/>
                  </a:lnTo>
                  <a:lnTo>
                    <a:pt x="19688" y="10833"/>
                  </a:lnTo>
                  <a:lnTo>
                    <a:pt x="14688" y="17083"/>
                  </a:lnTo>
                  <a:lnTo>
                    <a:pt x="0" y="19583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03" name="Freeform 100"/>
            <p:cNvSpPr>
              <a:spLocks noChangeAspect="1"/>
            </p:cNvSpPr>
            <p:nvPr/>
          </p:nvSpPr>
          <p:spPr bwMode="auto">
            <a:xfrm>
              <a:off x="7362825" y="4987925"/>
              <a:ext cx="42863" cy="23813"/>
            </a:xfrm>
            <a:custGeom>
              <a:avLst/>
              <a:gdLst>
                <a:gd name="T0" fmla="*/ 319890216 w 20000"/>
                <a:gd name="T1" fmla="*/ 189584 h 20000"/>
                <a:gd name="T2" fmla="*/ 242493590 w 20000"/>
                <a:gd name="T3" fmla="*/ 115229 h 20000"/>
                <a:gd name="T4" fmla="*/ 103187489 w 20000"/>
                <a:gd name="T5" fmla="*/ 55762 h 20000"/>
                <a:gd name="T6" fmla="*/ 0 w 20000"/>
                <a:gd name="T7" fmla="*/ 55762 h 20000"/>
                <a:gd name="T8" fmla="*/ 0 w 20000"/>
                <a:gd name="T9" fmla="*/ 22308 h 20000"/>
                <a:gd name="T10" fmla="*/ 134150610 w 20000"/>
                <a:gd name="T11" fmla="*/ 22308 h 20000"/>
                <a:gd name="T12" fmla="*/ 242493590 w 20000"/>
                <a:gd name="T13" fmla="*/ 0 h 20000"/>
                <a:gd name="T14" fmla="*/ 263142164 w 20000"/>
                <a:gd name="T15" fmla="*/ 55762 h 20000"/>
                <a:gd name="T16" fmla="*/ 345681250 w 20000"/>
                <a:gd name="T17" fmla="*/ 55762 h 20000"/>
                <a:gd name="T18" fmla="*/ 397294866 w 20000"/>
                <a:gd name="T19" fmla="*/ 115229 h 20000"/>
                <a:gd name="T20" fmla="*/ 345681250 w 20000"/>
                <a:gd name="T21" fmla="*/ 152398 h 20000"/>
                <a:gd name="T22" fmla="*/ 319890216 w 20000"/>
                <a:gd name="T23" fmla="*/ 189584 h 2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00"/>
                <a:gd name="T37" fmla="*/ 0 h 20000"/>
                <a:gd name="T38" fmla="*/ 20000 w 20000"/>
                <a:gd name="T39" fmla="*/ 20000 h 200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00" h="20000">
                  <a:moveTo>
                    <a:pt x="15897" y="19615"/>
                  </a:moveTo>
                  <a:lnTo>
                    <a:pt x="12051" y="11923"/>
                  </a:lnTo>
                  <a:lnTo>
                    <a:pt x="5128" y="5769"/>
                  </a:lnTo>
                  <a:lnTo>
                    <a:pt x="0" y="5769"/>
                  </a:lnTo>
                  <a:lnTo>
                    <a:pt x="0" y="2308"/>
                  </a:lnTo>
                  <a:lnTo>
                    <a:pt x="6667" y="2308"/>
                  </a:lnTo>
                  <a:lnTo>
                    <a:pt x="12051" y="0"/>
                  </a:lnTo>
                  <a:lnTo>
                    <a:pt x="13077" y="5769"/>
                  </a:lnTo>
                  <a:lnTo>
                    <a:pt x="17179" y="5769"/>
                  </a:lnTo>
                  <a:lnTo>
                    <a:pt x="19744" y="11923"/>
                  </a:lnTo>
                  <a:lnTo>
                    <a:pt x="17179" y="15769"/>
                  </a:lnTo>
                  <a:lnTo>
                    <a:pt x="15897" y="19615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04" name="Freeform 101"/>
            <p:cNvSpPr>
              <a:spLocks noChangeAspect="1"/>
            </p:cNvSpPr>
            <p:nvPr/>
          </p:nvSpPr>
          <p:spPr bwMode="auto">
            <a:xfrm>
              <a:off x="7546975" y="4852988"/>
              <a:ext cx="30163" cy="14287"/>
            </a:xfrm>
            <a:custGeom>
              <a:avLst/>
              <a:gdLst>
                <a:gd name="T0" fmla="*/ 2088316 w 20000"/>
                <a:gd name="T1" fmla="*/ 244 h 20000"/>
                <a:gd name="T2" fmla="*/ 0 w 20000"/>
                <a:gd name="T3" fmla="*/ 31 h 20000"/>
                <a:gd name="T4" fmla="*/ 0 w 20000"/>
                <a:gd name="T5" fmla="*/ 0 h 20000"/>
                <a:gd name="T6" fmla="*/ 3634934 w 20000"/>
                <a:gd name="T7" fmla="*/ 0 h 20000"/>
                <a:gd name="T8" fmla="*/ 4099206 w 20000"/>
                <a:gd name="T9" fmla="*/ 197 h 20000"/>
                <a:gd name="T10" fmla="*/ 2088316 w 20000"/>
                <a:gd name="T11" fmla="*/ 244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0000" y="19375"/>
                  </a:moveTo>
                  <a:lnTo>
                    <a:pt x="0" y="2500"/>
                  </a:lnTo>
                  <a:lnTo>
                    <a:pt x="0" y="0"/>
                  </a:lnTo>
                  <a:lnTo>
                    <a:pt x="17407" y="0"/>
                  </a:lnTo>
                  <a:lnTo>
                    <a:pt x="19630" y="15625"/>
                  </a:lnTo>
                  <a:lnTo>
                    <a:pt x="10000" y="19375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05" name="Freeform 102"/>
            <p:cNvSpPr>
              <a:spLocks noChangeAspect="1"/>
            </p:cNvSpPr>
            <p:nvPr/>
          </p:nvSpPr>
          <p:spPr bwMode="auto">
            <a:xfrm>
              <a:off x="7250113" y="4960938"/>
              <a:ext cx="33337" cy="11112"/>
            </a:xfrm>
            <a:custGeom>
              <a:avLst/>
              <a:gdLst>
                <a:gd name="T0" fmla="*/ 8196888 w 20000"/>
                <a:gd name="T1" fmla="*/ 9 h 20000"/>
                <a:gd name="T2" fmla="*/ 4229942 w 20000"/>
                <a:gd name="T3" fmla="*/ 7 h 20000"/>
                <a:gd name="T4" fmla="*/ 0 w 20000"/>
                <a:gd name="T5" fmla="*/ 7 h 20000"/>
                <a:gd name="T6" fmla="*/ 0 w 20000"/>
                <a:gd name="T7" fmla="*/ 0 h 20000"/>
                <a:gd name="T8" fmla="*/ 4229942 w 20000"/>
                <a:gd name="T9" fmla="*/ 2 h 20000"/>
                <a:gd name="T10" fmla="*/ 8196888 w 20000"/>
                <a:gd name="T11" fmla="*/ 0 h 20000"/>
                <a:gd name="T12" fmla="*/ 15070405 w 20000"/>
                <a:gd name="T13" fmla="*/ 7 h 20000"/>
                <a:gd name="T14" fmla="*/ 8196888 w 20000"/>
                <a:gd name="T15" fmla="*/ 7 h 20000"/>
                <a:gd name="T16" fmla="*/ 8196888 w 20000"/>
                <a:gd name="T17" fmla="*/ 9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10690" y="19091"/>
                  </a:moveTo>
                  <a:lnTo>
                    <a:pt x="5517" y="13636"/>
                  </a:lnTo>
                  <a:lnTo>
                    <a:pt x="0" y="13636"/>
                  </a:lnTo>
                  <a:lnTo>
                    <a:pt x="0" y="0"/>
                  </a:lnTo>
                  <a:lnTo>
                    <a:pt x="5517" y="5455"/>
                  </a:lnTo>
                  <a:lnTo>
                    <a:pt x="10690" y="0"/>
                  </a:lnTo>
                  <a:lnTo>
                    <a:pt x="19655" y="13636"/>
                  </a:lnTo>
                  <a:lnTo>
                    <a:pt x="10690" y="13636"/>
                  </a:lnTo>
                  <a:lnTo>
                    <a:pt x="10690" y="19091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06" name="Freeform 103"/>
            <p:cNvSpPr>
              <a:spLocks noChangeAspect="1"/>
            </p:cNvSpPr>
            <p:nvPr/>
          </p:nvSpPr>
          <p:spPr bwMode="auto">
            <a:xfrm>
              <a:off x="7212013" y="4930775"/>
              <a:ext cx="26987" cy="9525"/>
            </a:xfrm>
            <a:custGeom>
              <a:avLst/>
              <a:gdLst>
                <a:gd name="T0" fmla="*/ 532584 w 20000"/>
                <a:gd name="T1" fmla="*/ 1 h 20000"/>
                <a:gd name="T2" fmla="*/ 0 w 20000"/>
                <a:gd name="T3" fmla="*/ 1 h 20000"/>
                <a:gd name="T4" fmla="*/ 0 w 20000"/>
                <a:gd name="T5" fmla="*/ 0 h 20000"/>
                <a:gd name="T6" fmla="*/ 962695 w 20000"/>
                <a:gd name="T7" fmla="*/ 0 h 20000"/>
                <a:gd name="T8" fmla="*/ 839808 w 20000"/>
                <a:gd name="T9" fmla="*/ 1 h 20000"/>
                <a:gd name="T10" fmla="*/ 635022 w 20000"/>
                <a:gd name="T11" fmla="*/ 1 h 20000"/>
                <a:gd name="T12" fmla="*/ 532584 w 20000"/>
                <a:gd name="T13" fmla="*/ 1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10833" y="18824"/>
                  </a:moveTo>
                  <a:lnTo>
                    <a:pt x="0" y="12941"/>
                  </a:lnTo>
                  <a:lnTo>
                    <a:pt x="0" y="0"/>
                  </a:lnTo>
                  <a:lnTo>
                    <a:pt x="19583" y="0"/>
                  </a:lnTo>
                  <a:lnTo>
                    <a:pt x="17083" y="12941"/>
                  </a:lnTo>
                  <a:lnTo>
                    <a:pt x="12917" y="12941"/>
                  </a:lnTo>
                  <a:lnTo>
                    <a:pt x="10833" y="18824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07" name="Freeform 104"/>
            <p:cNvSpPr>
              <a:spLocks noChangeAspect="1"/>
            </p:cNvSpPr>
            <p:nvPr/>
          </p:nvSpPr>
          <p:spPr bwMode="auto">
            <a:xfrm>
              <a:off x="7283450" y="4964113"/>
              <a:ext cx="17463" cy="17462"/>
            </a:xfrm>
            <a:custGeom>
              <a:avLst/>
              <a:gdLst>
                <a:gd name="T0" fmla="*/ 2786 w 20000"/>
                <a:gd name="T1" fmla="*/ 3333 h 20000"/>
                <a:gd name="T2" fmla="*/ 0 w 20000"/>
                <a:gd name="T3" fmla="*/ 2408 h 20000"/>
                <a:gd name="T4" fmla="*/ 0 w 20000"/>
                <a:gd name="T5" fmla="*/ 1482 h 20000"/>
                <a:gd name="T6" fmla="*/ 1607 w 20000"/>
                <a:gd name="T7" fmla="*/ 2408 h 20000"/>
                <a:gd name="T8" fmla="*/ 1179 w 20000"/>
                <a:gd name="T9" fmla="*/ 925 h 20000"/>
                <a:gd name="T10" fmla="*/ 1607 w 20000"/>
                <a:gd name="T11" fmla="*/ 0 h 20000"/>
                <a:gd name="T12" fmla="*/ 3322 w 20000"/>
                <a:gd name="T13" fmla="*/ 0 h 20000"/>
                <a:gd name="T14" fmla="*/ 2786 w 20000"/>
                <a:gd name="T15" fmla="*/ 3333 h 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00"/>
                <a:gd name="T25" fmla="*/ 0 h 20000"/>
                <a:gd name="T26" fmla="*/ 20000 w 20000"/>
                <a:gd name="T27" fmla="*/ 20000 h 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00" h="20000">
                  <a:moveTo>
                    <a:pt x="16250" y="19459"/>
                  </a:moveTo>
                  <a:lnTo>
                    <a:pt x="0" y="14054"/>
                  </a:lnTo>
                  <a:lnTo>
                    <a:pt x="0" y="8649"/>
                  </a:lnTo>
                  <a:lnTo>
                    <a:pt x="9375" y="14054"/>
                  </a:lnTo>
                  <a:lnTo>
                    <a:pt x="6875" y="5405"/>
                  </a:lnTo>
                  <a:lnTo>
                    <a:pt x="9375" y="0"/>
                  </a:lnTo>
                  <a:lnTo>
                    <a:pt x="19375" y="0"/>
                  </a:lnTo>
                  <a:lnTo>
                    <a:pt x="16250" y="19459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08" name="Freeform 105"/>
            <p:cNvSpPr>
              <a:spLocks noChangeAspect="1"/>
            </p:cNvSpPr>
            <p:nvPr/>
          </p:nvSpPr>
          <p:spPr bwMode="auto">
            <a:xfrm>
              <a:off x="7075488" y="4840288"/>
              <a:ext cx="22225" cy="12700"/>
            </a:xfrm>
            <a:custGeom>
              <a:avLst/>
              <a:gdLst>
                <a:gd name="T0" fmla="*/ 0 w 20000"/>
                <a:gd name="T1" fmla="*/ 53 h 20000"/>
                <a:gd name="T2" fmla="*/ 20743 w 20000"/>
                <a:gd name="T3" fmla="*/ 0 h 20000"/>
                <a:gd name="T4" fmla="*/ 76735 w 20000"/>
                <a:gd name="T5" fmla="*/ 0 h 20000"/>
                <a:gd name="T6" fmla="*/ 76735 w 20000"/>
                <a:gd name="T7" fmla="*/ 53 h 20000"/>
                <a:gd name="T8" fmla="*/ 43552 w 20000"/>
                <a:gd name="T9" fmla="*/ 31 h 20000"/>
                <a:gd name="T10" fmla="*/ 0 w 20000"/>
                <a:gd name="T11" fmla="*/ 53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0" y="19286"/>
                  </a:moveTo>
                  <a:lnTo>
                    <a:pt x="5263" y="0"/>
                  </a:lnTo>
                  <a:lnTo>
                    <a:pt x="19474" y="0"/>
                  </a:lnTo>
                  <a:lnTo>
                    <a:pt x="19474" y="19286"/>
                  </a:lnTo>
                  <a:lnTo>
                    <a:pt x="11053" y="11429"/>
                  </a:lnTo>
                  <a:lnTo>
                    <a:pt x="0" y="19286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09" name="Freeform 106"/>
            <p:cNvSpPr>
              <a:spLocks noChangeAspect="1"/>
            </p:cNvSpPr>
            <p:nvPr/>
          </p:nvSpPr>
          <p:spPr bwMode="auto">
            <a:xfrm>
              <a:off x="6818313" y="4748213"/>
              <a:ext cx="17462" cy="26987"/>
            </a:xfrm>
            <a:custGeom>
              <a:avLst/>
              <a:gdLst>
                <a:gd name="T0" fmla="*/ 2249 w 20000"/>
                <a:gd name="T1" fmla="*/ 964324 h 20000"/>
                <a:gd name="T2" fmla="*/ 0 w 20000"/>
                <a:gd name="T3" fmla="*/ 75601 h 20000"/>
                <a:gd name="T4" fmla="*/ 643 w 20000"/>
                <a:gd name="T5" fmla="*/ 0 h 20000"/>
                <a:gd name="T6" fmla="*/ 3320 w 20000"/>
                <a:gd name="T7" fmla="*/ 472665 h 20000"/>
                <a:gd name="T8" fmla="*/ 2249 w 20000"/>
                <a:gd name="T9" fmla="*/ 964324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13125" y="19615"/>
                  </a:moveTo>
                  <a:lnTo>
                    <a:pt x="0" y="1538"/>
                  </a:lnTo>
                  <a:lnTo>
                    <a:pt x="3750" y="0"/>
                  </a:lnTo>
                  <a:lnTo>
                    <a:pt x="19375" y="9615"/>
                  </a:lnTo>
                  <a:lnTo>
                    <a:pt x="13125" y="19615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10" name="Freeform 107"/>
            <p:cNvSpPr>
              <a:spLocks noChangeAspect="1"/>
            </p:cNvSpPr>
            <p:nvPr/>
          </p:nvSpPr>
          <p:spPr bwMode="auto">
            <a:xfrm>
              <a:off x="6854825" y="4803775"/>
              <a:ext cx="12700" cy="19050"/>
            </a:xfrm>
            <a:custGeom>
              <a:avLst/>
              <a:gdLst>
                <a:gd name="T0" fmla="*/ 39 w 20000"/>
                <a:gd name="T1" fmla="*/ 10337 h 20000"/>
                <a:gd name="T2" fmla="*/ 0 w 20000"/>
                <a:gd name="T3" fmla="*/ 2870 h 20000"/>
                <a:gd name="T4" fmla="*/ 0 w 20000"/>
                <a:gd name="T5" fmla="*/ 0 h 20000"/>
                <a:gd name="T6" fmla="*/ 11 w 20000"/>
                <a:gd name="T7" fmla="*/ 0 h 20000"/>
                <a:gd name="T8" fmla="*/ 52 w 20000"/>
                <a:gd name="T9" fmla="*/ 7465 h 20000"/>
                <a:gd name="T10" fmla="*/ 39 w 20000"/>
                <a:gd name="T11" fmla="*/ 10337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4286" y="19459"/>
                  </a:moveTo>
                  <a:lnTo>
                    <a:pt x="0" y="5405"/>
                  </a:lnTo>
                  <a:lnTo>
                    <a:pt x="0" y="0"/>
                  </a:lnTo>
                  <a:lnTo>
                    <a:pt x="3810" y="0"/>
                  </a:lnTo>
                  <a:lnTo>
                    <a:pt x="19048" y="14054"/>
                  </a:lnTo>
                  <a:lnTo>
                    <a:pt x="14286" y="19459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11" name="Freeform 108"/>
            <p:cNvSpPr>
              <a:spLocks noChangeAspect="1"/>
            </p:cNvSpPr>
            <p:nvPr/>
          </p:nvSpPr>
          <p:spPr bwMode="auto">
            <a:xfrm>
              <a:off x="7670800" y="4938713"/>
              <a:ext cx="17463" cy="22225"/>
            </a:xfrm>
            <a:custGeom>
              <a:avLst/>
              <a:gdLst>
                <a:gd name="T0" fmla="*/ 1072 w 20000"/>
                <a:gd name="T1" fmla="*/ 77169 h 20000"/>
                <a:gd name="T2" fmla="*/ 0 w 20000"/>
                <a:gd name="T3" fmla="*/ 60750 h 20000"/>
                <a:gd name="T4" fmla="*/ 2679 w 20000"/>
                <a:gd name="T5" fmla="*/ 0 h 20000"/>
                <a:gd name="T6" fmla="*/ 3322 w 20000"/>
                <a:gd name="T7" fmla="*/ 34479 h 20000"/>
                <a:gd name="T8" fmla="*/ 1072 w 20000"/>
                <a:gd name="T9" fmla="*/ 77169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6250" y="19583"/>
                  </a:moveTo>
                  <a:lnTo>
                    <a:pt x="0" y="15417"/>
                  </a:lnTo>
                  <a:lnTo>
                    <a:pt x="15625" y="0"/>
                  </a:lnTo>
                  <a:lnTo>
                    <a:pt x="19375" y="8750"/>
                  </a:lnTo>
                  <a:lnTo>
                    <a:pt x="6250" y="19583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12" name="Freeform 109"/>
            <p:cNvSpPr>
              <a:spLocks noChangeAspect="1"/>
            </p:cNvSpPr>
            <p:nvPr/>
          </p:nvSpPr>
          <p:spPr bwMode="auto">
            <a:xfrm>
              <a:off x="6780213" y="4718050"/>
              <a:ext cx="17462" cy="14288"/>
            </a:xfrm>
            <a:custGeom>
              <a:avLst/>
              <a:gdLst>
                <a:gd name="T0" fmla="*/ 3320 w 20000"/>
                <a:gd name="T1" fmla="*/ 244 h 20000"/>
                <a:gd name="T2" fmla="*/ 0 w 20000"/>
                <a:gd name="T3" fmla="*/ 87 h 20000"/>
                <a:gd name="T4" fmla="*/ 0 w 20000"/>
                <a:gd name="T5" fmla="*/ 0 h 20000"/>
                <a:gd name="T6" fmla="*/ 3320 w 20000"/>
                <a:gd name="T7" fmla="*/ 204 h 20000"/>
                <a:gd name="T8" fmla="*/ 3320 w 20000"/>
                <a:gd name="T9" fmla="*/ 244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19375" y="19375"/>
                  </a:moveTo>
                  <a:lnTo>
                    <a:pt x="0" y="6875"/>
                  </a:lnTo>
                  <a:lnTo>
                    <a:pt x="0" y="0"/>
                  </a:lnTo>
                  <a:lnTo>
                    <a:pt x="19375" y="16250"/>
                  </a:lnTo>
                  <a:lnTo>
                    <a:pt x="19375" y="19375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13" name="Freeform 110"/>
            <p:cNvSpPr>
              <a:spLocks noChangeAspect="1"/>
            </p:cNvSpPr>
            <p:nvPr/>
          </p:nvSpPr>
          <p:spPr bwMode="auto">
            <a:xfrm>
              <a:off x="7088188" y="4692650"/>
              <a:ext cx="17462" cy="14288"/>
            </a:xfrm>
            <a:custGeom>
              <a:avLst/>
              <a:gdLst>
                <a:gd name="T0" fmla="*/ 634 w 20000"/>
                <a:gd name="T1" fmla="*/ 244 h 20000"/>
                <a:gd name="T2" fmla="*/ 0 w 20000"/>
                <a:gd name="T3" fmla="*/ 94 h 20000"/>
                <a:gd name="T4" fmla="*/ 634 w 20000"/>
                <a:gd name="T5" fmla="*/ 0 h 20000"/>
                <a:gd name="T6" fmla="*/ 2031 w 20000"/>
                <a:gd name="T7" fmla="*/ 94 h 20000"/>
                <a:gd name="T8" fmla="*/ 3299 w 20000"/>
                <a:gd name="T9" fmla="*/ 244 h 20000"/>
                <a:gd name="T10" fmla="*/ 634 w 20000"/>
                <a:gd name="T11" fmla="*/ 244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3704" y="19259"/>
                  </a:moveTo>
                  <a:lnTo>
                    <a:pt x="0" y="7407"/>
                  </a:lnTo>
                  <a:lnTo>
                    <a:pt x="3704" y="0"/>
                  </a:lnTo>
                  <a:lnTo>
                    <a:pt x="11852" y="7407"/>
                  </a:lnTo>
                  <a:lnTo>
                    <a:pt x="19259" y="19259"/>
                  </a:lnTo>
                  <a:lnTo>
                    <a:pt x="3704" y="19259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14" name="Freeform 111"/>
            <p:cNvSpPr>
              <a:spLocks noChangeAspect="1"/>
            </p:cNvSpPr>
            <p:nvPr/>
          </p:nvSpPr>
          <p:spPr bwMode="auto">
            <a:xfrm>
              <a:off x="6975475" y="4751388"/>
              <a:ext cx="7938" cy="635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0" y="0"/>
                  </a:moveTo>
                  <a:lnTo>
                    <a:pt x="12500" y="18333"/>
                  </a:lnTo>
                  <a:lnTo>
                    <a:pt x="18750" y="0"/>
                  </a:lnTo>
                  <a:lnTo>
                    <a:pt x="12500" y="183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15" name="Freeform 112"/>
            <p:cNvSpPr>
              <a:spLocks noChangeAspect="1"/>
            </p:cNvSpPr>
            <p:nvPr/>
          </p:nvSpPr>
          <p:spPr bwMode="auto">
            <a:xfrm>
              <a:off x="5303838" y="3935413"/>
              <a:ext cx="242887" cy="196850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0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0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2147483647 h 20000"/>
                <a:gd name="T94" fmla="*/ 2147483647 w 20000"/>
                <a:gd name="T95" fmla="*/ 2147483647 h 20000"/>
                <a:gd name="T96" fmla="*/ 2147483647 w 20000"/>
                <a:gd name="T97" fmla="*/ 2147483647 h 2000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000"/>
                <a:gd name="T148" fmla="*/ 0 h 20000"/>
                <a:gd name="T149" fmla="*/ 20000 w 20000"/>
                <a:gd name="T150" fmla="*/ 20000 h 2000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000" h="20000">
                  <a:moveTo>
                    <a:pt x="6338" y="769"/>
                  </a:moveTo>
                  <a:lnTo>
                    <a:pt x="7324" y="0"/>
                  </a:lnTo>
                  <a:lnTo>
                    <a:pt x="8545" y="288"/>
                  </a:lnTo>
                  <a:lnTo>
                    <a:pt x="10469" y="769"/>
                  </a:lnTo>
                  <a:lnTo>
                    <a:pt x="11455" y="769"/>
                  </a:lnTo>
                  <a:lnTo>
                    <a:pt x="11690" y="1490"/>
                  </a:lnTo>
                  <a:lnTo>
                    <a:pt x="12207" y="2260"/>
                  </a:lnTo>
                  <a:lnTo>
                    <a:pt x="12911" y="3462"/>
                  </a:lnTo>
                  <a:lnTo>
                    <a:pt x="13662" y="3462"/>
                  </a:lnTo>
                  <a:lnTo>
                    <a:pt x="14601" y="3462"/>
                  </a:lnTo>
                  <a:lnTo>
                    <a:pt x="14883" y="3990"/>
                  </a:lnTo>
                  <a:lnTo>
                    <a:pt x="14131" y="4231"/>
                  </a:lnTo>
                  <a:lnTo>
                    <a:pt x="14601" y="5481"/>
                  </a:lnTo>
                  <a:lnTo>
                    <a:pt x="13662" y="6010"/>
                  </a:lnTo>
                  <a:lnTo>
                    <a:pt x="13662" y="6779"/>
                  </a:lnTo>
                  <a:lnTo>
                    <a:pt x="13380" y="7260"/>
                  </a:lnTo>
                  <a:lnTo>
                    <a:pt x="13380" y="8462"/>
                  </a:lnTo>
                  <a:lnTo>
                    <a:pt x="14601" y="9471"/>
                  </a:lnTo>
                  <a:lnTo>
                    <a:pt x="14883" y="10433"/>
                  </a:lnTo>
                  <a:lnTo>
                    <a:pt x="16526" y="11490"/>
                  </a:lnTo>
                  <a:lnTo>
                    <a:pt x="17559" y="11971"/>
                  </a:lnTo>
                  <a:lnTo>
                    <a:pt x="18498" y="13750"/>
                  </a:lnTo>
                  <a:lnTo>
                    <a:pt x="18498" y="13942"/>
                  </a:lnTo>
                  <a:lnTo>
                    <a:pt x="18498" y="15192"/>
                  </a:lnTo>
                  <a:lnTo>
                    <a:pt x="19202" y="15721"/>
                  </a:lnTo>
                  <a:lnTo>
                    <a:pt x="19202" y="16683"/>
                  </a:lnTo>
                  <a:lnTo>
                    <a:pt x="19953" y="17933"/>
                  </a:lnTo>
                  <a:lnTo>
                    <a:pt x="19718" y="17933"/>
                  </a:lnTo>
                  <a:lnTo>
                    <a:pt x="18732" y="17933"/>
                  </a:lnTo>
                  <a:lnTo>
                    <a:pt x="17559" y="17933"/>
                  </a:lnTo>
                  <a:lnTo>
                    <a:pt x="17277" y="19183"/>
                  </a:lnTo>
                  <a:lnTo>
                    <a:pt x="16808" y="19952"/>
                  </a:lnTo>
                  <a:lnTo>
                    <a:pt x="12911" y="19952"/>
                  </a:lnTo>
                  <a:lnTo>
                    <a:pt x="10469" y="18942"/>
                  </a:lnTo>
                  <a:lnTo>
                    <a:pt x="10469" y="17163"/>
                  </a:lnTo>
                  <a:lnTo>
                    <a:pt x="9249" y="16683"/>
                  </a:lnTo>
                  <a:lnTo>
                    <a:pt x="9014" y="16442"/>
                  </a:lnTo>
                  <a:lnTo>
                    <a:pt x="7324" y="15721"/>
                  </a:lnTo>
                  <a:lnTo>
                    <a:pt x="3192" y="13173"/>
                  </a:lnTo>
                  <a:lnTo>
                    <a:pt x="1268" y="12692"/>
                  </a:lnTo>
                  <a:lnTo>
                    <a:pt x="0" y="9952"/>
                  </a:lnTo>
                  <a:lnTo>
                    <a:pt x="2723" y="8462"/>
                  </a:lnTo>
                  <a:lnTo>
                    <a:pt x="4131" y="7260"/>
                  </a:lnTo>
                  <a:lnTo>
                    <a:pt x="4648" y="6010"/>
                  </a:lnTo>
                  <a:lnTo>
                    <a:pt x="4648" y="4231"/>
                  </a:lnTo>
                  <a:lnTo>
                    <a:pt x="4648" y="3269"/>
                  </a:lnTo>
                  <a:lnTo>
                    <a:pt x="4648" y="2260"/>
                  </a:lnTo>
                  <a:lnTo>
                    <a:pt x="5869" y="1490"/>
                  </a:lnTo>
                  <a:lnTo>
                    <a:pt x="6338" y="769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16" name="Freeform 113"/>
            <p:cNvSpPr>
              <a:spLocks noChangeAspect="1"/>
            </p:cNvSpPr>
            <p:nvPr/>
          </p:nvSpPr>
          <p:spPr bwMode="auto">
            <a:xfrm>
              <a:off x="5416550" y="3873500"/>
              <a:ext cx="509588" cy="352425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2147483647 h 20000"/>
                <a:gd name="T94" fmla="*/ 2147483647 w 20000"/>
                <a:gd name="T95" fmla="*/ 2147483647 h 20000"/>
                <a:gd name="T96" fmla="*/ 2147483647 w 20000"/>
                <a:gd name="T97" fmla="*/ 2147483647 h 20000"/>
                <a:gd name="T98" fmla="*/ 2147483647 w 20000"/>
                <a:gd name="T99" fmla="*/ 2147483647 h 20000"/>
                <a:gd name="T100" fmla="*/ 2147483647 w 20000"/>
                <a:gd name="T101" fmla="*/ 0 h 20000"/>
                <a:gd name="T102" fmla="*/ 2147483647 w 20000"/>
                <a:gd name="T103" fmla="*/ 2147483647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3233" y="1107"/>
                  </a:moveTo>
                  <a:lnTo>
                    <a:pt x="4504" y="1808"/>
                  </a:lnTo>
                  <a:lnTo>
                    <a:pt x="4370" y="2105"/>
                  </a:lnTo>
                  <a:lnTo>
                    <a:pt x="5061" y="3212"/>
                  </a:lnTo>
                  <a:lnTo>
                    <a:pt x="5886" y="3482"/>
                  </a:lnTo>
                  <a:lnTo>
                    <a:pt x="6800" y="4049"/>
                  </a:lnTo>
                  <a:lnTo>
                    <a:pt x="8294" y="4318"/>
                  </a:lnTo>
                  <a:lnTo>
                    <a:pt x="9342" y="3914"/>
                  </a:lnTo>
                  <a:lnTo>
                    <a:pt x="9588" y="3914"/>
                  </a:lnTo>
                  <a:lnTo>
                    <a:pt x="9253" y="4049"/>
                  </a:lnTo>
                  <a:lnTo>
                    <a:pt x="9253" y="4318"/>
                  </a:lnTo>
                  <a:lnTo>
                    <a:pt x="9810" y="4049"/>
                  </a:lnTo>
                  <a:lnTo>
                    <a:pt x="9588" y="3482"/>
                  </a:lnTo>
                  <a:lnTo>
                    <a:pt x="10502" y="3212"/>
                  </a:lnTo>
                  <a:lnTo>
                    <a:pt x="11081" y="2105"/>
                  </a:lnTo>
                  <a:lnTo>
                    <a:pt x="11773" y="2105"/>
                  </a:lnTo>
                  <a:lnTo>
                    <a:pt x="12687" y="1808"/>
                  </a:lnTo>
                  <a:lnTo>
                    <a:pt x="12910" y="2375"/>
                  </a:lnTo>
                  <a:lnTo>
                    <a:pt x="14181" y="2807"/>
                  </a:lnTo>
                  <a:lnTo>
                    <a:pt x="16611" y="4049"/>
                  </a:lnTo>
                  <a:lnTo>
                    <a:pt x="16834" y="5452"/>
                  </a:lnTo>
                  <a:lnTo>
                    <a:pt x="16834" y="6424"/>
                  </a:lnTo>
                  <a:lnTo>
                    <a:pt x="16611" y="7287"/>
                  </a:lnTo>
                  <a:lnTo>
                    <a:pt x="16834" y="7557"/>
                  </a:lnTo>
                  <a:lnTo>
                    <a:pt x="16499" y="7665"/>
                  </a:lnTo>
                  <a:lnTo>
                    <a:pt x="16611" y="8394"/>
                  </a:lnTo>
                  <a:lnTo>
                    <a:pt x="16834" y="8664"/>
                  </a:lnTo>
                  <a:lnTo>
                    <a:pt x="16611" y="9096"/>
                  </a:lnTo>
                  <a:lnTo>
                    <a:pt x="17101" y="10202"/>
                  </a:lnTo>
                  <a:lnTo>
                    <a:pt x="17101" y="11309"/>
                  </a:lnTo>
                  <a:lnTo>
                    <a:pt x="18016" y="11579"/>
                  </a:lnTo>
                  <a:lnTo>
                    <a:pt x="18105" y="12308"/>
                  </a:lnTo>
                  <a:lnTo>
                    <a:pt x="17770" y="12848"/>
                  </a:lnTo>
                  <a:lnTo>
                    <a:pt x="17547" y="13846"/>
                  </a:lnTo>
                  <a:lnTo>
                    <a:pt x="18350" y="15223"/>
                  </a:lnTo>
                  <a:lnTo>
                    <a:pt x="18930" y="15358"/>
                  </a:lnTo>
                  <a:lnTo>
                    <a:pt x="19509" y="16059"/>
                  </a:lnTo>
                  <a:lnTo>
                    <a:pt x="19621" y="17031"/>
                  </a:lnTo>
                  <a:lnTo>
                    <a:pt x="19978" y="17031"/>
                  </a:lnTo>
                  <a:lnTo>
                    <a:pt x="19978" y="17598"/>
                  </a:lnTo>
                  <a:lnTo>
                    <a:pt x="19844" y="17598"/>
                  </a:lnTo>
                  <a:lnTo>
                    <a:pt x="19844" y="17868"/>
                  </a:lnTo>
                  <a:lnTo>
                    <a:pt x="19509" y="17868"/>
                  </a:lnTo>
                  <a:lnTo>
                    <a:pt x="19041" y="18273"/>
                  </a:lnTo>
                  <a:lnTo>
                    <a:pt x="18707" y="18273"/>
                  </a:lnTo>
                  <a:lnTo>
                    <a:pt x="18462" y="19271"/>
                  </a:lnTo>
                  <a:lnTo>
                    <a:pt x="18462" y="19973"/>
                  </a:lnTo>
                  <a:lnTo>
                    <a:pt x="18016" y="19703"/>
                  </a:lnTo>
                  <a:lnTo>
                    <a:pt x="17101" y="19406"/>
                  </a:lnTo>
                  <a:lnTo>
                    <a:pt x="16054" y="19406"/>
                  </a:lnTo>
                  <a:lnTo>
                    <a:pt x="15139" y="19271"/>
                  </a:lnTo>
                  <a:lnTo>
                    <a:pt x="14091" y="18974"/>
                  </a:lnTo>
                  <a:lnTo>
                    <a:pt x="13623" y="17868"/>
                  </a:lnTo>
                  <a:lnTo>
                    <a:pt x="13177" y="17166"/>
                  </a:lnTo>
                  <a:lnTo>
                    <a:pt x="12575" y="17436"/>
                  </a:lnTo>
                  <a:lnTo>
                    <a:pt x="12219" y="17598"/>
                  </a:lnTo>
                  <a:lnTo>
                    <a:pt x="11773" y="17868"/>
                  </a:lnTo>
                  <a:lnTo>
                    <a:pt x="11438" y="18165"/>
                  </a:lnTo>
                  <a:lnTo>
                    <a:pt x="10725" y="17868"/>
                  </a:lnTo>
                  <a:lnTo>
                    <a:pt x="9922" y="17436"/>
                  </a:lnTo>
                  <a:lnTo>
                    <a:pt x="9342" y="17031"/>
                  </a:lnTo>
                  <a:lnTo>
                    <a:pt x="8986" y="16491"/>
                  </a:lnTo>
                  <a:lnTo>
                    <a:pt x="8294" y="16329"/>
                  </a:lnTo>
                  <a:lnTo>
                    <a:pt x="7737" y="15223"/>
                  </a:lnTo>
                  <a:lnTo>
                    <a:pt x="7514" y="14683"/>
                  </a:lnTo>
                  <a:lnTo>
                    <a:pt x="7157" y="14521"/>
                  </a:lnTo>
                  <a:lnTo>
                    <a:pt x="6800" y="13522"/>
                  </a:lnTo>
                  <a:lnTo>
                    <a:pt x="6577" y="13117"/>
                  </a:lnTo>
                  <a:lnTo>
                    <a:pt x="6243" y="13522"/>
                  </a:lnTo>
                  <a:lnTo>
                    <a:pt x="5663" y="13117"/>
                  </a:lnTo>
                  <a:lnTo>
                    <a:pt x="5663" y="12848"/>
                  </a:lnTo>
                  <a:lnTo>
                    <a:pt x="5418" y="12848"/>
                  </a:lnTo>
                  <a:lnTo>
                    <a:pt x="5418" y="13522"/>
                  </a:lnTo>
                  <a:lnTo>
                    <a:pt x="5061" y="13522"/>
                  </a:lnTo>
                  <a:lnTo>
                    <a:pt x="4727" y="12848"/>
                  </a:lnTo>
                  <a:lnTo>
                    <a:pt x="4727" y="12308"/>
                  </a:lnTo>
                  <a:lnTo>
                    <a:pt x="4370" y="12011"/>
                  </a:lnTo>
                  <a:lnTo>
                    <a:pt x="4370" y="11309"/>
                  </a:lnTo>
                  <a:lnTo>
                    <a:pt x="4370" y="11201"/>
                  </a:lnTo>
                  <a:lnTo>
                    <a:pt x="3924" y="10202"/>
                  </a:lnTo>
                  <a:lnTo>
                    <a:pt x="3456" y="9933"/>
                  </a:lnTo>
                  <a:lnTo>
                    <a:pt x="2653" y="9366"/>
                  </a:lnTo>
                  <a:lnTo>
                    <a:pt x="2542" y="8799"/>
                  </a:lnTo>
                  <a:lnTo>
                    <a:pt x="1962" y="8232"/>
                  </a:lnTo>
                  <a:lnTo>
                    <a:pt x="1962" y="7557"/>
                  </a:lnTo>
                  <a:lnTo>
                    <a:pt x="2096" y="7287"/>
                  </a:lnTo>
                  <a:lnTo>
                    <a:pt x="2096" y="6856"/>
                  </a:lnTo>
                  <a:lnTo>
                    <a:pt x="2542" y="6559"/>
                  </a:lnTo>
                  <a:lnTo>
                    <a:pt x="2319" y="5857"/>
                  </a:lnTo>
                  <a:lnTo>
                    <a:pt x="2653" y="5722"/>
                  </a:lnTo>
                  <a:lnTo>
                    <a:pt x="2542" y="5452"/>
                  </a:lnTo>
                  <a:lnTo>
                    <a:pt x="2096" y="5452"/>
                  </a:lnTo>
                  <a:lnTo>
                    <a:pt x="1739" y="5452"/>
                  </a:lnTo>
                  <a:lnTo>
                    <a:pt x="1382" y="4750"/>
                  </a:lnTo>
                  <a:lnTo>
                    <a:pt x="1137" y="4318"/>
                  </a:lnTo>
                  <a:lnTo>
                    <a:pt x="1048" y="3914"/>
                  </a:lnTo>
                  <a:lnTo>
                    <a:pt x="803" y="3212"/>
                  </a:lnTo>
                  <a:lnTo>
                    <a:pt x="580" y="2537"/>
                  </a:lnTo>
                  <a:lnTo>
                    <a:pt x="580" y="2375"/>
                  </a:lnTo>
                  <a:lnTo>
                    <a:pt x="468" y="1673"/>
                  </a:lnTo>
                  <a:lnTo>
                    <a:pt x="0" y="567"/>
                  </a:lnTo>
                  <a:lnTo>
                    <a:pt x="468" y="0"/>
                  </a:lnTo>
                  <a:lnTo>
                    <a:pt x="1137" y="1107"/>
                  </a:lnTo>
                  <a:lnTo>
                    <a:pt x="2542" y="1404"/>
                  </a:lnTo>
                  <a:lnTo>
                    <a:pt x="3233" y="1107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17" name="Freeform 114"/>
            <p:cNvSpPr>
              <a:spLocks noChangeAspect="1"/>
            </p:cNvSpPr>
            <p:nvPr/>
          </p:nvSpPr>
          <p:spPr bwMode="auto">
            <a:xfrm>
              <a:off x="5197475" y="4037013"/>
              <a:ext cx="33338" cy="92075"/>
            </a:xfrm>
            <a:custGeom>
              <a:avLst/>
              <a:gdLst>
                <a:gd name="T0" fmla="*/ 6877302 w 20000"/>
                <a:gd name="T1" fmla="*/ 2147483647 h 20000"/>
                <a:gd name="T2" fmla="*/ 10844911 w 20000"/>
                <a:gd name="T3" fmla="*/ 2147483647 h 20000"/>
                <a:gd name="T4" fmla="*/ 10844911 w 20000"/>
                <a:gd name="T5" fmla="*/ 0 h 20000"/>
                <a:gd name="T6" fmla="*/ 15076471 w 20000"/>
                <a:gd name="T7" fmla="*/ 0 h 20000"/>
                <a:gd name="T8" fmla="*/ 15076471 w 20000"/>
                <a:gd name="T9" fmla="*/ 2147483647 h 20000"/>
                <a:gd name="T10" fmla="*/ 10844911 w 20000"/>
                <a:gd name="T11" fmla="*/ 2147483647 h 20000"/>
                <a:gd name="T12" fmla="*/ 10844911 w 20000"/>
                <a:gd name="T13" fmla="*/ 2147483647 h 20000"/>
                <a:gd name="T14" fmla="*/ 9786883 w 20000"/>
                <a:gd name="T15" fmla="*/ 2147483647 h 20000"/>
                <a:gd name="T16" fmla="*/ 9786883 w 20000"/>
                <a:gd name="T17" fmla="*/ 2147483647 h 20000"/>
                <a:gd name="T18" fmla="*/ 10844911 w 20000"/>
                <a:gd name="T19" fmla="*/ 2147483647 h 20000"/>
                <a:gd name="T20" fmla="*/ 10844911 w 20000"/>
                <a:gd name="T21" fmla="*/ 2147483647 h 20000"/>
                <a:gd name="T22" fmla="*/ 10844911 w 20000"/>
                <a:gd name="T23" fmla="*/ 2147483647 h 20000"/>
                <a:gd name="T24" fmla="*/ 10844911 w 20000"/>
                <a:gd name="T25" fmla="*/ 2147483647 h 20000"/>
                <a:gd name="T26" fmla="*/ 6877302 w 20000"/>
                <a:gd name="T27" fmla="*/ 2147483647 h 20000"/>
                <a:gd name="T28" fmla="*/ 6877302 w 20000"/>
                <a:gd name="T29" fmla="*/ 2147483647 h 20000"/>
                <a:gd name="T30" fmla="*/ 4231789 w 20000"/>
                <a:gd name="T31" fmla="*/ 2147483647 h 20000"/>
                <a:gd name="T32" fmla="*/ 0 w 20000"/>
                <a:gd name="T33" fmla="*/ 2147483647 h 20000"/>
                <a:gd name="T34" fmla="*/ 2644690 w 20000"/>
                <a:gd name="T35" fmla="*/ 2147483647 h 20000"/>
                <a:gd name="T36" fmla="*/ 0 w 20000"/>
                <a:gd name="T37" fmla="*/ 2147483647 h 20000"/>
                <a:gd name="T38" fmla="*/ 2644690 w 20000"/>
                <a:gd name="T39" fmla="*/ 2147483647 h 20000"/>
                <a:gd name="T40" fmla="*/ 4231789 w 20000"/>
                <a:gd name="T41" fmla="*/ 2147483647 h 20000"/>
                <a:gd name="T42" fmla="*/ 6877302 w 20000"/>
                <a:gd name="T43" fmla="*/ 2147483647 h 200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00"/>
                <a:gd name="T67" fmla="*/ 0 h 20000"/>
                <a:gd name="T68" fmla="*/ 20000 w 20000"/>
                <a:gd name="T69" fmla="*/ 20000 h 200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00" h="20000">
                  <a:moveTo>
                    <a:pt x="8966" y="622"/>
                  </a:moveTo>
                  <a:lnTo>
                    <a:pt x="14138" y="622"/>
                  </a:lnTo>
                  <a:lnTo>
                    <a:pt x="14138" y="0"/>
                  </a:lnTo>
                  <a:lnTo>
                    <a:pt x="19655" y="0"/>
                  </a:lnTo>
                  <a:lnTo>
                    <a:pt x="19655" y="622"/>
                  </a:lnTo>
                  <a:lnTo>
                    <a:pt x="14138" y="3212"/>
                  </a:lnTo>
                  <a:lnTo>
                    <a:pt x="14138" y="4249"/>
                  </a:lnTo>
                  <a:lnTo>
                    <a:pt x="12759" y="4249"/>
                  </a:lnTo>
                  <a:lnTo>
                    <a:pt x="12759" y="5907"/>
                  </a:lnTo>
                  <a:lnTo>
                    <a:pt x="14138" y="7565"/>
                  </a:lnTo>
                  <a:lnTo>
                    <a:pt x="14138" y="11295"/>
                  </a:lnTo>
                  <a:lnTo>
                    <a:pt x="14138" y="14404"/>
                  </a:lnTo>
                  <a:lnTo>
                    <a:pt x="14138" y="18238"/>
                  </a:lnTo>
                  <a:lnTo>
                    <a:pt x="8966" y="19896"/>
                  </a:lnTo>
                  <a:lnTo>
                    <a:pt x="8966" y="16062"/>
                  </a:lnTo>
                  <a:lnTo>
                    <a:pt x="5517" y="13368"/>
                  </a:lnTo>
                  <a:lnTo>
                    <a:pt x="0" y="11295"/>
                  </a:lnTo>
                  <a:lnTo>
                    <a:pt x="3448" y="9119"/>
                  </a:lnTo>
                  <a:lnTo>
                    <a:pt x="0" y="7565"/>
                  </a:lnTo>
                  <a:lnTo>
                    <a:pt x="3448" y="7047"/>
                  </a:lnTo>
                  <a:lnTo>
                    <a:pt x="5517" y="4249"/>
                  </a:lnTo>
                  <a:lnTo>
                    <a:pt x="8966" y="622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18" name="Freeform 115"/>
            <p:cNvSpPr>
              <a:spLocks noChangeAspect="1"/>
            </p:cNvSpPr>
            <p:nvPr/>
          </p:nvSpPr>
          <p:spPr bwMode="auto">
            <a:xfrm>
              <a:off x="7567613" y="3722688"/>
              <a:ext cx="238125" cy="250825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0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0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2147483647 h 20000"/>
                <a:gd name="T94" fmla="*/ 2147483647 w 20000"/>
                <a:gd name="T95" fmla="*/ 2147483647 h 20000"/>
                <a:gd name="T96" fmla="*/ 2147483647 w 20000"/>
                <a:gd name="T97" fmla="*/ 2147483647 h 20000"/>
                <a:gd name="T98" fmla="*/ 2147483647 w 20000"/>
                <a:gd name="T99" fmla="*/ 2147483647 h 20000"/>
                <a:gd name="T100" fmla="*/ 2147483647 w 20000"/>
                <a:gd name="T101" fmla="*/ 2147483647 h 20000"/>
                <a:gd name="T102" fmla="*/ 2147483647 w 20000"/>
                <a:gd name="T103" fmla="*/ 2147483647 h 20000"/>
                <a:gd name="T104" fmla="*/ 2147483647 w 20000"/>
                <a:gd name="T105" fmla="*/ 2147483647 h 200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000"/>
                <a:gd name="T160" fmla="*/ 0 h 20000"/>
                <a:gd name="T161" fmla="*/ 20000 w 20000"/>
                <a:gd name="T162" fmla="*/ 20000 h 200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000" h="20000">
                  <a:moveTo>
                    <a:pt x="10810" y="19962"/>
                  </a:moveTo>
                  <a:lnTo>
                    <a:pt x="9857" y="19583"/>
                  </a:lnTo>
                  <a:lnTo>
                    <a:pt x="8857" y="18977"/>
                  </a:lnTo>
                  <a:lnTo>
                    <a:pt x="8857" y="18598"/>
                  </a:lnTo>
                  <a:lnTo>
                    <a:pt x="8857" y="18030"/>
                  </a:lnTo>
                  <a:lnTo>
                    <a:pt x="9143" y="17424"/>
                  </a:lnTo>
                  <a:lnTo>
                    <a:pt x="8857" y="17045"/>
                  </a:lnTo>
                  <a:lnTo>
                    <a:pt x="7619" y="17045"/>
                  </a:lnTo>
                  <a:lnTo>
                    <a:pt x="6619" y="17424"/>
                  </a:lnTo>
                  <a:lnTo>
                    <a:pt x="4667" y="18030"/>
                  </a:lnTo>
                  <a:lnTo>
                    <a:pt x="3190" y="18598"/>
                  </a:lnTo>
                  <a:lnTo>
                    <a:pt x="3190" y="18409"/>
                  </a:lnTo>
                  <a:lnTo>
                    <a:pt x="2714" y="18030"/>
                  </a:lnTo>
                  <a:lnTo>
                    <a:pt x="2714" y="18409"/>
                  </a:lnTo>
                  <a:lnTo>
                    <a:pt x="2714" y="18977"/>
                  </a:lnTo>
                  <a:lnTo>
                    <a:pt x="2714" y="19394"/>
                  </a:lnTo>
                  <a:lnTo>
                    <a:pt x="1952" y="18977"/>
                  </a:lnTo>
                  <a:lnTo>
                    <a:pt x="1238" y="18977"/>
                  </a:lnTo>
                  <a:lnTo>
                    <a:pt x="0" y="19394"/>
                  </a:lnTo>
                  <a:lnTo>
                    <a:pt x="0" y="18409"/>
                  </a:lnTo>
                  <a:lnTo>
                    <a:pt x="762" y="18030"/>
                  </a:lnTo>
                  <a:lnTo>
                    <a:pt x="1238" y="17652"/>
                  </a:lnTo>
                  <a:lnTo>
                    <a:pt x="1952" y="17424"/>
                  </a:lnTo>
                  <a:lnTo>
                    <a:pt x="2429" y="16439"/>
                  </a:lnTo>
                  <a:lnTo>
                    <a:pt x="3190" y="16061"/>
                  </a:lnTo>
                  <a:lnTo>
                    <a:pt x="2714" y="15492"/>
                  </a:lnTo>
                  <a:lnTo>
                    <a:pt x="3905" y="15265"/>
                  </a:lnTo>
                  <a:lnTo>
                    <a:pt x="3905" y="15492"/>
                  </a:lnTo>
                  <a:lnTo>
                    <a:pt x="4476" y="15492"/>
                  </a:lnTo>
                  <a:lnTo>
                    <a:pt x="4667" y="15492"/>
                  </a:lnTo>
                  <a:lnTo>
                    <a:pt x="7619" y="14886"/>
                  </a:lnTo>
                  <a:lnTo>
                    <a:pt x="7905" y="14470"/>
                  </a:lnTo>
                  <a:lnTo>
                    <a:pt x="8381" y="14886"/>
                  </a:lnTo>
                  <a:lnTo>
                    <a:pt x="8857" y="15265"/>
                  </a:lnTo>
                  <a:lnTo>
                    <a:pt x="9143" y="14886"/>
                  </a:lnTo>
                  <a:lnTo>
                    <a:pt x="9857" y="14470"/>
                  </a:lnTo>
                  <a:lnTo>
                    <a:pt x="9143" y="13939"/>
                  </a:lnTo>
                  <a:lnTo>
                    <a:pt x="9619" y="13333"/>
                  </a:lnTo>
                  <a:lnTo>
                    <a:pt x="10333" y="11932"/>
                  </a:lnTo>
                  <a:lnTo>
                    <a:pt x="9857" y="10758"/>
                  </a:lnTo>
                  <a:lnTo>
                    <a:pt x="11095" y="10152"/>
                  </a:lnTo>
                  <a:lnTo>
                    <a:pt x="11095" y="10758"/>
                  </a:lnTo>
                  <a:lnTo>
                    <a:pt x="10810" y="11174"/>
                  </a:lnTo>
                  <a:lnTo>
                    <a:pt x="10810" y="11364"/>
                  </a:lnTo>
                  <a:lnTo>
                    <a:pt x="11095" y="11932"/>
                  </a:lnTo>
                  <a:lnTo>
                    <a:pt x="11571" y="11932"/>
                  </a:lnTo>
                  <a:lnTo>
                    <a:pt x="11810" y="11742"/>
                  </a:lnTo>
                  <a:lnTo>
                    <a:pt x="13571" y="11174"/>
                  </a:lnTo>
                  <a:lnTo>
                    <a:pt x="14286" y="9205"/>
                  </a:lnTo>
                  <a:lnTo>
                    <a:pt x="14810" y="9205"/>
                  </a:lnTo>
                  <a:lnTo>
                    <a:pt x="14810" y="7652"/>
                  </a:lnTo>
                  <a:lnTo>
                    <a:pt x="15000" y="6061"/>
                  </a:lnTo>
                  <a:lnTo>
                    <a:pt x="14810" y="4091"/>
                  </a:lnTo>
                  <a:lnTo>
                    <a:pt x="14810" y="4508"/>
                  </a:lnTo>
                  <a:lnTo>
                    <a:pt x="14286" y="4091"/>
                  </a:lnTo>
                  <a:lnTo>
                    <a:pt x="14286" y="3712"/>
                  </a:lnTo>
                  <a:lnTo>
                    <a:pt x="14286" y="2538"/>
                  </a:lnTo>
                  <a:lnTo>
                    <a:pt x="14810" y="1932"/>
                  </a:lnTo>
                  <a:lnTo>
                    <a:pt x="14286" y="1174"/>
                  </a:lnTo>
                  <a:lnTo>
                    <a:pt x="15000" y="985"/>
                  </a:lnTo>
                  <a:lnTo>
                    <a:pt x="15524" y="1932"/>
                  </a:lnTo>
                  <a:lnTo>
                    <a:pt x="16000" y="1553"/>
                  </a:lnTo>
                  <a:lnTo>
                    <a:pt x="16286" y="1553"/>
                  </a:lnTo>
                  <a:lnTo>
                    <a:pt x="16286" y="985"/>
                  </a:lnTo>
                  <a:lnTo>
                    <a:pt x="15524" y="985"/>
                  </a:lnTo>
                  <a:lnTo>
                    <a:pt x="15524" y="0"/>
                  </a:lnTo>
                  <a:lnTo>
                    <a:pt x="16000" y="379"/>
                  </a:lnTo>
                  <a:lnTo>
                    <a:pt x="16762" y="379"/>
                  </a:lnTo>
                  <a:lnTo>
                    <a:pt x="17048" y="1932"/>
                  </a:lnTo>
                  <a:lnTo>
                    <a:pt x="18000" y="2538"/>
                  </a:lnTo>
                  <a:lnTo>
                    <a:pt x="18714" y="3712"/>
                  </a:lnTo>
                  <a:lnTo>
                    <a:pt x="19190" y="4697"/>
                  </a:lnTo>
                  <a:lnTo>
                    <a:pt x="19476" y="4697"/>
                  </a:lnTo>
                  <a:lnTo>
                    <a:pt x="19476" y="6061"/>
                  </a:lnTo>
                  <a:lnTo>
                    <a:pt x="18714" y="6667"/>
                  </a:lnTo>
                  <a:lnTo>
                    <a:pt x="19476" y="7841"/>
                  </a:lnTo>
                  <a:lnTo>
                    <a:pt x="18714" y="7841"/>
                  </a:lnTo>
                  <a:lnTo>
                    <a:pt x="18238" y="8220"/>
                  </a:lnTo>
                  <a:lnTo>
                    <a:pt x="18238" y="9205"/>
                  </a:lnTo>
                  <a:lnTo>
                    <a:pt x="19190" y="11364"/>
                  </a:lnTo>
                  <a:lnTo>
                    <a:pt x="19190" y="13485"/>
                  </a:lnTo>
                  <a:lnTo>
                    <a:pt x="19952" y="14318"/>
                  </a:lnTo>
                  <a:lnTo>
                    <a:pt x="19190" y="14470"/>
                  </a:lnTo>
                  <a:lnTo>
                    <a:pt x="19190" y="15492"/>
                  </a:lnTo>
                  <a:lnTo>
                    <a:pt x="18000" y="16061"/>
                  </a:lnTo>
                  <a:lnTo>
                    <a:pt x="18238" y="14886"/>
                  </a:lnTo>
                  <a:lnTo>
                    <a:pt x="17524" y="14470"/>
                  </a:lnTo>
                  <a:lnTo>
                    <a:pt x="17524" y="15265"/>
                  </a:lnTo>
                  <a:lnTo>
                    <a:pt x="17524" y="15492"/>
                  </a:lnTo>
                  <a:lnTo>
                    <a:pt x="17048" y="15265"/>
                  </a:lnTo>
                  <a:lnTo>
                    <a:pt x="16762" y="15492"/>
                  </a:lnTo>
                  <a:lnTo>
                    <a:pt x="16762" y="16439"/>
                  </a:lnTo>
                  <a:lnTo>
                    <a:pt x="16286" y="17045"/>
                  </a:lnTo>
                  <a:lnTo>
                    <a:pt x="15524" y="15871"/>
                  </a:lnTo>
                  <a:lnTo>
                    <a:pt x="15000" y="16061"/>
                  </a:lnTo>
                  <a:lnTo>
                    <a:pt x="14810" y="17045"/>
                  </a:lnTo>
                  <a:lnTo>
                    <a:pt x="14048" y="16818"/>
                  </a:lnTo>
                  <a:lnTo>
                    <a:pt x="12857" y="17424"/>
                  </a:lnTo>
                  <a:lnTo>
                    <a:pt x="13048" y="16818"/>
                  </a:lnTo>
                  <a:lnTo>
                    <a:pt x="11810" y="16818"/>
                  </a:lnTo>
                  <a:lnTo>
                    <a:pt x="11810" y="16061"/>
                  </a:lnTo>
                  <a:lnTo>
                    <a:pt x="11571" y="16061"/>
                  </a:lnTo>
                  <a:lnTo>
                    <a:pt x="11571" y="17045"/>
                  </a:lnTo>
                  <a:lnTo>
                    <a:pt x="12286" y="17424"/>
                  </a:lnTo>
                  <a:lnTo>
                    <a:pt x="12286" y="18030"/>
                  </a:lnTo>
                  <a:lnTo>
                    <a:pt x="11095" y="18409"/>
                  </a:lnTo>
                  <a:lnTo>
                    <a:pt x="10810" y="19962"/>
                  </a:lnTo>
                  <a:close/>
                </a:path>
              </a:pathLst>
            </a:custGeom>
            <a:solidFill>
              <a:srgbClr val="026CB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19" name="Freeform 116"/>
            <p:cNvSpPr>
              <a:spLocks noChangeAspect="1"/>
            </p:cNvSpPr>
            <p:nvPr/>
          </p:nvSpPr>
          <p:spPr bwMode="auto">
            <a:xfrm>
              <a:off x="7713663" y="3590925"/>
              <a:ext cx="134937" cy="138113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0 w 20000"/>
                <a:gd name="T7" fmla="*/ 2147483647 h 20000"/>
                <a:gd name="T8" fmla="*/ 0 w 20000"/>
                <a:gd name="T9" fmla="*/ 2147483647 h 20000"/>
                <a:gd name="T10" fmla="*/ 2147483647 w 20000"/>
                <a:gd name="T11" fmla="*/ 2147483647 h 20000"/>
                <a:gd name="T12" fmla="*/ 0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0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2147483647 h 20000"/>
                <a:gd name="T94" fmla="*/ 2147483647 w 20000"/>
                <a:gd name="T95" fmla="*/ 2147483647 h 200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000"/>
                <a:gd name="T145" fmla="*/ 0 h 20000"/>
                <a:gd name="T146" fmla="*/ 20000 w 20000"/>
                <a:gd name="T147" fmla="*/ 20000 h 200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000" h="20000">
                  <a:moveTo>
                    <a:pt x="3162" y="19930"/>
                  </a:moveTo>
                  <a:lnTo>
                    <a:pt x="2308" y="19228"/>
                  </a:lnTo>
                  <a:lnTo>
                    <a:pt x="2308" y="17404"/>
                  </a:lnTo>
                  <a:lnTo>
                    <a:pt x="0" y="16351"/>
                  </a:lnTo>
                  <a:lnTo>
                    <a:pt x="0" y="14526"/>
                  </a:lnTo>
                  <a:lnTo>
                    <a:pt x="1368" y="12632"/>
                  </a:lnTo>
                  <a:lnTo>
                    <a:pt x="0" y="10877"/>
                  </a:lnTo>
                  <a:lnTo>
                    <a:pt x="940" y="10526"/>
                  </a:lnTo>
                  <a:lnTo>
                    <a:pt x="2308" y="10877"/>
                  </a:lnTo>
                  <a:lnTo>
                    <a:pt x="4444" y="10877"/>
                  </a:lnTo>
                  <a:lnTo>
                    <a:pt x="3504" y="8702"/>
                  </a:lnTo>
                  <a:lnTo>
                    <a:pt x="4444" y="8702"/>
                  </a:lnTo>
                  <a:lnTo>
                    <a:pt x="3504" y="6175"/>
                  </a:lnTo>
                  <a:lnTo>
                    <a:pt x="3162" y="2877"/>
                  </a:lnTo>
                  <a:lnTo>
                    <a:pt x="1368" y="421"/>
                  </a:lnTo>
                  <a:lnTo>
                    <a:pt x="2308" y="0"/>
                  </a:lnTo>
                  <a:lnTo>
                    <a:pt x="4444" y="1123"/>
                  </a:lnTo>
                  <a:lnTo>
                    <a:pt x="8034" y="4000"/>
                  </a:lnTo>
                  <a:lnTo>
                    <a:pt x="11538" y="5754"/>
                  </a:lnTo>
                  <a:lnTo>
                    <a:pt x="12821" y="5754"/>
                  </a:lnTo>
                  <a:lnTo>
                    <a:pt x="14188" y="6877"/>
                  </a:lnTo>
                  <a:lnTo>
                    <a:pt x="15983" y="6877"/>
                  </a:lnTo>
                  <a:lnTo>
                    <a:pt x="16410" y="4702"/>
                  </a:lnTo>
                  <a:lnTo>
                    <a:pt x="17265" y="5053"/>
                  </a:lnTo>
                  <a:lnTo>
                    <a:pt x="17265" y="7579"/>
                  </a:lnTo>
                  <a:lnTo>
                    <a:pt x="18547" y="9754"/>
                  </a:lnTo>
                  <a:lnTo>
                    <a:pt x="19915" y="9474"/>
                  </a:lnTo>
                  <a:lnTo>
                    <a:pt x="19915" y="9754"/>
                  </a:lnTo>
                  <a:lnTo>
                    <a:pt x="18547" y="10526"/>
                  </a:lnTo>
                  <a:lnTo>
                    <a:pt x="17692" y="10877"/>
                  </a:lnTo>
                  <a:lnTo>
                    <a:pt x="15043" y="11579"/>
                  </a:lnTo>
                  <a:lnTo>
                    <a:pt x="13675" y="12632"/>
                  </a:lnTo>
                  <a:lnTo>
                    <a:pt x="13675" y="15228"/>
                  </a:lnTo>
                  <a:lnTo>
                    <a:pt x="13675" y="16351"/>
                  </a:lnTo>
                  <a:lnTo>
                    <a:pt x="8034" y="14526"/>
                  </a:lnTo>
                  <a:lnTo>
                    <a:pt x="5812" y="13754"/>
                  </a:lnTo>
                  <a:lnTo>
                    <a:pt x="4872" y="14526"/>
                  </a:lnTo>
                  <a:lnTo>
                    <a:pt x="4444" y="15649"/>
                  </a:lnTo>
                  <a:lnTo>
                    <a:pt x="3504" y="14526"/>
                  </a:lnTo>
                  <a:lnTo>
                    <a:pt x="2308" y="15228"/>
                  </a:lnTo>
                  <a:lnTo>
                    <a:pt x="2308" y="15649"/>
                  </a:lnTo>
                  <a:lnTo>
                    <a:pt x="4444" y="16351"/>
                  </a:lnTo>
                  <a:lnTo>
                    <a:pt x="4872" y="17404"/>
                  </a:lnTo>
                  <a:lnTo>
                    <a:pt x="5812" y="17404"/>
                  </a:lnTo>
                  <a:lnTo>
                    <a:pt x="4872" y="18526"/>
                  </a:lnTo>
                  <a:lnTo>
                    <a:pt x="4444" y="18526"/>
                  </a:lnTo>
                  <a:lnTo>
                    <a:pt x="3504" y="19930"/>
                  </a:lnTo>
                  <a:lnTo>
                    <a:pt x="3162" y="19930"/>
                  </a:lnTo>
                  <a:close/>
                </a:path>
              </a:pathLst>
            </a:custGeom>
            <a:solidFill>
              <a:srgbClr val="026CB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20" name="Freeform 117"/>
            <p:cNvSpPr>
              <a:spLocks noChangeAspect="1"/>
            </p:cNvSpPr>
            <p:nvPr/>
          </p:nvSpPr>
          <p:spPr bwMode="auto">
            <a:xfrm>
              <a:off x="7537450" y="4159250"/>
              <a:ext cx="9525" cy="20638"/>
            </a:xfrm>
            <a:custGeom>
              <a:avLst/>
              <a:gdLst>
                <a:gd name="T0" fmla="*/ 0 w 20000"/>
                <a:gd name="T1" fmla="*/ 29368 h 20000"/>
                <a:gd name="T2" fmla="*/ 0 w 20000"/>
                <a:gd name="T3" fmla="*/ 22204 h 20000"/>
                <a:gd name="T4" fmla="*/ 0 w 20000"/>
                <a:gd name="T5" fmla="*/ 10744 h 20000"/>
                <a:gd name="T6" fmla="*/ 0 w 20000"/>
                <a:gd name="T7" fmla="*/ 4298 h 20000"/>
                <a:gd name="T8" fmla="*/ 1 w 20000"/>
                <a:gd name="T9" fmla="*/ 4298 h 20000"/>
                <a:gd name="T10" fmla="*/ 1 w 20000"/>
                <a:gd name="T11" fmla="*/ 0 h 20000"/>
                <a:gd name="T12" fmla="*/ 0 w 20000"/>
                <a:gd name="T13" fmla="*/ 22204 h 20000"/>
                <a:gd name="T14" fmla="*/ 1 w 20000"/>
                <a:gd name="T15" fmla="*/ 29368 h 20000"/>
                <a:gd name="T16" fmla="*/ 0 w 20000"/>
                <a:gd name="T17" fmla="*/ 29368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0" y="19524"/>
                  </a:moveTo>
                  <a:lnTo>
                    <a:pt x="0" y="14762"/>
                  </a:lnTo>
                  <a:lnTo>
                    <a:pt x="5714" y="7143"/>
                  </a:lnTo>
                  <a:lnTo>
                    <a:pt x="5714" y="2857"/>
                  </a:lnTo>
                  <a:lnTo>
                    <a:pt x="14286" y="2857"/>
                  </a:lnTo>
                  <a:lnTo>
                    <a:pt x="19048" y="0"/>
                  </a:lnTo>
                  <a:lnTo>
                    <a:pt x="5714" y="14762"/>
                  </a:lnTo>
                  <a:lnTo>
                    <a:pt x="14286" y="19524"/>
                  </a:lnTo>
                  <a:lnTo>
                    <a:pt x="0" y="19524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21" name="Freeform 118"/>
            <p:cNvSpPr>
              <a:spLocks noChangeAspect="1"/>
            </p:cNvSpPr>
            <p:nvPr/>
          </p:nvSpPr>
          <p:spPr bwMode="auto">
            <a:xfrm>
              <a:off x="7562850" y="4116388"/>
              <a:ext cx="14288" cy="7937"/>
            </a:xfrm>
            <a:custGeom>
              <a:avLst/>
              <a:gdLst>
                <a:gd name="T0" fmla="*/ 94 w 20000"/>
                <a:gd name="T1" fmla="*/ 0 h 20000"/>
                <a:gd name="T2" fmla="*/ 0 w 20000"/>
                <a:gd name="T3" fmla="*/ 0 h 20000"/>
                <a:gd name="T4" fmla="*/ 244 w 20000"/>
                <a:gd name="T5" fmla="*/ 0 h 20000"/>
                <a:gd name="T6" fmla="*/ 186 w 20000"/>
                <a:gd name="T7" fmla="*/ 0 h 20000"/>
                <a:gd name="T8" fmla="*/ 94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7407" y="18824"/>
                  </a:moveTo>
                  <a:lnTo>
                    <a:pt x="0" y="11765"/>
                  </a:lnTo>
                  <a:lnTo>
                    <a:pt x="19259" y="0"/>
                  </a:lnTo>
                  <a:lnTo>
                    <a:pt x="14815" y="11765"/>
                  </a:lnTo>
                  <a:lnTo>
                    <a:pt x="7407" y="18824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22" name="Freeform 119"/>
            <p:cNvSpPr>
              <a:spLocks noChangeAspect="1"/>
            </p:cNvSpPr>
            <p:nvPr/>
          </p:nvSpPr>
          <p:spPr bwMode="auto">
            <a:xfrm>
              <a:off x="5213350" y="4033838"/>
              <a:ext cx="106363" cy="98425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0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0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000"/>
                <a:gd name="T79" fmla="*/ 0 h 20000"/>
                <a:gd name="T80" fmla="*/ 20000 w 20000"/>
                <a:gd name="T81" fmla="*/ 20000 h 2000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000" h="20000">
                  <a:moveTo>
                    <a:pt x="1702" y="3942"/>
                  </a:moveTo>
                  <a:lnTo>
                    <a:pt x="4468" y="3942"/>
                  </a:lnTo>
                  <a:lnTo>
                    <a:pt x="5532" y="4904"/>
                  </a:lnTo>
                  <a:lnTo>
                    <a:pt x="6064" y="4904"/>
                  </a:lnTo>
                  <a:lnTo>
                    <a:pt x="8298" y="4904"/>
                  </a:lnTo>
                  <a:lnTo>
                    <a:pt x="12660" y="2981"/>
                  </a:lnTo>
                  <a:lnTo>
                    <a:pt x="17021" y="0"/>
                  </a:lnTo>
                  <a:lnTo>
                    <a:pt x="19894" y="5481"/>
                  </a:lnTo>
                  <a:lnTo>
                    <a:pt x="15957" y="7500"/>
                  </a:lnTo>
                  <a:lnTo>
                    <a:pt x="9894" y="8846"/>
                  </a:lnTo>
                  <a:lnTo>
                    <a:pt x="9894" y="9423"/>
                  </a:lnTo>
                  <a:lnTo>
                    <a:pt x="14362" y="13365"/>
                  </a:lnTo>
                  <a:lnTo>
                    <a:pt x="13298" y="14327"/>
                  </a:lnTo>
                  <a:lnTo>
                    <a:pt x="12660" y="15865"/>
                  </a:lnTo>
                  <a:lnTo>
                    <a:pt x="10532" y="16923"/>
                  </a:lnTo>
                  <a:lnTo>
                    <a:pt x="9894" y="16923"/>
                  </a:lnTo>
                  <a:lnTo>
                    <a:pt x="6064" y="19904"/>
                  </a:lnTo>
                  <a:lnTo>
                    <a:pt x="0" y="19327"/>
                  </a:lnTo>
                  <a:lnTo>
                    <a:pt x="1702" y="17885"/>
                  </a:lnTo>
                  <a:lnTo>
                    <a:pt x="1702" y="14327"/>
                  </a:lnTo>
                  <a:lnTo>
                    <a:pt x="1702" y="11442"/>
                  </a:lnTo>
                  <a:lnTo>
                    <a:pt x="1702" y="7885"/>
                  </a:lnTo>
                  <a:lnTo>
                    <a:pt x="1170" y="6442"/>
                  </a:lnTo>
                  <a:lnTo>
                    <a:pt x="1170" y="4904"/>
                  </a:lnTo>
                  <a:lnTo>
                    <a:pt x="1702" y="4904"/>
                  </a:lnTo>
                  <a:lnTo>
                    <a:pt x="1702" y="3942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23" name="Freeform 120"/>
            <p:cNvSpPr>
              <a:spLocks noChangeAspect="1"/>
            </p:cNvSpPr>
            <p:nvPr/>
          </p:nvSpPr>
          <p:spPr bwMode="auto">
            <a:xfrm>
              <a:off x="6934200" y="4460875"/>
              <a:ext cx="134938" cy="95250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0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0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000"/>
                <a:gd name="T109" fmla="*/ 0 h 20000"/>
                <a:gd name="T110" fmla="*/ 20000 w 20000"/>
                <a:gd name="T111" fmla="*/ 20000 h 200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000" h="20000">
                  <a:moveTo>
                    <a:pt x="10684" y="1576"/>
                  </a:moveTo>
                  <a:lnTo>
                    <a:pt x="10684" y="3054"/>
                  </a:lnTo>
                  <a:lnTo>
                    <a:pt x="12821" y="3054"/>
                  </a:lnTo>
                  <a:lnTo>
                    <a:pt x="13675" y="4039"/>
                  </a:lnTo>
                  <a:lnTo>
                    <a:pt x="14188" y="3054"/>
                  </a:lnTo>
                  <a:lnTo>
                    <a:pt x="14188" y="985"/>
                  </a:lnTo>
                  <a:lnTo>
                    <a:pt x="15897" y="0"/>
                  </a:lnTo>
                  <a:lnTo>
                    <a:pt x="17265" y="1576"/>
                  </a:lnTo>
                  <a:lnTo>
                    <a:pt x="19487" y="1576"/>
                  </a:lnTo>
                  <a:lnTo>
                    <a:pt x="19487" y="3054"/>
                  </a:lnTo>
                  <a:lnTo>
                    <a:pt x="19915" y="7192"/>
                  </a:lnTo>
                  <a:lnTo>
                    <a:pt x="19915" y="10640"/>
                  </a:lnTo>
                  <a:lnTo>
                    <a:pt x="18547" y="11724"/>
                  </a:lnTo>
                  <a:lnTo>
                    <a:pt x="17265" y="12217"/>
                  </a:lnTo>
                  <a:lnTo>
                    <a:pt x="15043" y="13300"/>
                  </a:lnTo>
                  <a:lnTo>
                    <a:pt x="13675" y="13695"/>
                  </a:lnTo>
                  <a:lnTo>
                    <a:pt x="14188" y="15862"/>
                  </a:lnTo>
                  <a:lnTo>
                    <a:pt x="14188" y="17340"/>
                  </a:lnTo>
                  <a:lnTo>
                    <a:pt x="11966" y="17833"/>
                  </a:lnTo>
                  <a:lnTo>
                    <a:pt x="8376" y="19901"/>
                  </a:lnTo>
                  <a:lnTo>
                    <a:pt x="6667" y="18916"/>
                  </a:lnTo>
                  <a:lnTo>
                    <a:pt x="5812" y="18916"/>
                  </a:lnTo>
                  <a:lnTo>
                    <a:pt x="5812" y="17340"/>
                  </a:lnTo>
                  <a:lnTo>
                    <a:pt x="4872" y="16355"/>
                  </a:lnTo>
                  <a:lnTo>
                    <a:pt x="4444" y="17340"/>
                  </a:lnTo>
                  <a:lnTo>
                    <a:pt x="2650" y="15862"/>
                  </a:lnTo>
                  <a:lnTo>
                    <a:pt x="2650" y="13695"/>
                  </a:lnTo>
                  <a:lnTo>
                    <a:pt x="855" y="9261"/>
                  </a:lnTo>
                  <a:lnTo>
                    <a:pt x="0" y="6601"/>
                  </a:lnTo>
                  <a:lnTo>
                    <a:pt x="2222" y="5025"/>
                  </a:lnTo>
                  <a:lnTo>
                    <a:pt x="2222" y="1576"/>
                  </a:lnTo>
                  <a:lnTo>
                    <a:pt x="4872" y="985"/>
                  </a:lnTo>
                  <a:lnTo>
                    <a:pt x="8034" y="1576"/>
                  </a:lnTo>
                  <a:lnTo>
                    <a:pt x="8376" y="985"/>
                  </a:lnTo>
                  <a:lnTo>
                    <a:pt x="10171" y="1576"/>
                  </a:lnTo>
                  <a:lnTo>
                    <a:pt x="10684" y="1576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24" name="Freeform 121"/>
            <p:cNvSpPr>
              <a:spLocks noChangeAspect="1"/>
            </p:cNvSpPr>
            <p:nvPr/>
          </p:nvSpPr>
          <p:spPr bwMode="auto">
            <a:xfrm>
              <a:off x="5614988" y="4206875"/>
              <a:ext cx="17462" cy="34925"/>
            </a:xfrm>
            <a:custGeom>
              <a:avLst/>
              <a:gdLst>
                <a:gd name="T0" fmla="*/ 643 w 20000"/>
                <a:gd name="T1" fmla="*/ 23906300 h 20000"/>
                <a:gd name="T2" fmla="*/ 0 w 20000"/>
                <a:gd name="T3" fmla="*/ 7588456 h 20000"/>
                <a:gd name="T4" fmla="*/ 643 w 20000"/>
                <a:gd name="T5" fmla="*/ 6071299 h 20000"/>
                <a:gd name="T6" fmla="*/ 1606 w 20000"/>
                <a:gd name="T7" fmla="*/ 0 h 20000"/>
                <a:gd name="T8" fmla="*/ 3320 w 20000"/>
                <a:gd name="T9" fmla="*/ 6071299 h 20000"/>
                <a:gd name="T10" fmla="*/ 3320 w 20000"/>
                <a:gd name="T11" fmla="*/ 15558166 h 20000"/>
                <a:gd name="T12" fmla="*/ 3320 w 20000"/>
                <a:gd name="T13" fmla="*/ 23906300 h 20000"/>
                <a:gd name="T14" fmla="*/ 2676 w 20000"/>
                <a:gd name="T15" fmla="*/ 27702059 h 20000"/>
                <a:gd name="T16" fmla="*/ 1606 w 20000"/>
                <a:gd name="T17" fmla="*/ 23906300 h 20000"/>
                <a:gd name="T18" fmla="*/ 643 w 20000"/>
                <a:gd name="T19" fmla="*/ 23906300 h 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00"/>
                <a:gd name="T31" fmla="*/ 0 h 20000"/>
                <a:gd name="T32" fmla="*/ 20000 w 20000"/>
                <a:gd name="T33" fmla="*/ 20000 h 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00" h="20000">
                  <a:moveTo>
                    <a:pt x="3750" y="17027"/>
                  </a:moveTo>
                  <a:lnTo>
                    <a:pt x="0" y="5405"/>
                  </a:lnTo>
                  <a:lnTo>
                    <a:pt x="3750" y="4324"/>
                  </a:lnTo>
                  <a:lnTo>
                    <a:pt x="9375" y="0"/>
                  </a:lnTo>
                  <a:lnTo>
                    <a:pt x="19375" y="4324"/>
                  </a:lnTo>
                  <a:lnTo>
                    <a:pt x="19375" y="11081"/>
                  </a:lnTo>
                  <a:lnTo>
                    <a:pt x="19375" y="17027"/>
                  </a:lnTo>
                  <a:lnTo>
                    <a:pt x="15625" y="19730"/>
                  </a:lnTo>
                  <a:lnTo>
                    <a:pt x="9375" y="17027"/>
                  </a:lnTo>
                  <a:lnTo>
                    <a:pt x="3750" y="17027"/>
                  </a:lnTo>
                  <a:close/>
                </a:path>
              </a:pathLst>
            </a:custGeom>
            <a:solidFill>
              <a:srgbClr val="026CB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25" name="Freeform 122"/>
            <p:cNvSpPr>
              <a:spLocks noChangeAspect="1"/>
            </p:cNvSpPr>
            <p:nvPr/>
          </p:nvSpPr>
          <p:spPr bwMode="auto">
            <a:xfrm>
              <a:off x="7359650" y="3698875"/>
              <a:ext cx="134938" cy="166688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0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2147483647 h 20000"/>
                <a:gd name="T94" fmla="*/ 2147483647 w 20000"/>
                <a:gd name="T95" fmla="*/ 2147483647 h 20000"/>
                <a:gd name="T96" fmla="*/ 2147483647 w 20000"/>
                <a:gd name="T97" fmla="*/ 2147483647 h 20000"/>
                <a:gd name="T98" fmla="*/ 2147483647 w 20000"/>
                <a:gd name="T99" fmla="*/ 2147483647 h 20000"/>
                <a:gd name="T100" fmla="*/ 2147483647 w 20000"/>
                <a:gd name="T101" fmla="*/ 2147483647 h 20000"/>
                <a:gd name="T102" fmla="*/ 2147483647 w 20000"/>
                <a:gd name="T103" fmla="*/ 2147483647 h 20000"/>
                <a:gd name="T104" fmla="*/ 2147483647 w 20000"/>
                <a:gd name="T105" fmla="*/ 2147483647 h 20000"/>
                <a:gd name="T106" fmla="*/ 2147483647 w 20000"/>
                <a:gd name="T107" fmla="*/ 2147483647 h 20000"/>
                <a:gd name="T108" fmla="*/ 2147483647 w 20000"/>
                <a:gd name="T109" fmla="*/ 2147483647 h 20000"/>
                <a:gd name="T110" fmla="*/ 2147483647 w 20000"/>
                <a:gd name="T111" fmla="*/ 2147483647 h 20000"/>
                <a:gd name="T112" fmla="*/ 2147483647 w 20000"/>
                <a:gd name="T113" fmla="*/ 0 h 20000"/>
                <a:gd name="T114" fmla="*/ 2147483647 w 20000"/>
                <a:gd name="T115" fmla="*/ 2147483647 h 20000"/>
                <a:gd name="T116" fmla="*/ 2147483647 w 20000"/>
                <a:gd name="T117" fmla="*/ 2147483647 h 200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000"/>
                <a:gd name="T178" fmla="*/ 0 h 20000"/>
                <a:gd name="T179" fmla="*/ 20000 w 20000"/>
                <a:gd name="T180" fmla="*/ 20000 h 200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000" h="20000">
                  <a:moveTo>
                    <a:pt x="19915" y="1494"/>
                  </a:moveTo>
                  <a:lnTo>
                    <a:pt x="19915" y="2069"/>
                  </a:lnTo>
                  <a:lnTo>
                    <a:pt x="19060" y="2356"/>
                  </a:lnTo>
                  <a:lnTo>
                    <a:pt x="18547" y="3851"/>
                  </a:lnTo>
                  <a:lnTo>
                    <a:pt x="17692" y="5920"/>
                  </a:lnTo>
                  <a:lnTo>
                    <a:pt x="18547" y="5920"/>
                  </a:lnTo>
                  <a:lnTo>
                    <a:pt x="19060" y="7701"/>
                  </a:lnTo>
                  <a:lnTo>
                    <a:pt x="17692" y="8563"/>
                  </a:lnTo>
                  <a:lnTo>
                    <a:pt x="17265" y="9195"/>
                  </a:lnTo>
                  <a:lnTo>
                    <a:pt x="15556" y="10057"/>
                  </a:lnTo>
                  <a:lnTo>
                    <a:pt x="15556" y="10690"/>
                  </a:lnTo>
                  <a:lnTo>
                    <a:pt x="13675" y="10977"/>
                  </a:lnTo>
                  <a:lnTo>
                    <a:pt x="12821" y="12529"/>
                  </a:lnTo>
                  <a:lnTo>
                    <a:pt x="12821" y="13678"/>
                  </a:lnTo>
                  <a:lnTo>
                    <a:pt x="11966" y="13678"/>
                  </a:lnTo>
                  <a:lnTo>
                    <a:pt x="13675" y="14540"/>
                  </a:lnTo>
                  <a:lnTo>
                    <a:pt x="16410" y="16034"/>
                  </a:lnTo>
                  <a:lnTo>
                    <a:pt x="17265" y="16034"/>
                  </a:lnTo>
                  <a:lnTo>
                    <a:pt x="17265" y="16897"/>
                  </a:lnTo>
                  <a:lnTo>
                    <a:pt x="13675" y="17816"/>
                  </a:lnTo>
                  <a:lnTo>
                    <a:pt x="11966" y="19310"/>
                  </a:lnTo>
                  <a:lnTo>
                    <a:pt x="9744" y="19943"/>
                  </a:lnTo>
                  <a:lnTo>
                    <a:pt x="8376" y="18736"/>
                  </a:lnTo>
                  <a:lnTo>
                    <a:pt x="8034" y="18736"/>
                  </a:lnTo>
                  <a:lnTo>
                    <a:pt x="8034" y="19943"/>
                  </a:lnTo>
                  <a:lnTo>
                    <a:pt x="7009" y="19310"/>
                  </a:lnTo>
                  <a:lnTo>
                    <a:pt x="5812" y="19310"/>
                  </a:lnTo>
                  <a:lnTo>
                    <a:pt x="6154" y="18391"/>
                  </a:lnTo>
                  <a:lnTo>
                    <a:pt x="4444" y="18391"/>
                  </a:lnTo>
                  <a:lnTo>
                    <a:pt x="4872" y="16897"/>
                  </a:lnTo>
                  <a:lnTo>
                    <a:pt x="5812" y="16322"/>
                  </a:lnTo>
                  <a:lnTo>
                    <a:pt x="6154" y="16322"/>
                  </a:lnTo>
                  <a:lnTo>
                    <a:pt x="4872" y="16034"/>
                  </a:lnTo>
                  <a:lnTo>
                    <a:pt x="4872" y="14540"/>
                  </a:lnTo>
                  <a:lnTo>
                    <a:pt x="5812" y="13678"/>
                  </a:lnTo>
                  <a:lnTo>
                    <a:pt x="4872" y="13103"/>
                  </a:lnTo>
                  <a:lnTo>
                    <a:pt x="4444" y="13103"/>
                  </a:lnTo>
                  <a:lnTo>
                    <a:pt x="2222" y="12529"/>
                  </a:lnTo>
                  <a:lnTo>
                    <a:pt x="2222" y="13103"/>
                  </a:lnTo>
                  <a:lnTo>
                    <a:pt x="1368" y="13103"/>
                  </a:lnTo>
                  <a:lnTo>
                    <a:pt x="0" y="12529"/>
                  </a:lnTo>
                  <a:lnTo>
                    <a:pt x="1368" y="10057"/>
                  </a:lnTo>
                  <a:lnTo>
                    <a:pt x="4444" y="8563"/>
                  </a:lnTo>
                  <a:lnTo>
                    <a:pt x="5812" y="7701"/>
                  </a:lnTo>
                  <a:lnTo>
                    <a:pt x="6154" y="6782"/>
                  </a:lnTo>
                  <a:lnTo>
                    <a:pt x="6154" y="5345"/>
                  </a:lnTo>
                  <a:lnTo>
                    <a:pt x="8034" y="4770"/>
                  </a:lnTo>
                  <a:lnTo>
                    <a:pt x="9316" y="5920"/>
                  </a:lnTo>
                  <a:lnTo>
                    <a:pt x="11538" y="5920"/>
                  </a:lnTo>
                  <a:lnTo>
                    <a:pt x="12821" y="5920"/>
                  </a:lnTo>
                  <a:lnTo>
                    <a:pt x="11966" y="4770"/>
                  </a:lnTo>
                  <a:lnTo>
                    <a:pt x="11966" y="4425"/>
                  </a:lnTo>
                  <a:lnTo>
                    <a:pt x="13675" y="3851"/>
                  </a:lnTo>
                  <a:lnTo>
                    <a:pt x="15043" y="3506"/>
                  </a:lnTo>
                  <a:lnTo>
                    <a:pt x="15556" y="2356"/>
                  </a:lnTo>
                  <a:lnTo>
                    <a:pt x="17265" y="1494"/>
                  </a:lnTo>
                  <a:lnTo>
                    <a:pt x="17265" y="0"/>
                  </a:lnTo>
                  <a:lnTo>
                    <a:pt x="18547" y="575"/>
                  </a:lnTo>
                  <a:lnTo>
                    <a:pt x="19915" y="1494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26" name="Freeform 123"/>
            <p:cNvSpPr>
              <a:spLocks noChangeAspect="1"/>
            </p:cNvSpPr>
            <p:nvPr/>
          </p:nvSpPr>
          <p:spPr bwMode="auto">
            <a:xfrm>
              <a:off x="7431088" y="3830638"/>
              <a:ext cx="92075" cy="128587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0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0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000"/>
                <a:gd name="T130" fmla="*/ 0 h 20000"/>
                <a:gd name="T131" fmla="*/ 20000 w 20000"/>
                <a:gd name="T132" fmla="*/ 20000 h 200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000" h="20000">
                  <a:moveTo>
                    <a:pt x="1975" y="4302"/>
                  </a:moveTo>
                  <a:lnTo>
                    <a:pt x="4444" y="2340"/>
                  </a:lnTo>
                  <a:lnTo>
                    <a:pt x="9506" y="1208"/>
                  </a:lnTo>
                  <a:lnTo>
                    <a:pt x="9506" y="0"/>
                  </a:lnTo>
                  <a:lnTo>
                    <a:pt x="14568" y="5132"/>
                  </a:lnTo>
                  <a:lnTo>
                    <a:pt x="18519" y="8604"/>
                  </a:lnTo>
                  <a:lnTo>
                    <a:pt x="18519" y="11698"/>
                  </a:lnTo>
                  <a:lnTo>
                    <a:pt x="19877" y="12528"/>
                  </a:lnTo>
                  <a:lnTo>
                    <a:pt x="19877" y="14491"/>
                  </a:lnTo>
                  <a:lnTo>
                    <a:pt x="18519" y="16377"/>
                  </a:lnTo>
                  <a:lnTo>
                    <a:pt x="16543" y="16377"/>
                  </a:lnTo>
                  <a:lnTo>
                    <a:pt x="15309" y="16377"/>
                  </a:lnTo>
                  <a:lnTo>
                    <a:pt x="15309" y="17585"/>
                  </a:lnTo>
                  <a:lnTo>
                    <a:pt x="13333" y="16830"/>
                  </a:lnTo>
                  <a:lnTo>
                    <a:pt x="13333" y="16377"/>
                  </a:lnTo>
                  <a:lnTo>
                    <a:pt x="12099" y="17585"/>
                  </a:lnTo>
                  <a:lnTo>
                    <a:pt x="12099" y="17962"/>
                  </a:lnTo>
                  <a:lnTo>
                    <a:pt x="11481" y="17585"/>
                  </a:lnTo>
                  <a:lnTo>
                    <a:pt x="10247" y="17962"/>
                  </a:lnTo>
                  <a:lnTo>
                    <a:pt x="11481" y="18717"/>
                  </a:lnTo>
                  <a:lnTo>
                    <a:pt x="10247" y="19472"/>
                  </a:lnTo>
                  <a:lnTo>
                    <a:pt x="9506" y="18717"/>
                  </a:lnTo>
                  <a:lnTo>
                    <a:pt x="8272" y="19472"/>
                  </a:lnTo>
                  <a:lnTo>
                    <a:pt x="6296" y="19925"/>
                  </a:lnTo>
                  <a:lnTo>
                    <a:pt x="6296" y="17585"/>
                  </a:lnTo>
                  <a:lnTo>
                    <a:pt x="5062" y="17962"/>
                  </a:lnTo>
                  <a:lnTo>
                    <a:pt x="4444" y="15623"/>
                  </a:lnTo>
                  <a:lnTo>
                    <a:pt x="5062" y="14868"/>
                  </a:lnTo>
                  <a:lnTo>
                    <a:pt x="4444" y="14491"/>
                  </a:lnTo>
                  <a:lnTo>
                    <a:pt x="4444" y="13660"/>
                  </a:lnTo>
                  <a:lnTo>
                    <a:pt x="5062" y="13283"/>
                  </a:lnTo>
                  <a:lnTo>
                    <a:pt x="5062" y="12528"/>
                  </a:lnTo>
                  <a:lnTo>
                    <a:pt x="4444" y="11698"/>
                  </a:lnTo>
                  <a:lnTo>
                    <a:pt x="1975" y="9434"/>
                  </a:lnTo>
                  <a:lnTo>
                    <a:pt x="1235" y="8604"/>
                  </a:lnTo>
                  <a:lnTo>
                    <a:pt x="1235" y="8226"/>
                  </a:lnTo>
                  <a:lnTo>
                    <a:pt x="4444" y="8604"/>
                  </a:lnTo>
                  <a:lnTo>
                    <a:pt x="3210" y="7396"/>
                  </a:lnTo>
                  <a:lnTo>
                    <a:pt x="1975" y="6642"/>
                  </a:lnTo>
                  <a:lnTo>
                    <a:pt x="1235" y="5434"/>
                  </a:lnTo>
                  <a:lnTo>
                    <a:pt x="0" y="5132"/>
                  </a:lnTo>
                  <a:lnTo>
                    <a:pt x="1975" y="5132"/>
                  </a:lnTo>
                  <a:lnTo>
                    <a:pt x="1975" y="4302"/>
                  </a:lnTo>
                  <a:close/>
                </a:path>
              </a:pathLst>
            </a:custGeom>
            <a:solidFill>
              <a:srgbClr val="026CB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27" name="Freeform 124"/>
            <p:cNvSpPr>
              <a:spLocks noChangeAspect="1"/>
            </p:cNvSpPr>
            <p:nvPr/>
          </p:nvSpPr>
          <p:spPr bwMode="auto">
            <a:xfrm>
              <a:off x="5505450" y="4111625"/>
              <a:ext cx="41275" cy="33338"/>
            </a:xfrm>
            <a:custGeom>
              <a:avLst/>
              <a:gdLst>
                <a:gd name="T0" fmla="*/ 0 w 20000"/>
                <a:gd name="T1" fmla="*/ 9338120 h 20000"/>
                <a:gd name="T2" fmla="*/ 36224329 w 20000"/>
                <a:gd name="T3" fmla="*/ 6002963 h 20000"/>
                <a:gd name="T4" fmla="*/ 57968618 w 20000"/>
                <a:gd name="T5" fmla="*/ 0 h 20000"/>
                <a:gd name="T6" fmla="*/ 148545233 w 20000"/>
                <a:gd name="T7" fmla="*/ 0 h 20000"/>
                <a:gd name="T8" fmla="*/ 184768027 w 20000"/>
                <a:gd name="T9" fmla="*/ 2445317 h 20000"/>
                <a:gd name="T10" fmla="*/ 224616811 w 20000"/>
                <a:gd name="T11" fmla="*/ 2445317 h 20000"/>
                <a:gd name="T12" fmla="*/ 224616811 w 20000"/>
                <a:gd name="T13" fmla="*/ 4668853 h 20000"/>
                <a:gd name="T14" fmla="*/ 148545233 w 20000"/>
                <a:gd name="T15" fmla="*/ 6002963 h 20000"/>
                <a:gd name="T16" fmla="*/ 184768027 w 20000"/>
                <a:gd name="T17" fmla="*/ 8226792 h 20000"/>
                <a:gd name="T18" fmla="*/ 242738048 w 20000"/>
                <a:gd name="T19" fmla="*/ 15118664 h 20000"/>
                <a:gd name="T20" fmla="*/ 148545233 w 20000"/>
                <a:gd name="T21" fmla="*/ 15118664 h 20000"/>
                <a:gd name="T22" fmla="*/ 130423831 w 20000"/>
                <a:gd name="T23" fmla="*/ 11561084 h 20000"/>
                <a:gd name="T24" fmla="*/ 0 w 20000"/>
                <a:gd name="T25" fmla="*/ 9338120 h 2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00"/>
                <a:gd name="T40" fmla="*/ 0 h 20000"/>
                <a:gd name="T41" fmla="*/ 20000 w 20000"/>
                <a:gd name="T42" fmla="*/ 20000 h 2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00" h="20000">
                  <a:moveTo>
                    <a:pt x="0" y="12174"/>
                  </a:moveTo>
                  <a:lnTo>
                    <a:pt x="2941" y="7826"/>
                  </a:lnTo>
                  <a:lnTo>
                    <a:pt x="4706" y="0"/>
                  </a:lnTo>
                  <a:lnTo>
                    <a:pt x="12059" y="0"/>
                  </a:lnTo>
                  <a:lnTo>
                    <a:pt x="15000" y="3188"/>
                  </a:lnTo>
                  <a:lnTo>
                    <a:pt x="18235" y="3188"/>
                  </a:lnTo>
                  <a:lnTo>
                    <a:pt x="18235" y="6087"/>
                  </a:lnTo>
                  <a:lnTo>
                    <a:pt x="12059" y="7826"/>
                  </a:lnTo>
                  <a:lnTo>
                    <a:pt x="15000" y="10725"/>
                  </a:lnTo>
                  <a:lnTo>
                    <a:pt x="19706" y="19710"/>
                  </a:lnTo>
                  <a:lnTo>
                    <a:pt x="12059" y="19710"/>
                  </a:lnTo>
                  <a:lnTo>
                    <a:pt x="10588" y="15072"/>
                  </a:lnTo>
                  <a:lnTo>
                    <a:pt x="0" y="12174"/>
                  </a:lnTo>
                  <a:close/>
                </a:path>
              </a:pathLst>
            </a:custGeom>
            <a:solidFill>
              <a:srgbClr val="026CB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28" name="Freeform 125"/>
            <p:cNvSpPr>
              <a:spLocks noChangeAspect="1"/>
            </p:cNvSpPr>
            <p:nvPr/>
          </p:nvSpPr>
          <p:spPr bwMode="auto">
            <a:xfrm>
              <a:off x="6865938" y="4281488"/>
              <a:ext cx="198437" cy="198437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0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0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000"/>
                <a:gd name="T112" fmla="*/ 0 h 20000"/>
                <a:gd name="T113" fmla="*/ 20000 w 20000"/>
                <a:gd name="T114" fmla="*/ 20000 h 200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000" h="20000">
                  <a:moveTo>
                    <a:pt x="2323" y="2476"/>
                  </a:moveTo>
                  <a:lnTo>
                    <a:pt x="2323" y="2952"/>
                  </a:lnTo>
                  <a:lnTo>
                    <a:pt x="3796" y="2952"/>
                  </a:lnTo>
                  <a:lnTo>
                    <a:pt x="3229" y="476"/>
                  </a:lnTo>
                  <a:lnTo>
                    <a:pt x="3796" y="0"/>
                  </a:lnTo>
                  <a:lnTo>
                    <a:pt x="4646" y="0"/>
                  </a:lnTo>
                  <a:lnTo>
                    <a:pt x="5212" y="762"/>
                  </a:lnTo>
                  <a:lnTo>
                    <a:pt x="6459" y="1238"/>
                  </a:lnTo>
                  <a:lnTo>
                    <a:pt x="6459" y="1762"/>
                  </a:lnTo>
                  <a:lnTo>
                    <a:pt x="6459" y="2952"/>
                  </a:lnTo>
                  <a:lnTo>
                    <a:pt x="8442" y="3714"/>
                  </a:lnTo>
                  <a:lnTo>
                    <a:pt x="10198" y="3714"/>
                  </a:lnTo>
                  <a:lnTo>
                    <a:pt x="10878" y="4476"/>
                  </a:lnTo>
                  <a:lnTo>
                    <a:pt x="11445" y="4476"/>
                  </a:lnTo>
                  <a:lnTo>
                    <a:pt x="11671" y="5190"/>
                  </a:lnTo>
                  <a:lnTo>
                    <a:pt x="11671" y="6429"/>
                  </a:lnTo>
                  <a:lnTo>
                    <a:pt x="10878" y="6429"/>
                  </a:lnTo>
                  <a:lnTo>
                    <a:pt x="9972" y="6429"/>
                  </a:lnTo>
                  <a:lnTo>
                    <a:pt x="9972" y="7143"/>
                  </a:lnTo>
                  <a:lnTo>
                    <a:pt x="12578" y="8857"/>
                  </a:lnTo>
                  <a:lnTo>
                    <a:pt x="13201" y="9143"/>
                  </a:lnTo>
                  <a:lnTo>
                    <a:pt x="14051" y="10095"/>
                  </a:lnTo>
                  <a:lnTo>
                    <a:pt x="14958" y="11095"/>
                  </a:lnTo>
                  <a:lnTo>
                    <a:pt x="16431" y="12286"/>
                  </a:lnTo>
                  <a:lnTo>
                    <a:pt x="17564" y="13524"/>
                  </a:lnTo>
                  <a:lnTo>
                    <a:pt x="19320" y="14810"/>
                  </a:lnTo>
                  <a:lnTo>
                    <a:pt x="19320" y="16238"/>
                  </a:lnTo>
                  <a:lnTo>
                    <a:pt x="19943" y="16238"/>
                  </a:lnTo>
                  <a:lnTo>
                    <a:pt x="19943" y="17238"/>
                  </a:lnTo>
                  <a:lnTo>
                    <a:pt x="19943" y="18000"/>
                  </a:lnTo>
                  <a:lnTo>
                    <a:pt x="19943" y="18714"/>
                  </a:lnTo>
                  <a:lnTo>
                    <a:pt x="18414" y="18714"/>
                  </a:lnTo>
                  <a:lnTo>
                    <a:pt x="17564" y="18000"/>
                  </a:lnTo>
                  <a:lnTo>
                    <a:pt x="16431" y="18476"/>
                  </a:lnTo>
                  <a:lnTo>
                    <a:pt x="16431" y="19476"/>
                  </a:lnTo>
                  <a:lnTo>
                    <a:pt x="16091" y="19952"/>
                  </a:lnTo>
                  <a:lnTo>
                    <a:pt x="15524" y="19476"/>
                  </a:lnTo>
                  <a:lnTo>
                    <a:pt x="14051" y="19476"/>
                  </a:lnTo>
                  <a:lnTo>
                    <a:pt x="14051" y="18714"/>
                  </a:lnTo>
                  <a:lnTo>
                    <a:pt x="14618" y="18000"/>
                  </a:lnTo>
                  <a:lnTo>
                    <a:pt x="14618" y="16238"/>
                  </a:lnTo>
                  <a:lnTo>
                    <a:pt x="14618" y="15524"/>
                  </a:lnTo>
                  <a:lnTo>
                    <a:pt x="14051" y="15286"/>
                  </a:lnTo>
                  <a:lnTo>
                    <a:pt x="14051" y="14810"/>
                  </a:lnTo>
                  <a:lnTo>
                    <a:pt x="13201" y="14286"/>
                  </a:lnTo>
                  <a:lnTo>
                    <a:pt x="12578" y="13333"/>
                  </a:lnTo>
                  <a:lnTo>
                    <a:pt x="12295" y="12286"/>
                  </a:lnTo>
                  <a:lnTo>
                    <a:pt x="12295" y="12095"/>
                  </a:lnTo>
                  <a:lnTo>
                    <a:pt x="10878" y="10333"/>
                  </a:lnTo>
                  <a:lnTo>
                    <a:pt x="9972" y="9619"/>
                  </a:lnTo>
                  <a:lnTo>
                    <a:pt x="8442" y="9143"/>
                  </a:lnTo>
                  <a:lnTo>
                    <a:pt x="7875" y="10095"/>
                  </a:lnTo>
                  <a:lnTo>
                    <a:pt x="7025" y="10095"/>
                  </a:lnTo>
                  <a:lnTo>
                    <a:pt x="6459" y="10333"/>
                  </a:lnTo>
                  <a:lnTo>
                    <a:pt x="5552" y="9619"/>
                  </a:lnTo>
                  <a:lnTo>
                    <a:pt x="4646" y="10333"/>
                  </a:lnTo>
                  <a:lnTo>
                    <a:pt x="4079" y="10333"/>
                  </a:lnTo>
                  <a:lnTo>
                    <a:pt x="3229" y="11095"/>
                  </a:lnTo>
                  <a:lnTo>
                    <a:pt x="2606" y="10810"/>
                  </a:lnTo>
                  <a:lnTo>
                    <a:pt x="2606" y="9143"/>
                  </a:lnTo>
                  <a:lnTo>
                    <a:pt x="3229" y="7619"/>
                  </a:lnTo>
                  <a:lnTo>
                    <a:pt x="2606" y="7143"/>
                  </a:lnTo>
                  <a:lnTo>
                    <a:pt x="2323" y="6429"/>
                  </a:lnTo>
                  <a:lnTo>
                    <a:pt x="1473" y="6905"/>
                  </a:lnTo>
                  <a:lnTo>
                    <a:pt x="907" y="6429"/>
                  </a:lnTo>
                  <a:lnTo>
                    <a:pt x="1473" y="5667"/>
                  </a:lnTo>
                  <a:lnTo>
                    <a:pt x="227" y="4952"/>
                  </a:lnTo>
                  <a:lnTo>
                    <a:pt x="0" y="5190"/>
                  </a:lnTo>
                  <a:lnTo>
                    <a:pt x="0" y="4476"/>
                  </a:lnTo>
                  <a:lnTo>
                    <a:pt x="227" y="3905"/>
                  </a:lnTo>
                  <a:lnTo>
                    <a:pt x="1473" y="3714"/>
                  </a:lnTo>
                  <a:lnTo>
                    <a:pt x="907" y="3190"/>
                  </a:lnTo>
                  <a:lnTo>
                    <a:pt x="1473" y="2952"/>
                  </a:lnTo>
                  <a:lnTo>
                    <a:pt x="2323" y="2476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29" name="Freeform 126"/>
            <p:cNvSpPr>
              <a:spLocks noChangeAspect="1"/>
            </p:cNvSpPr>
            <p:nvPr/>
          </p:nvSpPr>
          <p:spPr bwMode="auto">
            <a:xfrm>
              <a:off x="5213350" y="4000500"/>
              <a:ext cx="33338" cy="42863"/>
            </a:xfrm>
            <a:custGeom>
              <a:avLst/>
              <a:gdLst>
                <a:gd name="T0" fmla="*/ 7141347 w 20000"/>
                <a:gd name="T1" fmla="*/ 47910100 h 20000"/>
                <a:gd name="T2" fmla="*/ 15076471 w 20000"/>
                <a:gd name="T3" fmla="*/ 0 h 20000"/>
                <a:gd name="T4" fmla="*/ 15076471 w 20000"/>
                <a:gd name="T5" fmla="*/ 71857717 h 20000"/>
                <a:gd name="T6" fmla="*/ 15076471 w 20000"/>
                <a:gd name="T7" fmla="*/ 172474129 h 20000"/>
                <a:gd name="T8" fmla="*/ 11109187 w 20000"/>
                <a:gd name="T9" fmla="*/ 249131386 h 20000"/>
                <a:gd name="T10" fmla="*/ 11109187 w 20000"/>
                <a:gd name="T11" fmla="*/ 273088159 h 20000"/>
                <a:gd name="T12" fmla="*/ 8199495 w 20000"/>
                <a:gd name="T13" fmla="*/ 368901328 h 20000"/>
                <a:gd name="T14" fmla="*/ 4231789 w 20000"/>
                <a:gd name="T15" fmla="*/ 368901328 h 20000"/>
                <a:gd name="T16" fmla="*/ 4231789 w 20000"/>
                <a:gd name="T17" fmla="*/ 397663282 h 20000"/>
                <a:gd name="T18" fmla="*/ 0 w 20000"/>
                <a:gd name="T19" fmla="*/ 397663282 h 20000"/>
                <a:gd name="T20" fmla="*/ 0 w 20000"/>
                <a:gd name="T21" fmla="*/ 320999853 h 20000"/>
                <a:gd name="T22" fmla="*/ 2909697 w 20000"/>
                <a:gd name="T23" fmla="*/ 249131386 h 20000"/>
                <a:gd name="T24" fmla="*/ 4231789 w 20000"/>
                <a:gd name="T25" fmla="*/ 124557189 h 20000"/>
                <a:gd name="T26" fmla="*/ 7141347 w 20000"/>
                <a:gd name="T27" fmla="*/ 47910100 h 200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000"/>
                <a:gd name="T43" fmla="*/ 0 h 20000"/>
                <a:gd name="T44" fmla="*/ 20000 w 20000"/>
                <a:gd name="T45" fmla="*/ 20000 h 200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000" h="20000">
                  <a:moveTo>
                    <a:pt x="9310" y="2381"/>
                  </a:moveTo>
                  <a:lnTo>
                    <a:pt x="19655" y="0"/>
                  </a:lnTo>
                  <a:lnTo>
                    <a:pt x="19655" y="3571"/>
                  </a:lnTo>
                  <a:lnTo>
                    <a:pt x="19655" y="8571"/>
                  </a:lnTo>
                  <a:lnTo>
                    <a:pt x="14483" y="12381"/>
                  </a:lnTo>
                  <a:lnTo>
                    <a:pt x="14483" y="13571"/>
                  </a:lnTo>
                  <a:lnTo>
                    <a:pt x="10690" y="18333"/>
                  </a:lnTo>
                  <a:lnTo>
                    <a:pt x="5517" y="18333"/>
                  </a:lnTo>
                  <a:lnTo>
                    <a:pt x="5517" y="19762"/>
                  </a:lnTo>
                  <a:lnTo>
                    <a:pt x="0" y="19762"/>
                  </a:lnTo>
                  <a:lnTo>
                    <a:pt x="0" y="15952"/>
                  </a:lnTo>
                  <a:lnTo>
                    <a:pt x="3793" y="12381"/>
                  </a:lnTo>
                  <a:lnTo>
                    <a:pt x="5517" y="6190"/>
                  </a:lnTo>
                  <a:lnTo>
                    <a:pt x="9310" y="2381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30" name="Freeform 127"/>
            <p:cNvSpPr>
              <a:spLocks noChangeAspect="1"/>
            </p:cNvSpPr>
            <p:nvPr/>
          </p:nvSpPr>
          <p:spPr bwMode="auto">
            <a:xfrm>
              <a:off x="6889750" y="4638675"/>
              <a:ext cx="103188" cy="114300"/>
            </a:xfrm>
            <a:custGeom>
              <a:avLst/>
              <a:gdLst>
                <a:gd name="T0" fmla="*/ 0 w 20000"/>
                <a:gd name="T1" fmla="*/ 2147483647 h 20000"/>
                <a:gd name="T2" fmla="*/ 2147483647 w 20000"/>
                <a:gd name="T3" fmla="*/ 0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0 w 20000"/>
                <a:gd name="T55" fmla="*/ 2147483647 h 200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000"/>
                <a:gd name="T85" fmla="*/ 0 h 20000"/>
                <a:gd name="T86" fmla="*/ 20000 w 20000"/>
                <a:gd name="T87" fmla="*/ 20000 h 2000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000" h="20000">
                  <a:moveTo>
                    <a:pt x="0" y="335"/>
                  </a:moveTo>
                  <a:lnTo>
                    <a:pt x="440" y="0"/>
                  </a:lnTo>
                  <a:lnTo>
                    <a:pt x="4505" y="1674"/>
                  </a:lnTo>
                  <a:lnTo>
                    <a:pt x="3407" y="3431"/>
                  </a:lnTo>
                  <a:lnTo>
                    <a:pt x="5604" y="3431"/>
                  </a:lnTo>
                  <a:lnTo>
                    <a:pt x="6264" y="1674"/>
                  </a:lnTo>
                  <a:lnTo>
                    <a:pt x="7363" y="2594"/>
                  </a:lnTo>
                  <a:lnTo>
                    <a:pt x="8022" y="1674"/>
                  </a:lnTo>
                  <a:lnTo>
                    <a:pt x="9121" y="1674"/>
                  </a:lnTo>
                  <a:lnTo>
                    <a:pt x="15385" y="7364"/>
                  </a:lnTo>
                  <a:lnTo>
                    <a:pt x="15385" y="10879"/>
                  </a:lnTo>
                  <a:lnTo>
                    <a:pt x="16593" y="12971"/>
                  </a:lnTo>
                  <a:lnTo>
                    <a:pt x="16593" y="14728"/>
                  </a:lnTo>
                  <a:lnTo>
                    <a:pt x="18132" y="15146"/>
                  </a:lnTo>
                  <a:lnTo>
                    <a:pt x="19890" y="19916"/>
                  </a:lnTo>
                  <a:lnTo>
                    <a:pt x="19341" y="18577"/>
                  </a:lnTo>
                  <a:lnTo>
                    <a:pt x="16593" y="19498"/>
                  </a:lnTo>
                  <a:lnTo>
                    <a:pt x="16593" y="19916"/>
                  </a:lnTo>
                  <a:lnTo>
                    <a:pt x="13626" y="18243"/>
                  </a:lnTo>
                  <a:lnTo>
                    <a:pt x="10220" y="16485"/>
                  </a:lnTo>
                  <a:lnTo>
                    <a:pt x="6264" y="13808"/>
                  </a:lnTo>
                  <a:lnTo>
                    <a:pt x="5604" y="12552"/>
                  </a:lnTo>
                  <a:lnTo>
                    <a:pt x="2857" y="10377"/>
                  </a:lnTo>
                  <a:lnTo>
                    <a:pt x="2857" y="9038"/>
                  </a:lnTo>
                  <a:lnTo>
                    <a:pt x="2857" y="6946"/>
                  </a:lnTo>
                  <a:lnTo>
                    <a:pt x="1758" y="6109"/>
                  </a:lnTo>
                  <a:lnTo>
                    <a:pt x="440" y="3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26CB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31" name="Freeform 128"/>
            <p:cNvSpPr>
              <a:spLocks noChangeAspect="1"/>
            </p:cNvSpPr>
            <p:nvPr/>
          </p:nvSpPr>
          <p:spPr bwMode="auto">
            <a:xfrm>
              <a:off x="6402388" y="3468688"/>
              <a:ext cx="787400" cy="307975"/>
            </a:xfrm>
            <a:custGeom>
              <a:avLst/>
              <a:gdLst>
                <a:gd name="T0" fmla="*/ 2147483647 w 20000"/>
                <a:gd name="T1" fmla="*/ 0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0 w 20000"/>
                <a:gd name="T91" fmla="*/ 2147483647 h 20000"/>
                <a:gd name="T92" fmla="*/ 2147483647 w 20000"/>
                <a:gd name="T93" fmla="*/ 2147483647 h 20000"/>
                <a:gd name="T94" fmla="*/ 2147483647 w 20000"/>
                <a:gd name="T95" fmla="*/ 2147483647 h 20000"/>
                <a:gd name="T96" fmla="*/ 2147483647 w 20000"/>
                <a:gd name="T97" fmla="*/ 2147483647 h 20000"/>
                <a:gd name="T98" fmla="*/ 2147483647 w 20000"/>
                <a:gd name="T99" fmla="*/ 2147483647 h 20000"/>
                <a:gd name="T100" fmla="*/ 2147483647 w 20000"/>
                <a:gd name="T101" fmla="*/ 2147483647 h 20000"/>
                <a:gd name="T102" fmla="*/ 2147483647 w 20000"/>
                <a:gd name="T103" fmla="*/ 2147483647 h 20000"/>
                <a:gd name="T104" fmla="*/ 2147483647 w 20000"/>
                <a:gd name="T105" fmla="*/ 2147483647 h 20000"/>
                <a:gd name="T106" fmla="*/ 2147483647 w 20000"/>
                <a:gd name="T107" fmla="*/ 2147483647 h 20000"/>
                <a:gd name="T108" fmla="*/ 2147483647 w 20000"/>
                <a:gd name="T109" fmla="*/ 2147483647 h 200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000"/>
                <a:gd name="T166" fmla="*/ 0 h 20000"/>
                <a:gd name="T167" fmla="*/ 20000 w 20000"/>
                <a:gd name="T168" fmla="*/ 20000 h 200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000" h="20000">
                  <a:moveTo>
                    <a:pt x="5853" y="498"/>
                  </a:moveTo>
                  <a:lnTo>
                    <a:pt x="5853" y="0"/>
                  </a:lnTo>
                  <a:lnTo>
                    <a:pt x="7717" y="966"/>
                  </a:lnTo>
                  <a:lnTo>
                    <a:pt x="8613" y="3053"/>
                  </a:lnTo>
                  <a:lnTo>
                    <a:pt x="9205" y="3053"/>
                  </a:lnTo>
                  <a:lnTo>
                    <a:pt x="10260" y="2243"/>
                  </a:lnTo>
                  <a:lnTo>
                    <a:pt x="10766" y="2555"/>
                  </a:lnTo>
                  <a:lnTo>
                    <a:pt x="11821" y="3364"/>
                  </a:lnTo>
                  <a:lnTo>
                    <a:pt x="11980" y="3863"/>
                  </a:lnTo>
                  <a:lnTo>
                    <a:pt x="12413" y="4330"/>
                  </a:lnTo>
                  <a:lnTo>
                    <a:pt x="12803" y="4330"/>
                  </a:lnTo>
                  <a:lnTo>
                    <a:pt x="13685" y="4330"/>
                  </a:lnTo>
                  <a:lnTo>
                    <a:pt x="14957" y="3364"/>
                  </a:lnTo>
                  <a:lnTo>
                    <a:pt x="15347" y="1464"/>
                  </a:lnTo>
                  <a:lnTo>
                    <a:pt x="16460" y="2243"/>
                  </a:lnTo>
                  <a:lnTo>
                    <a:pt x="17139" y="2243"/>
                  </a:lnTo>
                  <a:lnTo>
                    <a:pt x="17066" y="3053"/>
                  </a:lnTo>
                  <a:lnTo>
                    <a:pt x="17066" y="5140"/>
                  </a:lnTo>
                  <a:lnTo>
                    <a:pt x="17066" y="5639"/>
                  </a:lnTo>
                  <a:lnTo>
                    <a:pt x="16908" y="5981"/>
                  </a:lnTo>
                  <a:lnTo>
                    <a:pt x="17283" y="6760"/>
                  </a:lnTo>
                  <a:lnTo>
                    <a:pt x="17442" y="6449"/>
                  </a:lnTo>
                  <a:lnTo>
                    <a:pt x="17803" y="6449"/>
                  </a:lnTo>
                  <a:lnTo>
                    <a:pt x="18035" y="6760"/>
                  </a:lnTo>
                  <a:lnTo>
                    <a:pt x="18266" y="5981"/>
                  </a:lnTo>
                  <a:lnTo>
                    <a:pt x="18627" y="5639"/>
                  </a:lnTo>
                  <a:lnTo>
                    <a:pt x="19003" y="6106"/>
                  </a:lnTo>
                  <a:lnTo>
                    <a:pt x="19451" y="6916"/>
                  </a:lnTo>
                  <a:lnTo>
                    <a:pt x="19682" y="7383"/>
                  </a:lnTo>
                  <a:lnTo>
                    <a:pt x="19986" y="8224"/>
                  </a:lnTo>
                  <a:lnTo>
                    <a:pt x="19827" y="8536"/>
                  </a:lnTo>
                  <a:lnTo>
                    <a:pt x="19393" y="8224"/>
                  </a:lnTo>
                  <a:lnTo>
                    <a:pt x="18858" y="8536"/>
                  </a:lnTo>
                  <a:lnTo>
                    <a:pt x="18627" y="9346"/>
                  </a:lnTo>
                  <a:lnTo>
                    <a:pt x="18483" y="9346"/>
                  </a:lnTo>
                  <a:lnTo>
                    <a:pt x="18483" y="9813"/>
                  </a:lnTo>
                  <a:lnTo>
                    <a:pt x="18410" y="9813"/>
                  </a:lnTo>
                  <a:lnTo>
                    <a:pt x="18266" y="9502"/>
                  </a:lnTo>
                  <a:lnTo>
                    <a:pt x="18121" y="9502"/>
                  </a:lnTo>
                  <a:lnTo>
                    <a:pt x="17890" y="10125"/>
                  </a:lnTo>
                  <a:lnTo>
                    <a:pt x="17890" y="10623"/>
                  </a:lnTo>
                  <a:lnTo>
                    <a:pt x="17442" y="11589"/>
                  </a:lnTo>
                  <a:lnTo>
                    <a:pt x="17066" y="11589"/>
                  </a:lnTo>
                  <a:lnTo>
                    <a:pt x="16908" y="12741"/>
                  </a:lnTo>
                  <a:lnTo>
                    <a:pt x="16850" y="12897"/>
                  </a:lnTo>
                  <a:lnTo>
                    <a:pt x="16315" y="12897"/>
                  </a:lnTo>
                  <a:lnTo>
                    <a:pt x="15867" y="12897"/>
                  </a:lnTo>
                  <a:lnTo>
                    <a:pt x="15578" y="12741"/>
                  </a:lnTo>
                  <a:lnTo>
                    <a:pt x="15491" y="13209"/>
                  </a:lnTo>
                  <a:lnTo>
                    <a:pt x="15491" y="14019"/>
                  </a:lnTo>
                  <a:lnTo>
                    <a:pt x="15723" y="14517"/>
                  </a:lnTo>
                  <a:lnTo>
                    <a:pt x="15723" y="15639"/>
                  </a:lnTo>
                  <a:lnTo>
                    <a:pt x="15347" y="16106"/>
                  </a:lnTo>
                  <a:lnTo>
                    <a:pt x="15260" y="17072"/>
                  </a:lnTo>
                  <a:lnTo>
                    <a:pt x="14957" y="17570"/>
                  </a:lnTo>
                  <a:lnTo>
                    <a:pt x="14740" y="18193"/>
                  </a:lnTo>
                  <a:lnTo>
                    <a:pt x="12948" y="18692"/>
                  </a:lnTo>
                  <a:lnTo>
                    <a:pt x="12211" y="19969"/>
                  </a:lnTo>
                  <a:lnTo>
                    <a:pt x="11821" y="19969"/>
                  </a:lnTo>
                  <a:lnTo>
                    <a:pt x="11590" y="19657"/>
                  </a:lnTo>
                  <a:lnTo>
                    <a:pt x="11228" y="19657"/>
                  </a:lnTo>
                  <a:lnTo>
                    <a:pt x="10029" y="19034"/>
                  </a:lnTo>
                  <a:lnTo>
                    <a:pt x="9812" y="18380"/>
                  </a:lnTo>
                  <a:lnTo>
                    <a:pt x="8829" y="18380"/>
                  </a:lnTo>
                  <a:lnTo>
                    <a:pt x="8613" y="18692"/>
                  </a:lnTo>
                  <a:lnTo>
                    <a:pt x="7413" y="18692"/>
                  </a:lnTo>
                  <a:lnTo>
                    <a:pt x="7269" y="19034"/>
                  </a:lnTo>
                  <a:lnTo>
                    <a:pt x="6662" y="19034"/>
                  </a:lnTo>
                  <a:lnTo>
                    <a:pt x="6301" y="18193"/>
                  </a:lnTo>
                  <a:lnTo>
                    <a:pt x="5910" y="16604"/>
                  </a:lnTo>
                  <a:lnTo>
                    <a:pt x="5679" y="16106"/>
                  </a:lnTo>
                  <a:lnTo>
                    <a:pt x="5535" y="16106"/>
                  </a:lnTo>
                  <a:lnTo>
                    <a:pt x="4942" y="15639"/>
                  </a:lnTo>
                  <a:lnTo>
                    <a:pt x="4350" y="14829"/>
                  </a:lnTo>
                  <a:lnTo>
                    <a:pt x="3960" y="14829"/>
                  </a:lnTo>
                  <a:lnTo>
                    <a:pt x="3136" y="14517"/>
                  </a:lnTo>
                  <a:lnTo>
                    <a:pt x="2543" y="14019"/>
                  </a:lnTo>
                  <a:lnTo>
                    <a:pt x="2399" y="13209"/>
                  </a:lnTo>
                  <a:lnTo>
                    <a:pt x="2543" y="12897"/>
                  </a:lnTo>
                  <a:lnTo>
                    <a:pt x="2399" y="12243"/>
                  </a:lnTo>
                  <a:lnTo>
                    <a:pt x="2399" y="11433"/>
                  </a:lnTo>
                  <a:lnTo>
                    <a:pt x="2023" y="10312"/>
                  </a:lnTo>
                  <a:lnTo>
                    <a:pt x="1575" y="9346"/>
                  </a:lnTo>
                  <a:lnTo>
                    <a:pt x="1431" y="9502"/>
                  </a:lnTo>
                  <a:lnTo>
                    <a:pt x="1358" y="9034"/>
                  </a:lnTo>
                  <a:lnTo>
                    <a:pt x="1214" y="8847"/>
                  </a:lnTo>
                  <a:lnTo>
                    <a:pt x="983" y="9502"/>
                  </a:lnTo>
                  <a:lnTo>
                    <a:pt x="592" y="8536"/>
                  </a:lnTo>
                  <a:lnTo>
                    <a:pt x="376" y="8224"/>
                  </a:lnTo>
                  <a:lnTo>
                    <a:pt x="231" y="8069"/>
                  </a:lnTo>
                  <a:lnTo>
                    <a:pt x="0" y="7757"/>
                  </a:lnTo>
                  <a:lnTo>
                    <a:pt x="0" y="6916"/>
                  </a:lnTo>
                  <a:lnTo>
                    <a:pt x="159" y="6449"/>
                  </a:lnTo>
                  <a:lnTo>
                    <a:pt x="983" y="5639"/>
                  </a:lnTo>
                  <a:lnTo>
                    <a:pt x="983" y="5140"/>
                  </a:lnTo>
                  <a:lnTo>
                    <a:pt x="1358" y="4330"/>
                  </a:lnTo>
                  <a:lnTo>
                    <a:pt x="1431" y="4019"/>
                  </a:lnTo>
                  <a:lnTo>
                    <a:pt x="1806" y="3551"/>
                  </a:lnTo>
                  <a:lnTo>
                    <a:pt x="2543" y="3364"/>
                  </a:lnTo>
                  <a:lnTo>
                    <a:pt x="2775" y="3863"/>
                  </a:lnTo>
                  <a:lnTo>
                    <a:pt x="3526" y="3551"/>
                  </a:lnTo>
                  <a:lnTo>
                    <a:pt x="3584" y="4330"/>
                  </a:lnTo>
                  <a:lnTo>
                    <a:pt x="4118" y="4642"/>
                  </a:lnTo>
                  <a:lnTo>
                    <a:pt x="4942" y="4642"/>
                  </a:lnTo>
                  <a:lnTo>
                    <a:pt x="6069" y="4330"/>
                  </a:lnTo>
                  <a:lnTo>
                    <a:pt x="5853" y="3551"/>
                  </a:lnTo>
                  <a:lnTo>
                    <a:pt x="5679" y="2741"/>
                  </a:lnTo>
                  <a:lnTo>
                    <a:pt x="5462" y="1464"/>
                  </a:lnTo>
                  <a:lnTo>
                    <a:pt x="5535" y="1277"/>
                  </a:lnTo>
                  <a:lnTo>
                    <a:pt x="5853" y="498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32" name="Freeform 129"/>
            <p:cNvSpPr>
              <a:spLocks noChangeAspect="1"/>
            </p:cNvSpPr>
            <p:nvPr/>
          </p:nvSpPr>
          <p:spPr bwMode="auto">
            <a:xfrm>
              <a:off x="6334125" y="4092575"/>
              <a:ext cx="211138" cy="93663"/>
            </a:xfrm>
            <a:custGeom>
              <a:avLst/>
              <a:gdLst>
                <a:gd name="T0" fmla="*/ 2147483647 w 20000"/>
                <a:gd name="T1" fmla="*/ 0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0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0 h 200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000"/>
                <a:gd name="T109" fmla="*/ 0 h 20000"/>
                <a:gd name="T110" fmla="*/ 20000 w 20000"/>
                <a:gd name="T111" fmla="*/ 20000 h 200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000" h="20000">
                  <a:moveTo>
                    <a:pt x="2005" y="0"/>
                  </a:moveTo>
                  <a:lnTo>
                    <a:pt x="3360" y="1084"/>
                  </a:lnTo>
                  <a:lnTo>
                    <a:pt x="7317" y="4039"/>
                  </a:lnTo>
                  <a:lnTo>
                    <a:pt x="8130" y="6700"/>
                  </a:lnTo>
                  <a:lnTo>
                    <a:pt x="8726" y="6108"/>
                  </a:lnTo>
                  <a:lnTo>
                    <a:pt x="9539" y="6108"/>
                  </a:lnTo>
                  <a:lnTo>
                    <a:pt x="10136" y="8276"/>
                  </a:lnTo>
                  <a:lnTo>
                    <a:pt x="11545" y="9261"/>
                  </a:lnTo>
                  <a:lnTo>
                    <a:pt x="12412" y="8276"/>
                  </a:lnTo>
                  <a:lnTo>
                    <a:pt x="12412" y="10739"/>
                  </a:lnTo>
                  <a:lnTo>
                    <a:pt x="13225" y="10739"/>
                  </a:lnTo>
                  <a:lnTo>
                    <a:pt x="15447" y="12315"/>
                  </a:lnTo>
                  <a:lnTo>
                    <a:pt x="15989" y="11724"/>
                  </a:lnTo>
                  <a:lnTo>
                    <a:pt x="17398" y="12315"/>
                  </a:lnTo>
                  <a:lnTo>
                    <a:pt x="19946" y="12315"/>
                  </a:lnTo>
                  <a:lnTo>
                    <a:pt x="19675" y="14877"/>
                  </a:lnTo>
                  <a:lnTo>
                    <a:pt x="19946" y="19901"/>
                  </a:lnTo>
                  <a:lnTo>
                    <a:pt x="17724" y="19901"/>
                  </a:lnTo>
                  <a:lnTo>
                    <a:pt x="17724" y="18916"/>
                  </a:lnTo>
                  <a:lnTo>
                    <a:pt x="16856" y="18916"/>
                  </a:lnTo>
                  <a:lnTo>
                    <a:pt x="15447" y="18916"/>
                  </a:lnTo>
                  <a:lnTo>
                    <a:pt x="15176" y="18916"/>
                  </a:lnTo>
                  <a:lnTo>
                    <a:pt x="14092" y="17340"/>
                  </a:lnTo>
                  <a:lnTo>
                    <a:pt x="13225" y="18325"/>
                  </a:lnTo>
                  <a:lnTo>
                    <a:pt x="11870" y="16847"/>
                  </a:lnTo>
                  <a:lnTo>
                    <a:pt x="11545" y="15862"/>
                  </a:lnTo>
                  <a:lnTo>
                    <a:pt x="9322" y="14877"/>
                  </a:lnTo>
                  <a:lnTo>
                    <a:pt x="6450" y="13300"/>
                  </a:lnTo>
                  <a:lnTo>
                    <a:pt x="4770" y="12315"/>
                  </a:lnTo>
                  <a:lnTo>
                    <a:pt x="2818" y="10739"/>
                  </a:lnTo>
                  <a:lnTo>
                    <a:pt x="1138" y="9261"/>
                  </a:lnTo>
                  <a:lnTo>
                    <a:pt x="0" y="7685"/>
                  </a:lnTo>
                  <a:lnTo>
                    <a:pt x="1138" y="6700"/>
                  </a:lnTo>
                  <a:lnTo>
                    <a:pt x="596" y="5123"/>
                  </a:lnTo>
                  <a:lnTo>
                    <a:pt x="1138" y="3645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33" name="Freeform 130"/>
            <p:cNvSpPr>
              <a:spLocks noChangeAspect="1"/>
            </p:cNvSpPr>
            <p:nvPr/>
          </p:nvSpPr>
          <p:spPr bwMode="auto">
            <a:xfrm>
              <a:off x="5661025" y="4225925"/>
              <a:ext cx="185738" cy="188913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0 h 20000"/>
                <a:gd name="T20" fmla="*/ 2147483647 w 20000"/>
                <a:gd name="T21" fmla="*/ 0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0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000"/>
                <a:gd name="T112" fmla="*/ 0 h 20000"/>
                <a:gd name="T113" fmla="*/ 20000 w 20000"/>
                <a:gd name="T114" fmla="*/ 20000 h 200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000" h="20000">
                  <a:moveTo>
                    <a:pt x="8196" y="6216"/>
                  </a:moveTo>
                  <a:lnTo>
                    <a:pt x="8196" y="4411"/>
                  </a:lnTo>
                  <a:lnTo>
                    <a:pt x="8563" y="3609"/>
                  </a:lnTo>
                  <a:lnTo>
                    <a:pt x="8563" y="2857"/>
                  </a:lnTo>
                  <a:lnTo>
                    <a:pt x="9847" y="2857"/>
                  </a:lnTo>
                  <a:lnTo>
                    <a:pt x="10092" y="2857"/>
                  </a:lnTo>
                  <a:lnTo>
                    <a:pt x="9847" y="2055"/>
                  </a:lnTo>
                  <a:lnTo>
                    <a:pt x="9174" y="2055"/>
                  </a:lnTo>
                  <a:lnTo>
                    <a:pt x="8563" y="301"/>
                  </a:lnTo>
                  <a:lnTo>
                    <a:pt x="9174" y="0"/>
                  </a:lnTo>
                  <a:lnTo>
                    <a:pt x="9847" y="0"/>
                  </a:lnTo>
                  <a:lnTo>
                    <a:pt x="11682" y="2356"/>
                  </a:lnTo>
                  <a:lnTo>
                    <a:pt x="15229" y="3358"/>
                  </a:lnTo>
                  <a:lnTo>
                    <a:pt x="16820" y="3609"/>
                  </a:lnTo>
                  <a:lnTo>
                    <a:pt x="18960" y="5714"/>
                  </a:lnTo>
                  <a:lnTo>
                    <a:pt x="19939" y="6216"/>
                  </a:lnTo>
                  <a:lnTo>
                    <a:pt x="18960" y="8822"/>
                  </a:lnTo>
                  <a:lnTo>
                    <a:pt x="16820" y="11178"/>
                  </a:lnTo>
                  <a:lnTo>
                    <a:pt x="16453" y="11178"/>
                  </a:lnTo>
                  <a:lnTo>
                    <a:pt x="15841" y="10877"/>
                  </a:lnTo>
                  <a:lnTo>
                    <a:pt x="15229" y="11880"/>
                  </a:lnTo>
                  <a:lnTo>
                    <a:pt x="14862" y="13233"/>
                  </a:lnTo>
                  <a:lnTo>
                    <a:pt x="15229" y="14536"/>
                  </a:lnTo>
                  <a:lnTo>
                    <a:pt x="12599" y="15038"/>
                  </a:lnTo>
                  <a:lnTo>
                    <a:pt x="11682" y="15789"/>
                  </a:lnTo>
                  <a:lnTo>
                    <a:pt x="11682" y="16591"/>
                  </a:lnTo>
                  <a:lnTo>
                    <a:pt x="11070" y="17093"/>
                  </a:lnTo>
                  <a:lnTo>
                    <a:pt x="8563" y="17393"/>
                  </a:lnTo>
                  <a:lnTo>
                    <a:pt x="8563" y="18647"/>
                  </a:lnTo>
                  <a:lnTo>
                    <a:pt x="8196" y="19148"/>
                  </a:lnTo>
                  <a:lnTo>
                    <a:pt x="7217" y="19148"/>
                  </a:lnTo>
                  <a:lnTo>
                    <a:pt x="4465" y="19699"/>
                  </a:lnTo>
                  <a:lnTo>
                    <a:pt x="3119" y="19950"/>
                  </a:lnTo>
                  <a:lnTo>
                    <a:pt x="0" y="14536"/>
                  </a:lnTo>
                  <a:lnTo>
                    <a:pt x="8196" y="11880"/>
                  </a:lnTo>
                  <a:lnTo>
                    <a:pt x="9174" y="7519"/>
                  </a:lnTo>
                  <a:lnTo>
                    <a:pt x="8196" y="6216"/>
                  </a:lnTo>
                  <a:close/>
                </a:path>
              </a:pathLst>
            </a:custGeom>
            <a:solidFill>
              <a:srgbClr val="026CB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34" name="Freeform 131"/>
            <p:cNvSpPr>
              <a:spLocks noChangeAspect="1"/>
            </p:cNvSpPr>
            <p:nvPr/>
          </p:nvSpPr>
          <p:spPr bwMode="auto">
            <a:xfrm>
              <a:off x="5864225" y="3930650"/>
              <a:ext cx="393700" cy="328613"/>
            </a:xfrm>
            <a:custGeom>
              <a:avLst/>
              <a:gdLst>
                <a:gd name="T0" fmla="*/ 2147483647 w 20000"/>
                <a:gd name="T1" fmla="*/ 0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0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2147483647 h 20000"/>
                <a:gd name="T94" fmla="*/ 2147483647 w 20000"/>
                <a:gd name="T95" fmla="*/ 2147483647 h 20000"/>
                <a:gd name="T96" fmla="*/ 2147483647 w 20000"/>
                <a:gd name="T97" fmla="*/ 2147483647 h 20000"/>
                <a:gd name="T98" fmla="*/ 2147483647 w 20000"/>
                <a:gd name="T99" fmla="*/ 2147483647 h 20000"/>
                <a:gd name="T100" fmla="*/ 2147483647 w 20000"/>
                <a:gd name="T101" fmla="*/ 2147483647 h 20000"/>
                <a:gd name="T102" fmla="*/ 2147483647 w 20000"/>
                <a:gd name="T103" fmla="*/ 2147483647 h 20000"/>
                <a:gd name="T104" fmla="*/ 2147483647 w 20000"/>
                <a:gd name="T105" fmla="*/ 2147483647 h 200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000"/>
                <a:gd name="T160" fmla="*/ 0 h 20000"/>
                <a:gd name="T161" fmla="*/ 20000 w 20000"/>
                <a:gd name="T162" fmla="*/ 20000 h 200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000" h="20000">
                  <a:moveTo>
                    <a:pt x="15594" y="290"/>
                  </a:moveTo>
                  <a:lnTo>
                    <a:pt x="16348" y="0"/>
                  </a:lnTo>
                  <a:lnTo>
                    <a:pt x="18029" y="755"/>
                  </a:lnTo>
                  <a:lnTo>
                    <a:pt x="18783" y="1480"/>
                  </a:lnTo>
                  <a:lnTo>
                    <a:pt x="19971" y="2409"/>
                  </a:lnTo>
                  <a:lnTo>
                    <a:pt x="19681" y="2700"/>
                  </a:lnTo>
                  <a:lnTo>
                    <a:pt x="18783" y="3454"/>
                  </a:lnTo>
                  <a:lnTo>
                    <a:pt x="17565" y="3919"/>
                  </a:lnTo>
                  <a:lnTo>
                    <a:pt x="16812" y="3599"/>
                  </a:lnTo>
                  <a:lnTo>
                    <a:pt x="15594" y="3599"/>
                  </a:lnTo>
                  <a:lnTo>
                    <a:pt x="15159" y="4035"/>
                  </a:lnTo>
                  <a:lnTo>
                    <a:pt x="15768" y="4790"/>
                  </a:lnTo>
                  <a:lnTo>
                    <a:pt x="15768" y="6009"/>
                  </a:lnTo>
                  <a:lnTo>
                    <a:pt x="16348" y="6299"/>
                  </a:lnTo>
                  <a:lnTo>
                    <a:pt x="16522" y="6763"/>
                  </a:lnTo>
                  <a:lnTo>
                    <a:pt x="17565" y="7054"/>
                  </a:lnTo>
                  <a:lnTo>
                    <a:pt x="17565" y="7518"/>
                  </a:lnTo>
                  <a:lnTo>
                    <a:pt x="17130" y="7808"/>
                  </a:lnTo>
                  <a:lnTo>
                    <a:pt x="16522" y="8244"/>
                  </a:lnTo>
                  <a:lnTo>
                    <a:pt x="17130" y="8999"/>
                  </a:lnTo>
                  <a:lnTo>
                    <a:pt x="16522" y="9463"/>
                  </a:lnTo>
                  <a:lnTo>
                    <a:pt x="16058" y="10363"/>
                  </a:lnTo>
                  <a:lnTo>
                    <a:pt x="15594" y="10972"/>
                  </a:lnTo>
                  <a:lnTo>
                    <a:pt x="15594" y="11727"/>
                  </a:lnTo>
                  <a:lnTo>
                    <a:pt x="14406" y="12337"/>
                  </a:lnTo>
                  <a:lnTo>
                    <a:pt x="14406" y="13062"/>
                  </a:lnTo>
                  <a:lnTo>
                    <a:pt x="14116" y="13353"/>
                  </a:lnTo>
                  <a:lnTo>
                    <a:pt x="13971" y="13527"/>
                  </a:lnTo>
                  <a:lnTo>
                    <a:pt x="12464" y="14107"/>
                  </a:lnTo>
                  <a:lnTo>
                    <a:pt x="12145" y="13527"/>
                  </a:lnTo>
                  <a:lnTo>
                    <a:pt x="12029" y="13817"/>
                  </a:lnTo>
                  <a:lnTo>
                    <a:pt x="11710" y="14107"/>
                  </a:lnTo>
                  <a:lnTo>
                    <a:pt x="10957" y="15298"/>
                  </a:lnTo>
                  <a:lnTo>
                    <a:pt x="12029" y="15472"/>
                  </a:lnTo>
                  <a:lnTo>
                    <a:pt x="12029" y="16836"/>
                  </a:lnTo>
                  <a:lnTo>
                    <a:pt x="12464" y="16952"/>
                  </a:lnTo>
                  <a:lnTo>
                    <a:pt x="13217" y="18636"/>
                  </a:lnTo>
                  <a:lnTo>
                    <a:pt x="13217" y="18926"/>
                  </a:lnTo>
                  <a:lnTo>
                    <a:pt x="12928" y="19216"/>
                  </a:lnTo>
                  <a:lnTo>
                    <a:pt x="12609" y="18926"/>
                  </a:lnTo>
                  <a:lnTo>
                    <a:pt x="12145" y="19216"/>
                  </a:lnTo>
                  <a:lnTo>
                    <a:pt x="11710" y="19216"/>
                  </a:lnTo>
                  <a:lnTo>
                    <a:pt x="10493" y="19216"/>
                  </a:lnTo>
                  <a:lnTo>
                    <a:pt x="10493" y="19390"/>
                  </a:lnTo>
                  <a:lnTo>
                    <a:pt x="10058" y="19390"/>
                  </a:lnTo>
                  <a:lnTo>
                    <a:pt x="10058" y="19681"/>
                  </a:lnTo>
                  <a:lnTo>
                    <a:pt x="9768" y="19971"/>
                  </a:lnTo>
                  <a:lnTo>
                    <a:pt x="8551" y="19390"/>
                  </a:lnTo>
                  <a:lnTo>
                    <a:pt x="8261" y="18636"/>
                  </a:lnTo>
                  <a:lnTo>
                    <a:pt x="8116" y="18200"/>
                  </a:lnTo>
                  <a:lnTo>
                    <a:pt x="7507" y="18200"/>
                  </a:lnTo>
                  <a:lnTo>
                    <a:pt x="7362" y="17417"/>
                  </a:lnTo>
                  <a:lnTo>
                    <a:pt x="6928" y="17271"/>
                  </a:lnTo>
                  <a:lnTo>
                    <a:pt x="6290" y="17417"/>
                  </a:lnTo>
                  <a:lnTo>
                    <a:pt x="4957" y="17736"/>
                  </a:lnTo>
                  <a:lnTo>
                    <a:pt x="4957" y="18026"/>
                  </a:lnTo>
                  <a:lnTo>
                    <a:pt x="4348" y="17736"/>
                  </a:lnTo>
                  <a:lnTo>
                    <a:pt x="3913" y="17417"/>
                  </a:lnTo>
                  <a:lnTo>
                    <a:pt x="3014" y="17736"/>
                  </a:lnTo>
                  <a:lnTo>
                    <a:pt x="1942" y="17736"/>
                  </a:lnTo>
                  <a:lnTo>
                    <a:pt x="1188" y="18026"/>
                  </a:lnTo>
                  <a:lnTo>
                    <a:pt x="1188" y="17271"/>
                  </a:lnTo>
                  <a:lnTo>
                    <a:pt x="1507" y="16226"/>
                  </a:lnTo>
                  <a:lnTo>
                    <a:pt x="1942" y="16226"/>
                  </a:lnTo>
                  <a:lnTo>
                    <a:pt x="2551" y="15762"/>
                  </a:lnTo>
                  <a:lnTo>
                    <a:pt x="3014" y="15762"/>
                  </a:lnTo>
                  <a:lnTo>
                    <a:pt x="3014" y="15472"/>
                  </a:lnTo>
                  <a:lnTo>
                    <a:pt x="3159" y="15472"/>
                  </a:lnTo>
                  <a:lnTo>
                    <a:pt x="3159" y="14862"/>
                  </a:lnTo>
                  <a:lnTo>
                    <a:pt x="2725" y="14862"/>
                  </a:lnTo>
                  <a:lnTo>
                    <a:pt x="2551" y="13817"/>
                  </a:lnTo>
                  <a:lnTo>
                    <a:pt x="1797" y="13062"/>
                  </a:lnTo>
                  <a:lnTo>
                    <a:pt x="1072" y="12917"/>
                  </a:lnTo>
                  <a:lnTo>
                    <a:pt x="0" y="11437"/>
                  </a:lnTo>
                  <a:lnTo>
                    <a:pt x="1797" y="11872"/>
                  </a:lnTo>
                  <a:lnTo>
                    <a:pt x="2725" y="11872"/>
                  </a:lnTo>
                  <a:lnTo>
                    <a:pt x="3449" y="11872"/>
                  </a:lnTo>
                  <a:lnTo>
                    <a:pt x="3913" y="11727"/>
                  </a:lnTo>
                  <a:lnTo>
                    <a:pt x="5101" y="11437"/>
                  </a:lnTo>
                  <a:lnTo>
                    <a:pt x="6638" y="10972"/>
                  </a:lnTo>
                  <a:lnTo>
                    <a:pt x="6638" y="9463"/>
                  </a:lnTo>
                  <a:lnTo>
                    <a:pt x="6928" y="9173"/>
                  </a:lnTo>
                  <a:lnTo>
                    <a:pt x="7043" y="8999"/>
                  </a:lnTo>
                  <a:lnTo>
                    <a:pt x="7362" y="8999"/>
                  </a:lnTo>
                  <a:lnTo>
                    <a:pt x="8116" y="8999"/>
                  </a:lnTo>
                  <a:lnTo>
                    <a:pt x="8261" y="8563"/>
                  </a:lnTo>
                  <a:lnTo>
                    <a:pt x="8551" y="8244"/>
                  </a:lnTo>
                  <a:lnTo>
                    <a:pt x="9014" y="8563"/>
                  </a:lnTo>
                  <a:lnTo>
                    <a:pt x="9304" y="8563"/>
                  </a:lnTo>
                  <a:lnTo>
                    <a:pt x="9768" y="8708"/>
                  </a:lnTo>
                  <a:lnTo>
                    <a:pt x="10203" y="8244"/>
                  </a:lnTo>
                  <a:lnTo>
                    <a:pt x="10058" y="7518"/>
                  </a:lnTo>
                  <a:lnTo>
                    <a:pt x="10203" y="7054"/>
                  </a:lnTo>
                  <a:lnTo>
                    <a:pt x="10203" y="6299"/>
                  </a:lnTo>
                  <a:lnTo>
                    <a:pt x="10957" y="5864"/>
                  </a:lnTo>
                  <a:lnTo>
                    <a:pt x="10812" y="5399"/>
                  </a:lnTo>
                  <a:lnTo>
                    <a:pt x="10493" y="4790"/>
                  </a:lnTo>
                  <a:lnTo>
                    <a:pt x="10957" y="4790"/>
                  </a:lnTo>
                  <a:lnTo>
                    <a:pt x="12029" y="4790"/>
                  </a:lnTo>
                  <a:lnTo>
                    <a:pt x="11710" y="4035"/>
                  </a:lnTo>
                  <a:lnTo>
                    <a:pt x="12029" y="3599"/>
                  </a:lnTo>
                  <a:lnTo>
                    <a:pt x="12145" y="2700"/>
                  </a:lnTo>
                  <a:lnTo>
                    <a:pt x="12029" y="1480"/>
                  </a:lnTo>
                  <a:lnTo>
                    <a:pt x="12145" y="900"/>
                  </a:lnTo>
                  <a:lnTo>
                    <a:pt x="12928" y="464"/>
                  </a:lnTo>
                  <a:lnTo>
                    <a:pt x="13681" y="290"/>
                  </a:lnTo>
                  <a:lnTo>
                    <a:pt x="15594" y="29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35" name="Freeform 132"/>
            <p:cNvSpPr>
              <a:spLocks noChangeAspect="1"/>
            </p:cNvSpPr>
            <p:nvPr/>
          </p:nvSpPr>
          <p:spPr bwMode="auto">
            <a:xfrm>
              <a:off x="7369175" y="4370388"/>
              <a:ext cx="115888" cy="138112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0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0 h 20000"/>
                <a:gd name="T58" fmla="*/ 2147483647 w 20000"/>
                <a:gd name="T59" fmla="*/ 0 h 20000"/>
                <a:gd name="T60" fmla="*/ 2147483647 w 20000"/>
                <a:gd name="T61" fmla="*/ 2147483647 h 20000"/>
                <a:gd name="T62" fmla="*/ 2147483647 w 20000"/>
                <a:gd name="T63" fmla="*/ 0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2147483647 h 20000"/>
                <a:gd name="T94" fmla="*/ 2147483647 w 20000"/>
                <a:gd name="T95" fmla="*/ 2147483647 h 20000"/>
                <a:gd name="T96" fmla="*/ 2147483647 w 20000"/>
                <a:gd name="T97" fmla="*/ 2147483647 h 20000"/>
                <a:gd name="T98" fmla="*/ 2147483647 w 20000"/>
                <a:gd name="T99" fmla="*/ 2147483647 h 20000"/>
                <a:gd name="T100" fmla="*/ 2147483647 w 20000"/>
                <a:gd name="T101" fmla="*/ 2147483647 h 20000"/>
                <a:gd name="T102" fmla="*/ 2147483647 w 20000"/>
                <a:gd name="T103" fmla="*/ 2147483647 h 20000"/>
                <a:gd name="T104" fmla="*/ 2147483647 w 20000"/>
                <a:gd name="T105" fmla="*/ 2147483647 h 20000"/>
                <a:gd name="T106" fmla="*/ 2147483647 w 20000"/>
                <a:gd name="T107" fmla="*/ 2147483647 h 20000"/>
                <a:gd name="T108" fmla="*/ 2147483647 w 20000"/>
                <a:gd name="T109" fmla="*/ 2147483647 h 200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000"/>
                <a:gd name="T166" fmla="*/ 0 h 20000"/>
                <a:gd name="T167" fmla="*/ 20000 w 20000"/>
                <a:gd name="T168" fmla="*/ 20000 h 200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000" h="20000">
                  <a:moveTo>
                    <a:pt x="19904" y="19932"/>
                  </a:moveTo>
                  <a:lnTo>
                    <a:pt x="19327" y="18915"/>
                  </a:lnTo>
                  <a:lnTo>
                    <a:pt x="17885" y="18169"/>
                  </a:lnTo>
                  <a:lnTo>
                    <a:pt x="16923" y="17492"/>
                  </a:lnTo>
                  <a:lnTo>
                    <a:pt x="15385" y="16475"/>
                  </a:lnTo>
                  <a:lnTo>
                    <a:pt x="14423" y="16068"/>
                  </a:lnTo>
                  <a:lnTo>
                    <a:pt x="13942" y="14712"/>
                  </a:lnTo>
                  <a:lnTo>
                    <a:pt x="12981" y="15390"/>
                  </a:lnTo>
                  <a:lnTo>
                    <a:pt x="14423" y="17492"/>
                  </a:lnTo>
                  <a:lnTo>
                    <a:pt x="13942" y="17492"/>
                  </a:lnTo>
                  <a:lnTo>
                    <a:pt x="12019" y="16068"/>
                  </a:lnTo>
                  <a:lnTo>
                    <a:pt x="8942" y="15390"/>
                  </a:lnTo>
                  <a:lnTo>
                    <a:pt x="7885" y="16068"/>
                  </a:lnTo>
                  <a:lnTo>
                    <a:pt x="7500" y="16068"/>
                  </a:lnTo>
                  <a:lnTo>
                    <a:pt x="6442" y="15390"/>
                  </a:lnTo>
                  <a:lnTo>
                    <a:pt x="5000" y="14712"/>
                  </a:lnTo>
                  <a:lnTo>
                    <a:pt x="5481" y="13627"/>
                  </a:lnTo>
                  <a:lnTo>
                    <a:pt x="5481" y="12610"/>
                  </a:lnTo>
                  <a:lnTo>
                    <a:pt x="5000" y="12610"/>
                  </a:lnTo>
                  <a:lnTo>
                    <a:pt x="3942" y="13627"/>
                  </a:lnTo>
                  <a:lnTo>
                    <a:pt x="3558" y="13288"/>
                  </a:lnTo>
                  <a:lnTo>
                    <a:pt x="1538" y="9831"/>
                  </a:lnTo>
                  <a:lnTo>
                    <a:pt x="0" y="7322"/>
                  </a:lnTo>
                  <a:lnTo>
                    <a:pt x="1538" y="8068"/>
                  </a:lnTo>
                  <a:lnTo>
                    <a:pt x="2500" y="8746"/>
                  </a:lnTo>
                  <a:lnTo>
                    <a:pt x="3558" y="8068"/>
                  </a:lnTo>
                  <a:lnTo>
                    <a:pt x="2500" y="5966"/>
                  </a:lnTo>
                  <a:lnTo>
                    <a:pt x="2500" y="3458"/>
                  </a:lnTo>
                  <a:lnTo>
                    <a:pt x="3558" y="0"/>
                  </a:lnTo>
                  <a:lnTo>
                    <a:pt x="5000" y="0"/>
                  </a:lnTo>
                  <a:lnTo>
                    <a:pt x="7885" y="678"/>
                  </a:lnTo>
                  <a:lnTo>
                    <a:pt x="8942" y="0"/>
                  </a:lnTo>
                  <a:lnTo>
                    <a:pt x="9423" y="678"/>
                  </a:lnTo>
                  <a:lnTo>
                    <a:pt x="9423" y="1763"/>
                  </a:lnTo>
                  <a:lnTo>
                    <a:pt x="9423" y="3458"/>
                  </a:lnTo>
                  <a:lnTo>
                    <a:pt x="11442" y="4542"/>
                  </a:lnTo>
                  <a:lnTo>
                    <a:pt x="11442" y="5966"/>
                  </a:lnTo>
                  <a:lnTo>
                    <a:pt x="10481" y="8068"/>
                  </a:lnTo>
                  <a:lnTo>
                    <a:pt x="7885" y="8746"/>
                  </a:lnTo>
                  <a:lnTo>
                    <a:pt x="7500" y="10102"/>
                  </a:lnTo>
                  <a:lnTo>
                    <a:pt x="8942" y="11932"/>
                  </a:lnTo>
                  <a:lnTo>
                    <a:pt x="8942" y="12610"/>
                  </a:lnTo>
                  <a:lnTo>
                    <a:pt x="8942" y="13627"/>
                  </a:lnTo>
                  <a:lnTo>
                    <a:pt x="11442" y="14712"/>
                  </a:lnTo>
                  <a:lnTo>
                    <a:pt x="12019" y="14373"/>
                  </a:lnTo>
                  <a:lnTo>
                    <a:pt x="12019" y="13627"/>
                  </a:lnTo>
                  <a:lnTo>
                    <a:pt x="14423" y="13627"/>
                  </a:lnTo>
                  <a:lnTo>
                    <a:pt x="15385" y="15390"/>
                  </a:lnTo>
                  <a:lnTo>
                    <a:pt x="15962" y="15390"/>
                  </a:lnTo>
                  <a:lnTo>
                    <a:pt x="15962" y="14712"/>
                  </a:lnTo>
                  <a:lnTo>
                    <a:pt x="19327" y="15390"/>
                  </a:lnTo>
                  <a:lnTo>
                    <a:pt x="17885" y="16068"/>
                  </a:lnTo>
                  <a:lnTo>
                    <a:pt x="18365" y="17153"/>
                  </a:lnTo>
                  <a:lnTo>
                    <a:pt x="19904" y="17492"/>
                  </a:lnTo>
                  <a:lnTo>
                    <a:pt x="19904" y="19932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36" name="Freeform 133"/>
            <p:cNvSpPr>
              <a:spLocks noChangeAspect="1"/>
            </p:cNvSpPr>
            <p:nvPr/>
          </p:nvSpPr>
          <p:spPr bwMode="auto">
            <a:xfrm>
              <a:off x="7443788" y="4568825"/>
              <a:ext cx="115887" cy="98425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0 w 20000"/>
                <a:gd name="T35" fmla="*/ 2147483647 h 20000"/>
                <a:gd name="T36" fmla="*/ 0 w 20000"/>
                <a:gd name="T37" fmla="*/ 2147483647 h 20000"/>
                <a:gd name="T38" fmla="*/ 0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0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2147483647 h 20000"/>
                <a:gd name="T94" fmla="*/ 2147483647 w 20000"/>
                <a:gd name="T95" fmla="*/ 2147483647 h 200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000"/>
                <a:gd name="T145" fmla="*/ 0 h 20000"/>
                <a:gd name="T146" fmla="*/ 20000 w 20000"/>
                <a:gd name="T147" fmla="*/ 20000 h 200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000" h="20000">
                  <a:moveTo>
                    <a:pt x="14877" y="19901"/>
                  </a:moveTo>
                  <a:lnTo>
                    <a:pt x="13695" y="18916"/>
                  </a:lnTo>
                  <a:lnTo>
                    <a:pt x="13695" y="18325"/>
                  </a:lnTo>
                  <a:lnTo>
                    <a:pt x="13695" y="17340"/>
                  </a:lnTo>
                  <a:lnTo>
                    <a:pt x="13300" y="18325"/>
                  </a:lnTo>
                  <a:lnTo>
                    <a:pt x="9655" y="17340"/>
                  </a:lnTo>
                  <a:lnTo>
                    <a:pt x="8177" y="13300"/>
                  </a:lnTo>
                  <a:lnTo>
                    <a:pt x="9163" y="11724"/>
                  </a:lnTo>
                  <a:lnTo>
                    <a:pt x="8177" y="10246"/>
                  </a:lnTo>
                  <a:lnTo>
                    <a:pt x="5616" y="9163"/>
                  </a:lnTo>
                  <a:lnTo>
                    <a:pt x="6601" y="11724"/>
                  </a:lnTo>
                  <a:lnTo>
                    <a:pt x="5025" y="10640"/>
                  </a:lnTo>
                  <a:lnTo>
                    <a:pt x="4039" y="10246"/>
                  </a:lnTo>
                  <a:lnTo>
                    <a:pt x="4039" y="10640"/>
                  </a:lnTo>
                  <a:lnTo>
                    <a:pt x="3054" y="10640"/>
                  </a:lnTo>
                  <a:lnTo>
                    <a:pt x="2562" y="9163"/>
                  </a:lnTo>
                  <a:lnTo>
                    <a:pt x="985" y="10640"/>
                  </a:lnTo>
                  <a:lnTo>
                    <a:pt x="0" y="13300"/>
                  </a:lnTo>
                  <a:lnTo>
                    <a:pt x="0" y="11724"/>
                  </a:lnTo>
                  <a:lnTo>
                    <a:pt x="0" y="8177"/>
                  </a:lnTo>
                  <a:lnTo>
                    <a:pt x="3054" y="7586"/>
                  </a:lnTo>
                  <a:lnTo>
                    <a:pt x="4039" y="5616"/>
                  </a:lnTo>
                  <a:lnTo>
                    <a:pt x="6601" y="5025"/>
                  </a:lnTo>
                  <a:lnTo>
                    <a:pt x="7192" y="6601"/>
                  </a:lnTo>
                  <a:lnTo>
                    <a:pt x="6601" y="7586"/>
                  </a:lnTo>
                  <a:lnTo>
                    <a:pt x="6601" y="8177"/>
                  </a:lnTo>
                  <a:lnTo>
                    <a:pt x="9163" y="6601"/>
                  </a:lnTo>
                  <a:lnTo>
                    <a:pt x="9655" y="5025"/>
                  </a:lnTo>
                  <a:lnTo>
                    <a:pt x="11724" y="5616"/>
                  </a:lnTo>
                  <a:lnTo>
                    <a:pt x="11724" y="3547"/>
                  </a:lnTo>
                  <a:lnTo>
                    <a:pt x="12217" y="4039"/>
                  </a:lnTo>
                  <a:lnTo>
                    <a:pt x="13300" y="3547"/>
                  </a:lnTo>
                  <a:lnTo>
                    <a:pt x="14877" y="3547"/>
                  </a:lnTo>
                  <a:lnTo>
                    <a:pt x="13695" y="0"/>
                  </a:lnTo>
                  <a:lnTo>
                    <a:pt x="16355" y="1576"/>
                  </a:lnTo>
                  <a:lnTo>
                    <a:pt x="17833" y="2562"/>
                  </a:lnTo>
                  <a:lnTo>
                    <a:pt x="17833" y="5025"/>
                  </a:lnTo>
                  <a:lnTo>
                    <a:pt x="17340" y="5616"/>
                  </a:lnTo>
                  <a:lnTo>
                    <a:pt x="18916" y="5616"/>
                  </a:lnTo>
                  <a:lnTo>
                    <a:pt x="18916" y="9163"/>
                  </a:lnTo>
                  <a:lnTo>
                    <a:pt x="19901" y="11724"/>
                  </a:lnTo>
                  <a:lnTo>
                    <a:pt x="17833" y="12217"/>
                  </a:lnTo>
                  <a:lnTo>
                    <a:pt x="18916" y="15862"/>
                  </a:lnTo>
                  <a:lnTo>
                    <a:pt x="17833" y="15862"/>
                  </a:lnTo>
                  <a:lnTo>
                    <a:pt x="16355" y="11724"/>
                  </a:lnTo>
                  <a:lnTo>
                    <a:pt x="13695" y="14286"/>
                  </a:lnTo>
                  <a:lnTo>
                    <a:pt x="15862" y="16256"/>
                  </a:lnTo>
                  <a:lnTo>
                    <a:pt x="14877" y="19901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37" name="Freeform 134"/>
            <p:cNvSpPr>
              <a:spLocks noChangeAspect="1"/>
            </p:cNvSpPr>
            <p:nvPr/>
          </p:nvSpPr>
          <p:spPr bwMode="auto">
            <a:xfrm>
              <a:off x="7435850" y="4524375"/>
              <a:ext cx="26988" cy="34925"/>
            </a:xfrm>
            <a:custGeom>
              <a:avLst/>
              <a:gdLst>
                <a:gd name="T0" fmla="*/ 0 w 20000"/>
                <a:gd name="T1" fmla="*/ 27702059 h 20000"/>
                <a:gd name="T2" fmla="*/ 0 w 20000"/>
                <a:gd name="T3" fmla="*/ 9866340 h 20000"/>
                <a:gd name="T4" fmla="*/ 0 w 20000"/>
                <a:gd name="T5" fmla="*/ 0 h 20000"/>
                <a:gd name="T6" fmla="*/ 327884 w 20000"/>
                <a:gd name="T7" fmla="*/ 0 h 20000"/>
                <a:gd name="T8" fmla="*/ 532820 w 20000"/>
                <a:gd name="T9" fmla="*/ 6071299 h 20000"/>
                <a:gd name="T10" fmla="*/ 635307 w 20000"/>
                <a:gd name="T11" fmla="*/ 1517894 h 20000"/>
                <a:gd name="T12" fmla="*/ 963175 w 20000"/>
                <a:gd name="T13" fmla="*/ 6071299 h 20000"/>
                <a:gd name="T14" fmla="*/ 963175 w 20000"/>
                <a:gd name="T15" fmla="*/ 11763123 h 20000"/>
                <a:gd name="T16" fmla="*/ 840215 w 20000"/>
                <a:gd name="T17" fmla="*/ 15558166 h 20000"/>
                <a:gd name="T18" fmla="*/ 0 w 20000"/>
                <a:gd name="T19" fmla="*/ 27702059 h 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00"/>
                <a:gd name="T31" fmla="*/ 0 h 20000"/>
                <a:gd name="T32" fmla="*/ 20000 w 20000"/>
                <a:gd name="T33" fmla="*/ 20000 h 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00" h="20000">
                  <a:moveTo>
                    <a:pt x="0" y="19730"/>
                  </a:moveTo>
                  <a:lnTo>
                    <a:pt x="0" y="7027"/>
                  </a:lnTo>
                  <a:lnTo>
                    <a:pt x="0" y="0"/>
                  </a:lnTo>
                  <a:lnTo>
                    <a:pt x="6667" y="0"/>
                  </a:lnTo>
                  <a:lnTo>
                    <a:pt x="10833" y="4324"/>
                  </a:lnTo>
                  <a:lnTo>
                    <a:pt x="12917" y="1081"/>
                  </a:lnTo>
                  <a:lnTo>
                    <a:pt x="19583" y="4324"/>
                  </a:lnTo>
                  <a:lnTo>
                    <a:pt x="19583" y="8378"/>
                  </a:lnTo>
                  <a:lnTo>
                    <a:pt x="17083" y="11081"/>
                  </a:lnTo>
                  <a:lnTo>
                    <a:pt x="0" y="1973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38" name="Freeform 135"/>
            <p:cNvSpPr>
              <a:spLocks noChangeAspect="1"/>
            </p:cNvSpPr>
            <p:nvPr/>
          </p:nvSpPr>
          <p:spPr bwMode="auto">
            <a:xfrm>
              <a:off x="7316788" y="4530725"/>
              <a:ext cx="61912" cy="65088"/>
            </a:xfrm>
            <a:custGeom>
              <a:avLst/>
              <a:gdLst>
                <a:gd name="T0" fmla="*/ 0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0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0 w 20000"/>
                <a:gd name="T35" fmla="*/ 2147483647 h 200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000"/>
                <a:gd name="T55" fmla="*/ 0 h 20000"/>
                <a:gd name="T56" fmla="*/ 20000 w 20000"/>
                <a:gd name="T57" fmla="*/ 20000 h 200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000" h="20000">
                  <a:moveTo>
                    <a:pt x="0" y="19857"/>
                  </a:moveTo>
                  <a:lnTo>
                    <a:pt x="4909" y="16857"/>
                  </a:lnTo>
                  <a:lnTo>
                    <a:pt x="7636" y="15429"/>
                  </a:lnTo>
                  <a:lnTo>
                    <a:pt x="11273" y="11000"/>
                  </a:lnTo>
                  <a:lnTo>
                    <a:pt x="14182" y="8143"/>
                  </a:lnTo>
                  <a:lnTo>
                    <a:pt x="16909" y="7286"/>
                  </a:lnTo>
                  <a:lnTo>
                    <a:pt x="16909" y="3714"/>
                  </a:lnTo>
                  <a:lnTo>
                    <a:pt x="18727" y="0"/>
                  </a:lnTo>
                  <a:lnTo>
                    <a:pt x="18727" y="2286"/>
                  </a:lnTo>
                  <a:lnTo>
                    <a:pt x="18727" y="3714"/>
                  </a:lnTo>
                  <a:lnTo>
                    <a:pt x="19818" y="7286"/>
                  </a:lnTo>
                  <a:lnTo>
                    <a:pt x="16909" y="8143"/>
                  </a:lnTo>
                  <a:lnTo>
                    <a:pt x="16909" y="11000"/>
                  </a:lnTo>
                  <a:lnTo>
                    <a:pt x="14182" y="11714"/>
                  </a:lnTo>
                  <a:lnTo>
                    <a:pt x="11273" y="15429"/>
                  </a:lnTo>
                  <a:lnTo>
                    <a:pt x="7636" y="16857"/>
                  </a:lnTo>
                  <a:lnTo>
                    <a:pt x="3818" y="19000"/>
                  </a:lnTo>
                  <a:lnTo>
                    <a:pt x="0" y="19857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39" name="Freeform 136"/>
            <p:cNvSpPr>
              <a:spLocks noChangeAspect="1"/>
            </p:cNvSpPr>
            <p:nvPr/>
          </p:nvSpPr>
          <p:spPr bwMode="auto">
            <a:xfrm>
              <a:off x="7493000" y="4505325"/>
              <a:ext cx="38100" cy="38100"/>
            </a:xfrm>
            <a:custGeom>
              <a:avLst/>
              <a:gdLst>
                <a:gd name="T0" fmla="*/ 85768340 w 20000"/>
                <a:gd name="T1" fmla="*/ 85927567 h 20000"/>
                <a:gd name="T2" fmla="*/ 65584126 w 20000"/>
                <a:gd name="T3" fmla="*/ 74910697 h 20000"/>
                <a:gd name="T4" fmla="*/ 46669266 w 20000"/>
                <a:gd name="T5" fmla="*/ 45167426 h 20000"/>
                <a:gd name="T6" fmla="*/ 20181402 w 20000"/>
                <a:gd name="T7" fmla="*/ 40760141 h 20000"/>
                <a:gd name="T8" fmla="*/ 0 w 20000"/>
                <a:gd name="T9" fmla="*/ 11016866 h 20000"/>
                <a:gd name="T10" fmla="*/ 51712363 w 20000"/>
                <a:gd name="T11" fmla="*/ 0 h 20000"/>
                <a:gd name="T12" fmla="*/ 65584126 w 20000"/>
                <a:gd name="T13" fmla="*/ 11016866 h 20000"/>
                <a:gd name="T14" fmla="*/ 71893666 w 20000"/>
                <a:gd name="T15" fmla="*/ 23132414 h 20000"/>
                <a:gd name="T16" fmla="*/ 65584126 w 20000"/>
                <a:gd name="T17" fmla="*/ 40760141 h 20000"/>
                <a:gd name="T18" fmla="*/ 85768340 w 20000"/>
                <a:gd name="T19" fmla="*/ 85927567 h 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00"/>
                <a:gd name="T31" fmla="*/ 0 h 20000"/>
                <a:gd name="T32" fmla="*/ 20000 w 20000"/>
                <a:gd name="T33" fmla="*/ 20000 h 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00" h="20000">
                  <a:moveTo>
                    <a:pt x="19710" y="19747"/>
                  </a:moveTo>
                  <a:lnTo>
                    <a:pt x="15072" y="17215"/>
                  </a:lnTo>
                  <a:lnTo>
                    <a:pt x="10725" y="10380"/>
                  </a:lnTo>
                  <a:lnTo>
                    <a:pt x="4638" y="9367"/>
                  </a:lnTo>
                  <a:lnTo>
                    <a:pt x="0" y="2532"/>
                  </a:lnTo>
                  <a:lnTo>
                    <a:pt x="11884" y="0"/>
                  </a:lnTo>
                  <a:lnTo>
                    <a:pt x="15072" y="2532"/>
                  </a:lnTo>
                  <a:lnTo>
                    <a:pt x="16522" y="5316"/>
                  </a:lnTo>
                  <a:lnTo>
                    <a:pt x="15072" y="9367"/>
                  </a:lnTo>
                  <a:lnTo>
                    <a:pt x="19710" y="19747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40" name="Freeform 137"/>
            <p:cNvSpPr>
              <a:spLocks noChangeAspect="1"/>
            </p:cNvSpPr>
            <p:nvPr/>
          </p:nvSpPr>
          <p:spPr bwMode="auto">
            <a:xfrm>
              <a:off x="7450138" y="4541838"/>
              <a:ext cx="26987" cy="46038"/>
            </a:xfrm>
            <a:custGeom>
              <a:avLst/>
              <a:gdLst>
                <a:gd name="T0" fmla="*/ 42822 w 20000"/>
                <a:gd name="T1" fmla="*/ 555557 h 20000"/>
                <a:gd name="T2" fmla="*/ 22102 w 20000"/>
                <a:gd name="T3" fmla="*/ 436086 h 20000"/>
                <a:gd name="T4" fmla="*/ 8286 w 20000"/>
                <a:gd name="T5" fmla="*/ 436086 h 20000"/>
                <a:gd name="T6" fmla="*/ 0 w 20000"/>
                <a:gd name="T7" fmla="*/ 304661 h 20000"/>
                <a:gd name="T8" fmla="*/ 22102 w 20000"/>
                <a:gd name="T9" fmla="*/ 244908 h 20000"/>
                <a:gd name="T10" fmla="*/ 42822 w 20000"/>
                <a:gd name="T11" fmla="*/ 23891 h 20000"/>
                <a:gd name="T12" fmla="*/ 56632 w 20000"/>
                <a:gd name="T13" fmla="*/ 0 h 20000"/>
                <a:gd name="T14" fmla="*/ 64919 w 20000"/>
                <a:gd name="T15" fmla="*/ 23891 h 20000"/>
                <a:gd name="T16" fmla="*/ 56632 w 20000"/>
                <a:gd name="T17" fmla="*/ 185190 h 20000"/>
                <a:gd name="T18" fmla="*/ 42822 w 20000"/>
                <a:gd name="T19" fmla="*/ 400241 h 20000"/>
                <a:gd name="T20" fmla="*/ 56632 w 20000"/>
                <a:gd name="T21" fmla="*/ 555557 h 20000"/>
                <a:gd name="T22" fmla="*/ 42822 w 20000"/>
                <a:gd name="T23" fmla="*/ 555557 h 2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00"/>
                <a:gd name="T37" fmla="*/ 0 h 20000"/>
                <a:gd name="T38" fmla="*/ 20000 w 20000"/>
                <a:gd name="T39" fmla="*/ 20000 h 200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00" h="20000">
                  <a:moveTo>
                    <a:pt x="12917" y="19787"/>
                  </a:moveTo>
                  <a:lnTo>
                    <a:pt x="6667" y="15532"/>
                  </a:lnTo>
                  <a:lnTo>
                    <a:pt x="2500" y="15532"/>
                  </a:lnTo>
                  <a:lnTo>
                    <a:pt x="0" y="10851"/>
                  </a:lnTo>
                  <a:lnTo>
                    <a:pt x="6667" y="8723"/>
                  </a:lnTo>
                  <a:lnTo>
                    <a:pt x="12917" y="851"/>
                  </a:lnTo>
                  <a:lnTo>
                    <a:pt x="17083" y="0"/>
                  </a:lnTo>
                  <a:lnTo>
                    <a:pt x="19583" y="851"/>
                  </a:lnTo>
                  <a:lnTo>
                    <a:pt x="17083" y="6596"/>
                  </a:lnTo>
                  <a:lnTo>
                    <a:pt x="12917" y="14255"/>
                  </a:lnTo>
                  <a:lnTo>
                    <a:pt x="17083" y="19787"/>
                  </a:lnTo>
                  <a:lnTo>
                    <a:pt x="12917" y="19787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41" name="Freeform 138"/>
            <p:cNvSpPr>
              <a:spLocks noChangeAspect="1"/>
            </p:cNvSpPr>
            <p:nvPr/>
          </p:nvSpPr>
          <p:spPr bwMode="auto">
            <a:xfrm>
              <a:off x="7496175" y="4530725"/>
              <a:ext cx="25400" cy="31750"/>
            </a:xfrm>
            <a:custGeom>
              <a:avLst/>
              <a:gdLst>
                <a:gd name="T0" fmla="*/ 322378 w 20000"/>
                <a:gd name="T1" fmla="*/ 8014430 h 20000"/>
                <a:gd name="T2" fmla="*/ 155998 w 20000"/>
                <a:gd name="T3" fmla="*/ 3110091 h 20000"/>
                <a:gd name="T4" fmla="*/ 62418 w 20000"/>
                <a:gd name="T5" fmla="*/ 3110091 h 20000"/>
                <a:gd name="T6" fmla="*/ 0 w 20000"/>
                <a:gd name="T7" fmla="*/ 0 h 20000"/>
                <a:gd name="T8" fmla="*/ 62418 w 20000"/>
                <a:gd name="T9" fmla="*/ 1196207 h 20000"/>
                <a:gd name="T10" fmla="*/ 270386 w 20000"/>
                <a:gd name="T11" fmla="*/ 1196207 h 20000"/>
                <a:gd name="T12" fmla="*/ 270386 w 20000"/>
                <a:gd name="T13" fmla="*/ 3110091 h 20000"/>
                <a:gd name="T14" fmla="*/ 436775 w 20000"/>
                <a:gd name="T15" fmla="*/ 6818338 h 20000"/>
                <a:gd name="T16" fmla="*/ 322378 w 20000"/>
                <a:gd name="T17" fmla="*/ 8014430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14419" y="19706"/>
                  </a:moveTo>
                  <a:lnTo>
                    <a:pt x="6977" y="7647"/>
                  </a:lnTo>
                  <a:lnTo>
                    <a:pt x="2791" y="7647"/>
                  </a:lnTo>
                  <a:lnTo>
                    <a:pt x="0" y="0"/>
                  </a:lnTo>
                  <a:lnTo>
                    <a:pt x="2791" y="2941"/>
                  </a:lnTo>
                  <a:lnTo>
                    <a:pt x="12093" y="2941"/>
                  </a:lnTo>
                  <a:lnTo>
                    <a:pt x="12093" y="7647"/>
                  </a:lnTo>
                  <a:lnTo>
                    <a:pt x="19535" y="16765"/>
                  </a:lnTo>
                  <a:lnTo>
                    <a:pt x="14419" y="19706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42" name="Freeform 139"/>
            <p:cNvSpPr>
              <a:spLocks noChangeAspect="1"/>
            </p:cNvSpPr>
            <p:nvPr/>
          </p:nvSpPr>
          <p:spPr bwMode="auto">
            <a:xfrm>
              <a:off x="7473950" y="4537075"/>
              <a:ext cx="11113" cy="36513"/>
            </a:xfrm>
            <a:custGeom>
              <a:avLst/>
              <a:gdLst>
                <a:gd name="T0" fmla="*/ 2 w 20000"/>
                <a:gd name="T1" fmla="*/ 49415696 h 20000"/>
                <a:gd name="T2" fmla="*/ 0 w 20000"/>
                <a:gd name="T3" fmla="*/ 49415696 h 20000"/>
                <a:gd name="T4" fmla="*/ 7 w 20000"/>
                <a:gd name="T5" fmla="*/ 23104271 h 20000"/>
                <a:gd name="T6" fmla="*/ 9 w 20000"/>
                <a:gd name="T7" fmla="*/ 0 h 20000"/>
                <a:gd name="T8" fmla="*/ 9 w 20000"/>
                <a:gd name="T9" fmla="*/ 26312346 h 20000"/>
                <a:gd name="T10" fmla="*/ 7 w 20000"/>
                <a:gd name="T11" fmla="*/ 32729554 h 20000"/>
                <a:gd name="T12" fmla="*/ 2 w 20000"/>
                <a:gd name="T13" fmla="*/ 49415696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5455" y="19744"/>
                  </a:moveTo>
                  <a:lnTo>
                    <a:pt x="0" y="19744"/>
                  </a:lnTo>
                  <a:lnTo>
                    <a:pt x="13636" y="9231"/>
                  </a:lnTo>
                  <a:lnTo>
                    <a:pt x="19091" y="0"/>
                  </a:lnTo>
                  <a:lnTo>
                    <a:pt x="19091" y="10513"/>
                  </a:lnTo>
                  <a:lnTo>
                    <a:pt x="13636" y="13077"/>
                  </a:lnTo>
                  <a:lnTo>
                    <a:pt x="5455" y="19744"/>
                  </a:lnTo>
                  <a:close/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43" name="Freeform 140"/>
            <p:cNvSpPr>
              <a:spLocks noChangeAspect="1"/>
            </p:cNvSpPr>
            <p:nvPr/>
          </p:nvSpPr>
          <p:spPr bwMode="auto">
            <a:xfrm>
              <a:off x="7485063" y="4562475"/>
              <a:ext cx="20637" cy="12700"/>
            </a:xfrm>
            <a:custGeom>
              <a:avLst/>
              <a:gdLst>
                <a:gd name="T0" fmla="*/ 21128 w 20000"/>
                <a:gd name="T1" fmla="*/ 53 h 20000"/>
                <a:gd name="T2" fmla="*/ 0 w 20000"/>
                <a:gd name="T3" fmla="*/ 32 h 20000"/>
                <a:gd name="T4" fmla="*/ 8123 w 20000"/>
                <a:gd name="T5" fmla="*/ 20 h 20000"/>
                <a:gd name="T6" fmla="*/ 21128 w 20000"/>
                <a:gd name="T7" fmla="*/ 0 h 20000"/>
                <a:gd name="T8" fmla="*/ 29253 w 20000"/>
                <a:gd name="T9" fmla="*/ 20 h 20000"/>
                <a:gd name="T10" fmla="*/ 21128 w 20000"/>
                <a:gd name="T11" fmla="*/ 53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4054" y="19259"/>
                  </a:moveTo>
                  <a:lnTo>
                    <a:pt x="0" y="11852"/>
                  </a:lnTo>
                  <a:lnTo>
                    <a:pt x="5405" y="7407"/>
                  </a:lnTo>
                  <a:lnTo>
                    <a:pt x="14054" y="0"/>
                  </a:lnTo>
                  <a:lnTo>
                    <a:pt x="19459" y="7407"/>
                  </a:lnTo>
                  <a:lnTo>
                    <a:pt x="14054" y="19259"/>
                  </a:lnTo>
                  <a:close/>
                </a:path>
              </a:pathLst>
            </a:custGeom>
            <a:solidFill>
              <a:srgbClr val="940069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44" name="Freeform 142"/>
            <p:cNvSpPr>
              <a:spLocks noChangeAspect="1"/>
            </p:cNvSpPr>
            <p:nvPr/>
          </p:nvSpPr>
          <p:spPr bwMode="auto">
            <a:xfrm>
              <a:off x="6364288" y="4568825"/>
              <a:ext cx="57150" cy="84138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0 w 20000"/>
                <a:gd name="T7" fmla="*/ 2147483647 h 20000"/>
                <a:gd name="T8" fmla="*/ 1710601062 w 20000"/>
                <a:gd name="T9" fmla="*/ 2147483647 h 20000"/>
                <a:gd name="T10" fmla="*/ 2147483647 w 20000"/>
                <a:gd name="T11" fmla="*/ 2147483647 h 20000"/>
                <a:gd name="T12" fmla="*/ 1710601062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0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000"/>
                <a:gd name="T49" fmla="*/ 0 h 20000"/>
                <a:gd name="T50" fmla="*/ 20000 w 20000"/>
                <a:gd name="T51" fmla="*/ 20000 h 200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000" h="20000">
                  <a:moveTo>
                    <a:pt x="8283" y="19887"/>
                  </a:moveTo>
                  <a:lnTo>
                    <a:pt x="5253" y="16836"/>
                  </a:lnTo>
                  <a:lnTo>
                    <a:pt x="3232" y="12203"/>
                  </a:lnTo>
                  <a:lnTo>
                    <a:pt x="0" y="8701"/>
                  </a:lnTo>
                  <a:lnTo>
                    <a:pt x="2020" y="8701"/>
                  </a:lnTo>
                  <a:lnTo>
                    <a:pt x="3232" y="4633"/>
                  </a:lnTo>
                  <a:lnTo>
                    <a:pt x="2020" y="4068"/>
                  </a:lnTo>
                  <a:lnTo>
                    <a:pt x="3232" y="2938"/>
                  </a:lnTo>
                  <a:lnTo>
                    <a:pt x="5253" y="1130"/>
                  </a:lnTo>
                  <a:lnTo>
                    <a:pt x="3232" y="0"/>
                  </a:lnTo>
                  <a:lnTo>
                    <a:pt x="11515" y="2938"/>
                  </a:lnTo>
                  <a:lnTo>
                    <a:pt x="11515" y="4068"/>
                  </a:lnTo>
                  <a:lnTo>
                    <a:pt x="15758" y="6441"/>
                  </a:lnTo>
                  <a:lnTo>
                    <a:pt x="19798" y="11751"/>
                  </a:lnTo>
                  <a:lnTo>
                    <a:pt x="18586" y="16836"/>
                  </a:lnTo>
                  <a:lnTo>
                    <a:pt x="8283" y="19887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45" name="Freeform 143"/>
            <p:cNvSpPr>
              <a:spLocks noChangeAspect="1"/>
            </p:cNvSpPr>
            <p:nvPr/>
          </p:nvSpPr>
          <p:spPr bwMode="auto">
            <a:xfrm>
              <a:off x="5221288" y="3937000"/>
              <a:ext cx="160337" cy="120650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0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0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0 w 20000"/>
                <a:gd name="T83" fmla="*/ 2147483647 h 20000"/>
                <a:gd name="T84" fmla="*/ 2147483647 w 20000"/>
                <a:gd name="T85" fmla="*/ 2147483647 h 20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000"/>
                <a:gd name="T130" fmla="*/ 0 h 20000"/>
                <a:gd name="T131" fmla="*/ 20000 w 20000"/>
                <a:gd name="T132" fmla="*/ 20000 h 200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000" h="20000">
                  <a:moveTo>
                    <a:pt x="783" y="5276"/>
                  </a:moveTo>
                  <a:lnTo>
                    <a:pt x="1139" y="6063"/>
                  </a:lnTo>
                  <a:lnTo>
                    <a:pt x="2633" y="5276"/>
                  </a:lnTo>
                  <a:lnTo>
                    <a:pt x="2918" y="4882"/>
                  </a:lnTo>
                  <a:lnTo>
                    <a:pt x="2918" y="4016"/>
                  </a:lnTo>
                  <a:lnTo>
                    <a:pt x="2918" y="2047"/>
                  </a:lnTo>
                  <a:lnTo>
                    <a:pt x="3701" y="2047"/>
                  </a:lnTo>
                  <a:lnTo>
                    <a:pt x="4413" y="2835"/>
                  </a:lnTo>
                  <a:lnTo>
                    <a:pt x="5979" y="2835"/>
                  </a:lnTo>
                  <a:lnTo>
                    <a:pt x="7758" y="2047"/>
                  </a:lnTo>
                  <a:lnTo>
                    <a:pt x="10320" y="2835"/>
                  </a:lnTo>
                  <a:lnTo>
                    <a:pt x="12527" y="2835"/>
                  </a:lnTo>
                  <a:lnTo>
                    <a:pt x="15160" y="787"/>
                  </a:lnTo>
                  <a:lnTo>
                    <a:pt x="16584" y="787"/>
                  </a:lnTo>
                  <a:lnTo>
                    <a:pt x="18078" y="787"/>
                  </a:lnTo>
                  <a:lnTo>
                    <a:pt x="19217" y="0"/>
                  </a:lnTo>
                  <a:lnTo>
                    <a:pt x="19929" y="787"/>
                  </a:lnTo>
                  <a:lnTo>
                    <a:pt x="19217" y="2047"/>
                  </a:lnTo>
                  <a:lnTo>
                    <a:pt x="17367" y="3228"/>
                  </a:lnTo>
                  <a:lnTo>
                    <a:pt x="17367" y="4882"/>
                  </a:lnTo>
                  <a:lnTo>
                    <a:pt x="17367" y="6457"/>
                  </a:lnTo>
                  <a:lnTo>
                    <a:pt x="17367" y="9370"/>
                  </a:lnTo>
                  <a:lnTo>
                    <a:pt x="16584" y="11417"/>
                  </a:lnTo>
                  <a:lnTo>
                    <a:pt x="14448" y="13386"/>
                  </a:lnTo>
                  <a:lnTo>
                    <a:pt x="10320" y="15906"/>
                  </a:lnTo>
                  <a:lnTo>
                    <a:pt x="7402" y="18346"/>
                  </a:lnTo>
                  <a:lnTo>
                    <a:pt x="4413" y="19921"/>
                  </a:lnTo>
                  <a:lnTo>
                    <a:pt x="2918" y="19921"/>
                  </a:lnTo>
                  <a:lnTo>
                    <a:pt x="2633" y="19921"/>
                  </a:lnTo>
                  <a:lnTo>
                    <a:pt x="1922" y="19134"/>
                  </a:lnTo>
                  <a:lnTo>
                    <a:pt x="0" y="19134"/>
                  </a:lnTo>
                  <a:lnTo>
                    <a:pt x="1139" y="17087"/>
                  </a:lnTo>
                  <a:lnTo>
                    <a:pt x="1139" y="16693"/>
                  </a:lnTo>
                  <a:lnTo>
                    <a:pt x="1922" y="15118"/>
                  </a:lnTo>
                  <a:lnTo>
                    <a:pt x="1922" y="14646"/>
                  </a:lnTo>
                  <a:lnTo>
                    <a:pt x="2918" y="13386"/>
                  </a:lnTo>
                  <a:lnTo>
                    <a:pt x="2918" y="11732"/>
                  </a:lnTo>
                  <a:lnTo>
                    <a:pt x="2918" y="10630"/>
                  </a:lnTo>
                  <a:lnTo>
                    <a:pt x="783" y="11417"/>
                  </a:lnTo>
                  <a:lnTo>
                    <a:pt x="783" y="9764"/>
                  </a:lnTo>
                  <a:lnTo>
                    <a:pt x="783" y="8504"/>
                  </a:lnTo>
                  <a:lnTo>
                    <a:pt x="0" y="7244"/>
                  </a:lnTo>
                  <a:lnTo>
                    <a:pt x="783" y="5276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46" name="Freeform 144"/>
            <p:cNvSpPr>
              <a:spLocks noChangeAspect="1"/>
            </p:cNvSpPr>
            <p:nvPr/>
          </p:nvSpPr>
          <p:spPr bwMode="auto">
            <a:xfrm>
              <a:off x="6800850" y="4322763"/>
              <a:ext cx="211138" cy="336550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0 w 20000"/>
                <a:gd name="T93" fmla="*/ 2147483647 h 20000"/>
                <a:gd name="T94" fmla="*/ 2147483647 w 20000"/>
                <a:gd name="T95" fmla="*/ 2147483647 h 20000"/>
                <a:gd name="T96" fmla="*/ 2147483647 w 20000"/>
                <a:gd name="T97" fmla="*/ 2147483647 h 20000"/>
                <a:gd name="T98" fmla="*/ 2147483647 w 20000"/>
                <a:gd name="T99" fmla="*/ 2147483647 h 20000"/>
                <a:gd name="T100" fmla="*/ 2147483647 w 20000"/>
                <a:gd name="T101" fmla="*/ 2147483647 h 20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000"/>
                <a:gd name="T154" fmla="*/ 0 h 20000"/>
                <a:gd name="T155" fmla="*/ 20000 w 20000"/>
                <a:gd name="T156" fmla="*/ 20000 h 200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000" h="20000">
                  <a:moveTo>
                    <a:pt x="5908" y="0"/>
                  </a:moveTo>
                  <a:lnTo>
                    <a:pt x="5908" y="455"/>
                  </a:lnTo>
                  <a:lnTo>
                    <a:pt x="6179" y="284"/>
                  </a:lnTo>
                  <a:lnTo>
                    <a:pt x="7317" y="739"/>
                  </a:lnTo>
                  <a:lnTo>
                    <a:pt x="6775" y="1165"/>
                  </a:lnTo>
                  <a:lnTo>
                    <a:pt x="7317" y="1449"/>
                  </a:lnTo>
                  <a:lnTo>
                    <a:pt x="8130" y="1165"/>
                  </a:lnTo>
                  <a:lnTo>
                    <a:pt x="8401" y="1619"/>
                  </a:lnTo>
                  <a:lnTo>
                    <a:pt x="8997" y="1903"/>
                  </a:lnTo>
                  <a:lnTo>
                    <a:pt x="8401" y="2784"/>
                  </a:lnTo>
                  <a:lnTo>
                    <a:pt x="8401" y="3807"/>
                  </a:lnTo>
                  <a:lnTo>
                    <a:pt x="8997" y="3949"/>
                  </a:lnTo>
                  <a:lnTo>
                    <a:pt x="9864" y="3523"/>
                  </a:lnTo>
                  <a:lnTo>
                    <a:pt x="10407" y="3523"/>
                  </a:lnTo>
                  <a:lnTo>
                    <a:pt x="11220" y="3068"/>
                  </a:lnTo>
                  <a:lnTo>
                    <a:pt x="12087" y="3523"/>
                  </a:lnTo>
                  <a:lnTo>
                    <a:pt x="12629" y="3352"/>
                  </a:lnTo>
                  <a:lnTo>
                    <a:pt x="13496" y="3352"/>
                  </a:lnTo>
                  <a:lnTo>
                    <a:pt x="14038" y="2784"/>
                  </a:lnTo>
                  <a:lnTo>
                    <a:pt x="15447" y="3068"/>
                  </a:lnTo>
                  <a:lnTo>
                    <a:pt x="16314" y="3523"/>
                  </a:lnTo>
                  <a:lnTo>
                    <a:pt x="17724" y="4545"/>
                  </a:lnTo>
                  <a:lnTo>
                    <a:pt x="17724" y="4688"/>
                  </a:lnTo>
                  <a:lnTo>
                    <a:pt x="17940" y="5284"/>
                  </a:lnTo>
                  <a:lnTo>
                    <a:pt x="18537" y="5852"/>
                  </a:lnTo>
                  <a:lnTo>
                    <a:pt x="19404" y="6165"/>
                  </a:lnTo>
                  <a:lnTo>
                    <a:pt x="19404" y="6449"/>
                  </a:lnTo>
                  <a:lnTo>
                    <a:pt x="19946" y="6619"/>
                  </a:lnTo>
                  <a:lnTo>
                    <a:pt x="19946" y="7017"/>
                  </a:lnTo>
                  <a:lnTo>
                    <a:pt x="19946" y="8068"/>
                  </a:lnTo>
                  <a:lnTo>
                    <a:pt x="19404" y="8523"/>
                  </a:lnTo>
                  <a:lnTo>
                    <a:pt x="19079" y="8523"/>
                  </a:lnTo>
                  <a:lnTo>
                    <a:pt x="17940" y="8352"/>
                  </a:lnTo>
                  <a:lnTo>
                    <a:pt x="17724" y="8523"/>
                  </a:lnTo>
                  <a:lnTo>
                    <a:pt x="15718" y="8352"/>
                  </a:lnTo>
                  <a:lnTo>
                    <a:pt x="14038" y="8523"/>
                  </a:lnTo>
                  <a:lnTo>
                    <a:pt x="14038" y="9517"/>
                  </a:lnTo>
                  <a:lnTo>
                    <a:pt x="12629" y="9972"/>
                  </a:lnTo>
                  <a:lnTo>
                    <a:pt x="13171" y="10739"/>
                  </a:lnTo>
                  <a:lnTo>
                    <a:pt x="14309" y="12017"/>
                  </a:lnTo>
                  <a:lnTo>
                    <a:pt x="13496" y="11591"/>
                  </a:lnTo>
                  <a:lnTo>
                    <a:pt x="11220" y="10852"/>
                  </a:lnTo>
                  <a:lnTo>
                    <a:pt x="8997" y="10739"/>
                  </a:lnTo>
                  <a:lnTo>
                    <a:pt x="9539" y="9688"/>
                  </a:lnTo>
                  <a:lnTo>
                    <a:pt x="7317" y="9972"/>
                  </a:lnTo>
                  <a:lnTo>
                    <a:pt x="7317" y="10852"/>
                  </a:lnTo>
                  <a:lnTo>
                    <a:pt x="7317" y="11591"/>
                  </a:lnTo>
                  <a:lnTo>
                    <a:pt x="6179" y="12614"/>
                  </a:lnTo>
                  <a:lnTo>
                    <a:pt x="5908" y="13807"/>
                  </a:lnTo>
                  <a:lnTo>
                    <a:pt x="5312" y="14233"/>
                  </a:lnTo>
                  <a:lnTo>
                    <a:pt x="5908" y="15710"/>
                  </a:lnTo>
                  <a:lnTo>
                    <a:pt x="7317" y="15398"/>
                  </a:lnTo>
                  <a:lnTo>
                    <a:pt x="7588" y="16307"/>
                  </a:lnTo>
                  <a:lnTo>
                    <a:pt x="8130" y="16307"/>
                  </a:lnTo>
                  <a:lnTo>
                    <a:pt x="8997" y="18210"/>
                  </a:lnTo>
                  <a:lnTo>
                    <a:pt x="10407" y="18523"/>
                  </a:lnTo>
                  <a:lnTo>
                    <a:pt x="11762" y="18523"/>
                  </a:lnTo>
                  <a:lnTo>
                    <a:pt x="12629" y="19375"/>
                  </a:lnTo>
                  <a:lnTo>
                    <a:pt x="12087" y="19375"/>
                  </a:lnTo>
                  <a:lnTo>
                    <a:pt x="11762" y="19688"/>
                  </a:lnTo>
                  <a:lnTo>
                    <a:pt x="11220" y="19375"/>
                  </a:lnTo>
                  <a:lnTo>
                    <a:pt x="10949" y="19972"/>
                  </a:lnTo>
                  <a:lnTo>
                    <a:pt x="9864" y="19972"/>
                  </a:lnTo>
                  <a:lnTo>
                    <a:pt x="10407" y="19375"/>
                  </a:lnTo>
                  <a:lnTo>
                    <a:pt x="8401" y="18807"/>
                  </a:lnTo>
                  <a:lnTo>
                    <a:pt x="8130" y="18920"/>
                  </a:lnTo>
                  <a:lnTo>
                    <a:pt x="7317" y="18210"/>
                  </a:lnTo>
                  <a:lnTo>
                    <a:pt x="6179" y="17756"/>
                  </a:lnTo>
                  <a:lnTo>
                    <a:pt x="5095" y="16875"/>
                  </a:lnTo>
                  <a:lnTo>
                    <a:pt x="4444" y="16307"/>
                  </a:lnTo>
                  <a:lnTo>
                    <a:pt x="3902" y="16591"/>
                  </a:lnTo>
                  <a:lnTo>
                    <a:pt x="3902" y="17017"/>
                  </a:lnTo>
                  <a:lnTo>
                    <a:pt x="3631" y="16875"/>
                  </a:lnTo>
                  <a:lnTo>
                    <a:pt x="3089" y="15852"/>
                  </a:lnTo>
                  <a:lnTo>
                    <a:pt x="3631" y="14972"/>
                  </a:lnTo>
                  <a:lnTo>
                    <a:pt x="3902" y="14517"/>
                  </a:lnTo>
                  <a:lnTo>
                    <a:pt x="3902" y="14233"/>
                  </a:lnTo>
                  <a:lnTo>
                    <a:pt x="4444" y="13949"/>
                  </a:lnTo>
                  <a:lnTo>
                    <a:pt x="4444" y="13523"/>
                  </a:lnTo>
                  <a:lnTo>
                    <a:pt x="5312" y="12330"/>
                  </a:lnTo>
                  <a:lnTo>
                    <a:pt x="5908" y="11591"/>
                  </a:lnTo>
                  <a:lnTo>
                    <a:pt x="5095" y="10114"/>
                  </a:lnTo>
                  <a:lnTo>
                    <a:pt x="5095" y="9517"/>
                  </a:lnTo>
                  <a:lnTo>
                    <a:pt x="2547" y="8068"/>
                  </a:lnTo>
                  <a:lnTo>
                    <a:pt x="2547" y="7614"/>
                  </a:lnTo>
                  <a:lnTo>
                    <a:pt x="3089" y="7017"/>
                  </a:lnTo>
                  <a:lnTo>
                    <a:pt x="3089" y="6449"/>
                  </a:lnTo>
                  <a:lnTo>
                    <a:pt x="3631" y="6165"/>
                  </a:lnTo>
                  <a:lnTo>
                    <a:pt x="3089" y="5398"/>
                  </a:lnTo>
                  <a:lnTo>
                    <a:pt x="2547" y="4972"/>
                  </a:lnTo>
                  <a:lnTo>
                    <a:pt x="867" y="3523"/>
                  </a:lnTo>
                  <a:lnTo>
                    <a:pt x="325" y="3068"/>
                  </a:lnTo>
                  <a:lnTo>
                    <a:pt x="0" y="3068"/>
                  </a:lnTo>
                  <a:lnTo>
                    <a:pt x="0" y="2784"/>
                  </a:lnTo>
                  <a:lnTo>
                    <a:pt x="325" y="2614"/>
                  </a:lnTo>
                  <a:lnTo>
                    <a:pt x="325" y="1903"/>
                  </a:lnTo>
                  <a:lnTo>
                    <a:pt x="867" y="1449"/>
                  </a:lnTo>
                  <a:lnTo>
                    <a:pt x="1409" y="1165"/>
                  </a:lnTo>
                  <a:lnTo>
                    <a:pt x="3631" y="852"/>
                  </a:lnTo>
                  <a:lnTo>
                    <a:pt x="3089" y="455"/>
                  </a:lnTo>
                  <a:lnTo>
                    <a:pt x="3902" y="739"/>
                  </a:lnTo>
                  <a:lnTo>
                    <a:pt x="4444" y="284"/>
                  </a:lnTo>
                  <a:lnTo>
                    <a:pt x="5908" y="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47" name="Freeform 145"/>
            <p:cNvSpPr>
              <a:spLocks noChangeAspect="1"/>
            </p:cNvSpPr>
            <p:nvPr/>
          </p:nvSpPr>
          <p:spPr bwMode="auto">
            <a:xfrm>
              <a:off x="5627688" y="4202113"/>
              <a:ext cx="130175" cy="85725"/>
            </a:xfrm>
            <a:custGeom>
              <a:avLst/>
              <a:gdLst>
                <a:gd name="T0" fmla="*/ 0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0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0 w 20000"/>
                <a:gd name="T63" fmla="*/ 2147483647 h 200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000"/>
                <a:gd name="T97" fmla="*/ 0 h 20000"/>
                <a:gd name="T98" fmla="*/ 20000 w 20000"/>
                <a:gd name="T99" fmla="*/ 20000 h 200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000" h="20000">
                  <a:moveTo>
                    <a:pt x="0" y="9121"/>
                  </a:moveTo>
                  <a:lnTo>
                    <a:pt x="536" y="8022"/>
                  </a:lnTo>
                  <a:lnTo>
                    <a:pt x="536" y="10220"/>
                  </a:lnTo>
                  <a:lnTo>
                    <a:pt x="1429" y="10769"/>
                  </a:lnTo>
                  <a:lnTo>
                    <a:pt x="1875" y="11868"/>
                  </a:lnTo>
                  <a:lnTo>
                    <a:pt x="4196" y="11868"/>
                  </a:lnTo>
                  <a:lnTo>
                    <a:pt x="5179" y="10769"/>
                  </a:lnTo>
                  <a:lnTo>
                    <a:pt x="9732" y="10769"/>
                  </a:lnTo>
                  <a:lnTo>
                    <a:pt x="11607" y="10220"/>
                  </a:lnTo>
                  <a:lnTo>
                    <a:pt x="13393" y="8022"/>
                  </a:lnTo>
                  <a:lnTo>
                    <a:pt x="15714" y="4505"/>
                  </a:lnTo>
                  <a:lnTo>
                    <a:pt x="17589" y="1648"/>
                  </a:lnTo>
                  <a:lnTo>
                    <a:pt x="18482" y="0"/>
                  </a:lnTo>
                  <a:lnTo>
                    <a:pt x="19464" y="1099"/>
                  </a:lnTo>
                  <a:lnTo>
                    <a:pt x="19464" y="2857"/>
                  </a:lnTo>
                  <a:lnTo>
                    <a:pt x="19464" y="5604"/>
                  </a:lnTo>
                  <a:lnTo>
                    <a:pt x="18482" y="5604"/>
                  </a:lnTo>
                  <a:lnTo>
                    <a:pt x="17589" y="6264"/>
                  </a:lnTo>
                  <a:lnTo>
                    <a:pt x="18482" y="10220"/>
                  </a:lnTo>
                  <a:lnTo>
                    <a:pt x="19464" y="10220"/>
                  </a:lnTo>
                  <a:lnTo>
                    <a:pt x="19911" y="11868"/>
                  </a:lnTo>
                  <a:lnTo>
                    <a:pt x="19464" y="11868"/>
                  </a:lnTo>
                  <a:lnTo>
                    <a:pt x="17589" y="11868"/>
                  </a:lnTo>
                  <a:lnTo>
                    <a:pt x="17589" y="13626"/>
                  </a:lnTo>
                  <a:lnTo>
                    <a:pt x="17143" y="15385"/>
                  </a:lnTo>
                  <a:lnTo>
                    <a:pt x="17143" y="19231"/>
                  </a:lnTo>
                  <a:lnTo>
                    <a:pt x="16250" y="19890"/>
                  </a:lnTo>
                  <a:lnTo>
                    <a:pt x="4196" y="17582"/>
                  </a:lnTo>
                  <a:lnTo>
                    <a:pt x="3750" y="15385"/>
                  </a:lnTo>
                  <a:lnTo>
                    <a:pt x="1875" y="12967"/>
                  </a:lnTo>
                  <a:lnTo>
                    <a:pt x="536" y="10769"/>
                  </a:lnTo>
                  <a:lnTo>
                    <a:pt x="0" y="9121"/>
                  </a:lnTo>
                  <a:close/>
                </a:path>
              </a:pathLst>
            </a:custGeom>
            <a:solidFill>
              <a:srgbClr val="026CB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48" name="Freeform 146"/>
            <p:cNvSpPr>
              <a:spLocks noChangeAspect="1"/>
            </p:cNvSpPr>
            <p:nvPr/>
          </p:nvSpPr>
          <p:spPr bwMode="auto">
            <a:xfrm>
              <a:off x="6911975" y="4257675"/>
              <a:ext cx="204788" cy="336550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2147483647 h 20000"/>
                <a:gd name="T94" fmla="*/ 0 w 20000"/>
                <a:gd name="T95" fmla="*/ 2147483647 h 200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000"/>
                <a:gd name="T145" fmla="*/ 0 h 20000"/>
                <a:gd name="T146" fmla="*/ 20000 w 20000"/>
                <a:gd name="T147" fmla="*/ 20000 h 200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000" h="20000">
                  <a:moveTo>
                    <a:pt x="0" y="1324"/>
                  </a:moveTo>
                  <a:lnTo>
                    <a:pt x="557" y="1155"/>
                  </a:lnTo>
                  <a:lnTo>
                    <a:pt x="891" y="1155"/>
                  </a:lnTo>
                  <a:lnTo>
                    <a:pt x="1727" y="1155"/>
                  </a:lnTo>
                  <a:lnTo>
                    <a:pt x="2284" y="873"/>
                  </a:lnTo>
                  <a:lnTo>
                    <a:pt x="3175" y="873"/>
                  </a:lnTo>
                  <a:lnTo>
                    <a:pt x="4011" y="1324"/>
                  </a:lnTo>
                  <a:lnTo>
                    <a:pt x="4624" y="873"/>
                  </a:lnTo>
                  <a:lnTo>
                    <a:pt x="6072" y="592"/>
                  </a:lnTo>
                  <a:lnTo>
                    <a:pt x="6072" y="169"/>
                  </a:lnTo>
                  <a:lnTo>
                    <a:pt x="7521" y="0"/>
                  </a:lnTo>
                  <a:lnTo>
                    <a:pt x="8412" y="451"/>
                  </a:lnTo>
                  <a:lnTo>
                    <a:pt x="10696" y="592"/>
                  </a:lnTo>
                  <a:lnTo>
                    <a:pt x="11253" y="592"/>
                  </a:lnTo>
                  <a:lnTo>
                    <a:pt x="10696" y="1324"/>
                  </a:lnTo>
                  <a:lnTo>
                    <a:pt x="12646" y="2479"/>
                  </a:lnTo>
                  <a:lnTo>
                    <a:pt x="13872" y="2366"/>
                  </a:lnTo>
                  <a:lnTo>
                    <a:pt x="14429" y="2479"/>
                  </a:lnTo>
                  <a:lnTo>
                    <a:pt x="13872" y="2789"/>
                  </a:lnTo>
                  <a:lnTo>
                    <a:pt x="12981" y="2789"/>
                  </a:lnTo>
                  <a:lnTo>
                    <a:pt x="12981" y="3211"/>
                  </a:lnTo>
                  <a:lnTo>
                    <a:pt x="12089" y="3211"/>
                  </a:lnTo>
                  <a:lnTo>
                    <a:pt x="11253" y="3634"/>
                  </a:lnTo>
                  <a:lnTo>
                    <a:pt x="11253" y="4394"/>
                  </a:lnTo>
                  <a:lnTo>
                    <a:pt x="10696" y="4676"/>
                  </a:lnTo>
                  <a:lnTo>
                    <a:pt x="9805" y="4817"/>
                  </a:lnTo>
                  <a:lnTo>
                    <a:pt x="9248" y="6113"/>
                  </a:lnTo>
                  <a:lnTo>
                    <a:pt x="11253" y="7296"/>
                  </a:lnTo>
                  <a:lnTo>
                    <a:pt x="12089" y="8169"/>
                  </a:lnTo>
                  <a:lnTo>
                    <a:pt x="14429" y="9324"/>
                  </a:lnTo>
                  <a:lnTo>
                    <a:pt x="15265" y="9634"/>
                  </a:lnTo>
                  <a:lnTo>
                    <a:pt x="15877" y="9775"/>
                  </a:lnTo>
                  <a:lnTo>
                    <a:pt x="16713" y="10366"/>
                  </a:lnTo>
                  <a:lnTo>
                    <a:pt x="17604" y="10930"/>
                  </a:lnTo>
                  <a:lnTo>
                    <a:pt x="18217" y="10930"/>
                  </a:lnTo>
                  <a:lnTo>
                    <a:pt x="18217" y="11690"/>
                  </a:lnTo>
                  <a:lnTo>
                    <a:pt x="19610" y="13577"/>
                  </a:lnTo>
                  <a:lnTo>
                    <a:pt x="19610" y="14000"/>
                  </a:lnTo>
                  <a:lnTo>
                    <a:pt x="19944" y="14282"/>
                  </a:lnTo>
                  <a:lnTo>
                    <a:pt x="19610" y="14592"/>
                  </a:lnTo>
                  <a:lnTo>
                    <a:pt x="19610" y="14732"/>
                  </a:lnTo>
                  <a:lnTo>
                    <a:pt x="19944" y="15014"/>
                  </a:lnTo>
                  <a:lnTo>
                    <a:pt x="19610" y="15437"/>
                  </a:lnTo>
                  <a:lnTo>
                    <a:pt x="19944" y="15775"/>
                  </a:lnTo>
                  <a:lnTo>
                    <a:pt x="19053" y="16479"/>
                  </a:lnTo>
                  <a:lnTo>
                    <a:pt x="17604" y="16930"/>
                  </a:lnTo>
                  <a:lnTo>
                    <a:pt x="16713" y="16930"/>
                  </a:lnTo>
                  <a:lnTo>
                    <a:pt x="16156" y="17352"/>
                  </a:lnTo>
                  <a:lnTo>
                    <a:pt x="13872" y="17803"/>
                  </a:lnTo>
                  <a:lnTo>
                    <a:pt x="13538" y="18085"/>
                  </a:lnTo>
                  <a:lnTo>
                    <a:pt x="12981" y="18817"/>
                  </a:lnTo>
                  <a:lnTo>
                    <a:pt x="12089" y="18366"/>
                  </a:lnTo>
                  <a:lnTo>
                    <a:pt x="12089" y="19239"/>
                  </a:lnTo>
                  <a:lnTo>
                    <a:pt x="10696" y="19239"/>
                  </a:lnTo>
                  <a:lnTo>
                    <a:pt x="8969" y="19972"/>
                  </a:lnTo>
                  <a:lnTo>
                    <a:pt x="8969" y="18535"/>
                  </a:lnTo>
                  <a:lnTo>
                    <a:pt x="9248" y="18366"/>
                  </a:lnTo>
                  <a:lnTo>
                    <a:pt x="8969" y="17803"/>
                  </a:lnTo>
                  <a:lnTo>
                    <a:pt x="8412" y="17803"/>
                  </a:lnTo>
                  <a:lnTo>
                    <a:pt x="7744" y="17634"/>
                  </a:lnTo>
                  <a:lnTo>
                    <a:pt x="10139" y="17042"/>
                  </a:lnTo>
                  <a:lnTo>
                    <a:pt x="11532" y="16930"/>
                  </a:lnTo>
                  <a:lnTo>
                    <a:pt x="11532" y="16479"/>
                  </a:lnTo>
                  <a:lnTo>
                    <a:pt x="11253" y="15887"/>
                  </a:lnTo>
                  <a:lnTo>
                    <a:pt x="12089" y="15775"/>
                  </a:lnTo>
                  <a:lnTo>
                    <a:pt x="13538" y="15437"/>
                  </a:lnTo>
                  <a:lnTo>
                    <a:pt x="14429" y="15324"/>
                  </a:lnTo>
                  <a:lnTo>
                    <a:pt x="15265" y="15014"/>
                  </a:lnTo>
                  <a:lnTo>
                    <a:pt x="15265" y="14000"/>
                  </a:lnTo>
                  <a:lnTo>
                    <a:pt x="15042" y="12845"/>
                  </a:lnTo>
                  <a:lnTo>
                    <a:pt x="15042" y="12394"/>
                  </a:lnTo>
                  <a:lnTo>
                    <a:pt x="15042" y="11972"/>
                  </a:lnTo>
                  <a:lnTo>
                    <a:pt x="15042" y="11521"/>
                  </a:lnTo>
                  <a:lnTo>
                    <a:pt x="15042" y="10930"/>
                  </a:lnTo>
                  <a:lnTo>
                    <a:pt x="14429" y="10930"/>
                  </a:lnTo>
                  <a:lnTo>
                    <a:pt x="14429" y="10085"/>
                  </a:lnTo>
                  <a:lnTo>
                    <a:pt x="12646" y="9324"/>
                  </a:lnTo>
                  <a:lnTo>
                    <a:pt x="11532" y="8592"/>
                  </a:lnTo>
                  <a:lnTo>
                    <a:pt x="10139" y="7887"/>
                  </a:lnTo>
                  <a:lnTo>
                    <a:pt x="9248" y="7296"/>
                  </a:lnTo>
                  <a:lnTo>
                    <a:pt x="8412" y="6732"/>
                  </a:lnTo>
                  <a:lnTo>
                    <a:pt x="7744" y="6563"/>
                  </a:lnTo>
                  <a:lnTo>
                    <a:pt x="5237" y="5549"/>
                  </a:lnTo>
                  <a:lnTo>
                    <a:pt x="5237" y="5127"/>
                  </a:lnTo>
                  <a:lnTo>
                    <a:pt x="6072" y="5127"/>
                  </a:lnTo>
                  <a:lnTo>
                    <a:pt x="6908" y="5127"/>
                  </a:lnTo>
                  <a:lnTo>
                    <a:pt x="6908" y="4394"/>
                  </a:lnTo>
                  <a:lnTo>
                    <a:pt x="6630" y="3944"/>
                  </a:lnTo>
                  <a:lnTo>
                    <a:pt x="6072" y="3944"/>
                  </a:lnTo>
                  <a:lnTo>
                    <a:pt x="5460" y="3521"/>
                  </a:lnTo>
                  <a:lnTo>
                    <a:pt x="3733" y="3521"/>
                  </a:lnTo>
                  <a:lnTo>
                    <a:pt x="1727" y="3070"/>
                  </a:lnTo>
                  <a:lnTo>
                    <a:pt x="1727" y="2366"/>
                  </a:lnTo>
                  <a:lnTo>
                    <a:pt x="1727" y="2028"/>
                  </a:lnTo>
                  <a:lnTo>
                    <a:pt x="557" y="1746"/>
                  </a:lnTo>
                  <a:lnTo>
                    <a:pt x="0" y="1324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49" name="Freeform 147"/>
            <p:cNvSpPr>
              <a:spLocks noChangeAspect="1"/>
            </p:cNvSpPr>
            <p:nvPr/>
          </p:nvSpPr>
          <p:spPr bwMode="auto">
            <a:xfrm>
              <a:off x="2085975" y="4441825"/>
              <a:ext cx="60325" cy="30163"/>
            </a:xfrm>
            <a:custGeom>
              <a:avLst/>
              <a:gdLst>
                <a:gd name="T0" fmla="*/ 0 w 20000"/>
                <a:gd name="T1" fmla="*/ 2414699 h 20000"/>
                <a:gd name="T2" fmla="*/ 2147483647 w 20000"/>
                <a:gd name="T3" fmla="*/ 1370543 h 20000"/>
                <a:gd name="T4" fmla="*/ 2147483647 w 20000"/>
                <a:gd name="T5" fmla="*/ 0 h 20000"/>
                <a:gd name="T6" fmla="*/ 2147483647 w 20000"/>
                <a:gd name="T7" fmla="*/ 717953 h 20000"/>
                <a:gd name="T8" fmla="*/ 2147483647 w 20000"/>
                <a:gd name="T9" fmla="*/ 1762109 h 20000"/>
                <a:gd name="T10" fmla="*/ 2147483647 w 20000"/>
                <a:gd name="T11" fmla="*/ 3458671 h 20000"/>
                <a:gd name="T12" fmla="*/ 2147483647 w 20000"/>
                <a:gd name="T13" fmla="*/ 4111271 h 20000"/>
                <a:gd name="T14" fmla="*/ 2147483647 w 20000"/>
                <a:gd name="T15" fmla="*/ 3458671 h 20000"/>
                <a:gd name="T16" fmla="*/ 0 w 20000"/>
                <a:gd name="T17" fmla="*/ 2414699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0" y="11563"/>
                  </a:moveTo>
                  <a:lnTo>
                    <a:pt x="3048" y="6563"/>
                  </a:lnTo>
                  <a:lnTo>
                    <a:pt x="4952" y="0"/>
                  </a:lnTo>
                  <a:lnTo>
                    <a:pt x="11619" y="3438"/>
                  </a:lnTo>
                  <a:lnTo>
                    <a:pt x="17714" y="8438"/>
                  </a:lnTo>
                  <a:lnTo>
                    <a:pt x="19810" y="16563"/>
                  </a:lnTo>
                  <a:lnTo>
                    <a:pt x="15810" y="19688"/>
                  </a:lnTo>
                  <a:lnTo>
                    <a:pt x="6857" y="16563"/>
                  </a:lnTo>
                  <a:lnTo>
                    <a:pt x="0" y="11563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4000" anchor="ctr">
              <a:spAutoFit/>
            </a:bodyPr>
            <a:lstStyle/>
            <a:p>
              <a:endParaRPr lang="en-SG"/>
            </a:p>
          </p:txBody>
        </p:sp>
        <p:sp>
          <p:nvSpPr>
            <p:cNvPr id="450" name="Freeform 148"/>
            <p:cNvSpPr>
              <a:spLocks noChangeAspect="1"/>
            </p:cNvSpPr>
            <p:nvPr/>
          </p:nvSpPr>
          <p:spPr bwMode="auto">
            <a:xfrm>
              <a:off x="7134225" y="4629150"/>
              <a:ext cx="238125" cy="139700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0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0 w 20000"/>
                <a:gd name="T91" fmla="*/ 2147483647 h 20000"/>
                <a:gd name="T92" fmla="*/ 2147483647 w 20000"/>
                <a:gd name="T93" fmla="*/ 2147483647 h 20000"/>
                <a:gd name="T94" fmla="*/ 2147483647 w 20000"/>
                <a:gd name="T95" fmla="*/ 2147483647 h 20000"/>
                <a:gd name="T96" fmla="*/ 2147483647 w 20000"/>
                <a:gd name="T97" fmla="*/ 2147483647 h 20000"/>
                <a:gd name="T98" fmla="*/ 2147483647 w 20000"/>
                <a:gd name="T99" fmla="*/ 2147483647 h 20000"/>
                <a:gd name="T100" fmla="*/ 2147483647 w 20000"/>
                <a:gd name="T101" fmla="*/ 2147483647 h 20000"/>
                <a:gd name="T102" fmla="*/ 2147483647 w 20000"/>
                <a:gd name="T103" fmla="*/ 2147483647 h 20000"/>
                <a:gd name="T104" fmla="*/ 2147483647 w 20000"/>
                <a:gd name="T105" fmla="*/ 2147483647 h 20000"/>
                <a:gd name="T106" fmla="*/ 2147483647 w 20000"/>
                <a:gd name="T107" fmla="*/ 2147483647 h 20000"/>
                <a:gd name="T108" fmla="*/ 2147483647 w 20000"/>
                <a:gd name="T109" fmla="*/ 2147483647 h 200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000"/>
                <a:gd name="T166" fmla="*/ 0 h 20000"/>
                <a:gd name="T167" fmla="*/ 20000 w 20000"/>
                <a:gd name="T168" fmla="*/ 20000 h 200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000" h="20000">
                  <a:moveTo>
                    <a:pt x="9619" y="7365"/>
                  </a:moveTo>
                  <a:lnTo>
                    <a:pt x="9857" y="9797"/>
                  </a:lnTo>
                  <a:lnTo>
                    <a:pt x="10810" y="8716"/>
                  </a:lnTo>
                  <a:lnTo>
                    <a:pt x="11571" y="8716"/>
                  </a:lnTo>
                  <a:lnTo>
                    <a:pt x="10810" y="7365"/>
                  </a:lnTo>
                  <a:lnTo>
                    <a:pt x="11095" y="6959"/>
                  </a:lnTo>
                  <a:lnTo>
                    <a:pt x="11571" y="5270"/>
                  </a:lnTo>
                  <a:lnTo>
                    <a:pt x="12286" y="4595"/>
                  </a:lnTo>
                  <a:lnTo>
                    <a:pt x="12857" y="5270"/>
                  </a:lnTo>
                  <a:lnTo>
                    <a:pt x="13571" y="2500"/>
                  </a:lnTo>
                  <a:lnTo>
                    <a:pt x="14333" y="0"/>
                  </a:lnTo>
                  <a:lnTo>
                    <a:pt x="14810" y="743"/>
                  </a:lnTo>
                  <a:lnTo>
                    <a:pt x="14810" y="1757"/>
                  </a:lnTo>
                  <a:lnTo>
                    <a:pt x="15000" y="743"/>
                  </a:lnTo>
                  <a:lnTo>
                    <a:pt x="15524" y="743"/>
                  </a:lnTo>
                  <a:lnTo>
                    <a:pt x="15524" y="1757"/>
                  </a:lnTo>
                  <a:lnTo>
                    <a:pt x="16286" y="1757"/>
                  </a:lnTo>
                  <a:lnTo>
                    <a:pt x="16286" y="2770"/>
                  </a:lnTo>
                  <a:lnTo>
                    <a:pt x="16762" y="3514"/>
                  </a:lnTo>
                  <a:lnTo>
                    <a:pt x="17048" y="3514"/>
                  </a:lnTo>
                  <a:lnTo>
                    <a:pt x="17048" y="4189"/>
                  </a:lnTo>
                  <a:lnTo>
                    <a:pt x="16762" y="4595"/>
                  </a:lnTo>
                  <a:lnTo>
                    <a:pt x="17524" y="4595"/>
                  </a:lnTo>
                  <a:lnTo>
                    <a:pt x="18000" y="4189"/>
                  </a:lnTo>
                  <a:lnTo>
                    <a:pt x="19000" y="5270"/>
                  </a:lnTo>
                  <a:lnTo>
                    <a:pt x="19952" y="5270"/>
                  </a:lnTo>
                  <a:lnTo>
                    <a:pt x="19952" y="6284"/>
                  </a:lnTo>
                  <a:lnTo>
                    <a:pt x="19000" y="6284"/>
                  </a:lnTo>
                  <a:lnTo>
                    <a:pt x="18238" y="6959"/>
                  </a:lnTo>
                  <a:lnTo>
                    <a:pt x="18000" y="6959"/>
                  </a:lnTo>
                  <a:lnTo>
                    <a:pt x="17524" y="6959"/>
                  </a:lnTo>
                  <a:lnTo>
                    <a:pt x="18714" y="8716"/>
                  </a:lnTo>
                  <a:lnTo>
                    <a:pt x="17048" y="9122"/>
                  </a:lnTo>
                  <a:lnTo>
                    <a:pt x="16762" y="8716"/>
                  </a:lnTo>
                  <a:lnTo>
                    <a:pt x="16286" y="9122"/>
                  </a:lnTo>
                  <a:lnTo>
                    <a:pt x="16762" y="10135"/>
                  </a:lnTo>
                  <a:lnTo>
                    <a:pt x="13048" y="9797"/>
                  </a:lnTo>
                  <a:lnTo>
                    <a:pt x="12286" y="13311"/>
                  </a:lnTo>
                  <a:lnTo>
                    <a:pt x="11095" y="13581"/>
                  </a:lnTo>
                  <a:lnTo>
                    <a:pt x="10810" y="17162"/>
                  </a:lnTo>
                  <a:lnTo>
                    <a:pt x="8667" y="18851"/>
                  </a:lnTo>
                  <a:lnTo>
                    <a:pt x="6619" y="19932"/>
                  </a:lnTo>
                  <a:lnTo>
                    <a:pt x="3905" y="19257"/>
                  </a:lnTo>
                  <a:lnTo>
                    <a:pt x="2714" y="19257"/>
                  </a:lnTo>
                  <a:lnTo>
                    <a:pt x="476" y="18176"/>
                  </a:lnTo>
                  <a:lnTo>
                    <a:pt x="0" y="16419"/>
                  </a:lnTo>
                  <a:lnTo>
                    <a:pt x="1238" y="16419"/>
                  </a:lnTo>
                  <a:lnTo>
                    <a:pt x="1952" y="17162"/>
                  </a:lnTo>
                  <a:lnTo>
                    <a:pt x="2476" y="17162"/>
                  </a:lnTo>
                  <a:lnTo>
                    <a:pt x="2714" y="15405"/>
                  </a:lnTo>
                  <a:lnTo>
                    <a:pt x="3190" y="13581"/>
                  </a:lnTo>
                  <a:lnTo>
                    <a:pt x="4476" y="13311"/>
                  </a:lnTo>
                  <a:lnTo>
                    <a:pt x="6619" y="11892"/>
                  </a:lnTo>
                  <a:lnTo>
                    <a:pt x="9143" y="8041"/>
                  </a:lnTo>
                  <a:lnTo>
                    <a:pt x="9619" y="7365"/>
                  </a:lnTo>
                  <a:close/>
                </a:path>
              </a:pathLst>
            </a:custGeom>
            <a:solidFill>
              <a:srgbClr val="026CB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51" name="Freeform 149"/>
            <p:cNvSpPr>
              <a:spLocks noChangeAspect="1"/>
            </p:cNvSpPr>
            <p:nvPr/>
          </p:nvSpPr>
          <p:spPr bwMode="auto">
            <a:xfrm>
              <a:off x="6975475" y="4745038"/>
              <a:ext cx="14288" cy="12700"/>
            </a:xfrm>
            <a:custGeom>
              <a:avLst/>
              <a:gdLst>
                <a:gd name="T0" fmla="*/ 244 w 20000"/>
                <a:gd name="T1" fmla="*/ 0 h 20000"/>
                <a:gd name="T2" fmla="*/ 140 w 20000"/>
                <a:gd name="T3" fmla="*/ 31 h 20000"/>
                <a:gd name="T4" fmla="*/ 94 w 20000"/>
                <a:gd name="T5" fmla="*/ 53 h 20000"/>
                <a:gd name="T6" fmla="*/ 0 w 20000"/>
                <a:gd name="T7" fmla="*/ 31 h 20000"/>
                <a:gd name="T8" fmla="*/ 0 w 20000"/>
                <a:gd name="T9" fmla="*/ 22 h 20000"/>
                <a:gd name="T10" fmla="*/ 244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9259" y="0"/>
                  </a:moveTo>
                  <a:lnTo>
                    <a:pt x="11111" y="11429"/>
                  </a:lnTo>
                  <a:lnTo>
                    <a:pt x="7407" y="19286"/>
                  </a:lnTo>
                  <a:lnTo>
                    <a:pt x="0" y="11429"/>
                  </a:lnTo>
                  <a:lnTo>
                    <a:pt x="0" y="7857"/>
                  </a:lnTo>
                  <a:lnTo>
                    <a:pt x="19259" y="0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52" name="Freeform 150"/>
            <p:cNvSpPr>
              <a:spLocks noChangeAspect="1"/>
            </p:cNvSpPr>
            <p:nvPr/>
          </p:nvSpPr>
          <p:spPr bwMode="auto">
            <a:xfrm>
              <a:off x="5427663" y="4394200"/>
              <a:ext cx="109537" cy="104775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0 w 20000"/>
                <a:gd name="T7" fmla="*/ 2147483647 h 20000"/>
                <a:gd name="T8" fmla="*/ 0 w 20000"/>
                <a:gd name="T9" fmla="*/ 2147483647 h 20000"/>
                <a:gd name="T10" fmla="*/ 0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0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00"/>
                <a:gd name="T67" fmla="*/ 0 h 20000"/>
                <a:gd name="T68" fmla="*/ 20000 w 20000"/>
                <a:gd name="T69" fmla="*/ 20000 h 200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00" h="20000">
                  <a:moveTo>
                    <a:pt x="3125" y="19908"/>
                  </a:moveTo>
                  <a:lnTo>
                    <a:pt x="2708" y="17523"/>
                  </a:lnTo>
                  <a:lnTo>
                    <a:pt x="1563" y="13303"/>
                  </a:lnTo>
                  <a:lnTo>
                    <a:pt x="0" y="8991"/>
                  </a:lnTo>
                  <a:lnTo>
                    <a:pt x="0" y="7156"/>
                  </a:lnTo>
                  <a:lnTo>
                    <a:pt x="0" y="5229"/>
                  </a:lnTo>
                  <a:lnTo>
                    <a:pt x="2708" y="3761"/>
                  </a:lnTo>
                  <a:lnTo>
                    <a:pt x="2708" y="1009"/>
                  </a:lnTo>
                  <a:lnTo>
                    <a:pt x="3125" y="1009"/>
                  </a:lnTo>
                  <a:lnTo>
                    <a:pt x="4792" y="1009"/>
                  </a:lnTo>
                  <a:lnTo>
                    <a:pt x="8646" y="0"/>
                  </a:lnTo>
                  <a:lnTo>
                    <a:pt x="17188" y="3761"/>
                  </a:lnTo>
                  <a:lnTo>
                    <a:pt x="17188" y="7156"/>
                  </a:lnTo>
                  <a:lnTo>
                    <a:pt x="19896" y="6239"/>
                  </a:lnTo>
                  <a:lnTo>
                    <a:pt x="18229" y="10000"/>
                  </a:lnTo>
                  <a:lnTo>
                    <a:pt x="15625" y="12385"/>
                  </a:lnTo>
                  <a:lnTo>
                    <a:pt x="15625" y="14679"/>
                  </a:lnTo>
                  <a:lnTo>
                    <a:pt x="18854" y="13303"/>
                  </a:lnTo>
                  <a:lnTo>
                    <a:pt x="18854" y="13761"/>
                  </a:lnTo>
                  <a:lnTo>
                    <a:pt x="16146" y="15229"/>
                  </a:lnTo>
                  <a:lnTo>
                    <a:pt x="12917" y="16147"/>
                  </a:lnTo>
                  <a:lnTo>
                    <a:pt x="3125" y="19908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53" name="Freeform 151"/>
            <p:cNvSpPr>
              <a:spLocks noChangeAspect="1"/>
            </p:cNvSpPr>
            <p:nvPr/>
          </p:nvSpPr>
          <p:spPr bwMode="auto">
            <a:xfrm>
              <a:off x="5445125" y="4362450"/>
              <a:ext cx="244475" cy="139700"/>
            </a:xfrm>
            <a:custGeom>
              <a:avLst/>
              <a:gdLst>
                <a:gd name="T0" fmla="*/ 2147483647 w 20000"/>
                <a:gd name="T1" fmla="*/ 0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0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0 h 200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000"/>
                <a:gd name="T82" fmla="*/ 0 h 20000"/>
                <a:gd name="T83" fmla="*/ 20000 w 20000"/>
                <a:gd name="T84" fmla="*/ 20000 h 2000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000" h="20000">
                  <a:moveTo>
                    <a:pt x="17587" y="0"/>
                  </a:moveTo>
                  <a:lnTo>
                    <a:pt x="19954" y="7297"/>
                  </a:lnTo>
                  <a:lnTo>
                    <a:pt x="18237" y="8378"/>
                  </a:lnTo>
                  <a:lnTo>
                    <a:pt x="18051" y="10135"/>
                  </a:lnTo>
                  <a:lnTo>
                    <a:pt x="18051" y="10811"/>
                  </a:lnTo>
                  <a:lnTo>
                    <a:pt x="12993" y="13581"/>
                  </a:lnTo>
                  <a:lnTo>
                    <a:pt x="11787" y="14257"/>
                  </a:lnTo>
                  <a:lnTo>
                    <a:pt x="10812" y="15743"/>
                  </a:lnTo>
                  <a:lnTo>
                    <a:pt x="9884" y="15743"/>
                  </a:lnTo>
                  <a:lnTo>
                    <a:pt x="9420" y="15743"/>
                  </a:lnTo>
                  <a:lnTo>
                    <a:pt x="7425" y="17432"/>
                  </a:lnTo>
                  <a:lnTo>
                    <a:pt x="4826" y="18108"/>
                  </a:lnTo>
                  <a:lnTo>
                    <a:pt x="3619" y="18514"/>
                  </a:lnTo>
                  <a:lnTo>
                    <a:pt x="3619" y="19932"/>
                  </a:lnTo>
                  <a:lnTo>
                    <a:pt x="2413" y="19932"/>
                  </a:lnTo>
                  <a:lnTo>
                    <a:pt x="742" y="19932"/>
                  </a:lnTo>
                  <a:lnTo>
                    <a:pt x="0" y="19189"/>
                  </a:lnTo>
                  <a:lnTo>
                    <a:pt x="4362" y="16419"/>
                  </a:lnTo>
                  <a:lnTo>
                    <a:pt x="5800" y="15743"/>
                  </a:lnTo>
                  <a:lnTo>
                    <a:pt x="6961" y="14662"/>
                  </a:lnTo>
                  <a:lnTo>
                    <a:pt x="6961" y="14257"/>
                  </a:lnTo>
                  <a:lnTo>
                    <a:pt x="5522" y="15338"/>
                  </a:lnTo>
                  <a:lnTo>
                    <a:pt x="5522" y="13581"/>
                  </a:lnTo>
                  <a:lnTo>
                    <a:pt x="6729" y="11892"/>
                  </a:lnTo>
                  <a:lnTo>
                    <a:pt x="7425" y="9122"/>
                  </a:lnTo>
                  <a:lnTo>
                    <a:pt x="10812" y="2432"/>
                  </a:lnTo>
                  <a:lnTo>
                    <a:pt x="17587" y="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54" name="Freeform 152"/>
            <p:cNvSpPr>
              <a:spLocks noChangeAspect="1"/>
            </p:cNvSpPr>
            <p:nvPr/>
          </p:nvSpPr>
          <p:spPr bwMode="auto">
            <a:xfrm>
              <a:off x="7081838" y="4337050"/>
              <a:ext cx="60325" cy="44450"/>
            </a:xfrm>
            <a:custGeom>
              <a:avLst/>
              <a:gdLst>
                <a:gd name="T0" fmla="*/ 2147483647 w 20000"/>
                <a:gd name="T1" fmla="*/ 27466453 h 20000"/>
                <a:gd name="T2" fmla="*/ 2147483647 w 20000"/>
                <a:gd name="T3" fmla="*/ 27466453 h 20000"/>
                <a:gd name="T4" fmla="*/ 2147483647 w 20000"/>
                <a:gd name="T5" fmla="*/ 178580757 h 20000"/>
                <a:gd name="T6" fmla="*/ 0 w 20000"/>
                <a:gd name="T7" fmla="*/ 281587937 h 20000"/>
                <a:gd name="T8" fmla="*/ 0 w 20000"/>
                <a:gd name="T9" fmla="*/ 501385421 h 20000"/>
                <a:gd name="T10" fmla="*/ 2147483647 w 20000"/>
                <a:gd name="T11" fmla="*/ 638743548 h 20000"/>
                <a:gd name="T12" fmla="*/ 2147483647 w 20000"/>
                <a:gd name="T13" fmla="*/ 501385421 h 20000"/>
                <a:gd name="T14" fmla="*/ 2147483647 w 20000"/>
                <a:gd name="T15" fmla="*/ 460163431 h 20000"/>
                <a:gd name="T16" fmla="*/ 2147483647 w 20000"/>
                <a:gd name="T17" fmla="*/ 281587937 h 20000"/>
                <a:gd name="T18" fmla="*/ 2147483647 w 20000"/>
                <a:gd name="T19" fmla="*/ 178580757 h 20000"/>
                <a:gd name="T20" fmla="*/ 2147483647 w 20000"/>
                <a:gd name="T21" fmla="*/ 27466453 h 20000"/>
                <a:gd name="T22" fmla="*/ 2147483647 w 20000"/>
                <a:gd name="T23" fmla="*/ 0 h 20000"/>
                <a:gd name="T24" fmla="*/ 2147483647 w 20000"/>
                <a:gd name="T25" fmla="*/ 27466453 h 20000"/>
                <a:gd name="T26" fmla="*/ 2147483647 w 20000"/>
                <a:gd name="T27" fmla="*/ 27466453 h 20000"/>
                <a:gd name="T28" fmla="*/ 2147483647 w 20000"/>
                <a:gd name="T29" fmla="*/ 27466453 h 200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00"/>
                <a:gd name="T46" fmla="*/ 0 h 20000"/>
                <a:gd name="T47" fmla="*/ 20000 w 20000"/>
                <a:gd name="T48" fmla="*/ 20000 h 200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00" h="20000">
                  <a:moveTo>
                    <a:pt x="7048" y="851"/>
                  </a:moveTo>
                  <a:lnTo>
                    <a:pt x="5143" y="851"/>
                  </a:lnTo>
                  <a:lnTo>
                    <a:pt x="5143" y="5532"/>
                  </a:lnTo>
                  <a:lnTo>
                    <a:pt x="0" y="8723"/>
                  </a:lnTo>
                  <a:lnTo>
                    <a:pt x="0" y="15532"/>
                  </a:lnTo>
                  <a:lnTo>
                    <a:pt x="8000" y="19787"/>
                  </a:lnTo>
                  <a:lnTo>
                    <a:pt x="11048" y="15532"/>
                  </a:lnTo>
                  <a:lnTo>
                    <a:pt x="16000" y="14255"/>
                  </a:lnTo>
                  <a:lnTo>
                    <a:pt x="16000" y="8723"/>
                  </a:lnTo>
                  <a:lnTo>
                    <a:pt x="19810" y="5532"/>
                  </a:lnTo>
                  <a:lnTo>
                    <a:pt x="19810" y="851"/>
                  </a:lnTo>
                  <a:lnTo>
                    <a:pt x="17905" y="0"/>
                  </a:lnTo>
                  <a:lnTo>
                    <a:pt x="16000" y="851"/>
                  </a:lnTo>
                  <a:lnTo>
                    <a:pt x="8000" y="851"/>
                  </a:lnTo>
                  <a:lnTo>
                    <a:pt x="7048" y="851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55" name="Freeform 153"/>
            <p:cNvSpPr>
              <a:spLocks noChangeAspect="1"/>
            </p:cNvSpPr>
            <p:nvPr/>
          </p:nvSpPr>
          <p:spPr bwMode="auto">
            <a:xfrm>
              <a:off x="6242050" y="4678363"/>
              <a:ext cx="9525" cy="7937"/>
            </a:xfrm>
            <a:custGeom>
              <a:avLst/>
              <a:gdLst>
                <a:gd name="T0" fmla="*/ 0 w 20000"/>
                <a:gd name="T1" fmla="*/ 0 h 20000"/>
                <a:gd name="T2" fmla="*/ 1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11765" y="7059"/>
                  </a:moveTo>
                  <a:lnTo>
                    <a:pt x="18824" y="18824"/>
                  </a:lnTo>
                  <a:lnTo>
                    <a:pt x="11765" y="18824"/>
                  </a:lnTo>
                  <a:lnTo>
                    <a:pt x="0" y="18824"/>
                  </a:lnTo>
                  <a:lnTo>
                    <a:pt x="0" y="0"/>
                  </a:lnTo>
                  <a:lnTo>
                    <a:pt x="11765" y="0"/>
                  </a:lnTo>
                  <a:lnTo>
                    <a:pt x="11765" y="7059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56" name="Freeform 154"/>
            <p:cNvSpPr>
              <a:spLocks noChangeAspect="1"/>
            </p:cNvSpPr>
            <p:nvPr/>
          </p:nvSpPr>
          <p:spPr bwMode="auto">
            <a:xfrm>
              <a:off x="5435600" y="3433763"/>
              <a:ext cx="952500" cy="406400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0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000"/>
                <a:gd name="T136" fmla="*/ 0 h 20000"/>
                <a:gd name="T137" fmla="*/ 20000 w 20000"/>
                <a:gd name="T138" fmla="*/ 20000 h 2000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000" h="20000">
                  <a:moveTo>
                    <a:pt x="19988" y="7275"/>
                  </a:moveTo>
                  <a:lnTo>
                    <a:pt x="19916" y="8000"/>
                  </a:lnTo>
                  <a:lnTo>
                    <a:pt x="19677" y="8234"/>
                  </a:lnTo>
                  <a:lnTo>
                    <a:pt x="19379" y="8468"/>
                  </a:lnTo>
                  <a:lnTo>
                    <a:pt x="19618" y="9942"/>
                  </a:lnTo>
                  <a:lnTo>
                    <a:pt x="19379" y="10409"/>
                  </a:lnTo>
                  <a:lnTo>
                    <a:pt x="18327" y="10409"/>
                  </a:lnTo>
                  <a:lnTo>
                    <a:pt x="18184" y="12468"/>
                  </a:lnTo>
                  <a:lnTo>
                    <a:pt x="18375" y="12725"/>
                  </a:lnTo>
                  <a:lnTo>
                    <a:pt x="18184" y="13099"/>
                  </a:lnTo>
                  <a:lnTo>
                    <a:pt x="17885" y="12959"/>
                  </a:lnTo>
                  <a:lnTo>
                    <a:pt x="17085" y="13684"/>
                  </a:lnTo>
                  <a:lnTo>
                    <a:pt x="17324" y="13684"/>
                  </a:lnTo>
                  <a:lnTo>
                    <a:pt x="17814" y="15860"/>
                  </a:lnTo>
                  <a:lnTo>
                    <a:pt x="17694" y="17544"/>
                  </a:lnTo>
                  <a:lnTo>
                    <a:pt x="17324" y="17450"/>
                  </a:lnTo>
                  <a:lnTo>
                    <a:pt x="17324" y="17076"/>
                  </a:lnTo>
                  <a:lnTo>
                    <a:pt x="15102" y="16585"/>
                  </a:lnTo>
                  <a:lnTo>
                    <a:pt x="15102" y="16211"/>
                  </a:lnTo>
                  <a:lnTo>
                    <a:pt x="14421" y="16117"/>
                  </a:lnTo>
                  <a:lnTo>
                    <a:pt x="12999" y="17544"/>
                  </a:lnTo>
                  <a:lnTo>
                    <a:pt x="12318" y="18643"/>
                  </a:lnTo>
                  <a:lnTo>
                    <a:pt x="11876" y="18643"/>
                  </a:lnTo>
                  <a:lnTo>
                    <a:pt x="11828" y="19135"/>
                  </a:lnTo>
                  <a:lnTo>
                    <a:pt x="11577" y="19977"/>
                  </a:lnTo>
                  <a:lnTo>
                    <a:pt x="11195" y="19368"/>
                  </a:lnTo>
                  <a:lnTo>
                    <a:pt x="11517" y="19135"/>
                  </a:lnTo>
                  <a:lnTo>
                    <a:pt x="10394" y="18784"/>
                  </a:lnTo>
                  <a:lnTo>
                    <a:pt x="9904" y="18409"/>
                  </a:lnTo>
                  <a:lnTo>
                    <a:pt x="10096" y="17544"/>
                  </a:lnTo>
                  <a:lnTo>
                    <a:pt x="9606" y="17544"/>
                  </a:lnTo>
                  <a:lnTo>
                    <a:pt x="9606" y="16819"/>
                  </a:lnTo>
                  <a:lnTo>
                    <a:pt x="9283" y="16585"/>
                  </a:lnTo>
                  <a:lnTo>
                    <a:pt x="8172" y="16491"/>
                  </a:lnTo>
                  <a:lnTo>
                    <a:pt x="7491" y="15860"/>
                  </a:lnTo>
                  <a:lnTo>
                    <a:pt x="7121" y="15626"/>
                  </a:lnTo>
                  <a:lnTo>
                    <a:pt x="7121" y="15018"/>
                  </a:lnTo>
                  <a:lnTo>
                    <a:pt x="7312" y="14292"/>
                  </a:lnTo>
                  <a:lnTo>
                    <a:pt x="7312" y="13567"/>
                  </a:lnTo>
                  <a:lnTo>
                    <a:pt x="7431" y="12351"/>
                  </a:lnTo>
                  <a:lnTo>
                    <a:pt x="7312" y="12094"/>
                  </a:lnTo>
                  <a:lnTo>
                    <a:pt x="7180" y="12351"/>
                  </a:lnTo>
                  <a:lnTo>
                    <a:pt x="6189" y="13099"/>
                  </a:lnTo>
                  <a:lnTo>
                    <a:pt x="5508" y="13333"/>
                  </a:lnTo>
                  <a:lnTo>
                    <a:pt x="5209" y="14292"/>
                  </a:lnTo>
                  <a:lnTo>
                    <a:pt x="5209" y="16117"/>
                  </a:lnTo>
                  <a:lnTo>
                    <a:pt x="5209" y="17544"/>
                  </a:lnTo>
                  <a:lnTo>
                    <a:pt x="5209" y="19135"/>
                  </a:lnTo>
                  <a:lnTo>
                    <a:pt x="4576" y="18784"/>
                  </a:lnTo>
                  <a:lnTo>
                    <a:pt x="4277" y="18409"/>
                  </a:lnTo>
                  <a:lnTo>
                    <a:pt x="3787" y="18175"/>
                  </a:lnTo>
                  <a:lnTo>
                    <a:pt x="3524" y="19018"/>
                  </a:lnTo>
                  <a:lnTo>
                    <a:pt x="3787" y="19743"/>
                  </a:lnTo>
                  <a:lnTo>
                    <a:pt x="3524" y="19018"/>
                  </a:lnTo>
                  <a:lnTo>
                    <a:pt x="3524" y="18035"/>
                  </a:lnTo>
                  <a:lnTo>
                    <a:pt x="3524" y="17544"/>
                  </a:lnTo>
                  <a:lnTo>
                    <a:pt x="3226" y="17450"/>
                  </a:lnTo>
                  <a:lnTo>
                    <a:pt x="2915" y="17450"/>
                  </a:lnTo>
                  <a:lnTo>
                    <a:pt x="2473" y="15860"/>
                  </a:lnTo>
                  <a:lnTo>
                    <a:pt x="2234" y="15485"/>
                  </a:lnTo>
                  <a:lnTo>
                    <a:pt x="2473" y="15485"/>
                  </a:lnTo>
                  <a:lnTo>
                    <a:pt x="2796" y="15485"/>
                  </a:lnTo>
                  <a:lnTo>
                    <a:pt x="2473" y="14901"/>
                  </a:lnTo>
                  <a:lnTo>
                    <a:pt x="2724" y="14526"/>
                  </a:lnTo>
                  <a:lnTo>
                    <a:pt x="3716" y="14292"/>
                  </a:lnTo>
                  <a:lnTo>
                    <a:pt x="3405" y="13918"/>
                  </a:lnTo>
                  <a:lnTo>
                    <a:pt x="3405" y="12094"/>
                  </a:lnTo>
                  <a:lnTo>
                    <a:pt x="2915" y="12351"/>
                  </a:lnTo>
                  <a:lnTo>
                    <a:pt x="2724" y="12000"/>
                  </a:lnTo>
                  <a:lnTo>
                    <a:pt x="2234" y="12094"/>
                  </a:lnTo>
                  <a:lnTo>
                    <a:pt x="1983" y="12468"/>
                  </a:lnTo>
                  <a:lnTo>
                    <a:pt x="1613" y="12959"/>
                  </a:lnTo>
                  <a:lnTo>
                    <a:pt x="1123" y="12959"/>
                  </a:lnTo>
                  <a:lnTo>
                    <a:pt x="502" y="9567"/>
                  </a:lnTo>
                  <a:lnTo>
                    <a:pt x="0" y="9567"/>
                  </a:lnTo>
                  <a:lnTo>
                    <a:pt x="621" y="6058"/>
                  </a:lnTo>
                  <a:lnTo>
                    <a:pt x="1673" y="5684"/>
                  </a:lnTo>
                  <a:lnTo>
                    <a:pt x="2915" y="6316"/>
                  </a:lnTo>
                  <a:lnTo>
                    <a:pt x="6189" y="7018"/>
                  </a:lnTo>
                  <a:lnTo>
                    <a:pt x="5818" y="5310"/>
                  </a:lnTo>
                  <a:lnTo>
                    <a:pt x="6189" y="1333"/>
                  </a:lnTo>
                  <a:lnTo>
                    <a:pt x="8411" y="608"/>
                  </a:lnTo>
                  <a:lnTo>
                    <a:pt x="9904" y="725"/>
                  </a:lnTo>
                  <a:lnTo>
                    <a:pt x="11326" y="0"/>
                  </a:lnTo>
                  <a:lnTo>
                    <a:pt x="12378" y="1825"/>
                  </a:lnTo>
                  <a:lnTo>
                    <a:pt x="13978" y="1333"/>
                  </a:lnTo>
                  <a:lnTo>
                    <a:pt x="15711" y="3509"/>
                  </a:lnTo>
                  <a:lnTo>
                    <a:pt x="16762" y="5684"/>
                  </a:lnTo>
                  <a:lnTo>
                    <a:pt x="18184" y="6058"/>
                  </a:lnTo>
                  <a:lnTo>
                    <a:pt x="19116" y="6901"/>
                  </a:lnTo>
                  <a:lnTo>
                    <a:pt x="19988" y="7275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57" name="Freeform 155"/>
            <p:cNvSpPr>
              <a:spLocks noChangeAspect="1"/>
            </p:cNvSpPr>
            <p:nvPr/>
          </p:nvSpPr>
          <p:spPr bwMode="auto">
            <a:xfrm>
              <a:off x="6040438" y="3760788"/>
              <a:ext cx="238125" cy="104775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0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0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000"/>
                <a:gd name="T76" fmla="*/ 0 h 20000"/>
                <a:gd name="T77" fmla="*/ 20000 w 20000"/>
                <a:gd name="T78" fmla="*/ 20000 h 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000" h="20000">
                  <a:moveTo>
                    <a:pt x="19952" y="5471"/>
                  </a:moveTo>
                  <a:lnTo>
                    <a:pt x="16762" y="8789"/>
                  </a:lnTo>
                  <a:lnTo>
                    <a:pt x="16000" y="11121"/>
                  </a:lnTo>
                  <a:lnTo>
                    <a:pt x="13524" y="11570"/>
                  </a:lnTo>
                  <a:lnTo>
                    <a:pt x="13333" y="13901"/>
                  </a:lnTo>
                  <a:lnTo>
                    <a:pt x="11571" y="14798"/>
                  </a:lnTo>
                  <a:lnTo>
                    <a:pt x="11095" y="13901"/>
                  </a:lnTo>
                  <a:lnTo>
                    <a:pt x="10095" y="14798"/>
                  </a:lnTo>
                  <a:lnTo>
                    <a:pt x="8095" y="17130"/>
                  </a:lnTo>
                  <a:lnTo>
                    <a:pt x="8381" y="19910"/>
                  </a:lnTo>
                  <a:lnTo>
                    <a:pt x="7619" y="19910"/>
                  </a:lnTo>
                  <a:lnTo>
                    <a:pt x="1238" y="16233"/>
                  </a:lnTo>
                  <a:lnTo>
                    <a:pt x="2952" y="16233"/>
                  </a:lnTo>
                  <a:lnTo>
                    <a:pt x="3714" y="14798"/>
                  </a:lnTo>
                  <a:lnTo>
                    <a:pt x="5667" y="11570"/>
                  </a:lnTo>
                  <a:lnTo>
                    <a:pt x="4381" y="11570"/>
                  </a:lnTo>
                  <a:lnTo>
                    <a:pt x="1952" y="9686"/>
                  </a:lnTo>
                  <a:lnTo>
                    <a:pt x="0" y="9686"/>
                  </a:lnTo>
                  <a:lnTo>
                    <a:pt x="1238" y="5471"/>
                  </a:lnTo>
                  <a:lnTo>
                    <a:pt x="6905" y="0"/>
                  </a:lnTo>
                  <a:lnTo>
                    <a:pt x="9619" y="359"/>
                  </a:lnTo>
                  <a:lnTo>
                    <a:pt x="9619" y="1794"/>
                  </a:lnTo>
                  <a:lnTo>
                    <a:pt x="18476" y="3677"/>
                  </a:lnTo>
                  <a:lnTo>
                    <a:pt x="18476" y="5112"/>
                  </a:lnTo>
                  <a:lnTo>
                    <a:pt x="19952" y="5471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58" name="Freeform 156"/>
            <p:cNvSpPr>
              <a:spLocks noChangeAspect="1"/>
            </p:cNvSpPr>
            <p:nvPr/>
          </p:nvSpPr>
          <p:spPr bwMode="auto">
            <a:xfrm>
              <a:off x="5683250" y="3698875"/>
              <a:ext cx="427038" cy="233363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0 w 20000"/>
                <a:gd name="T23" fmla="*/ 2147483647 h 20000"/>
                <a:gd name="T24" fmla="*/ 0 w 20000"/>
                <a:gd name="T25" fmla="*/ 2147483647 h 20000"/>
                <a:gd name="T26" fmla="*/ 2147483647 w 20000"/>
                <a:gd name="T27" fmla="*/ 0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000"/>
                <a:gd name="T100" fmla="*/ 0 h 20000"/>
                <a:gd name="T101" fmla="*/ 20000 w 20000"/>
                <a:gd name="T102" fmla="*/ 20000 h 200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000" h="20000">
                  <a:moveTo>
                    <a:pt x="13440" y="19959"/>
                  </a:moveTo>
                  <a:lnTo>
                    <a:pt x="12477" y="19548"/>
                  </a:lnTo>
                  <a:lnTo>
                    <a:pt x="12744" y="18686"/>
                  </a:lnTo>
                  <a:lnTo>
                    <a:pt x="12477" y="17823"/>
                  </a:lnTo>
                  <a:lnTo>
                    <a:pt x="11647" y="17823"/>
                  </a:lnTo>
                  <a:lnTo>
                    <a:pt x="8461" y="14251"/>
                  </a:lnTo>
                  <a:lnTo>
                    <a:pt x="8032" y="14415"/>
                  </a:lnTo>
                  <a:lnTo>
                    <a:pt x="7604" y="13347"/>
                  </a:lnTo>
                  <a:lnTo>
                    <a:pt x="6667" y="11458"/>
                  </a:lnTo>
                  <a:lnTo>
                    <a:pt x="6078" y="11663"/>
                  </a:lnTo>
                  <a:lnTo>
                    <a:pt x="5542" y="11663"/>
                  </a:lnTo>
                  <a:lnTo>
                    <a:pt x="5408" y="9733"/>
                  </a:lnTo>
                  <a:lnTo>
                    <a:pt x="4980" y="9322"/>
                  </a:lnTo>
                  <a:lnTo>
                    <a:pt x="3722" y="8706"/>
                  </a:lnTo>
                  <a:lnTo>
                    <a:pt x="3588" y="7023"/>
                  </a:lnTo>
                  <a:lnTo>
                    <a:pt x="2624" y="7023"/>
                  </a:lnTo>
                  <a:lnTo>
                    <a:pt x="2490" y="5955"/>
                  </a:lnTo>
                  <a:lnTo>
                    <a:pt x="2490" y="4846"/>
                  </a:lnTo>
                  <a:lnTo>
                    <a:pt x="1794" y="5955"/>
                  </a:lnTo>
                  <a:lnTo>
                    <a:pt x="1526" y="7023"/>
                  </a:lnTo>
                  <a:lnTo>
                    <a:pt x="2062" y="9979"/>
                  </a:lnTo>
                  <a:lnTo>
                    <a:pt x="696" y="10390"/>
                  </a:lnTo>
                  <a:lnTo>
                    <a:pt x="0" y="10637"/>
                  </a:lnTo>
                  <a:lnTo>
                    <a:pt x="0" y="7844"/>
                  </a:lnTo>
                  <a:lnTo>
                    <a:pt x="0" y="5298"/>
                  </a:lnTo>
                  <a:lnTo>
                    <a:pt x="0" y="2094"/>
                  </a:lnTo>
                  <a:lnTo>
                    <a:pt x="696" y="411"/>
                  </a:lnTo>
                  <a:lnTo>
                    <a:pt x="2222" y="0"/>
                  </a:lnTo>
                  <a:lnTo>
                    <a:pt x="1794" y="4435"/>
                  </a:lnTo>
                  <a:lnTo>
                    <a:pt x="2490" y="4230"/>
                  </a:lnTo>
                  <a:lnTo>
                    <a:pt x="2892" y="4846"/>
                  </a:lnTo>
                  <a:lnTo>
                    <a:pt x="3588" y="4846"/>
                  </a:lnTo>
                  <a:lnTo>
                    <a:pt x="4311" y="4435"/>
                  </a:lnTo>
                  <a:lnTo>
                    <a:pt x="5141" y="4846"/>
                  </a:lnTo>
                  <a:lnTo>
                    <a:pt x="6667" y="5955"/>
                  </a:lnTo>
                  <a:lnTo>
                    <a:pt x="9130" y="6119"/>
                  </a:lnTo>
                  <a:lnTo>
                    <a:pt x="9853" y="6530"/>
                  </a:lnTo>
                  <a:lnTo>
                    <a:pt x="9853" y="7844"/>
                  </a:lnTo>
                  <a:lnTo>
                    <a:pt x="10950" y="7844"/>
                  </a:lnTo>
                  <a:lnTo>
                    <a:pt x="10549" y="9322"/>
                  </a:lnTo>
                  <a:lnTo>
                    <a:pt x="11647" y="9979"/>
                  </a:lnTo>
                  <a:lnTo>
                    <a:pt x="14137" y="10637"/>
                  </a:lnTo>
                  <a:lnTo>
                    <a:pt x="13440" y="11047"/>
                  </a:lnTo>
                  <a:lnTo>
                    <a:pt x="14270" y="12074"/>
                  </a:lnTo>
                  <a:lnTo>
                    <a:pt x="14833" y="10637"/>
                  </a:lnTo>
                  <a:lnTo>
                    <a:pt x="14967" y="9733"/>
                  </a:lnTo>
                  <a:lnTo>
                    <a:pt x="15930" y="9733"/>
                  </a:lnTo>
                  <a:lnTo>
                    <a:pt x="17456" y="7844"/>
                  </a:lnTo>
                  <a:lnTo>
                    <a:pt x="16787" y="9733"/>
                  </a:lnTo>
                  <a:lnTo>
                    <a:pt x="17885" y="9733"/>
                  </a:lnTo>
                  <a:lnTo>
                    <a:pt x="19250" y="10637"/>
                  </a:lnTo>
                  <a:lnTo>
                    <a:pt x="19973" y="10637"/>
                  </a:lnTo>
                  <a:lnTo>
                    <a:pt x="18876" y="12074"/>
                  </a:lnTo>
                  <a:lnTo>
                    <a:pt x="18447" y="12731"/>
                  </a:lnTo>
                  <a:lnTo>
                    <a:pt x="17456" y="12731"/>
                  </a:lnTo>
                  <a:lnTo>
                    <a:pt x="17456" y="11663"/>
                  </a:lnTo>
                  <a:lnTo>
                    <a:pt x="17885" y="11047"/>
                  </a:lnTo>
                  <a:lnTo>
                    <a:pt x="17189" y="10390"/>
                  </a:lnTo>
                  <a:lnTo>
                    <a:pt x="16359" y="10637"/>
                  </a:lnTo>
                  <a:lnTo>
                    <a:pt x="15930" y="13758"/>
                  </a:lnTo>
                  <a:lnTo>
                    <a:pt x="14967" y="13758"/>
                  </a:lnTo>
                  <a:lnTo>
                    <a:pt x="13842" y="14415"/>
                  </a:lnTo>
                  <a:lnTo>
                    <a:pt x="13842" y="15072"/>
                  </a:lnTo>
                  <a:lnTo>
                    <a:pt x="14270" y="15483"/>
                  </a:lnTo>
                  <a:lnTo>
                    <a:pt x="14967" y="15483"/>
                  </a:lnTo>
                  <a:lnTo>
                    <a:pt x="14137" y="17823"/>
                  </a:lnTo>
                  <a:lnTo>
                    <a:pt x="13440" y="19959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59" name="Freeform 157"/>
            <p:cNvSpPr>
              <a:spLocks noChangeAspect="1"/>
            </p:cNvSpPr>
            <p:nvPr/>
          </p:nvSpPr>
          <p:spPr bwMode="auto">
            <a:xfrm>
              <a:off x="5969000" y="3819525"/>
              <a:ext cx="211138" cy="122238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0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0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000"/>
                <a:gd name="T106" fmla="*/ 0 h 20000"/>
                <a:gd name="T107" fmla="*/ 20000 w 20000"/>
                <a:gd name="T108" fmla="*/ 20000 h 200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000" h="20000">
                  <a:moveTo>
                    <a:pt x="15447" y="7538"/>
                  </a:moveTo>
                  <a:lnTo>
                    <a:pt x="16314" y="10692"/>
                  </a:lnTo>
                  <a:lnTo>
                    <a:pt x="17182" y="10692"/>
                  </a:lnTo>
                  <a:lnTo>
                    <a:pt x="18537" y="11615"/>
                  </a:lnTo>
                  <a:lnTo>
                    <a:pt x="19946" y="16000"/>
                  </a:lnTo>
                  <a:lnTo>
                    <a:pt x="19079" y="17154"/>
                  </a:lnTo>
                  <a:lnTo>
                    <a:pt x="18266" y="16769"/>
                  </a:lnTo>
                  <a:lnTo>
                    <a:pt x="17724" y="16769"/>
                  </a:lnTo>
                  <a:lnTo>
                    <a:pt x="16314" y="16000"/>
                  </a:lnTo>
                  <a:lnTo>
                    <a:pt x="14634" y="17154"/>
                  </a:lnTo>
                  <a:lnTo>
                    <a:pt x="13225" y="18692"/>
                  </a:lnTo>
                  <a:lnTo>
                    <a:pt x="11762" y="19923"/>
                  </a:lnTo>
                  <a:lnTo>
                    <a:pt x="11003" y="13923"/>
                  </a:lnTo>
                  <a:lnTo>
                    <a:pt x="10407" y="13538"/>
                  </a:lnTo>
                  <a:lnTo>
                    <a:pt x="8997" y="11923"/>
                  </a:lnTo>
                  <a:lnTo>
                    <a:pt x="8130" y="14769"/>
                  </a:lnTo>
                  <a:lnTo>
                    <a:pt x="8726" y="15538"/>
                  </a:lnTo>
                  <a:lnTo>
                    <a:pt x="6450" y="16769"/>
                  </a:lnTo>
                  <a:lnTo>
                    <a:pt x="5908" y="17923"/>
                  </a:lnTo>
                  <a:lnTo>
                    <a:pt x="5366" y="17154"/>
                  </a:lnTo>
                  <a:lnTo>
                    <a:pt x="3089" y="19154"/>
                  </a:lnTo>
                  <a:lnTo>
                    <a:pt x="0" y="17923"/>
                  </a:lnTo>
                  <a:lnTo>
                    <a:pt x="1463" y="13923"/>
                  </a:lnTo>
                  <a:lnTo>
                    <a:pt x="3089" y="9538"/>
                  </a:lnTo>
                  <a:lnTo>
                    <a:pt x="1680" y="9538"/>
                  </a:lnTo>
                  <a:lnTo>
                    <a:pt x="867" y="8769"/>
                  </a:lnTo>
                  <a:lnTo>
                    <a:pt x="867" y="7538"/>
                  </a:lnTo>
                  <a:lnTo>
                    <a:pt x="3089" y="6385"/>
                  </a:lnTo>
                  <a:lnTo>
                    <a:pt x="5095" y="6385"/>
                  </a:lnTo>
                  <a:lnTo>
                    <a:pt x="5908" y="462"/>
                  </a:lnTo>
                  <a:lnTo>
                    <a:pt x="7588" y="0"/>
                  </a:lnTo>
                  <a:lnTo>
                    <a:pt x="8997" y="1231"/>
                  </a:lnTo>
                  <a:lnTo>
                    <a:pt x="8130" y="2385"/>
                  </a:lnTo>
                  <a:lnTo>
                    <a:pt x="8130" y="4385"/>
                  </a:lnTo>
                  <a:lnTo>
                    <a:pt x="15447" y="7538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60" name="Freeform 158"/>
            <p:cNvSpPr>
              <a:spLocks noChangeAspect="1"/>
            </p:cNvSpPr>
            <p:nvPr/>
          </p:nvSpPr>
          <p:spPr bwMode="auto">
            <a:xfrm>
              <a:off x="5602288" y="3756025"/>
              <a:ext cx="352425" cy="231775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0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2147483647 h 20000"/>
                <a:gd name="T94" fmla="*/ 2147483647 w 20000"/>
                <a:gd name="T95" fmla="*/ 2147483647 h 20000"/>
                <a:gd name="T96" fmla="*/ 2147483647 w 20000"/>
                <a:gd name="T97" fmla="*/ 2147483647 h 20000"/>
                <a:gd name="T98" fmla="*/ 2147483647 w 20000"/>
                <a:gd name="T99" fmla="*/ 2147483647 h 20000"/>
                <a:gd name="T100" fmla="*/ 2147483647 w 20000"/>
                <a:gd name="T101" fmla="*/ 2147483647 h 20000"/>
                <a:gd name="T102" fmla="*/ 0 w 20000"/>
                <a:gd name="T103" fmla="*/ 2147483647 h 20000"/>
                <a:gd name="T104" fmla="*/ 2147483647 w 20000"/>
                <a:gd name="T105" fmla="*/ 2147483647 h 20000"/>
                <a:gd name="T106" fmla="*/ 2147483647 w 20000"/>
                <a:gd name="T107" fmla="*/ 2147483647 h 20000"/>
                <a:gd name="T108" fmla="*/ 2147483647 w 20000"/>
                <a:gd name="T109" fmla="*/ 2147483647 h 20000"/>
                <a:gd name="T110" fmla="*/ 2147483647 w 20000"/>
                <a:gd name="T111" fmla="*/ 2147483647 h 20000"/>
                <a:gd name="T112" fmla="*/ 2147483647 w 20000"/>
                <a:gd name="T113" fmla="*/ 2147483647 h 20000"/>
                <a:gd name="T114" fmla="*/ 2147483647 w 20000"/>
                <a:gd name="T115" fmla="*/ 2147483647 h 20000"/>
                <a:gd name="T116" fmla="*/ 2147483647 w 20000"/>
                <a:gd name="T117" fmla="*/ 2147483647 h 200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000"/>
                <a:gd name="T178" fmla="*/ 0 h 20000"/>
                <a:gd name="T179" fmla="*/ 20000 w 20000"/>
                <a:gd name="T180" fmla="*/ 20000 h 200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000" h="20000">
                  <a:moveTo>
                    <a:pt x="6375" y="2131"/>
                  </a:moveTo>
                  <a:lnTo>
                    <a:pt x="6699" y="1107"/>
                  </a:lnTo>
                  <a:lnTo>
                    <a:pt x="7540" y="0"/>
                  </a:lnTo>
                  <a:lnTo>
                    <a:pt x="7540" y="1107"/>
                  </a:lnTo>
                  <a:lnTo>
                    <a:pt x="7735" y="2131"/>
                  </a:lnTo>
                  <a:lnTo>
                    <a:pt x="8867" y="2131"/>
                  </a:lnTo>
                  <a:lnTo>
                    <a:pt x="9061" y="3852"/>
                  </a:lnTo>
                  <a:lnTo>
                    <a:pt x="11068" y="4877"/>
                  </a:lnTo>
                  <a:lnTo>
                    <a:pt x="11262" y="6803"/>
                  </a:lnTo>
                  <a:lnTo>
                    <a:pt x="11909" y="6803"/>
                  </a:lnTo>
                  <a:lnTo>
                    <a:pt x="12589" y="6557"/>
                  </a:lnTo>
                  <a:lnTo>
                    <a:pt x="13754" y="8279"/>
                  </a:lnTo>
                  <a:lnTo>
                    <a:pt x="14272" y="9344"/>
                  </a:lnTo>
                  <a:lnTo>
                    <a:pt x="14757" y="9344"/>
                  </a:lnTo>
                  <a:lnTo>
                    <a:pt x="17799" y="11885"/>
                  </a:lnTo>
                  <a:lnTo>
                    <a:pt x="18641" y="12910"/>
                  </a:lnTo>
                  <a:lnTo>
                    <a:pt x="19644" y="12910"/>
                  </a:lnTo>
                  <a:lnTo>
                    <a:pt x="19968" y="13770"/>
                  </a:lnTo>
                  <a:lnTo>
                    <a:pt x="19644" y="14672"/>
                  </a:lnTo>
                  <a:lnTo>
                    <a:pt x="18641" y="15082"/>
                  </a:lnTo>
                  <a:lnTo>
                    <a:pt x="18641" y="16762"/>
                  </a:lnTo>
                  <a:lnTo>
                    <a:pt x="16472" y="18279"/>
                  </a:lnTo>
                  <a:lnTo>
                    <a:pt x="16796" y="18443"/>
                  </a:lnTo>
                  <a:lnTo>
                    <a:pt x="15437" y="19959"/>
                  </a:lnTo>
                  <a:lnTo>
                    <a:pt x="15437" y="19098"/>
                  </a:lnTo>
                  <a:lnTo>
                    <a:pt x="13754" y="18443"/>
                  </a:lnTo>
                  <a:lnTo>
                    <a:pt x="13430" y="16352"/>
                  </a:lnTo>
                  <a:lnTo>
                    <a:pt x="9903" y="14426"/>
                  </a:lnTo>
                  <a:lnTo>
                    <a:pt x="8058" y="13770"/>
                  </a:lnTo>
                  <a:lnTo>
                    <a:pt x="7735" y="12910"/>
                  </a:lnTo>
                  <a:lnTo>
                    <a:pt x="6375" y="13361"/>
                  </a:lnTo>
                  <a:lnTo>
                    <a:pt x="5372" y="13361"/>
                  </a:lnTo>
                  <a:lnTo>
                    <a:pt x="4563" y="15082"/>
                  </a:lnTo>
                  <a:lnTo>
                    <a:pt x="3204" y="15492"/>
                  </a:lnTo>
                  <a:lnTo>
                    <a:pt x="2848" y="11885"/>
                  </a:lnTo>
                  <a:lnTo>
                    <a:pt x="1521" y="11066"/>
                  </a:lnTo>
                  <a:lnTo>
                    <a:pt x="1521" y="10164"/>
                  </a:lnTo>
                  <a:lnTo>
                    <a:pt x="2362" y="10164"/>
                  </a:lnTo>
                  <a:lnTo>
                    <a:pt x="1845" y="9549"/>
                  </a:lnTo>
                  <a:lnTo>
                    <a:pt x="1003" y="9959"/>
                  </a:lnTo>
                  <a:lnTo>
                    <a:pt x="680" y="7459"/>
                  </a:lnTo>
                  <a:lnTo>
                    <a:pt x="1003" y="7459"/>
                  </a:lnTo>
                  <a:lnTo>
                    <a:pt x="1845" y="7459"/>
                  </a:lnTo>
                  <a:lnTo>
                    <a:pt x="2848" y="7869"/>
                  </a:lnTo>
                  <a:lnTo>
                    <a:pt x="3204" y="7459"/>
                  </a:lnTo>
                  <a:lnTo>
                    <a:pt x="3204" y="6803"/>
                  </a:lnTo>
                  <a:lnTo>
                    <a:pt x="2362" y="6148"/>
                  </a:lnTo>
                  <a:lnTo>
                    <a:pt x="1845" y="4877"/>
                  </a:lnTo>
                  <a:lnTo>
                    <a:pt x="1003" y="4467"/>
                  </a:lnTo>
                  <a:lnTo>
                    <a:pt x="518" y="5533"/>
                  </a:lnTo>
                  <a:lnTo>
                    <a:pt x="680" y="6803"/>
                  </a:lnTo>
                  <a:lnTo>
                    <a:pt x="0" y="5533"/>
                  </a:lnTo>
                  <a:lnTo>
                    <a:pt x="680" y="4057"/>
                  </a:lnTo>
                  <a:lnTo>
                    <a:pt x="2006" y="4467"/>
                  </a:lnTo>
                  <a:lnTo>
                    <a:pt x="2848" y="5123"/>
                  </a:lnTo>
                  <a:lnTo>
                    <a:pt x="4563" y="5738"/>
                  </a:lnTo>
                  <a:lnTo>
                    <a:pt x="5372" y="5533"/>
                  </a:lnTo>
                  <a:lnTo>
                    <a:pt x="7055" y="5123"/>
                  </a:lnTo>
                  <a:lnTo>
                    <a:pt x="6375" y="2131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61" name="Freeform 159"/>
            <p:cNvSpPr>
              <a:spLocks noChangeAspect="1"/>
            </p:cNvSpPr>
            <p:nvPr/>
          </p:nvSpPr>
          <p:spPr bwMode="auto">
            <a:xfrm>
              <a:off x="4965700" y="4073525"/>
              <a:ext cx="303213" cy="227013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0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0 w 20000"/>
                <a:gd name="T91" fmla="*/ 2147483647 h 20000"/>
                <a:gd name="T92" fmla="*/ 2147483647 w 20000"/>
                <a:gd name="T93" fmla="*/ 2147483647 h 20000"/>
                <a:gd name="T94" fmla="*/ 0 w 20000"/>
                <a:gd name="T95" fmla="*/ 2147483647 h 20000"/>
                <a:gd name="T96" fmla="*/ 2147483647 w 20000"/>
                <a:gd name="T97" fmla="*/ 2147483647 h 2000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000"/>
                <a:gd name="T148" fmla="*/ 0 h 20000"/>
                <a:gd name="T149" fmla="*/ 20000 w 20000"/>
                <a:gd name="T150" fmla="*/ 20000 h 2000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000" h="20000">
                  <a:moveTo>
                    <a:pt x="374" y="671"/>
                  </a:moveTo>
                  <a:lnTo>
                    <a:pt x="1159" y="671"/>
                  </a:lnTo>
                  <a:lnTo>
                    <a:pt x="2542" y="671"/>
                  </a:lnTo>
                  <a:lnTo>
                    <a:pt x="6579" y="1719"/>
                  </a:lnTo>
                  <a:lnTo>
                    <a:pt x="8710" y="1551"/>
                  </a:lnTo>
                  <a:lnTo>
                    <a:pt x="8710" y="671"/>
                  </a:lnTo>
                  <a:lnTo>
                    <a:pt x="9308" y="1090"/>
                  </a:lnTo>
                  <a:lnTo>
                    <a:pt x="9682" y="671"/>
                  </a:lnTo>
                  <a:lnTo>
                    <a:pt x="11028" y="1090"/>
                  </a:lnTo>
                  <a:lnTo>
                    <a:pt x="11626" y="1719"/>
                  </a:lnTo>
                  <a:lnTo>
                    <a:pt x="11626" y="1090"/>
                  </a:lnTo>
                  <a:lnTo>
                    <a:pt x="11850" y="1090"/>
                  </a:lnTo>
                  <a:lnTo>
                    <a:pt x="12224" y="1551"/>
                  </a:lnTo>
                  <a:lnTo>
                    <a:pt x="13383" y="1551"/>
                  </a:lnTo>
                  <a:lnTo>
                    <a:pt x="15140" y="1090"/>
                  </a:lnTo>
                  <a:lnTo>
                    <a:pt x="15290" y="0"/>
                  </a:lnTo>
                  <a:lnTo>
                    <a:pt x="15664" y="671"/>
                  </a:lnTo>
                  <a:lnTo>
                    <a:pt x="15290" y="1551"/>
                  </a:lnTo>
                  <a:lnTo>
                    <a:pt x="15888" y="2390"/>
                  </a:lnTo>
                  <a:lnTo>
                    <a:pt x="16262" y="3438"/>
                  </a:lnTo>
                  <a:lnTo>
                    <a:pt x="16262" y="4990"/>
                  </a:lnTo>
                  <a:lnTo>
                    <a:pt x="15888" y="4990"/>
                  </a:lnTo>
                  <a:lnTo>
                    <a:pt x="15888" y="5660"/>
                  </a:lnTo>
                  <a:lnTo>
                    <a:pt x="15664" y="7379"/>
                  </a:lnTo>
                  <a:lnTo>
                    <a:pt x="15290" y="8050"/>
                  </a:lnTo>
                  <a:lnTo>
                    <a:pt x="13757" y="6709"/>
                  </a:lnTo>
                  <a:lnTo>
                    <a:pt x="13383" y="5660"/>
                  </a:lnTo>
                  <a:lnTo>
                    <a:pt x="13159" y="5241"/>
                  </a:lnTo>
                  <a:lnTo>
                    <a:pt x="12598" y="4361"/>
                  </a:lnTo>
                  <a:lnTo>
                    <a:pt x="12224" y="4361"/>
                  </a:lnTo>
                  <a:lnTo>
                    <a:pt x="12224" y="4570"/>
                  </a:lnTo>
                  <a:lnTo>
                    <a:pt x="12598" y="5241"/>
                  </a:lnTo>
                  <a:lnTo>
                    <a:pt x="14131" y="7799"/>
                  </a:lnTo>
                  <a:lnTo>
                    <a:pt x="14131" y="8470"/>
                  </a:lnTo>
                  <a:lnTo>
                    <a:pt x="15140" y="10189"/>
                  </a:lnTo>
                  <a:lnTo>
                    <a:pt x="15888" y="11908"/>
                  </a:lnTo>
                  <a:lnTo>
                    <a:pt x="17832" y="15849"/>
                  </a:lnTo>
                  <a:lnTo>
                    <a:pt x="18206" y="16268"/>
                  </a:lnTo>
                  <a:lnTo>
                    <a:pt x="17832" y="16268"/>
                  </a:lnTo>
                  <a:lnTo>
                    <a:pt x="18393" y="18239"/>
                  </a:lnTo>
                  <a:lnTo>
                    <a:pt x="19178" y="18658"/>
                  </a:lnTo>
                  <a:lnTo>
                    <a:pt x="19364" y="19287"/>
                  </a:lnTo>
                  <a:lnTo>
                    <a:pt x="19963" y="19958"/>
                  </a:lnTo>
                  <a:lnTo>
                    <a:pt x="972" y="19748"/>
                  </a:lnTo>
                  <a:lnTo>
                    <a:pt x="374" y="5241"/>
                  </a:lnTo>
                  <a:lnTo>
                    <a:pt x="0" y="3438"/>
                  </a:lnTo>
                  <a:lnTo>
                    <a:pt x="374" y="2390"/>
                  </a:lnTo>
                  <a:lnTo>
                    <a:pt x="0" y="1090"/>
                  </a:lnTo>
                  <a:lnTo>
                    <a:pt x="374" y="671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62" name="Freeform 160"/>
            <p:cNvSpPr>
              <a:spLocks noChangeAspect="1"/>
            </p:cNvSpPr>
            <p:nvPr/>
          </p:nvSpPr>
          <p:spPr bwMode="auto">
            <a:xfrm>
              <a:off x="4138613" y="3949700"/>
              <a:ext cx="519113" cy="412750"/>
            </a:xfrm>
            <a:custGeom>
              <a:avLst/>
              <a:gdLst>
                <a:gd name="T0" fmla="*/ 115041144 w 20000"/>
                <a:gd name="T1" fmla="*/ 19776542 h 20000"/>
                <a:gd name="T2" fmla="*/ 130761095 w 20000"/>
                <a:gd name="T3" fmla="*/ 15742346 h 20000"/>
                <a:gd name="T4" fmla="*/ 142651766 w 20000"/>
                <a:gd name="T5" fmla="*/ 11505428 h 20000"/>
                <a:gd name="T6" fmla="*/ 172552917 w 20000"/>
                <a:gd name="T7" fmla="*/ 5247600 h 20000"/>
                <a:gd name="T8" fmla="*/ 198257776 w 20000"/>
                <a:gd name="T9" fmla="*/ 3225806 h 20000"/>
                <a:gd name="T10" fmla="*/ 218576279 w 20000"/>
                <a:gd name="T11" fmla="*/ 2021773 h 20000"/>
                <a:gd name="T12" fmla="*/ 234296230 w 20000"/>
                <a:gd name="T13" fmla="*/ 5247600 h 20000"/>
                <a:gd name="T14" fmla="*/ 250016181 w 20000"/>
                <a:gd name="T15" fmla="*/ 0 h 20000"/>
                <a:gd name="T16" fmla="*/ 259983543 w 20000"/>
                <a:gd name="T17" fmla="*/ 2021773 h 20000"/>
                <a:gd name="T18" fmla="*/ 275720936 w 20000"/>
                <a:gd name="T19" fmla="*/ 3225806 h 20000"/>
                <a:gd name="T20" fmla="*/ 287594061 w 20000"/>
                <a:gd name="T21" fmla="*/ 3225806 h 20000"/>
                <a:gd name="T22" fmla="*/ 281840849 w 20000"/>
                <a:gd name="T23" fmla="*/ 7471249 h 20000"/>
                <a:gd name="T24" fmla="*/ 281840849 w 20000"/>
                <a:gd name="T25" fmla="*/ 22000629 h 20000"/>
                <a:gd name="T26" fmla="*/ 275720936 w 20000"/>
                <a:gd name="T27" fmla="*/ 37540661 h 20000"/>
                <a:gd name="T28" fmla="*/ 286072856 w 20000"/>
                <a:gd name="T29" fmla="*/ 46013620 h 20000"/>
                <a:gd name="T30" fmla="*/ 303698778 w 20000"/>
                <a:gd name="T31" fmla="*/ 68014260 h 20000"/>
                <a:gd name="T32" fmla="*/ 311759546 w 20000"/>
                <a:gd name="T33" fmla="*/ 91025497 h 20000"/>
                <a:gd name="T34" fmla="*/ 311759546 w 20000"/>
                <a:gd name="T35" fmla="*/ 104341880 h 20000"/>
                <a:gd name="T36" fmla="*/ 313683582 w 20000"/>
                <a:gd name="T37" fmla="*/ 117060353 h 20000"/>
                <a:gd name="T38" fmla="*/ 319803287 w 20000"/>
                <a:gd name="T39" fmla="*/ 125331447 h 20000"/>
                <a:gd name="T40" fmla="*/ 339370064 w 20000"/>
                <a:gd name="T41" fmla="*/ 126544436 h 20000"/>
                <a:gd name="T42" fmla="*/ 333617475 w 20000"/>
                <a:gd name="T43" fmla="*/ 138858663 h 20000"/>
                <a:gd name="T44" fmla="*/ 246187005 w 20000"/>
                <a:gd name="T45" fmla="*/ 169332231 h 20000"/>
                <a:gd name="T46" fmla="*/ 202471718 w 20000"/>
                <a:gd name="T47" fmla="*/ 175590468 h 20000"/>
                <a:gd name="T48" fmla="*/ 202471718 w 20000"/>
                <a:gd name="T49" fmla="*/ 170343303 h 20000"/>
                <a:gd name="T50" fmla="*/ 192504356 w 20000"/>
                <a:gd name="T51" fmla="*/ 164893850 h 20000"/>
                <a:gd name="T52" fmla="*/ 176399743 w 20000"/>
                <a:gd name="T53" fmla="*/ 162072209 h 20000"/>
                <a:gd name="T54" fmla="*/ 166799601 w 20000"/>
                <a:gd name="T55" fmla="*/ 156622755 h 20000"/>
                <a:gd name="T56" fmla="*/ 0 w 20000"/>
                <a:gd name="T57" fmla="*/ 95060126 h 20000"/>
                <a:gd name="T58" fmla="*/ 6137357 w 20000"/>
                <a:gd name="T59" fmla="*/ 79519662 h 20000"/>
                <a:gd name="T60" fmla="*/ 31824603 w 20000"/>
                <a:gd name="T61" fmla="*/ 74272538 h 20000"/>
                <a:gd name="T62" fmla="*/ 43715274 w 20000"/>
                <a:gd name="T63" fmla="*/ 74272538 h 20000"/>
                <a:gd name="T64" fmla="*/ 77463238 w 20000"/>
                <a:gd name="T65" fmla="*/ 63777754 h 20000"/>
                <a:gd name="T66" fmla="*/ 83216554 w 20000"/>
                <a:gd name="T67" fmla="*/ 57317187 h 20000"/>
                <a:gd name="T68" fmla="*/ 95491939 w 20000"/>
                <a:gd name="T69" fmla="*/ 54293671 h 20000"/>
                <a:gd name="T70" fmla="*/ 125008402 w 20000"/>
                <a:gd name="T71" fmla="*/ 49046093 h 20000"/>
                <a:gd name="T72" fmla="*/ 125008402 w 20000"/>
                <a:gd name="T73" fmla="*/ 43798929 h 20000"/>
                <a:gd name="T74" fmla="*/ 118870424 w 20000"/>
                <a:gd name="T75" fmla="*/ 33506052 h 20000"/>
                <a:gd name="T76" fmla="*/ 115041144 w 20000"/>
                <a:gd name="T77" fmla="*/ 24013445 h 200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000"/>
                <a:gd name="T118" fmla="*/ 0 h 20000"/>
                <a:gd name="T119" fmla="*/ 20000 w 20000"/>
                <a:gd name="T120" fmla="*/ 20000 h 200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000" h="20000">
                  <a:moveTo>
                    <a:pt x="6228" y="2250"/>
                  </a:moveTo>
                  <a:lnTo>
                    <a:pt x="6579" y="2250"/>
                  </a:lnTo>
                  <a:lnTo>
                    <a:pt x="6930" y="1906"/>
                  </a:lnTo>
                  <a:lnTo>
                    <a:pt x="7478" y="1791"/>
                  </a:lnTo>
                  <a:lnTo>
                    <a:pt x="7829" y="1538"/>
                  </a:lnTo>
                  <a:lnTo>
                    <a:pt x="8158" y="1309"/>
                  </a:lnTo>
                  <a:lnTo>
                    <a:pt x="8728" y="941"/>
                  </a:lnTo>
                  <a:lnTo>
                    <a:pt x="9868" y="597"/>
                  </a:lnTo>
                  <a:lnTo>
                    <a:pt x="10789" y="597"/>
                  </a:lnTo>
                  <a:lnTo>
                    <a:pt x="11338" y="367"/>
                  </a:lnTo>
                  <a:lnTo>
                    <a:pt x="11689" y="230"/>
                  </a:lnTo>
                  <a:lnTo>
                    <a:pt x="12500" y="230"/>
                  </a:lnTo>
                  <a:lnTo>
                    <a:pt x="13048" y="597"/>
                  </a:lnTo>
                  <a:lnTo>
                    <a:pt x="13399" y="597"/>
                  </a:lnTo>
                  <a:lnTo>
                    <a:pt x="13750" y="367"/>
                  </a:lnTo>
                  <a:lnTo>
                    <a:pt x="14298" y="0"/>
                  </a:lnTo>
                  <a:lnTo>
                    <a:pt x="14430" y="0"/>
                  </a:lnTo>
                  <a:lnTo>
                    <a:pt x="14868" y="230"/>
                  </a:lnTo>
                  <a:lnTo>
                    <a:pt x="14978" y="0"/>
                  </a:lnTo>
                  <a:lnTo>
                    <a:pt x="15768" y="367"/>
                  </a:lnTo>
                  <a:lnTo>
                    <a:pt x="16447" y="230"/>
                  </a:lnTo>
                  <a:lnTo>
                    <a:pt x="16447" y="367"/>
                  </a:lnTo>
                  <a:lnTo>
                    <a:pt x="16118" y="597"/>
                  </a:lnTo>
                  <a:lnTo>
                    <a:pt x="16118" y="850"/>
                  </a:lnTo>
                  <a:lnTo>
                    <a:pt x="16118" y="1538"/>
                  </a:lnTo>
                  <a:lnTo>
                    <a:pt x="16118" y="2503"/>
                  </a:lnTo>
                  <a:lnTo>
                    <a:pt x="15461" y="3467"/>
                  </a:lnTo>
                  <a:lnTo>
                    <a:pt x="15768" y="4271"/>
                  </a:lnTo>
                  <a:lnTo>
                    <a:pt x="16118" y="4409"/>
                  </a:lnTo>
                  <a:lnTo>
                    <a:pt x="16360" y="5235"/>
                  </a:lnTo>
                  <a:lnTo>
                    <a:pt x="17039" y="5580"/>
                  </a:lnTo>
                  <a:lnTo>
                    <a:pt x="17368" y="7738"/>
                  </a:lnTo>
                  <a:lnTo>
                    <a:pt x="17610" y="9047"/>
                  </a:lnTo>
                  <a:lnTo>
                    <a:pt x="17829" y="10356"/>
                  </a:lnTo>
                  <a:lnTo>
                    <a:pt x="17610" y="10930"/>
                  </a:lnTo>
                  <a:lnTo>
                    <a:pt x="17829" y="11871"/>
                  </a:lnTo>
                  <a:lnTo>
                    <a:pt x="17368" y="12377"/>
                  </a:lnTo>
                  <a:lnTo>
                    <a:pt x="17939" y="13318"/>
                  </a:lnTo>
                  <a:lnTo>
                    <a:pt x="17939" y="13685"/>
                  </a:lnTo>
                  <a:lnTo>
                    <a:pt x="18289" y="14259"/>
                  </a:lnTo>
                  <a:lnTo>
                    <a:pt x="18728" y="14030"/>
                  </a:lnTo>
                  <a:lnTo>
                    <a:pt x="19408" y="14397"/>
                  </a:lnTo>
                  <a:lnTo>
                    <a:pt x="19978" y="15201"/>
                  </a:lnTo>
                  <a:lnTo>
                    <a:pt x="19079" y="15798"/>
                  </a:lnTo>
                  <a:lnTo>
                    <a:pt x="15548" y="17819"/>
                  </a:lnTo>
                  <a:lnTo>
                    <a:pt x="14079" y="19265"/>
                  </a:lnTo>
                  <a:lnTo>
                    <a:pt x="12500" y="19839"/>
                  </a:lnTo>
                  <a:lnTo>
                    <a:pt x="11579" y="19977"/>
                  </a:lnTo>
                  <a:lnTo>
                    <a:pt x="11338" y="19839"/>
                  </a:lnTo>
                  <a:lnTo>
                    <a:pt x="11579" y="19380"/>
                  </a:lnTo>
                  <a:lnTo>
                    <a:pt x="11338" y="19036"/>
                  </a:lnTo>
                  <a:lnTo>
                    <a:pt x="11009" y="18760"/>
                  </a:lnTo>
                  <a:lnTo>
                    <a:pt x="10570" y="18668"/>
                  </a:lnTo>
                  <a:lnTo>
                    <a:pt x="10088" y="18439"/>
                  </a:lnTo>
                  <a:lnTo>
                    <a:pt x="9539" y="18071"/>
                  </a:lnTo>
                  <a:lnTo>
                    <a:pt x="9539" y="17819"/>
                  </a:lnTo>
                  <a:lnTo>
                    <a:pt x="3618" y="13433"/>
                  </a:lnTo>
                  <a:lnTo>
                    <a:pt x="0" y="10815"/>
                  </a:lnTo>
                  <a:lnTo>
                    <a:pt x="0" y="9277"/>
                  </a:lnTo>
                  <a:lnTo>
                    <a:pt x="351" y="9047"/>
                  </a:lnTo>
                  <a:lnTo>
                    <a:pt x="1250" y="8450"/>
                  </a:lnTo>
                  <a:lnTo>
                    <a:pt x="1820" y="8450"/>
                  </a:lnTo>
                  <a:lnTo>
                    <a:pt x="2149" y="8312"/>
                  </a:lnTo>
                  <a:lnTo>
                    <a:pt x="2500" y="8450"/>
                  </a:lnTo>
                  <a:lnTo>
                    <a:pt x="3268" y="8312"/>
                  </a:lnTo>
                  <a:lnTo>
                    <a:pt x="4430" y="7256"/>
                  </a:lnTo>
                  <a:lnTo>
                    <a:pt x="4759" y="6889"/>
                  </a:lnTo>
                  <a:lnTo>
                    <a:pt x="4759" y="6521"/>
                  </a:lnTo>
                  <a:lnTo>
                    <a:pt x="4759" y="6292"/>
                  </a:lnTo>
                  <a:lnTo>
                    <a:pt x="5461" y="6177"/>
                  </a:lnTo>
                  <a:lnTo>
                    <a:pt x="5461" y="5832"/>
                  </a:lnTo>
                  <a:lnTo>
                    <a:pt x="7149" y="5580"/>
                  </a:lnTo>
                  <a:lnTo>
                    <a:pt x="7149" y="5350"/>
                  </a:lnTo>
                  <a:lnTo>
                    <a:pt x="7149" y="4983"/>
                  </a:lnTo>
                  <a:lnTo>
                    <a:pt x="6930" y="4638"/>
                  </a:lnTo>
                  <a:lnTo>
                    <a:pt x="6798" y="3812"/>
                  </a:lnTo>
                  <a:lnTo>
                    <a:pt x="6798" y="3330"/>
                  </a:lnTo>
                  <a:lnTo>
                    <a:pt x="6579" y="2732"/>
                  </a:lnTo>
                  <a:lnTo>
                    <a:pt x="6228" y="22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4000" anchor="ctr">
              <a:spAutoFit/>
            </a:bodyPr>
            <a:lstStyle/>
            <a:p>
              <a:pPr>
                <a:defRPr/>
              </a:pPr>
              <a:endParaRPr lang="en-SG"/>
            </a:p>
          </p:txBody>
        </p:sp>
        <p:sp>
          <p:nvSpPr>
            <p:cNvPr id="463" name="Freeform 161"/>
            <p:cNvSpPr>
              <a:spLocks noChangeAspect="1"/>
            </p:cNvSpPr>
            <p:nvPr/>
          </p:nvSpPr>
          <p:spPr bwMode="auto">
            <a:xfrm>
              <a:off x="4641850" y="4895850"/>
              <a:ext cx="314325" cy="261938"/>
            </a:xfrm>
            <a:custGeom>
              <a:avLst/>
              <a:gdLst>
                <a:gd name="T0" fmla="*/ 2147483647 w 20000"/>
                <a:gd name="T1" fmla="*/ 0 h 20000"/>
                <a:gd name="T2" fmla="*/ 2147483647 w 20000"/>
                <a:gd name="T3" fmla="*/ 0 h 20000"/>
                <a:gd name="T4" fmla="*/ 2147483647 w 20000"/>
                <a:gd name="T5" fmla="*/ 0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000"/>
                <a:gd name="T112" fmla="*/ 0 h 20000"/>
                <a:gd name="T113" fmla="*/ 20000 w 20000"/>
                <a:gd name="T114" fmla="*/ 20000 h 200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000" h="20000">
                  <a:moveTo>
                    <a:pt x="2450" y="0"/>
                  </a:moveTo>
                  <a:lnTo>
                    <a:pt x="2955" y="0"/>
                  </a:lnTo>
                  <a:lnTo>
                    <a:pt x="3532" y="218"/>
                  </a:lnTo>
                  <a:lnTo>
                    <a:pt x="4288" y="0"/>
                  </a:lnTo>
                  <a:lnTo>
                    <a:pt x="7279" y="0"/>
                  </a:lnTo>
                  <a:lnTo>
                    <a:pt x="8216" y="0"/>
                  </a:lnTo>
                  <a:lnTo>
                    <a:pt x="8396" y="764"/>
                  </a:lnTo>
                  <a:lnTo>
                    <a:pt x="8396" y="1127"/>
                  </a:lnTo>
                  <a:lnTo>
                    <a:pt x="8757" y="1709"/>
                  </a:lnTo>
                  <a:lnTo>
                    <a:pt x="8757" y="2073"/>
                  </a:lnTo>
                  <a:lnTo>
                    <a:pt x="9730" y="3564"/>
                  </a:lnTo>
                  <a:lnTo>
                    <a:pt x="11207" y="3564"/>
                  </a:lnTo>
                  <a:lnTo>
                    <a:pt x="11351" y="3200"/>
                  </a:lnTo>
                  <a:lnTo>
                    <a:pt x="12685" y="3200"/>
                  </a:lnTo>
                  <a:lnTo>
                    <a:pt x="12685" y="2655"/>
                  </a:lnTo>
                  <a:lnTo>
                    <a:pt x="13045" y="2655"/>
                  </a:lnTo>
                  <a:lnTo>
                    <a:pt x="13045" y="2073"/>
                  </a:lnTo>
                  <a:lnTo>
                    <a:pt x="13802" y="1709"/>
                  </a:lnTo>
                  <a:lnTo>
                    <a:pt x="14739" y="1491"/>
                  </a:lnTo>
                  <a:lnTo>
                    <a:pt x="14739" y="2473"/>
                  </a:lnTo>
                  <a:lnTo>
                    <a:pt x="16216" y="2473"/>
                  </a:lnTo>
                  <a:lnTo>
                    <a:pt x="16613" y="3564"/>
                  </a:lnTo>
                  <a:lnTo>
                    <a:pt x="16973" y="4545"/>
                  </a:lnTo>
                  <a:lnTo>
                    <a:pt x="16216" y="5673"/>
                  </a:lnTo>
                  <a:lnTo>
                    <a:pt x="16973" y="6400"/>
                  </a:lnTo>
                  <a:lnTo>
                    <a:pt x="17189" y="6618"/>
                  </a:lnTo>
                  <a:lnTo>
                    <a:pt x="17189" y="7927"/>
                  </a:lnTo>
                  <a:lnTo>
                    <a:pt x="17189" y="8473"/>
                  </a:lnTo>
                  <a:lnTo>
                    <a:pt x="17550" y="8836"/>
                  </a:lnTo>
                  <a:lnTo>
                    <a:pt x="17694" y="8473"/>
                  </a:lnTo>
                  <a:lnTo>
                    <a:pt x="18486" y="8473"/>
                  </a:lnTo>
                  <a:lnTo>
                    <a:pt x="19387" y="8109"/>
                  </a:lnTo>
                  <a:lnTo>
                    <a:pt x="19964" y="8473"/>
                  </a:lnTo>
                  <a:lnTo>
                    <a:pt x="19964" y="8109"/>
                  </a:lnTo>
                  <a:lnTo>
                    <a:pt x="19964" y="9964"/>
                  </a:lnTo>
                  <a:lnTo>
                    <a:pt x="19964" y="11127"/>
                  </a:lnTo>
                  <a:lnTo>
                    <a:pt x="19964" y="11491"/>
                  </a:lnTo>
                  <a:lnTo>
                    <a:pt x="19964" y="11891"/>
                  </a:lnTo>
                  <a:lnTo>
                    <a:pt x="16973" y="11891"/>
                  </a:lnTo>
                  <a:lnTo>
                    <a:pt x="16613" y="16945"/>
                  </a:lnTo>
                  <a:lnTo>
                    <a:pt x="18126" y="18291"/>
                  </a:lnTo>
                  <a:lnTo>
                    <a:pt x="18667" y="19382"/>
                  </a:lnTo>
                  <a:lnTo>
                    <a:pt x="15676" y="19964"/>
                  </a:lnTo>
                  <a:lnTo>
                    <a:pt x="15099" y="19964"/>
                  </a:lnTo>
                  <a:lnTo>
                    <a:pt x="14523" y="19964"/>
                  </a:lnTo>
                  <a:lnTo>
                    <a:pt x="13622" y="19964"/>
                  </a:lnTo>
                  <a:lnTo>
                    <a:pt x="11351" y="19782"/>
                  </a:lnTo>
                  <a:lnTo>
                    <a:pt x="10847" y="19382"/>
                  </a:lnTo>
                  <a:lnTo>
                    <a:pt x="10631" y="18836"/>
                  </a:lnTo>
                  <a:lnTo>
                    <a:pt x="4288" y="19018"/>
                  </a:lnTo>
                  <a:lnTo>
                    <a:pt x="3928" y="19018"/>
                  </a:lnTo>
                  <a:lnTo>
                    <a:pt x="2955" y="18473"/>
                  </a:lnTo>
                  <a:lnTo>
                    <a:pt x="2450" y="18291"/>
                  </a:lnTo>
                  <a:lnTo>
                    <a:pt x="1477" y="18836"/>
                  </a:lnTo>
                  <a:lnTo>
                    <a:pt x="1333" y="18836"/>
                  </a:lnTo>
                  <a:lnTo>
                    <a:pt x="577" y="18836"/>
                  </a:lnTo>
                  <a:lnTo>
                    <a:pt x="360" y="18836"/>
                  </a:lnTo>
                  <a:lnTo>
                    <a:pt x="360" y="17527"/>
                  </a:lnTo>
                  <a:lnTo>
                    <a:pt x="0" y="16764"/>
                  </a:lnTo>
                  <a:lnTo>
                    <a:pt x="577" y="16400"/>
                  </a:lnTo>
                  <a:lnTo>
                    <a:pt x="1333" y="14873"/>
                  </a:lnTo>
                  <a:lnTo>
                    <a:pt x="1333" y="13382"/>
                  </a:lnTo>
                  <a:lnTo>
                    <a:pt x="1874" y="12036"/>
                  </a:lnTo>
                  <a:lnTo>
                    <a:pt x="2054" y="11491"/>
                  </a:lnTo>
                  <a:lnTo>
                    <a:pt x="2811" y="10945"/>
                  </a:lnTo>
                  <a:lnTo>
                    <a:pt x="3387" y="10545"/>
                  </a:lnTo>
                  <a:lnTo>
                    <a:pt x="3532" y="9055"/>
                  </a:lnTo>
                  <a:lnTo>
                    <a:pt x="3387" y="7927"/>
                  </a:lnTo>
                  <a:lnTo>
                    <a:pt x="2811" y="6618"/>
                  </a:lnTo>
                  <a:lnTo>
                    <a:pt x="2450" y="5127"/>
                  </a:lnTo>
                  <a:lnTo>
                    <a:pt x="2955" y="4545"/>
                  </a:lnTo>
                  <a:lnTo>
                    <a:pt x="2054" y="1709"/>
                  </a:lnTo>
                  <a:lnTo>
                    <a:pt x="1333" y="218"/>
                  </a:lnTo>
                  <a:lnTo>
                    <a:pt x="2054" y="218"/>
                  </a:lnTo>
                  <a:lnTo>
                    <a:pt x="2450" y="0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64" name="Freeform 162"/>
            <p:cNvSpPr>
              <a:spLocks noChangeAspect="1"/>
            </p:cNvSpPr>
            <p:nvPr/>
          </p:nvSpPr>
          <p:spPr bwMode="auto">
            <a:xfrm>
              <a:off x="4656138" y="4864100"/>
              <a:ext cx="25400" cy="26988"/>
            </a:xfrm>
            <a:custGeom>
              <a:avLst/>
              <a:gdLst>
                <a:gd name="T0" fmla="*/ 0 w 20000"/>
                <a:gd name="T1" fmla="*/ 525779 h 20000"/>
                <a:gd name="T2" fmla="*/ 155998 w 20000"/>
                <a:gd name="T3" fmla="*/ 271340 h 20000"/>
                <a:gd name="T4" fmla="*/ 155998 w 20000"/>
                <a:gd name="T5" fmla="*/ 101795 h 20000"/>
                <a:gd name="T6" fmla="*/ 322378 w 20000"/>
                <a:gd name="T7" fmla="*/ 0 h 20000"/>
                <a:gd name="T8" fmla="*/ 436775 w 20000"/>
                <a:gd name="T9" fmla="*/ 101795 h 20000"/>
                <a:gd name="T10" fmla="*/ 436775 w 20000"/>
                <a:gd name="T11" fmla="*/ 271340 h 20000"/>
                <a:gd name="T12" fmla="*/ 270386 w 20000"/>
                <a:gd name="T13" fmla="*/ 525779 h 20000"/>
                <a:gd name="T14" fmla="*/ 270386 w 20000"/>
                <a:gd name="T15" fmla="*/ 966728 h 20000"/>
                <a:gd name="T16" fmla="*/ 114376 w 20000"/>
                <a:gd name="T17" fmla="*/ 966728 h 20000"/>
                <a:gd name="T18" fmla="*/ 114376 w 20000"/>
                <a:gd name="T19" fmla="*/ 797123 h 20000"/>
                <a:gd name="T20" fmla="*/ 0 w 20000"/>
                <a:gd name="T21" fmla="*/ 525779 h 2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00"/>
                <a:gd name="T34" fmla="*/ 0 h 20000"/>
                <a:gd name="T35" fmla="*/ 20000 w 20000"/>
                <a:gd name="T36" fmla="*/ 20000 h 2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00" h="20000">
                  <a:moveTo>
                    <a:pt x="0" y="10690"/>
                  </a:moveTo>
                  <a:lnTo>
                    <a:pt x="6977" y="5517"/>
                  </a:lnTo>
                  <a:lnTo>
                    <a:pt x="6977" y="2069"/>
                  </a:lnTo>
                  <a:lnTo>
                    <a:pt x="14419" y="0"/>
                  </a:lnTo>
                  <a:lnTo>
                    <a:pt x="19535" y="2069"/>
                  </a:lnTo>
                  <a:lnTo>
                    <a:pt x="19535" y="5517"/>
                  </a:lnTo>
                  <a:lnTo>
                    <a:pt x="12093" y="10690"/>
                  </a:lnTo>
                  <a:lnTo>
                    <a:pt x="12093" y="19655"/>
                  </a:lnTo>
                  <a:lnTo>
                    <a:pt x="5116" y="19655"/>
                  </a:lnTo>
                  <a:lnTo>
                    <a:pt x="5116" y="16207"/>
                  </a:lnTo>
                  <a:lnTo>
                    <a:pt x="0" y="10690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65" name="Freeform 163"/>
            <p:cNvSpPr>
              <a:spLocks noChangeAspect="1"/>
            </p:cNvSpPr>
            <p:nvPr/>
          </p:nvSpPr>
          <p:spPr bwMode="auto">
            <a:xfrm>
              <a:off x="5187950" y="4386263"/>
              <a:ext cx="379413" cy="315912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0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0 h 200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000"/>
                <a:gd name="T106" fmla="*/ 0 h 20000"/>
                <a:gd name="T107" fmla="*/ 20000 w 20000"/>
                <a:gd name="T108" fmla="*/ 20000 h 200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000" h="20000">
                  <a:moveTo>
                    <a:pt x="7018" y="0"/>
                  </a:moveTo>
                  <a:lnTo>
                    <a:pt x="7470" y="1578"/>
                  </a:lnTo>
                  <a:lnTo>
                    <a:pt x="8133" y="3005"/>
                  </a:lnTo>
                  <a:lnTo>
                    <a:pt x="8584" y="4097"/>
                  </a:lnTo>
                  <a:lnTo>
                    <a:pt x="8735" y="4097"/>
                  </a:lnTo>
                  <a:lnTo>
                    <a:pt x="8735" y="3460"/>
                  </a:lnTo>
                  <a:lnTo>
                    <a:pt x="9367" y="4249"/>
                  </a:lnTo>
                  <a:lnTo>
                    <a:pt x="9518" y="4249"/>
                  </a:lnTo>
                  <a:lnTo>
                    <a:pt x="10301" y="4583"/>
                  </a:lnTo>
                  <a:lnTo>
                    <a:pt x="11386" y="5524"/>
                  </a:lnTo>
                  <a:lnTo>
                    <a:pt x="12018" y="6586"/>
                  </a:lnTo>
                  <a:lnTo>
                    <a:pt x="12771" y="7071"/>
                  </a:lnTo>
                  <a:lnTo>
                    <a:pt x="13072" y="7071"/>
                  </a:lnTo>
                  <a:lnTo>
                    <a:pt x="13434" y="7405"/>
                  </a:lnTo>
                  <a:lnTo>
                    <a:pt x="12771" y="7557"/>
                  </a:lnTo>
                  <a:lnTo>
                    <a:pt x="12319" y="7860"/>
                  </a:lnTo>
                  <a:lnTo>
                    <a:pt x="12018" y="8316"/>
                  </a:lnTo>
                  <a:lnTo>
                    <a:pt x="11536" y="8801"/>
                  </a:lnTo>
                  <a:lnTo>
                    <a:pt x="11837" y="9621"/>
                  </a:lnTo>
                  <a:lnTo>
                    <a:pt x="12771" y="9621"/>
                  </a:lnTo>
                  <a:lnTo>
                    <a:pt x="13072" y="9924"/>
                  </a:lnTo>
                  <a:lnTo>
                    <a:pt x="12771" y="10379"/>
                  </a:lnTo>
                  <a:lnTo>
                    <a:pt x="13886" y="11654"/>
                  </a:lnTo>
                  <a:lnTo>
                    <a:pt x="14669" y="12109"/>
                  </a:lnTo>
                  <a:lnTo>
                    <a:pt x="18735" y="13657"/>
                  </a:lnTo>
                  <a:lnTo>
                    <a:pt x="19970" y="13657"/>
                  </a:lnTo>
                  <a:lnTo>
                    <a:pt x="16084" y="17754"/>
                  </a:lnTo>
                  <a:lnTo>
                    <a:pt x="15602" y="17754"/>
                  </a:lnTo>
                  <a:lnTo>
                    <a:pt x="13886" y="18240"/>
                  </a:lnTo>
                  <a:lnTo>
                    <a:pt x="13434" y="19029"/>
                  </a:lnTo>
                  <a:lnTo>
                    <a:pt x="12651" y="19029"/>
                  </a:lnTo>
                  <a:lnTo>
                    <a:pt x="12018" y="19332"/>
                  </a:lnTo>
                  <a:lnTo>
                    <a:pt x="11084" y="19332"/>
                  </a:lnTo>
                  <a:lnTo>
                    <a:pt x="10602" y="19029"/>
                  </a:lnTo>
                  <a:lnTo>
                    <a:pt x="9819" y="19029"/>
                  </a:lnTo>
                  <a:lnTo>
                    <a:pt x="9367" y="19029"/>
                  </a:lnTo>
                  <a:lnTo>
                    <a:pt x="8735" y="19970"/>
                  </a:lnTo>
                  <a:lnTo>
                    <a:pt x="7349" y="19788"/>
                  </a:lnTo>
                  <a:lnTo>
                    <a:pt x="6084" y="19029"/>
                  </a:lnTo>
                  <a:lnTo>
                    <a:pt x="4518" y="18543"/>
                  </a:lnTo>
                  <a:lnTo>
                    <a:pt x="3765" y="18240"/>
                  </a:lnTo>
                  <a:lnTo>
                    <a:pt x="3765" y="17299"/>
                  </a:lnTo>
                  <a:lnTo>
                    <a:pt x="3283" y="17299"/>
                  </a:lnTo>
                  <a:lnTo>
                    <a:pt x="2952" y="16662"/>
                  </a:lnTo>
                  <a:lnTo>
                    <a:pt x="2831" y="16055"/>
                  </a:lnTo>
                  <a:lnTo>
                    <a:pt x="1717" y="15266"/>
                  </a:lnTo>
                  <a:lnTo>
                    <a:pt x="934" y="14446"/>
                  </a:lnTo>
                  <a:lnTo>
                    <a:pt x="0" y="13991"/>
                  </a:lnTo>
                  <a:lnTo>
                    <a:pt x="0" y="13202"/>
                  </a:lnTo>
                  <a:lnTo>
                    <a:pt x="934" y="13202"/>
                  </a:lnTo>
                  <a:lnTo>
                    <a:pt x="1566" y="12898"/>
                  </a:lnTo>
                  <a:lnTo>
                    <a:pt x="1566" y="11472"/>
                  </a:lnTo>
                  <a:lnTo>
                    <a:pt x="1717" y="10865"/>
                  </a:lnTo>
                  <a:lnTo>
                    <a:pt x="1717" y="10379"/>
                  </a:lnTo>
                  <a:lnTo>
                    <a:pt x="2048" y="9924"/>
                  </a:lnTo>
                  <a:lnTo>
                    <a:pt x="2530" y="9924"/>
                  </a:lnTo>
                  <a:lnTo>
                    <a:pt x="2831" y="9621"/>
                  </a:lnTo>
                  <a:lnTo>
                    <a:pt x="2952" y="8316"/>
                  </a:lnTo>
                  <a:lnTo>
                    <a:pt x="3584" y="7405"/>
                  </a:lnTo>
                  <a:lnTo>
                    <a:pt x="4066" y="7071"/>
                  </a:lnTo>
                  <a:lnTo>
                    <a:pt x="4217" y="6282"/>
                  </a:lnTo>
                  <a:lnTo>
                    <a:pt x="4518" y="4583"/>
                  </a:lnTo>
                  <a:lnTo>
                    <a:pt x="5000" y="2853"/>
                  </a:lnTo>
                  <a:lnTo>
                    <a:pt x="5000" y="2064"/>
                  </a:lnTo>
                  <a:lnTo>
                    <a:pt x="5301" y="1244"/>
                  </a:lnTo>
                  <a:lnTo>
                    <a:pt x="5783" y="1244"/>
                  </a:lnTo>
                  <a:lnTo>
                    <a:pt x="5783" y="941"/>
                  </a:lnTo>
                  <a:lnTo>
                    <a:pt x="6235" y="486"/>
                  </a:lnTo>
                  <a:lnTo>
                    <a:pt x="6867" y="819"/>
                  </a:lnTo>
                  <a:lnTo>
                    <a:pt x="7018" y="0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4000" anchor="ctr">
              <a:spAutoFit/>
            </a:bodyPr>
            <a:lstStyle/>
            <a:p>
              <a:endParaRPr lang="en-SG"/>
            </a:p>
          </p:txBody>
        </p:sp>
        <p:sp>
          <p:nvSpPr>
            <p:cNvPr id="466" name="Freeform 164"/>
            <p:cNvSpPr>
              <a:spLocks noChangeAspect="1"/>
            </p:cNvSpPr>
            <p:nvPr/>
          </p:nvSpPr>
          <p:spPr bwMode="auto">
            <a:xfrm>
              <a:off x="4378159" y="4508054"/>
              <a:ext cx="74612" cy="133350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0 h 20000"/>
                <a:gd name="T4" fmla="*/ 2147483647 w 20000"/>
                <a:gd name="T5" fmla="*/ 0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0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000"/>
                <a:gd name="T85" fmla="*/ 0 h 20000"/>
                <a:gd name="T86" fmla="*/ 20000 w 20000"/>
                <a:gd name="T87" fmla="*/ 20000 h 2000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000" h="20000">
                  <a:moveTo>
                    <a:pt x="10815" y="1495"/>
                  </a:moveTo>
                  <a:lnTo>
                    <a:pt x="12296" y="0"/>
                  </a:lnTo>
                  <a:lnTo>
                    <a:pt x="13778" y="0"/>
                  </a:lnTo>
                  <a:lnTo>
                    <a:pt x="16000" y="1495"/>
                  </a:lnTo>
                  <a:lnTo>
                    <a:pt x="18370" y="2633"/>
                  </a:lnTo>
                  <a:lnTo>
                    <a:pt x="18370" y="2918"/>
                  </a:lnTo>
                  <a:lnTo>
                    <a:pt x="19852" y="5552"/>
                  </a:lnTo>
                  <a:lnTo>
                    <a:pt x="18370" y="6690"/>
                  </a:lnTo>
                  <a:lnTo>
                    <a:pt x="18370" y="7758"/>
                  </a:lnTo>
                  <a:lnTo>
                    <a:pt x="17630" y="8470"/>
                  </a:lnTo>
                  <a:lnTo>
                    <a:pt x="16000" y="10320"/>
                  </a:lnTo>
                  <a:lnTo>
                    <a:pt x="13778" y="10747"/>
                  </a:lnTo>
                  <a:lnTo>
                    <a:pt x="13778" y="12527"/>
                  </a:lnTo>
                  <a:lnTo>
                    <a:pt x="13778" y="16157"/>
                  </a:lnTo>
                  <a:lnTo>
                    <a:pt x="14519" y="19217"/>
                  </a:lnTo>
                  <a:lnTo>
                    <a:pt x="10815" y="19217"/>
                  </a:lnTo>
                  <a:lnTo>
                    <a:pt x="6074" y="19929"/>
                  </a:lnTo>
                  <a:lnTo>
                    <a:pt x="6074" y="18434"/>
                  </a:lnTo>
                  <a:lnTo>
                    <a:pt x="6074" y="18078"/>
                  </a:lnTo>
                  <a:lnTo>
                    <a:pt x="6074" y="10320"/>
                  </a:lnTo>
                  <a:lnTo>
                    <a:pt x="4593" y="9181"/>
                  </a:lnTo>
                  <a:lnTo>
                    <a:pt x="3852" y="7758"/>
                  </a:lnTo>
                  <a:lnTo>
                    <a:pt x="1481" y="6690"/>
                  </a:lnTo>
                  <a:lnTo>
                    <a:pt x="0" y="4840"/>
                  </a:lnTo>
                  <a:lnTo>
                    <a:pt x="2370" y="4413"/>
                  </a:lnTo>
                  <a:lnTo>
                    <a:pt x="4593" y="3701"/>
                  </a:lnTo>
                  <a:lnTo>
                    <a:pt x="8444" y="2918"/>
                  </a:lnTo>
                  <a:lnTo>
                    <a:pt x="10815" y="149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67" name="Freeform 165"/>
            <p:cNvSpPr>
              <a:spLocks noChangeAspect="1"/>
            </p:cNvSpPr>
            <p:nvPr/>
          </p:nvSpPr>
          <p:spPr bwMode="auto">
            <a:xfrm>
              <a:off x="4848225" y="5154613"/>
              <a:ext cx="227013" cy="203200"/>
            </a:xfrm>
            <a:custGeom>
              <a:avLst/>
              <a:gdLst>
                <a:gd name="T0" fmla="*/ 2147483647 w 20000"/>
                <a:gd name="T1" fmla="*/ 0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0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2147483647 h 20000"/>
                <a:gd name="T94" fmla="*/ 2147483647 w 20000"/>
                <a:gd name="T95" fmla="*/ 2147483647 h 20000"/>
                <a:gd name="T96" fmla="*/ 2147483647 w 20000"/>
                <a:gd name="T97" fmla="*/ 0 h 20000"/>
                <a:gd name="T98" fmla="*/ 2147483647 w 20000"/>
                <a:gd name="T99" fmla="*/ 0 h 200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000"/>
                <a:gd name="T151" fmla="*/ 0 h 20000"/>
                <a:gd name="T152" fmla="*/ 20000 w 20000"/>
                <a:gd name="T153" fmla="*/ 20000 h 200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000" h="20000">
                  <a:moveTo>
                    <a:pt x="11900" y="0"/>
                  </a:moveTo>
                  <a:lnTo>
                    <a:pt x="12400" y="1224"/>
                  </a:lnTo>
                  <a:lnTo>
                    <a:pt x="13750" y="2682"/>
                  </a:lnTo>
                  <a:lnTo>
                    <a:pt x="13750" y="3435"/>
                  </a:lnTo>
                  <a:lnTo>
                    <a:pt x="15050" y="4141"/>
                  </a:lnTo>
                  <a:lnTo>
                    <a:pt x="16300" y="4612"/>
                  </a:lnTo>
                  <a:lnTo>
                    <a:pt x="16600" y="5835"/>
                  </a:lnTo>
                  <a:lnTo>
                    <a:pt x="17100" y="5835"/>
                  </a:lnTo>
                  <a:lnTo>
                    <a:pt x="17400" y="7294"/>
                  </a:lnTo>
                  <a:lnTo>
                    <a:pt x="17900" y="8282"/>
                  </a:lnTo>
                  <a:lnTo>
                    <a:pt x="18650" y="8282"/>
                  </a:lnTo>
                  <a:lnTo>
                    <a:pt x="19950" y="8518"/>
                  </a:lnTo>
                  <a:lnTo>
                    <a:pt x="19950" y="9694"/>
                  </a:lnTo>
                  <a:lnTo>
                    <a:pt x="19150" y="10447"/>
                  </a:lnTo>
                  <a:lnTo>
                    <a:pt x="18400" y="10447"/>
                  </a:lnTo>
                  <a:lnTo>
                    <a:pt x="17100" y="11718"/>
                  </a:lnTo>
                  <a:lnTo>
                    <a:pt x="16600" y="11718"/>
                  </a:lnTo>
                  <a:lnTo>
                    <a:pt x="16300" y="12188"/>
                  </a:lnTo>
                  <a:lnTo>
                    <a:pt x="15800" y="12376"/>
                  </a:lnTo>
                  <a:lnTo>
                    <a:pt x="15050" y="13365"/>
                  </a:lnTo>
                  <a:lnTo>
                    <a:pt x="15050" y="14400"/>
                  </a:lnTo>
                  <a:lnTo>
                    <a:pt x="14250" y="14871"/>
                  </a:lnTo>
                  <a:lnTo>
                    <a:pt x="13000" y="15341"/>
                  </a:lnTo>
                  <a:lnTo>
                    <a:pt x="11900" y="17271"/>
                  </a:lnTo>
                  <a:lnTo>
                    <a:pt x="10850" y="17271"/>
                  </a:lnTo>
                  <a:lnTo>
                    <a:pt x="9600" y="17271"/>
                  </a:lnTo>
                  <a:lnTo>
                    <a:pt x="8300" y="17271"/>
                  </a:lnTo>
                  <a:lnTo>
                    <a:pt x="7000" y="16518"/>
                  </a:lnTo>
                  <a:lnTo>
                    <a:pt x="5750" y="16518"/>
                  </a:lnTo>
                  <a:lnTo>
                    <a:pt x="5750" y="18024"/>
                  </a:lnTo>
                  <a:lnTo>
                    <a:pt x="4400" y="19200"/>
                  </a:lnTo>
                  <a:lnTo>
                    <a:pt x="3600" y="19200"/>
                  </a:lnTo>
                  <a:lnTo>
                    <a:pt x="3600" y="19482"/>
                  </a:lnTo>
                  <a:lnTo>
                    <a:pt x="2350" y="19482"/>
                  </a:lnTo>
                  <a:lnTo>
                    <a:pt x="1050" y="19953"/>
                  </a:lnTo>
                  <a:lnTo>
                    <a:pt x="1050" y="18729"/>
                  </a:lnTo>
                  <a:lnTo>
                    <a:pt x="1550" y="18024"/>
                  </a:lnTo>
                  <a:lnTo>
                    <a:pt x="1050" y="17271"/>
                  </a:lnTo>
                  <a:lnTo>
                    <a:pt x="800" y="16047"/>
                  </a:lnTo>
                  <a:lnTo>
                    <a:pt x="0" y="15341"/>
                  </a:lnTo>
                  <a:lnTo>
                    <a:pt x="300" y="8988"/>
                  </a:lnTo>
                  <a:lnTo>
                    <a:pt x="2350" y="8988"/>
                  </a:lnTo>
                  <a:lnTo>
                    <a:pt x="2850" y="1224"/>
                  </a:lnTo>
                  <a:lnTo>
                    <a:pt x="5750" y="753"/>
                  </a:lnTo>
                  <a:lnTo>
                    <a:pt x="7500" y="188"/>
                  </a:lnTo>
                  <a:lnTo>
                    <a:pt x="8300" y="1224"/>
                  </a:lnTo>
                  <a:lnTo>
                    <a:pt x="9850" y="188"/>
                  </a:lnTo>
                  <a:lnTo>
                    <a:pt x="10350" y="188"/>
                  </a:lnTo>
                  <a:lnTo>
                    <a:pt x="11150" y="0"/>
                  </a:lnTo>
                  <a:lnTo>
                    <a:pt x="11900" y="0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68" name="Freeform 166"/>
            <p:cNvSpPr>
              <a:spLocks noChangeAspect="1"/>
            </p:cNvSpPr>
            <p:nvPr/>
          </p:nvSpPr>
          <p:spPr bwMode="auto">
            <a:xfrm>
              <a:off x="4216400" y="4446588"/>
              <a:ext cx="200025" cy="123825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0 w 20000"/>
                <a:gd name="T65" fmla="*/ 2147483647 h 20000"/>
                <a:gd name="T66" fmla="*/ 0 w 20000"/>
                <a:gd name="T67" fmla="*/ 2147483647 h 20000"/>
                <a:gd name="T68" fmla="*/ 0 w 20000"/>
                <a:gd name="T69" fmla="*/ 2147483647 h 20000"/>
                <a:gd name="T70" fmla="*/ 2147483647 w 20000"/>
                <a:gd name="T71" fmla="*/ 2147483647 h 20000"/>
                <a:gd name="T72" fmla="*/ 0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2147483647 h 20000"/>
                <a:gd name="T94" fmla="*/ 2147483647 w 20000"/>
                <a:gd name="T95" fmla="*/ 2147483647 h 20000"/>
                <a:gd name="T96" fmla="*/ 2147483647 w 20000"/>
                <a:gd name="T97" fmla="*/ 2147483647 h 20000"/>
                <a:gd name="T98" fmla="*/ 2147483647 w 20000"/>
                <a:gd name="T99" fmla="*/ 2147483647 h 20000"/>
                <a:gd name="T100" fmla="*/ 2147483647 w 20000"/>
                <a:gd name="T101" fmla="*/ 2147483647 h 20000"/>
                <a:gd name="T102" fmla="*/ 2147483647 w 20000"/>
                <a:gd name="T103" fmla="*/ 2147483647 h 20000"/>
                <a:gd name="T104" fmla="*/ 2147483647 w 20000"/>
                <a:gd name="T105" fmla="*/ 0 h 20000"/>
                <a:gd name="T106" fmla="*/ 2147483647 w 20000"/>
                <a:gd name="T107" fmla="*/ 2147483647 h 200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000"/>
                <a:gd name="T163" fmla="*/ 0 h 20000"/>
                <a:gd name="T164" fmla="*/ 20000 w 20000"/>
                <a:gd name="T165" fmla="*/ 20000 h 200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000" h="20000">
                  <a:moveTo>
                    <a:pt x="14269" y="769"/>
                  </a:moveTo>
                  <a:lnTo>
                    <a:pt x="14269" y="2000"/>
                  </a:lnTo>
                  <a:lnTo>
                    <a:pt x="14900" y="3154"/>
                  </a:lnTo>
                  <a:lnTo>
                    <a:pt x="15129" y="4385"/>
                  </a:lnTo>
                  <a:lnTo>
                    <a:pt x="16332" y="5923"/>
                  </a:lnTo>
                  <a:lnTo>
                    <a:pt x="17249" y="5923"/>
                  </a:lnTo>
                  <a:lnTo>
                    <a:pt x="17249" y="6385"/>
                  </a:lnTo>
                  <a:lnTo>
                    <a:pt x="16332" y="6385"/>
                  </a:lnTo>
                  <a:lnTo>
                    <a:pt x="16332" y="7154"/>
                  </a:lnTo>
                  <a:lnTo>
                    <a:pt x="18166" y="8308"/>
                  </a:lnTo>
                  <a:lnTo>
                    <a:pt x="19026" y="8308"/>
                  </a:lnTo>
                  <a:lnTo>
                    <a:pt x="19599" y="9154"/>
                  </a:lnTo>
                  <a:lnTo>
                    <a:pt x="19026" y="9538"/>
                  </a:lnTo>
                  <a:lnTo>
                    <a:pt x="19943" y="11154"/>
                  </a:lnTo>
                  <a:lnTo>
                    <a:pt x="19026" y="12692"/>
                  </a:lnTo>
                  <a:lnTo>
                    <a:pt x="17593" y="13538"/>
                  </a:lnTo>
                  <a:lnTo>
                    <a:pt x="16676" y="14308"/>
                  </a:lnTo>
                  <a:lnTo>
                    <a:pt x="15759" y="14769"/>
                  </a:lnTo>
                  <a:lnTo>
                    <a:pt x="14900" y="14769"/>
                  </a:lnTo>
                  <a:lnTo>
                    <a:pt x="14269" y="14769"/>
                  </a:lnTo>
                  <a:lnTo>
                    <a:pt x="13696" y="14308"/>
                  </a:lnTo>
                  <a:lnTo>
                    <a:pt x="12779" y="14308"/>
                  </a:lnTo>
                  <a:lnTo>
                    <a:pt x="12550" y="14769"/>
                  </a:lnTo>
                  <a:lnTo>
                    <a:pt x="6590" y="14308"/>
                  </a:lnTo>
                  <a:lnTo>
                    <a:pt x="6246" y="15538"/>
                  </a:lnTo>
                  <a:lnTo>
                    <a:pt x="6590" y="17923"/>
                  </a:lnTo>
                  <a:lnTo>
                    <a:pt x="6590" y="19923"/>
                  </a:lnTo>
                  <a:lnTo>
                    <a:pt x="4814" y="17923"/>
                  </a:lnTo>
                  <a:lnTo>
                    <a:pt x="3324" y="17923"/>
                  </a:lnTo>
                  <a:lnTo>
                    <a:pt x="2693" y="19462"/>
                  </a:lnTo>
                  <a:lnTo>
                    <a:pt x="1777" y="19462"/>
                  </a:lnTo>
                  <a:lnTo>
                    <a:pt x="917" y="17538"/>
                  </a:lnTo>
                  <a:lnTo>
                    <a:pt x="0" y="16769"/>
                  </a:lnTo>
                  <a:lnTo>
                    <a:pt x="0" y="15846"/>
                  </a:lnTo>
                  <a:lnTo>
                    <a:pt x="0" y="14769"/>
                  </a:lnTo>
                  <a:lnTo>
                    <a:pt x="344" y="13538"/>
                  </a:lnTo>
                  <a:lnTo>
                    <a:pt x="0" y="11538"/>
                  </a:lnTo>
                  <a:lnTo>
                    <a:pt x="1203" y="11154"/>
                  </a:lnTo>
                  <a:lnTo>
                    <a:pt x="1777" y="11154"/>
                  </a:lnTo>
                  <a:lnTo>
                    <a:pt x="2693" y="9538"/>
                  </a:lnTo>
                  <a:lnTo>
                    <a:pt x="2693" y="8308"/>
                  </a:lnTo>
                  <a:lnTo>
                    <a:pt x="3324" y="8308"/>
                  </a:lnTo>
                  <a:lnTo>
                    <a:pt x="2693" y="6385"/>
                  </a:lnTo>
                  <a:lnTo>
                    <a:pt x="3897" y="5923"/>
                  </a:lnTo>
                  <a:lnTo>
                    <a:pt x="4814" y="7154"/>
                  </a:lnTo>
                  <a:lnTo>
                    <a:pt x="5673" y="6385"/>
                  </a:lnTo>
                  <a:lnTo>
                    <a:pt x="5043" y="5154"/>
                  </a:lnTo>
                  <a:lnTo>
                    <a:pt x="6246" y="5154"/>
                  </a:lnTo>
                  <a:lnTo>
                    <a:pt x="6590" y="4385"/>
                  </a:lnTo>
                  <a:lnTo>
                    <a:pt x="8653" y="3154"/>
                  </a:lnTo>
                  <a:lnTo>
                    <a:pt x="8940" y="1231"/>
                  </a:lnTo>
                  <a:lnTo>
                    <a:pt x="11289" y="1231"/>
                  </a:lnTo>
                  <a:lnTo>
                    <a:pt x="11862" y="0"/>
                  </a:lnTo>
                  <a:lnTo>
                    <a:pt x="14269" y="769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69" name="Freeform 167"/>
            <p:cNvSpPr>
              <a:spLocks noChangeAspect="1"/>
            </p:cNvSpPr>
            <p:nvPr/>
          </p:nvSpPr>
          <p:spPr bwMode="auto">
            <a:xfrm>
              <a:off x="5083175" y="4821238"/>
              <a:ext cx="53975" cy="46037"/>
            </a:xfrm>
            <a:custGeom>
              <a:avLst/>
              <a:gdLst>
                <a:gd name="T0" fmla="*/ 0 w 20000"/>
                <a:gd name="T1" fmla="*/ 162984838 h 20000"/>
                <a:gd name="T2" fmla="*/ 2147483647 w 20000"/>
                <a:gd name="T3" fmla="*/ 112057808 h 20000"/>
                <a:gd name="T4" fmla="*/ 2147483647 w 20000"/>
                <a:gd name="T5" fmla="*/ 275040915 h 20000"/>
                <a:gd name="T6" fmla="*/ 2147483647 w 20000"/>
                <a:gd name="T7" fmla="*/ 162984838 h 20000"/>
                <a:gd name="T8" fmla="*/ 2147483647 w 20000"/>
                <a:gd name="T9" fmla="*/ 112057808 h 20000"/>
                <a:gd name="T10" fmla="*/ 2147483647 w 20000"/>
                <a:gd name="T11" fmla="*/ 0 h 20000"/>
                <a:gd name="T12" fmla="*/ 2147483647 w 20000"/>
                <a:gd name="T13" fmla="*/ 162984838 h 20000"/>
                <a:gd name="T14" fmla="*/ 2147483647 w 20000"/>
                <a:gd name="T15" fmla="*/ 275040915 h 20000"/>
                <a:gd name="T16" fmla="*/ 2147483647 w 20000"/>
                <a:gd name="T17" fmla="*/ 315779077 h 20000"/>
                <a:gd name="T18" fmla="*/ 2147483647 w 20000"/>
                <a:gd name="T19" fmla="*/ 529698863 h 20000"/>
                <a:gd name="T20" fmla="*/ 2147483647 w 20000"/>
                <a:gd name="T21" fmla="*/ 692683480 h 20000"/>
                <a:gd name="T22" fmla="*/ 2147483647 w 20000"/>
                <a:gd name="T23" fmla="*/ 947343860 h 20000"/>
                <a:gd name="T24" fmla="*/ 2147483647 w 20000"/>
                <a:gd name="T25" fmla="*/ 1008478615 h 20000"/>
                <a:gd name="T26" fmla="*/ 2147483647 w 20000"/>
                <a:gd name="T27" fmla="*/ 947343860 h 20000"/>
                <a:gd name="T28" fmla="*/ 1780857881 w 20000"/>
                <a:gd name="T29" fmla="*/ 692683480 h 20000"/>
                <a:gd name="T30" fmla="*/ 1780857881 w 20000"/>
                <a:gd name="T31" fmla="*/ 529698863 h 20000"/>
                <a:gd name="T32" fmla="*/ 1780857881 w 20000"/>
                <a:gd name="T33" fmla="*/ 417641166 h 20000"/>
                <a:gd name="T34" fmla="*/ 847978527 w 20000"/>
                <a:gd name="T35" fmla="*/ 315779077 h 20000"/>
                <a:gd name="T36" fmla="*/ 0 w 20000"/>
                <a:gd name="T37" fmla="*/ 162984838 h 200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000"/>
                <a:gd name="T58" fmla="*/ 0 h 20000"/>
                <a:gd name="T59" fmla="*/ 20000 w 20000"/>
                <a:gd name="T60" fmla="*/ 20000 h 2000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000" h="20000">
                  <a:moveTo>
                    <a:pt x="0" y="3200"/>
                  </a:moveTo>
                  <a:lnTo>
                    <a:pt x="5474" y="2200"/>
                  </a:lnTo>
                  <a:lnTo>
                    <a:pt x="5474" y="5400"/>
                  </a:lnTo>
                  <a:lnTo>
                    <a:pt x="8632" y="3200"/>
                  </a:lnTo>
                  <a:lnTo>
                    <a:pt x="10737" y="2200"/>
                  </a:lnTo>
                  <a:lnTo>
                    <a:pt x="14105" y="0"/>
                  </a:lnTo>
                  <a:lnTo>
                    <a:pt x="16421" y="3200"/>
                  </a:lnTo>
                  <a:lnTo>
                    <a:pt x="16421" y="5400"/>
                  </a:lnTo>
                  <a:lnTo>
                    <a:pt x="19789" y="6200"/>
                  </a:lnTo>
                  <a:lnTo>
                    <a:pt x="19789" y="10400"/>
                  </a:lnTo>
                  <a:lnTo>
                    <a:pt x="16421" y="13600"/>
                  </a:lnTo>
                  <a:lnTo>
                    <a:pt x="10737" y="18600"/>
                  </a:lnTo>
                  <a:lnTo>
                    <a:pt x="5474" y="19800"/>
                  </a:lnTo>
                  <a:lnTo>
                    <a:pt x="5474" y="18600"/>
                  </a:lnTo>
                  <a:lnTo>
                    <a:pt x="4421" y="13600"/>
                  </a:lnTo>
                  <a:lnTo>
                    <a:pt x="4421" y="10400"/>
                  </a:lnTo>
                  <a:lnTo>
                    <a:pt x="4421" y="8200"/>
                  </a:lnTo>
                  <a:lnTo>
                    <a:pt x="2105" y="6200"/>
                  </a:lnTo>
                  <a:lnTo>
                    <a:pt x="0" y="320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70" name="Freeform 168"/>
            <p:cNvSpPr>
              <a:spLocks noChangeAspect="1"/>
            </p:cNvSpPr>
            <p:nvPr/>
          </p:nvSpPr>
          <p:spPr bwMode="auto">
            <a:xfrm>
              <a:off x="5407025" y="4502150"/>
              <a:ext cx="38100" cy="41275"/>
            </a:xfrm>
            <a:custGeom>
              <a:avLst/>
              <a:gdLst>
                <a:gd name="T0" fmla="*/ 79349315 w 20000"/>
                <a:gd name="T1" fmla="*/ 0 h 20000"/>
                <a:gd name="T2" fmla="*/ 85750113 w 20000"/>
                <a:gd name="T3" fmla="*/ 87985619 h 20000"/>
                <a:gd name="T4" fmla="*/ 47352109 w 20000"/>
                <a:gd name="T5" fmla="*/ 134906823 h 20000"/>
                <a:gd name="T6" fmla="*/ 47352109 w 20000"/>
                <a:gd name="T7" fmla="*/ 167165864 h 20000"/>
                <a:gd name="T8" fmla="*/ 79349315 w 20000"/>
                <a:gd name="T9" fmla="*/ 134906823 h 20000"/>
                <a:gd name="T10" fmla="*/ 85750113 w 20000"/>
                <a:gd name="T11" fmla="*/ 167165864 h 20000"/>
                <a:gd name="T12" fmla="*/ 79349315 w 20000"/>
                <a:gd name="T13" fmla="*/ 196498179 h 20000"/>
                <a:gd name="T14" fmla="*/ 65271645 w 20000"/>
                <a:gd name="T15" fmla="*/ 243430147 h 20000"/>
                <a:gd name="T16" fmla="*/ 52473967 w 20000"/>
                <a:gd name="T17" fmla="*/ 214099681 h 20000"/>
                <a:gd name="T18" fmla="*/ 12798787 w 20000"/>
                <a:gd name="T19" fmla="*/ 214099681 h 20000"/>
                <a:gd name="T20" fmla="*/ 0 w 20000"/>
                <a:gd name="T21" fmla="*/ 134906823 h 20000"/>
                <a:gd name="T22" fmla="*/ 20477866 w 20000"/>
                <a:gd name="T23" fmla="*/ 87985619 h 20000"/>
                <a:gd name="T24" fmla="*/ 33276969 w 20000"/>
                <a:gd name="T25" fmla="*/ 43990762 h 20000"/>
                <a:gd name="T26" fmla="*/ 52473967 w 20000"/>
                <a:gd name="T27" fmla="*/ 11728803 h 20000"/>
                <a:gd name="T28" fmla="*/ 79349315 w 20000"/>
                <a:gd name="T29" fmla="*/ 0 h 200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00"/>
                <a:gd name="T46" fmla="*/ 0 h 20000"/>
                <a:gd name="T47" fmla="*/ 20000 w 20000"/>
                <a:gd name="T48" fmla="*/ 20000 h 200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00" h="20000">
                  <a:moveTo>
                    <a:pt x="18235" y="0"/>
                  </a:moveTo>
                  <a:lnTo>
                    <a:pt x="19706" y="7143"/>
                  </a:lnTo>
                  <a:lnTo>
                    <a:pt x="10882" y="10952"/>
                  </a:lnTo>
                  <a:lnTo>
                    <a:pt x="10882" y="13571"/>
                  </a:lnTo>
                  <a:lnTo>
                    <a:pt x="18235" y="10952"/>
                  </a:lnTo>
                  <a:lnTo>
                    <a:pt x="19706" y="13571"/>
                  </a:lnTo>
                  <a:lnTo>
                    <a:pt x="18235" y="15952"/>
                  </a:lnTo>
                  <a:lnTo>
                    <a:pt x="15000" y="19762"/>
                  </a:lnTo>
                  <a:lnTo>
                    <a:pt x="12059" y="17381"/>
                  </a:lnTo>
                  <a:lnTo>
                    <a:pt x="2941" y="17381"/>
                  </a:lnTo>
                  <a:lnTo>
                    <a:pt x="0" y="10952"/>
                  </a:lnTo>
                  <a:lnTo>
                    <a:pt x="4706" y="7143"/>
                  </a:lnTo>
                  <a:lnTo>
                    <a:pt x="7647" y="3571"/>
                  </a:lnTo>
                  <a:lnTo>
                    <a:pt x="12059" y="952"/>
                  </a:lnTo>
                  <a:lnTo>
                    <a:pt x="18235" y="0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71" name="Freeform 169"/>
            <p:cNvSpPr>
              <a:spLocks noChangeAspect="1"/>
            </p:cNvSpPr>
            <p:nvPr/>
          </p:nvSpPr>
          <p:spPr bwMode="auto">
            <a:xfrm>
              <a:off x="4138613" y="4541838"/>
              <a:ext cx="147637" cy="136525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0 h 20000"/>
                <a:gd name="T14" fmla="*/ 2147483647 w 20000"/>
                <a:gd name="T15" fmla="*/ 0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0 w 20000"/>
                <a:gd name="T81" fmla="*/ 2147483647 h 20000"/>
                <a:gd name="T82" fmla="*/ 0 w 20000"/>
                <a:gd name="T83" fmla="*/ 2147483647 h 20000"/>
                <a:gd name="T84" fmla="*/ 0 w 20000"/>
                <a:gd name="T85" fmla="*/ 2147483647 h 20000"/>
                <a:gd name="T86" fmla="*/ 0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2147483647 h 20000"/>
                <a:gd name="T94" fmla="*/ 2147483647 w 20000"/>
                <a:gd name="T95" fmla="*/ 2147483647 h 20000"/>
                <a:gd name="T96" fmla="*/ 2147483647 w 20000"/>
                <a:gd name="T97" fmla="*/ 2147483647 h 20000"/>
                <a:gd name="T98" fmla="*/ 2147483647 w 20000"/>
                <a:gd name="T99" fmla="*/ 2147483647 h 20000"/>
                <a:gd name="T100" fmla="*/ 2147483647 w 20000"/>
                <a:gd name="T101" fmla="*/ 2147483647 h 20000"/>
                <a:gd name="T102" fmla="*/ 2147483647 w 20000"/>
                <a:gd name="T103" fmla="*/ 2147483647 h 20000"/>
                <a:gd name="T104" fmla="*/ 2147483647 w 20000"/>
                <a:gd name="T105" fmla="*/ 2147483647 h 20000"/>
                <a:gd name="T106" fmla="*/ 2147483647 w 20000"/>
                <a:gd name="T107" fmla="*/ 2147483647 h 20000"/>
                <a:gd name="T108" fmla="*/ 2147483647 w 20000"/>
                <a:gd name="T109" fmla="*/ 2147483647 h 200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000"/>
                <a:gd name="T166" fmla="*/ 0 h 20000"/>
                <a:gd name="T167" fmla="*/ 20000 w 20000"/>
                <a:gd name="T168" fmla="*/ 20000 h 200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000" h="20000">
                  <a:moveTo>
                    <a:pt x="2000" y="1825"/>
                  </a:moveTo>
                  <a:lnTo>
                    <a:pt x="3154" y="281"/>
                  </a:lnTo>
                  <a:lnTo>
                    <a:pt x="3538" y="1123"/>
                  </a:lnTo>
                  <a:lnTo>
                    <a:pt x="5154" y="1825"/>
                  </a:lnTo>
                  <a:lnTo>
                    <a:pt x="5154" y="1123"/>
                  </a:lnTo>
                  <a:lnTo>
                    <a:pt x="5615" y="281"/>
                  </a:lnTo>
                  <a:lnTo>
                    <a:pt x="6385" y="0"/>
                  </a:lnTo>
                  <a:lnTo>
                    <a:pt x="7154" y="0"/>
                  </a:lnTo>
                  <a:lnTo>
                    <a:pt x="7538" y="1123"/>
                  </a:lnTo>
                  <a:lnTo>
                    <a:pt x="8769" y="1123"/>
                  </a:lnTo>
                  <a:lnTo>
                    <a:pt x="10308" y="281"/>
                  </a:lnTo>
                  <a:lnTo>
                    <a:pt x="10308" y="1123"/>
                  </a:lnTo>
                  <a:lnTo>
                    <a:pt x="11538" y="1825"/>
                  </a:lnTo>
                  <a:lnTo>
                    <a:pt x="12692" y="3579"/>
                  </a:lnTo>
                  <a:lnTo>
                    <a:pt x="13923" y="3579"/>
                  </a:lnTo>
                  <a:lnTo>
                    <a:pt x="14769" y="2175"/>
                  </a:lnTo>
                  <a:lnTo>
                    <a:pt x="16769" y="2175"/>
                  </a:lnTo>
                  <a:lnTo>
                    <a:pt x="19154" y="4000"/>
                  </a:lnTo>
                  <a:lnTo>
                    <a:pt x="19154" y="4702"/>
                  </a:lnTo>
                  <a:lnTo>
                    <a:pt x="19923" y="6877"/>
                  </a:lnTo>
                  <a:lnTo>
                    <a:pt x="19923" y="8000"/>
                  </a:lnTo>
                  <a:lnTo>
                    <a:pt x="18692" y="8702"/>
                  </a:lnTo>
                  <a:lnTo>
                    <a:pt x="18692" y="10456"/>
                  </a:lnTo>
                  <a:lnTo>
                    <a:pt x="17077" y="12351"/>
                  </a:lnTo>
                  <a:lnTo>
                    <a:pt x="18692" y="15228"/>
                  </a:lnTo>
                  <a:lnTo>
                    <a:pt x="19154" y="17053"/>
                  </a:lnTo>
                  <a:lnTo>
                    <a:pt x="19154" y="18105"/>
                  </a:lnTo>
                  <a:lnTo>
                    <a:pt x="17923" y="17404"/>
                  </a:lnTo>
                  <a:lnTo>
                    <a:pt x="17923" y="16351"/>
                  </a:lnTo>
                  <a:lnTo>
                    <a:pt x="17077" y="17404"/>
                  </a:lnTo>
                  <a:lnTo>
                    <a:pt x="15538" y="17053"/>
                  </a:lnTo>
                  <a:lnTo>
                    <a:pt x="13923" y="17404"/>
                  </a:lnTo>
                  <a:lnTo>
                    <a:pt x="10308" y="17404"/>
                  </a:lnTo>
                  <a:lnTo>
                    <a:pt x="7154" y="18105"/>
                  </a:lnTo>
                  <a:lnTo>
                    <a:pt x="3154" y="19930"/>
                  </a:lnTo>
                  <a:lnTo>
                    <a:pt x="2385" y="17404"/>
                  </a:lnTo>
                  <a:lnTo>
                    <a:pt x="3154" y="15228"/>
                  </a:lnTo>
                  <a:lnTo>
                    <a:pt x="2385" y="14456"/>
                  </a:lnTo>
                  <a:lnTo>
                    <a:pt x="2000" y="14175"/>
                  </a:lnTo>
                  <a:lnTo>
                    <a:pt x="308" y="14175"/>
                  </a:lnTo>
                  <a:lnTo>
                    <a:pt x="0" y="12632"/>
                  </a:lnTo>
                  <a:lnTo>
                    <a:pt x="0" y="12351"/>
                  </a:lnTo>
                  <a:lnTo>
                    <a:pt x="0" y="11228"/>
                  </a:lnTo>
                  <a:lnTo>
                    <a:pt x="0" y="9754"/>
                  </a:lnTo>
                  <a:lnTo>
                    <a:pt x="308" y="9754"/>
                  </a:lnTo>
                  <a:lnTo>
                    <a:pt x="1231" y="8000"/>
                  </a:lnTo>
                  <a:lnTo>
                    <a:pt x="308" y="7579"/>
                  </a:lnTo>
                  <a:lnTo>
                    <a:pt x="1231" y="6877"/>
                  </a:lnTo>
                  <a:lnTo>
                    <a:pt x="2385" y="6877"/>
                  </a:lnTo>
                  <a:lnTo>
                    <a:pt x="2000" y="5754"/>
                  </a:lnTo>
                  <a:lnTo>
                    <a:pt x="2000" y="5053"/>
                  </a:lnTo>
                  <a:lnTo>
                    <a:pt x="2000" y="4000"/>
                  </a:lnTo>
                  <a:lnTo>
                    <a:pt x="1231" y="3579"/>
                  </a:lnTo>
                  <a:lnTo>
                    <a:pt x="1231" y="2175"/>
                  </a:lnTo>
                  <a:lnTo>
                    <a:pt x="2000" y="1825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72" name="Freeform 170"/>
            <p:cNvSpPr>
              <a:spLocks noChangeAspect="1"/>
            </p:cNvSpPr>
            <p:nvPr/>
          </p:nvSpPr>
          <p:spPr bwMode="auto">
            <a:xfrm>
              <a:off x="4572000" y="4721225"/>
              <a:ext cx="150813" cy="131763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0 h 20000"/>
                <a:gd name="T4" fmla="*/ 2147483647 w 20000"/>
                <a:gd name="T5" fmla="*/ 0 h 20000"/>
                <a:gd name="T6" fmla="*/ 2147483647 w 20000"/>
                <a:gd name="T7" fmla="*/ 0 h 20000"/>
                <a:gd name="T8" fmla="*/ 2147483647 w 20000"/>
                <a:gd name="T9" fmla="*/ 0 h 20000"/>
                <a:gd name="T10" fmla="*/ 2147483647 w 20000"/>
                <a:gd name="T11" fmla="*/ 0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0 w 20000"/>
                <a:gd name="T93" fmla="*/ 2147483647 h 20000"/>
                <a:gd name="T94" fmla="*/ 2147483647 w 20000"/>
                <a:gd name="T95" fmla="*/ 2147483647 h 20000"/>
                <a:gd name="T96" fmla="*/ 2147483647 w 20000"/>
                <a:gd name="T97" fmla="*/ 2147483647 h 20000"/>
                <a:gd name="T98" fmla="*/ 2147483647 w 20000"/>
                <a:gd name="T99" fmla="*/ 2147483647 h 20000"/>
                <a:gd name="T100" fmla="*/ 2147483647 w 20000"/>
                <a:gd name="T101" fmla="*/ 2147483647 h 20000"/>
                <a:gd name="T102" fmla="*/ 2147483647 w 20000"/>
                <a:gd name="T103" fmla="*/ 2147483647 h 20000"/>
                <a:gd name="T104" fmla="*/ 2147483647 w 20000"/>
                <a:gd name="T105" fmla="*/ 2147483647 h 20000"/>
                <a:gd name="T106" fmla="*/ 2147483647 w 20000"/>
                <a:gd name="T107" fmla="*/ 2147483647 h 20000"/>
                <a:gd name="T108" fmla="*/ 2147483647 w 20000"/>
                <a:gd name="T109" fmla="*/ 2147483647 h 20000"/>
                <a:gd name="T110" fmla="*/ 2147483647 w 20000"/>
                <a:gd name="T111" fmla="*/ 2147483647 h 20000"/>
                <a:gd name="T112" fmla="*/ 2147483647 w 20000"/>
                <a:gd name="T113" fmla="*/ 2147483647 h 20000"/>
                <a:gd name="T114" fmla="*/ 2147483647 w 20000"/>
                <a:gd name="T115" fmla="*/ 2147483647 h 20000"/>
                <a:gd name="T116" fmla="*/ 2147483647 w 20000"/>
                <a:gd name="T117" fmla="*/ 2147483647 h 200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000"/>
                <a:gd name="T178" fmla="*/ 0 h 20000"/>
                <a:gd name="T179" fmla="*/ 20000 w 20000"/>
                <a:gd name="T180" fmla="*/ 20000 h 200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000" h="20000">
                  <a:moveTo>
                    <a:pt x="8981" y="291"/>
                  </a:moveTo>
                  <a:lnTo>
                    <a:pt x="8981" y="0"/>
                  </a:lnTo>
                  <a:lnTo>
                    <a:pt x="11774" y="0"/>
                  </a:lnTo>
                  <a:lnTo>
                    <a:pt x="14113" y="0"/>
                  </a:lnTo>
                  <a:lnTo>
                    <a:pt x="15245" y="0"/>
                  </a:lnTo>
                  <a:lnTo>
                    <a:pt x="16075" y="0"/>
                  </a:lnTo>
                  <a:lnTo>
                    <a:pt x="15245" y="1164"/>
                  </a:lnTo>
                  <a:lnTo>
                    <a:pt x="15245" y="3345"/>
                  </a:lnTo>
                  <a:lnTo>
                    <a:pt x="16377" y="2982"/>
                  </a:lnTo>
                  <a:lnTo>
                    <a:pt x="17962" y="2982"/>
                  </a:lnTo>
                  <a:lnTo>
                    <a:pt x="18415" y="3345"/>
                  </a:lnTo>
                  <a:lnTo>
                    <a:pt x="19170" y="4436"/>
                  </a:lnTo>
                  <a:lnTo>
                    <a:pt x="18415" y="5236"/>
                  </a:lnTo>
                  <a:lnTo>
                    <a:pt x="17962" y="5964"/>
                  </a:lnTo>
                  <a:lnTo>
                    <a:pt x="17962" y="7855"/>
                  </a:lnTo>
                  <a:lnTo>
                    <a:pt x="19925" y="9018"/>
                  </a:lnTo>
                  <a:lnTo>
                    <a:pt x="19925" y="12000"/>
                  </a:lnTo>
                  <a:lnTo>
                    <a:pt x="19170" y="13091"/>
                  </a:lnTo>
                  <a:lnTo>
                    <a:pt x="18415" y="14255"/>
                  </a:lnTo>
                  <a:lnTo>
                    <a:pt x="18415" y="15782"/>
                  </a:lnTo>
                  <a:lnTo>
                    <a:pt x="17962" y="15782"/>
                  </a:lnTo>
                  <a:lnTo>
                    <a:pt x="17208" y="14255"/>
                  </a:lnTo>
                  <a:lnTo>
                    <a:pt x="15245" y="14982"/>
                  </a:lnTo>
                  <a:lnTo>
                    <a:pt x="12906" y="13091"/>
                  </a:lnTo>
                  <a:lnTo>
                    <a:pt x="12075" y="14982"/>
                  </a:lnTo>
                  <a:lnTo>
                    <a:pt x="10943" y="14982"/>
                  </a:lnTo>
                  <a:lnTo>
                    <a:pt x="10189" y="14255"/>
                  </a:lnTo>
                  <a:lnTo>
                    <a:pt x="9736" y="16145"/>
                  </a:lnTo>
                  <a:lnTo>
                    <a:pt x="10943" y="16945"/>
                  </a:lnTo>
                  <a:lnTo>
                    <a:pt x="10943" y="19127"/>
                  </a:lnTo>
                  <a:lnTo>
                    <a:pt x="10189" y="19127"/>
                  </a:lnTo>
                  <a:lnTo>
                    <a:pt x="9736" y="18764"/>
                  </a:lnTo>
                  <a:lnTo>
                    <a:pt x="8981" y="19127"/>
                  </a:lnTo>
                  <a:lnTo>
                    <a:pt x="7849" y="19927"/>
                  </a:lnTo>
                  <a:lnTo>
                    <a:pt x="4679" y="16945"/>
                  </a:lnTo>
                  <a:lnTo>
                    <a:pt x="3547" y="15782"/>
                  </a:lnTo>
                  <a:lnTo>
                    <a:pt x="4679" y="16145"/>
                  </a:lnTo>
                  <a:lnTo>
                    <a:pt x="4679" y="15782"/>
                  </a:lnTo>
                  <a:lnTo>
                    <a:pt x="2792" y="14982"/>
                  </a:lnTo>
                  <a:lnTo>
                    <a:pt x="1962" y="13818"/>
                  </a:lnTo>
                  <a:lnTo>
                    <a:pt x="2792" y="13818"/>
                  </a:lnTo>
                  <a:lnTo>
                    <a:pt x="1962" y="13091"/>
                  </a:lnTo>
                  <a:lnTo>
                    <a:pt x="2792" y="12364"/>
                  </a:lnTo>
                  <a:lnTo>
                    <a:pt x="1962" y="12000"/>
                  </a:lnTo>
                  <a:lnTo>
                    <a:pt x="1585" y="12364"/>
                  </a:lnTo>
                  <a:lnTo>
                    <a:pt x="830" y="10836"/>
                  </a:lnTo>
                  <a:lnTo>
                    <a:pt x="0" y="9382"/>
                  </a:lnTo>
                  <a:lnTo>
                    <a:pt x="1585" y="9382"/>
                  </a:lnTo>
                  <a:lnTo>
                    <a:pt x="1962" y="7127"/>
                  </a:lnTo>
                  <a:lnTo>
                    <a:pt x="2792" y="7855"/>
                  </a:lnTo>
                  <a:lnTo>
                    <a:pt x="3925" y="7127"/>
                  </a:lnTo>
                  <a:lnTo>
                    <a:pt x="1962" y="6400"/>
                  </a:lnTo>
                  <a:lnTo>
                    <a:pt x="1962" y="5236"/>
                  </a:lnTo>
                  <a:lnTo>
                    <a:pt x="2792" y="5236"/>
                  </a:lnTo>
                  <a:lnTo>
                    <a:pt x="2792" y="4145"/>
                  </a:lnTo>
                  <a:lnTo>
                    <a:pt x="5132" y="4145"/>
                  </a:lnTo>
                  <a:lnTo>
                    <a:pt x="7094" y="4145"/>
                  </a:lnTo>
                  <a:lnTo>
                    <a:pt x="8981" y="4145"/>
                  </a:lnTo>
                  <a:lnTo>
                    <a:pt x="8981" y="291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73" name="Freeform 171"/>
            <p:cNvSpPr>
              <a:spLocks noChangeAspect="1"/>
            </p:cNvSpPr>
            <p:nvPr/>
          </p:nvSpPr>
          <p:spPr bwMode="auto">
            <a:xfrm>
              <a:off x="3924300" y="4473575"/>
              <a:ext cx="82550" cy="17463"/>
            </a:xfrm>
            <a:custGeom>
              <a:avLst/>
              <a:gdLst>
                <a:gd name="T0" fmla="*/ 2147483647 w 20000"/>
                <a:gd name="T1" fmla="*/ 926 h 20000"/>
                <a:gd name="T2" fmla="*/ 2147483647 w 20000"/>
                <a:gd name="T3" fmla="*/ 0 h 20000"/>
                <a:gd name="T4" fmla="*/ 2147483647 w 20000"/>
                <a:gd name="T5" fmla="*/ 0 h 20000"/>
                <a:gd name="T6" fmla="*/ 2147483647 w 20000"/>
                <a:gd name="T7" fmla="*/ 926 h 20000"/>
                <a:gd name="T8" fmla="*/ 2147483647 w 20000"/>
                <a:gd name="T9" fmla="*/ 926 h 20000"/>
                <a:gd name="T10" fmla="*/ 2147483647 w 20000"/>
                <a:gd name="T11" fmla="*/ 2409 h 20000"/>
                <a:gd name="T12" fmla="*/ 2147483647 w 20000"/>
                <a:gd name="T13" fmla="*/ 926 h 20000"/>
                <a:gd name="T14" fmla="*/ 2147483647 w 20000"/>
                <a:gd name="T15" fmla="*/ 1854 h 20000"/>
                <a:gd name="T16" fmla="*/ 2147483647 w 20000"/>
                <a:gd name="T17" fmla="*/ 1854 h 20000"/>
                <a:gd name="T18" fmla="*/ 2147483647 w 20000"/>
                <a:gd name="T19" fmla="*/ 2409 h 20000"/>
                <a:gd name="T20" fmla="*/ 0 w 20000"/>
                <a:gd name="T21" fmla="*/ 3336 h 20000"/>
                <a:gd name="T22" fmla="*/ 0 w 20000"/>
                <a:gd name="T23" fmla="*/ 2409 h 20000"/>
                <a:gd name="T24" fmla="*/ 2147483647 w 20000"/>
                <a:gd name="T25" fmla="*/ 1854 h 20000"/>
                <a:gd name="T26" fmla="*/ 2147483647 w 20000"/>
                <a:gd name="T27" fmla="*/ 926 h 200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000"/>
                <a:gd name="T43" fmla="*/ 0 h 20000"/>
                <a:gd name="T44" fmla="*/ 20000 w 20000"/>
                <a:gd name="T45" fmla="*/ 20000 h 200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000" h="20000">
                  <a:moveTo>
                    <a:pt x="1370" y="5405"/>
                  </a:moveTo>
                  <a:lnTo>
                    <a:pt x="7808" y="0"/>
                  </a:lnTo>
                  <a:lnTo>
                    <a:pt x="12740" y="0"/>
                  </a:lnTo>
                  <a:lnTo>
                    <a:pt x="16164" y="5405"/>
                  </a:lnTo>
                  <a:lnTo>
                    <a:pt x="19863" y="5405"/>
                  </a:lnTo>
                  <a:lnTo>
                    <a:pt x="16986" y="14054"/>
                  </a:lnTo>
                  <a:lnTo>
                    <a:pt x="11233" y="5405"/>
                  </a:lnTo>
                  <a:lnTo>
                    <a:pt x="9178" y="10811"/>
                  </a:lnTo>
                  <a:lnTo>
                    <a:pt x="6986" y="10811"/>
                  </a:lnTo>
                  <a:lnTo>
                    <a:pt x="6986" y="14054"/>
                  </a:lnTo>
                  <a:lnTo>
                    <a:pt x="0" y="19459"/>
                  </a:lnTo>
                  <a:lnTo>
                    <a:pt x="0" y="14054"/>
                  </a:lnTo>
                  <a:lnTo>
                    <a:pt x="1370" y="10811"/>
                  </a:lnTo>
                  <a:lnTo>
                    <a:pt x="1370" y="5405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74" name="Freeform 172"/>
            <p:cNvSpPr>
              <a:spLocks noChangeAspect="1"/>
            </p:cNvSpPr>
            <p:nvPr/>
          </p:nvSpPr>
          <p:spPr bwMode="auto">
            <a:xfrm>
              <a:off x="4264025" y="4535488"/>
              <a:ext cx="119063" cy="131762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0 h 20000"/>
                <a:gd name="T8" fmla="*/ 2147483647 w 20000"/>
                <a:gd name="T9" fmla="*/ 2147483647 h 20000"/>
                <a:gd name="T10" fmla="*/ 2147483647 w 20000"/>
                <a:gd name="T11" fmla="*/ 0 h 20000"/>
                <a:gd name="T12" fmla="*/ 2147483647 w 20000"/>
                <a:gd name="T13" fmla="*/ 0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0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000"/>
                <a:gd name="T109" fmla="*/ 0 h 20000"/>
                <a:gd name="T110" fmla="*/ 20000 w 20000"/>
                <a:gd name="T111" fmla="*/ 20000 h 200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000" h="20000">
                  <a:moveTo>
                    <a:pt x="2647" y="5236"/>
                  </a:moveTo>
                  <a:lnTo>
                    <a:pt x="2647" y="3418"/>
                  </a:lnTo>
                  <a:lnTo>
                    <a:pt x="2059" y="1164"/>
                  </a:lnTo>
                  <a:lnTo>
                    <a:pt x="2647" y="0"/>
                  </a:lnTo>
                  <a:lnTo>
                    <a:pt x="12745" y="436"/>
                  </a:lnTo>
                  <a:lnTo>
                    <a:pt x="13235" y="0"/>
                  </a:lnTo>
                  <a:lnTo>
                    <a:pt x="14706" y="0"/>
                  </a:lnTo>
                  <a:lnTo>
                    <a:pt x="15784" y="436"/>
                  </a:lnTo>
                  <a:lnTo>
                    <a:pt x="14706" y="1164"/>
                  </a:lnTo>
                  <a:lnTo>
                    <a:pt x="16863" y="2255"/>
                  </a:lnTo>
                  <a:lnTo>
                    <a:pt x="16863" y="3418"/>
                  </a:lnTo>
                  <a:lnTo>
                    <a:pt x="15784" y="4873"/>
                  </a:lnTo>
                  <a:lnTo>
                    <a:pt x="17255" y="5236"/>
                  </a:lnTo>
                  <a:lnTo>
                    <a:pt x="17255" y="6400"/>
                  </a:lnTo>
                  <a:lnTo>
                    <a:pt x="17255" y="7127"/>
                  </a:lnTo>
                  <a:lnTo>
                    <a:pt x="18333" y="8291"/>
                  </a:lnTo>
                  <a:lnTo>
                    <a:pt x="17255" y="9382"/>
                  </a:lnTo>
                  <a:lnTo>
                    <a:pt x="17255" y="10836"/>
                  </a:lnTo>
                  <a:lnTo>
                    <a:pt x="17255" y="12800"/>
                  </a:lnTo>
                  <a:lnTo>
                    <a:pt x="18333" y="15055"/>
                  </a:lnTo>
                  <a:lnTo>
                    <a:pt x="19902" y="16145"/>
                  </a:lnTo>
                  <a:lnTo>
                    <a:pt x="19314" y="16945"/>
                  </a:lnTo>
                  <a:lnTo>
                    <a:pt x="15784" y="17236"/>
                  </a:lnTo>
                  <a:lnTo>
                    <a:pt x="13235" y="18036"/>
                  </a:lnTo>
                  <a:lnTo>
                    <a:pt x="8627" y="19200"/>
                  </a:lnTo>
                  <a:lnTo>
                    <a:pt x="6078" y="19927"/>
                  </a:lnTo>
                  <a:lnTo>
                    <a:pt x="2647" y="19927"/>
                  </a:lnTo>
                  <a:lnTo>
                    <a:pt x="2647" y="18764"/>
                  </a:lnTo>
                  <a:lnTo>
                    <a:pt x="2059" y="16945"/>
                  </a:lnTo>
                  <a:lnTo>
                    <a:pt x="0" y="13891"/>
                  </a:lnTo>
                  <a:lnTo>
                    <a:pt x="2059" y="12000"/>
                  </a:lnTo>
                  <a:lnTo>
                    <a:pt x="2059" y="10109"/>
                  </a:lnTo>
                  <a:lnTo>
                    <a:pt x="3627" y="9382"/>
                  </a:lnTo>
                  <a:lnTo>
                    <a:pt x="3627" y="8291"/>
                  </a:lnTo>
                  <a:lnTo>
                    <a:pt x="2647" y="5964"/>
                  </a:lnTo>
                  <a:lnTo>
                    <a:pt x="2647" y="5236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75" name="Freeform 173"/>
            <p:cNvSpPr>
              <a:spLocks noChangeAspect="1"/>
            </p:cNvSpPr>
            <p:nvPr/>
          </p:nvSpPr>
          <p:spPr bwMode="auto">
            <a:xfrm>
              <a:off x="3970338" y="4498975"/>
              <a:ext cx="185737" cy="115888"/>
            </a:xfrm>
            <a:custGeom>
              <a:avLst/>
              <a:gdLst>
                <a:gd name="T0" fmla="*/ 2147483647 w 20000"/>
                <a:gd name="T1" fmla="*/ 0 h 20000"/>
                <a:gd name="T2" fmla="*/ 2147483647 w 20000"/>
                <a:gd name="T3" fmla="*/ 0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2147483647 h 20000"/>
                <a:gd name="T94" fmla="*/ 2147483647 w 20000"/>
                <a:gd name="T95" fmla="*/ 2147483647 h 20000"/>
                <a:gd name="T96" fmla="*/ 2147483647 w 20000"/>
                <a:gd name="T97" fmla="*/ 2147483647 h 20000"/>
                <a:gd name="T98" fmla="*/ 2147483647 w 20000"/>
                <a:gd name="T99" fmla="*/ 2147483647 h 20000"/>
                <a:gd name="T100" fmla="*/ 2147483647 w 20000"/>
                <a:gd name="T101" fmla="*/ 2147483647 h 20000"/>
                <a:gd name="T102" fmla="*/ 2147483647 w 20000"/>
                <a:gd name="T103" fmla="*/ 2147483647 h 20000"/>
                <a:gd name="T104" fmla="*/ 2147483647 w 20000"/>
                <a:gd name="T105" fmla="*/ 2147483647 h 20000"/>
                <a:gd name="T106" fmla="*/ 2147483647 w 20000"/>
                <a:gd name="T107" fmla="*/ 2147483647 h 20000"/>
                <a:gd name="T108" fmla="*/ 0 w 20000"/>
                <a:gd name="T109" fmla="*/ 2147483647 h 20000"/>
                <a:gd name="T110" fmla="*/ 2147483647 w 20000"/>
                <a:gd name="T111" fmla="*/ 2147483647 h 20000"/>
                <a:gd name="T112" fmla="*/ 2147483647 w 20000"/>
                <a:gd name="T113" fmla="*/ 2147483647 h 20000"/>
                <a:gd name="T114" fmla="*/ 2147483647 w 20000"/>
                <a:gd name="T115" fmla="*/ 2147483647 h 20000"/>
                <a:gd name="T116" fmla="*/ 2147483647 w 20000"/>
                <a:gd name="T117" fmla="*/ 2147483647 h 20000"/>
                <a:gd name="T118" fmla="*/ 2147483647 w 20000"/>
                <a:gd name="T119" fmla="*/ 2147483647 h 20000"/>
                <a:gd name="T120" fmla="*/ 2147483647 w 20000"/>
                <a:gd name="T121" fmla="*/ 0 h 20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000"/>
                <a:gd name="T184" fmla="*/ 0 h 20000"/>
                <a:gd name="T185" fmla="*/ 20000 w 20000"/>
                <a:gd name="T186" fmla="*/ 20000 h 200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000" h="20000">
                  <a:moveTo>
                    <a:pt x="3780" y="0"/>
                  </a:moveTo>
                  <a:lnTo>
                    <a:pt x="5671" y="0"/>
                  </a:lnTo>
                  <a:lnTo>
                    <a:pt x="5671" y="902"/>
                  </a:lnTo>
                  <a:lnTo>
                    <a:pt x="7256" y="1311"/>
                  </a:lnTo>
                  <a:lnTo>
                    <a:pt x="8232" y="902"/>
                  </a:lnTo>
                  <a:lnTo>
                    <a:pt x="8841" y="902"/>
                  </a:lnTo>
                  <a:lnTo>
                    <a:pt x="10427" y="902"/>
                  </a:lnTo>
                  <a:lnTo>
                    <a:pt x="10427" y="1311"/>
                  </a:lnTo>
                  <a:lnTo>
                    <a:pt x="10732" y="2131"/>
                  </a:lnTo>
                  <a:lnTo>
                    <a:pt x="11341" y="2131"/>
                  </a:lnTo>
                  <a:lnTo>
                    <a:pt x="12317" y="3361"/>
                  </a:lnTo>
                  <a:lnTo>
                    <a:pt x="13902" y="2131"/>
                  </a:lnTo>
                  <a:lnTo>
                    <a:pt x="14817" y="2131"/>
                  </a:lnTo>
                  <a:lnTo>
                    <a:pt x="15488" y="1311"/>
                  </a:lnTo>
                  <a:lnTo>
                    <a:pt x="15793" y="902"/>
                  </a:lnTo>
                  <a:lnTo>
                    <a:pt x="17073" y="3361"/>
                  </a:lnTo>
                  <a:lnTo>
                    <a:pt x="17317" y="4262"/>
                  </a:lnTo>
                  <a:lnTo>
                    <a:pt x="18049" y="4672"/>
                  </a:lnTo>
                  <a:lnTo>
                    <a:pt x="18049" y="6393"/>
                  </a:lnTo>
                  <a:lnTo>
                    <a:pt x="18293" y="6885"/>
                  </a:lnTo>
                  <a:lnTo>
                    <a:pt x="18293" y="8033"/>
                  </a:lnTo>
                  <a:lnTo>
                    <a:pt x="19573" y="9754"/>
                  </a:lnTo>
                  <a:lnTo>
                    <a:pt x="18963" y="10246"/>
                  </a:lnTo>
                  <a:lnTo>
                    <a:pt x="18963" y="11885"/>
                  </a:lnTo>
                  <a:lnTo>
                    <a:pt x="19573" y="12295"/>
                  </a:lnTo>
                  <a:lnTo>
                    <a:pt x="19573" y="13607"/>
                  </a:lnTo>
                  <a:lnTo>
                    <a:pt x="19573" y="14426"/>
                  </a:lnTo>
                  <a:lnTo>
                    <a:pt x="19939" y="15738"/>
                  </a:lnTo>
                  <a:lnTo>
                    <a:pt x="18963" y="15738"/>
                  </a:lnTo>
                  <a:lnTo>
                    <a:pt x="18293" y="16557"/>
                  </a:lnTo>
                  <a:lnTo>
                    <a:pt x="18963" y="16967"/>
                  </a:lnTo>
                  <a:lnTo>
                    <a:pt x="18293" y="19098"/>
                  </a:lnTo>
                  <a:lnTo>
                    <a:pt x="18049" y="19098"/>
                  </a:lnTo>
                  <a:lnTo>
                    <a:pt x="17073" y="18607"/>
                  </a:lnTo>
                  <a:lnTo>
                    <a:pt x="17073" y="19918"/>
                  </a:lnTo>
                  <a:lnTo>
                    <a:pt x="15793" y="19918"/>
                  </a:lnTo>
                  <a:lnTo>
                    <a:pt x="14817" y="19918"/>
                  </a:lnTo>
                  <a:lnTo>
                    <a:pt x="14817" y="17787"/>
                  </a:lnTo>
                  <a:lnTo>
                    <a:pt x="14207" y="15738"/>
                  </a:lnTo>
                  <a:lnTo>
                    <a:pt x="12927" y="15738"/>
                  </a:lnTo>
                  <a:lnTo>
                    <a:pt x="11707" y="15738"/>
                  </a:lnTo>
                  <a:lnTo>
                    <a:pt x="11707" y="13607"/>
                  </a:lnTo>
                  <a:lnTo>
                    <a:pt x="11341" y="13115"/>
                  </a:lnTo>
                  <a:lnTo>
                    <a:pt x="11341" y="11885"/>
                  </a:lnTo>
                  <a:lnTo>
                    <a:pt x="10427" y="9754"/>
                  </a:lnTo>
                  <a:lnTo>
                    <a:pt x="7561" y="10246"/>
                  </a:lnTo>
                  <a:lnTo>
                    <a:pt x="7256" y="10246"/>
                  </a:lnTo>
                  <a:lnTo>
                    <a:pt x="6341" y="12295"/>
                  </a:lnTo>
                  <a:lnTo>
                    <a:pt x="5671" y="12295"/>
                  </a:lnTo>
                  <a:lnTo>
                    <a:pt x="4756" y="13607"/>
                  </a:lnTo>
                  <a:lnTo>
                    <a:pt x="4085" y="12295"/>
                  </a:lnTo>
                  <a:lnTo>
                    <a:pt x="3780" y="11066"/>
                  </a:lnTo>
                  <a:lnTo>
                    <a:pt x="1585" y="8934"/>
                  </a:lnTo>
                  <a:lnTo>
                    <a:pt x="976" y="7705"/>
                  </a:lnTo>
                  <a:lnTo>
                    <a:pt x="0" y="6885"/>
                  </a:lnTo>
                  <a:lnTo>
                    <a:pt x="976" y="4672"/>
                  </a:lnTo>
                  <a:lnTo>
                    <a:pt x="3110" y="3361"/>
                  </a:lnTo>
                  <a:lnTo>
                    <a:pt x="3780" y="2131"/>
                  </a:lnTo>
                  <a:lnTo>
                    <a:pt x="3110" y="1311"/>
                  </a:lnTo>
                  <a:lnTo>
                    <a:pt x="3780" y="902"/>
                  </a:lnTo>
                  <a:lnTo>
                    <a:pt x="3780" y="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76" name="Freeform 174"/>
            <p:cNvSpPr>
              <a:spLocks noChangeAspect="1"/>
            </p:cNvSpPr>
            <p:nvPr/>
          </p:nvSpPr>
          <p:spPr bwMode="auto">
            <a:xfrm>
              <a:off x="3929063" y="4498975"/>
              <a:ext cx="77787" cy="38100"/>
            </a:xfrm>
            <a:custGeom>
              <a:avLst/>
              <a:gdLst>
                <a:gd name="T0" fmla="*/ 0 w 20000"/>
                <a:gd name="T1" fmla="*/ 16382895 h 20000"/>
                <a:gd name="T2" fmla="*/ 2147483647 w 20000"/>
                <a:gd name="T3" fmla="*/ 11261742 h 20000"/>
                <a:gd name="T4" fmla="*/ 2147483647 w 20000"/>
                <a:gd name="T5" fmla="*/ 11261742 h 20000"/>
                <a:gd name="T6" fmla="*/ 2147483647 w 20000"/>
                <a:gd name="T7" fmla="*/ 0 h 20000"/>
                <a:gd name="T8" fmla="*/ 2147483647 w 20000"/>
                <a:gd name="T9" fmla="*/ 0 h 20000"/>
                <a:gd name="T10" fmla="*/ 2147483647 w 20000"/>
                <a:gd name="T11" fmla="*/ 11261742 h 20000"/>
                <a:gd name="T12" fmla="*/ 2147483647 w 20000"/>
                <a:gd name="T13" fmla="*/ 16382895 h 20000"/>
                <a:gd name="T14" fmla="*/ 2147483647 w 20000"/>
                <a:gd name="T15" fmla="*/ 26623180 h 20000"/>
                <a:gd name="T16" fmla="*/ 2147483647 w 20000"/>
                <a:gd name="T17" fmla="*/ 41979341 h 20000"/>
                <a:gd name="T18" fmla="*/ 2147483647 w 20000"/>
                <a:gd name="T19" fmla="*/ 58362091 h 20000"/>
                <a:gd name="T20" fmla="*/ 2147483647 w 20000"/>
                <a:gd name="T21" fmla="*/ 86005596 h 20000"/>
                <a:gd name="T22" fmla="*/ 2147483647 w 20000"/>
                <a:gd name="T23" fmla="*/ 69622846 h 20000"/>
                <a:gd name="T24" fmla="*/ 2147483647 w 20000"/>
                <a:gd name="T25" fmla="*/ 79861623 h 20000"/>
                <a:gd name="T26" fmla="*/ 2147483647 w 20000"/>
                <a:gd name="T27" fmla="*/ 41979341 h 20000"/>
                <a:gd name="T28" fmla="*/ 2147483647 w 20000"/>
                <a:gd name="T29" fmla="*/ 41979341 h 20000"/>
                <a:gd name="T30" fmla="*/ 2147483647 w 20000"/>
                <a:gd name="T31" fmla="*/ 37883653 h 20000"/>
                <a:gd name="T32" fmla="*/ 2147483647 w 20000"/>
                <a:gd name="T33" fmla="*/ 26623180 h 20000"/>
                <a:gd name="T34" fmla="*/ 0 w 20000"/>
                <a:gd name="T35" fmla="*/ 16382895 h 200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000"/>
                <a:gd name="T55" fmla="*/ 0 h 20000"/>
                <a:gd name="T56" fmla="*/ 20000 w 20000"/>
                <a:gd name="T57" fmla="*/ 20000 h 200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000" h="20000">
                  <a:moveTo>
                    <a:pt x="0" y="3765"/>
                  </a:moveTo>
                  <a:lnTo>
                    <a:pt x="4559" y="2588"/>
                  </a:lnTo>
                  <a:lnTo>
                    <a:pt x="6912" y="2588"/>
                  </a:lnTo>
                  <a:lnTo>
                    <a:pt x="9853" y="0"/>
                  </a:lnTo>
                  <a:lnTo>
                    <a:pt x="19853" y="0"/>
                  </a:lnTo>
                  <a:lnTo>
                    <a:pt x="19853" y="2588"/>
                  </a:lnTo>
                  <a:lnTo>
                    <a:pt x="18235" y="3765"/>
                  </a:lnTo>
                  <a:lnTo>
                    <a:pt x="19853" y="6118"/>
                  </a:lnTo>
                  <a:lnTo>
                    <a:pt x="18235" y="9647"/>
                  </a:lnTo>
                  <a:lnTo>
                    <a:pt x="12941" y="13412"/>
                  </a:lnTo>
                  <a:lnTo>
                    <a:pt x="10588" y="19765"/>
                  </a:lnTo>
                  <a:lnTo>
                    <a:pt x="9853" y="16000"/>
                  </a:lnTo>
                  <a:lnTo>
                    <a:pt x="8382" y="18353"/>
                  </a:lnTo>
                  <a:lnTo>
                    <a:pt x="8382" y="9647"/>
                  </a:lnTo>
                  <a:lnTo>
                    <a:pt x="4559" y="9647"/>
                  </a:lnTo>
                  <a:lnTo>
                    <a:pt x="4559" y="8706"/>
                  </a:lnTo>
                  <a:lnTo>
                    <a:pt x="2353" y="6118"/>
                  </a:lnTo>
                  <a:lnTo>
                    <a:pt x="0" y="3765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77" name="Freeform 175"/>
            <p:cNvSpPr>
              <a:spLocks noChangeAspect="1"/>
            </p:cNvSpPr>
            <p:nvPr/>
          </p:nvSpPr>
          <p:spPr bwMode="auto">
            <a:xfrm>
              <a:off x="4564063" y="4491038"/>
              <a:ext cx="193675" cy="234950"/>
            </a:xfrm>
            <a:custGeom>
              <a:avLst/>
              <a:gdLst>
                <a:gd name="T0" fmla="*/ 2147483647 w 20000"/>
                <a:gd name="T1" fmla="*/ 0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0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000"/>
                <a:gd name="T103" fmla="*/ 0 h 20000"/>
                <a:gd name="T104" fmla="*/ 20000 w 20000"/>
                <a:gd name="T105" fmla="*/ 20000 h 200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000" h="20000">
                  <a:moveTo>
                    <a:pt x="14810" y="0"/>
                  </a:moveTo>
                  <a:lnTo>
                    <a:pt x="15743" y="0"/>
                  </a:lnTo>
                  <a:lnTo>
                    <a:pt x="15743" y="649"/>
                  </a:lnTo>
                  <a:lnTo>
                    <a:pt x="16618" y="1095"/>
                  </a:lnTo>
                  <a:lnTo>
                    <a:pt x="17201" y="2110"/>
                  </a:lnTo>
                  <a:lnTo>
                    <a:pt x="17201" y="2961"/>
                  </a:lnTo>
                  <a:lnTo>
                    <a:pt x="17201" y="4016"/>
                  </a:lnTo>
                  <a:lnTo>
                    <a:pt x="17551" y="5071"/>
                  </a:lnTo>
                  <a:lnTo>
                    <a:pt x="18717" y="5720"/>
                  </a:lnTo>
                  <a:lnTo>
                    <a:pt x="16327" y="5720"/>
                  </a:lnTo>
                  <a:lnTo>
                    <a:pt x="15102" y="5720"/>
                  </a:lnTo>
                  <a:lnTo>
                    <a:pt x="14810" y="6531"/>
                  </a:lnTo>
                  <a:lnTo>
                    <a:pt x="16618" y="7789"/>
                  </a:lnTo>
                  <a:lnTo>
                    <a:pt x="17551" y="8195"/>
                  </a:lnTo>
                  <a:lnTo>
                    <a:pt x="18134" y="9452"/>
                  </a:lnTo>
                  <a:lnTo>
                    <a:pt x="18717" y="9858"/>
                  </a:lnTo>
                  <a:lnTo>
                    <a:pt x="18717" y="10507"/>
                  </a:lnTo>
                  <a:lnTo>
                    <a:pt x="17551" y="10953"/>
                  </a:lnTo>
                  <a:lnTo>
                    <a:pt x="16618" y="12617"/>
                  </a:lnTo>
                  <a:lnTo>
                    <a:pt x="16327" y="12819"/>
                  </a:lnTo>
                  <a:lnTo>
                    <a:pt x="16327" y="14280"/>
                  </a:lnTo>
                  <a:lnTo>
                    <a:pt x="16618" y="14523"/>
                  </a:lnTo>
                  <a:lnTo>
                    <a:pt x="16618" y="15578"/>
                  </a:lnTo>
                  <a:lnTo>
                    <a:pt x="17551" y="15984"/>
                  </a:lnTo>
                  <a:lnTo>
                    <a:pt x="17551" y="16998"/>
                  </a:lnTo>
                  <a:lnTo>
                    <a:pt x="19592" y="18296"/>
                  </a:lnTo>
                  <a:lnTo>
                    <a:pt x="19942" y="18296"/>
                  </a:lnTo>
                  <a:lnTo>
                    <a:pt x="19592" y="19310"/>
                  </a:lnTo>
                  <a:lnTo>
                    <a:pt x="19942" y="19757"/>
                  </a:lnTo>
                  <a:lnTo>
                    <a:pt x="16618" y="19310"/>
                  </a:lnTo>
                  <a:lnTo>
                    <a:pt x="12653" y="19757"/>
                  </a:lnTo>
                  <a:lnTo>
                    <a:pt x="11837" y="19757"/>
                  </a:lnTo>
                  <a:lnTo>
                    <a:pt x="10029" y="19757"/>
                  </a:lnTo>
                  <a:lnTo>
                    <a:pt x="7872" y="19757"/>
                  </a:lnTo>
                  <a:lnTo>
                    <a:pt x="7872" y="19959"/>
                  </a:lnTo>
                  <a:lnTo>
                    <a:pt x="4548" y="19757"/>
                  </a:lnTo>
                  <a:lnTo>
                    <a:pt x="3615" y="19310"/>
                  </a:lnTo>
                  <a:lnTo>
                    <a:pt x="3615" y="17890"/>
                  </a:lnTo>
                  <a:lnTo>
                    <a:pt x="3615" y="16998"/>
                  </a:lnTo>
                  <a:lnTo>
                    <a:pt x="2391" y="16592"/>
                  </a:lnTo>
                  <a:lnTo>
                    <a:pt x="2157" y="16592"/>
                  </a:lnTo>
                  <a:lnTo>
                    <a:pt x="1574" y="15984"/>
                  </a:lnTo>
                  <a:lnTo>
                    <a:pt x="641" y="15578"/>
                  </a:lnTo>
                  <a:lnTo>
                    <a:pt x="0" y="15578"/>
                  </a:lnTo>
                  <a:lnTo>
                    <a:pt x="933" y="14280"/>
                  </a:lnTo>
                  <a:lnTo>
                    <a:pt x="1574" y="12819"/>
                  </a:lnTo>
                  <a:lnTo>
                    <a:pt x="3032" y="11765"/>
                  </a:lnTo>
                  <a:lnTo>
                    <a:pt x="4548" y="11116"/>
                  </a:lnTo>
                  <a:lnTo>
                    <a:pt x="5481" y="11116"/>
                  </a:lnTo>
                  <a:lnTo>
                    <a:pt x="6064" y="10953"/>
                  </a:lnTo>
                  <a:lnTo>
                    <a:pt x="6939" y="11602"/>
                  </a:lnTo>
                  <a:lnTo>
                    <a:pt x="6939" y="11765"/>
                  </a:lnTo>
                  <a:lnTo>
                    <a:pt x="7872" y="11765"/>
                  </a:lnTo>
                  <a:lnTo>
                    <a:pt x="8746" y="11116"/>
                  </a:lnTo>
                  <a:lnTo>
                    <a:pt x="9329" y="11116"/>
                  </a:lnTo>
                  <a:lnTo>
                    <a:pt x="8746" y="10507"/>
                  </a:lnTo>
                  <a:lnTo>
                    <a:pt x="10262" y="8398"/>
                  </a:lnTo>
                  <a:lnTo>
                    <a:pt x="11195" y="7789"/>
                  </a:lnTo>
                  <a:lnTo>
                    <a:pt x="11195" y="6734"/>
                  </a:lnTo>
                  <a:lnTo>
                    <a:pt x="12653" y="6531"/>
                  </a:lnTo>
                  <a:lnTo>
                    <a:pt x="12420" y="5720"/>
                  </a:lnTo>
                  <a:lnTo>
                    <a:pt x="13294" y="5071"/>
                  </a:lnTo>
                  <a:lnTo>
                    <a:pt x="13294" y="4422"/>
                  </a:lnTo>
                  <a:lnTo>
                    <a:pt x="14227" y="3408"/>
                  </a:lnTo>
                  <a:lnTo>
                    <a:pt x="15102" y="3813"/>
                  </a:lnTo>
                  <a:lnTo>
                    <a:pt x="16327" y="2759"/>
                  </a:lnTo>
                  <a:lnTo>
                    <a:pt x="15743" y="1663"/>
                  </a:lnTo>
                  <a:lnTo>
                    <a:pt x="14810" y="1258"/>
                  </a:lnTo>
                  <a:lnTo>
                    <a:pt x="14810" y="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78" name="Freeform 176"/>
            <p:cNvSpPr>
              <a:spLocks noChangeAspect="1"/>
            </p:cNvSpPr>
            <p:nvPr/>
          </p:nvSpPr>
          <p:spPr bwMode="auto">
            <a:xfrm>
              <a:off x="5213350" y="4667250"/>
              <a:ext cx="203200" cy="211138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0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0 w 20000"/>
                <a:gd name="T59" fmla="*/ 2147483647 h 20000"/>
                <a:gd name="T60" fmla="*/ 0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000"/>
                <a:gd name="T115" fmla="*/ 0 h 20000"/>
                <a:gd name="T116" fmla="*/ 20000 w 20000"/>
                <a:gd name="T117" fmla="*/ 20000 h 200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000" h="20000">
                  <a:moveTo>
                    <a:pt x="613" y="1839"/>
                  </a:moveTo>
                  <a:lnTo>
                    <a:pt x="891" y="1166"/>
                  </a:lnTo>
                  <a:lnTo>
                    <a:pt x="2340" y="717"/>
                  </a:lnTo>
                  <a:lnTo>
                    <a:pt x="3788" y="0"/>
                  </a:lnTo>
                  <a:lnTo>
                    <a:pt x="4345" y="717"/>
                  </a:lnTo>
                  <a:lnTo>
                    <a:pt x="4680" y="717"/>
                  </a:lnTo>
                  <a:lnTo>
                    <a:pt x="6072" y="1166"/>
                  </a:lnTo>
                  <a:lnTo>
                    <a:pt x="8969" y="1839"/>
                  </a:lnTo>
                  <a:lnTo>
                    <a:pt x="11309" y="3004"/>
                  </a:lnTo>
                  <a:lnTo>
                    <a:pt x="13872" y="3229"/>
                  </a:lnTo>
                  <a:lnTo>
                    <a:pt x="15042" y="1839"/>
                  </a:lnTo>
                  <a:lnTo>
                    <a:pt x="15877" y="1839"/>
                  </a:lnTo>
                  <a:lnTo>
                    <a:pt x="17326" y="1839"/>
                  </a:lnTo>
                  <a:lnTo>
                    <a:pt x="18217" y="2287"/>
                  </a:lnTo>
                  <a:lnTo>
                    <a:pt x="19944" y="2287"/>
                  </a:lnTo>
                  <a:lnTo>
                    <a:pt x="17660" y="4395"/>
                  </a:lnTo>
                  <a:lnTo>
                    <a:pt x="17660" y="11614"/>
                  </a:lnTo>
                  <a:lnTo>
                    <a:pt x="19053" y="13004"/>
                  </a:lnTo>
                  <a:lnTo>
                    <a:pt x="18774" y="13901"/>
                  </a:lnTo>
                  <a:lnTo>
                    <a:pt x="17326" y="14619"/>
                  </a:lnTo>
                  <a:lnTo>
                    <a:pt x="17326" y="15112"/>
                  </a:lnTo>
                  <a:lnTo>
                    <a:pt x="16435" y="15291"/>
                  </a:lnTo>
                  <a:lnTo>
                    <a:pt x="15320" y="15785"/>
                  </a:lnTo>
                  <a:lnTo>
                    <a:pt x="15042" y="16951"/>
                  </a:lnTo>
                  <a:lnTo>
                    <a:pt x="13872" y="18789"/>
                  </a:lnTo>
                  <a:lnTo>
                    <a:pt x="12981" y="19955"/>
                  </a:lnTo>
                  <a:lnTo>
                    <a:pt x="9805" y="17668"/>
                  </a:lnTo>
                  <a:lnTo>
                    <a:pt x="9805" y="16457"/>
                  </a:lnTo>
                  <a:lnTo>
                    <a:pt x="891" y="12063"/>
                  </a:lnTo>
                  <a:lnTo>
                    <a:pt x="0" y="12063"/>
                  </a:lnTo>
                  <a:lnTo>
                    <a:pt x="0" y="9731"/>
                  </a:lnTo>
                  <a:lnTo>
                    <a:pt x="1727" y="7399"/>
                  </a:lnTo>
                  <a:lnTo>
                    <a:pt x="2897" y="6233"/>
                  </a:lnTo>
                  <a:lnTo>
                    <a:pt x="1727" y="4395"/>
                  </a:lnTo>
                  <a:lnTo>
                    <a:pt x="1504" y="3229"/>
                  </a:lnTo>
                  <a:lnTo>
                    <a:pt x="1504" y="2556"/>
                  </a:lnTo>
                  <a:lnTo>
                    <a:pt x="613" y="2287"/>
                  </a:lnTo>
                  <a:lnTo>
                    <a:pt x="613" y="1839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79" name="Freeform 177"/>
            <p:cNvSpPr>
              <a:spLocks noChangeAspect="1"/>
            </p:cNvSpPr>
            <p:nvPr/>
          </p:nvSpPr>
          <p:spPr bwMode="auto">
            <a:xfrm>
              <a:off x="5443538" y="5018088"/>
              <a:ext cx="1587" cy="14287"/>
            </a:xfrm>
            <a:custGeom>
              <a:avLst/>
              <a:gdLst>
                <a:gd name="T0" fmla="*/ 0 w 20000"/>
                <a:gd name="T1" fmla="*/ 243 h 20000"/>
                <a:gd name="T2" fmla="*/ 0 w 20000"/>
                <a:gd name="T3" fmla="*/ 144 h 20000"/>
                <a:gd name="T4" fmla="*/ 0 w 20000"/>
                <a:gd name="T5" fmla="*/ 54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243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6667" y="19286"/>
                  </a:moveTo>
                  <a:lnTo>
                    <a:pt x="0" y="11429"/>
                  </a:lnTo>
                  <a:lnTo>
                    <a:pt x="0" y="4286"/>
                  </a:lnTo>
                  <a:lnTo>
                    <a:pt x="0" y="0"/>
                  </a:lnTo>
                  <a:lnTo>
                    <a:pt x="16667" y="0"/>
                  </a:lnTo>
                  <a:lnTo>
                    <a:pt x="16667" y="19286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80" name="Freeform 178"/>
            <p:cNvSpPr>
              <a:spLocks noChangeAspect="1"/>
            </p:cNvSpPr>
            <p:nvPr/>
          </p:nvSpPr>
          <p:spPr bwMode="auto">
            <a:xfrm>
              <a:off x="4633913" y="4692650"/>
              <a:ext cx="188912" cy="188913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0 h 20000"/>
                <a:gd name="T4" fmla="*/ 2147483647 w 20000"/>
                <a:gd name="T5" fmla="*/ 0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000"/>
                <a:gd name="T106" fmla="*/ 0 h 20000"/>
                <a:gd name="T107" fmla="*/ 20000 w 20000"/>
                <a:gd name="T108" fmla="*/ 20000 h 200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000" h="20000">
                  <a:moveTo>
                    <a:pt x="13434" y="3139"/>
                  </a:moveTo>
                  <a:lnTo>
                    <a:pt x="14699" y="1823"/>
                  </a:lnTo>
                  <a:lnTo>
                    <a:pt x="14940" y="0"/>
                  </a:lnTo>
                  <a:lnTo>
                    <a:pt x="17169" y="0"/>
                  </a:lnTo>
                  <a:lnTo>
                    <a:pt x="18735" y="0"/>
                  </a:lnTo>
                  <a:lnTo>
                    <a:pt x="19940" y="0"/>
                  </a:lnTo>
                  <a:lnTo>
                    <a:pt x="19940" y="1316"/>
                  </a:lnTo>
                  <a:lnTo>
                    <a:pt x="19639" y="2076"/>
                  </a:lnTo>
                  <a:lnTo>
                    <a:pt x="18735" y="3949"/>
                  </a:lnTo>
                  <a:lnTo>
                    <a:pt x="18735" y="5266"/>
                  </a:lnTo>
                  <a:lnTo>
                    <a:pt x="18133" y="6278"/>
                  </a:lnTo>
                  <a:lnTo>
                    <a:pt x="18133" y="7646"/>
                  </a:lnTo>
                  <a:lnTo>
                    <a:pt x="18133" y="8658"/>
                  </a:lnTo>
                  <a:lnTo>
                    <a:pt x="18133" y="9418"/>
                  </a:lnTo>
                  <a:lnTo>
                    <a:pt x="16506" y="10734"/>
                  </a:lnTo>
                  <a:lnTo>
                    <a:pt x="15542" y="10734"/>
                  </a:lnTo>
                  <a:lnTo>
                    <a:pt x="14940" y="11797"/>
                  </a:lnTo>
                  <a:lnTo>
                    <a:pt x="14699" y="12304"/>
                  </a:lnTo>
                  <a:lnTo>
                    <a:pt x="13434" y="13114"/>
                  </a:lnTo>
                  <a:lnTo>
                    <a:pt x="13434" y="14430"/>
                  </a:lnTo>
                  <a:lnTo>
                    <a:pt x="13434" y="15696"/>
                  </a:lnTo>
                  <a:lnTo>
                    <a:pt x="13072" y="17063"/>
                  </a:lnTo>
                  <a:lnTo>
                    <a:pt x="12169" y="17873"/>
                  </a:lnTo>
                  <a:lnTo>
                    <a:pt x="10964" y="18380"/>
                  </a:lnTo>
                  <a:lnTo>
                    <a:pt x="10602" y="18633"/>
                  </a:lnTo>
                  <a:lnTo>
                    <a:pt x="9639" y="19646"/>
                  </a:lnTo>
                  <a:lnTo>
                    <a:pt x="9036" y="18633"/>
                  </a:lnTo>
                  <a:lnTo>
                    <a:pt x="8434" y="18380"/>
                  </a:lnTo>
                  <a:lnTo>
                    <a:pt x="7530" y="18380"/>
                  </a:lnTo>
                  <a:lnTo>
                    <a:pt x="6867" y="19139"/>
                  </a:lnTo>
                  <a:lnTo>
                    <a:pt x="5904" y="19139"/>
                  </a:lnTo>
                  <a:lnTo>
                    <a:pt x="5663" y="18633"/>
                  </a:lnTo>
                  <a:lnTo>
                    <a:pt x="5060" y="18633"/>
                  </a:lnTo>
                  <a:lnTo>
                    <a:pt x="4337" y="18380"/>
                  </a:lnTo>
                  <a:lnTo>
                    <a:pt x="3434" y="18633"/>
                  </a:lnTo>
                  <a:lnTo>
                    <a:pt x="3434" y="19139"/>
                  </a:lnTo>
                  <a:lnTo>
                    <a:pt x="2470" y="19949"/>
                  </a:lnTo>
                  <a:lnTo>
                    <a:pt x="1867" y="19139"/>
                  </a:lnTo>
                  <a:lnTo>
                    <a:pt x="0" y="17063"/>
                  </a:lnTo>
                  <a:lnTo>
                    <a:pt x="964" y="16506"/>
                  </a:lnTo>
                  <a:lnTo>
                    <a:pt x="1566" y="16253"/>
                  </a:lnTo>
                  <a:lnTo>
                    <a:pt x="1867" y="16506"/>
                  </a:lnTo>
                  <a:lnTo>
                    <a:pt x="2470" y="16506"/>
                  </a:lnTo>
                  <a:lnTo>
                    <a:pt x="2470" y="14987"/>
                  </a:lnTo>
                  <a:lnTo>
                    <a:pt x="1566" y="14430"/>
                  </a:lnTo>
                  <a:lnTo>
                    <a:pt x="1867" y="13114"/>
                  </a:lnTo>
                  <a:lnTo>
                    <a:pt x="2470" y="13620"/>
                  </a:lnTo>
                  <a:lnTo>
                    <a:pt x="3434" y="13620"/>
                  </a:lnTo>
                  <a:lnTo>
                    <a:pt x="4096" y="12304"/>
                  </a:lnTo>
                  <a:lnTo>
                    <a:pt x="5904" y="13620"/>
                  </a:lnTo>
                  <a:lnTo>
                    <a:pt x="7530" y="13114"/>
                  </a:lnTo>
                  <a:lnTo>
                    <a:pt x="8133" y="14177"/>
                  </a:lnTo>
                  <a:lnTo>
                    <a:pt x="8434" y="14177"/>
                  </a:lnTo>
                  <a:lnTo>
                    <a:pt x="8434" y="13114"/>
                  </a:lnTo>
                  <a:lnTo>
                    <a:pt x="9036" y="12304"/>
                  </a:lnTo>
                  <a:lnTo>
                    <a:pt x="9639" y="11544"/>
                  </a:lnTo>
                  <a:lnTo>
                    <a:pt x="9639" y="9418"/>
                  </a:lnTo>
                  <a:lnTo>
                    <a:pt x="8133" y="8658"/>
                  </a:lnTo>
                  <a:lnTo>
                    <a:pt x="8133" y="7342"/>
                  </a:lnTo>
                  <a:lnTo>
                    <a:pt x="8434" y="6835"/>
                  </a:lnTo>
                  <a:lnTo>
                    <a:pt x="9036" y="6278"/>
                  </a:lnTo>
                  <a:lnTo>
                    <a:pt x="8434" y="5468"/>
                  </a:lnTo>
                  <a:lnTo>
                    <a:pt x="8133" y="5266"/>
                  </a:lnTo>
                  <a:lnTo>
                    <a:pt x="6867" y="5266"/>
                  </a:lnTo>
                  <a:lnTo>
                    <a:pt x="5904" y="5468"/>
                  </a:lnTo>
                  <a:lnTo>
                    <a:pt x="5904" y="3949"/>
                  </a:lnTo>
                  <a:lnTo>
                    <a:pt x="6566" y="3139"/>
                  </a:lnTo>
                  <a:lnTo>
                    <a:pt x="5904" y="3139"/>
                  </a:lnTo>
                  <a:lnTo>
                    <a:pt x="10000" y="2582"/>
                  </a:lnTo>
                  <a:lnTo>
                    <a:pt x="13434" y="3139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81" name="Freeform 179"/>
            <p:cNvSpPr>
              <a:spLocks noChangeAspect="1"/>
            </p:cNvSpPr>
            <p:nvPr/>
          </p:nvSpPr>
          <p:spPr bwMode="auto">
            <a:xfrm>
              <a:off x="4067175" y="4587875"/>
              <a:ext cx="96838" cy="90488"/>
            </a:xfrm>
            <a:custGeom>
              <a:avLst/>
              <a:gdLst>
                <a:gd name="T0" fmla="*/ 2147483647 w 20000"/>
                <a:gd name="T1" fmla="*/ 0 h 20000"/>
                <a:gd name="T2" fmla="*/ 2147483647 w 20000"/>
                <a:gd name="T3" fmla="*/ 0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0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0 h 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000"/>
                <a:gd name="T76" fmla="*/ 0 h 20000"/>
                <a:gd name="T77" fmla="*/ 20000 w 20000"/>
                <a:gd name="T78" fmla="*/ 20000 h 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000" h="20000">
                  <a:moveTo>
                    <a:pt x="4910" y="0"/>
                  </a:moveTo>
                  <a:lnTo>
                    <a:pt x="7425" y="0"/>
                  </a:lnTo>
                  <a:lnTo>
                    <a:pt x="8623" y="2781"/>
                  </a:lnTo>
                  <a:lnTo>
                    <a:pt x="8623" y="5455"/>
                  </a:lnTo>
                  <a:lnTo>
                    <a:pt x="10539" y="5455"/>
                  </a:lnTo>
                  <a:lnTo>
                    <a:pt x="13054" y="5455"/>
                  </a:lnTo>
                  <a:lnTo>
                    <a:pt x="13054" y="3850"/>
                  </a:lnTo>
                  <a:lnTo>
                    <a:pt x="14970" y="4385"/>
                  </a:lnTo>
                  <a:lnTo>
                    <a:pt x="14970" y="6631"/>
                  </a:lnTo>
                  <a:lnTo>
                    <a:pt x="14970" y="8342"/>
                  </a:lnTo>
                  <a:lnTo>
                    <a:pt x="14970" y="8770"/>
                  </a:lnTo>
                  <a:lnTo>
                    <a:pt x="15449" y="11123"/>
                  </a:lnTo>
                  <a:lnTo>
                    <a:pt x="17964" y="11123"/>
                  </a:lnTo>
                  <a:lnTo>
                    <a:pt x="18683" y="11551"/>
                  </a:lnTo>
                  <a:lnTo>
                    <a:pt x="19880" y="12727"/>
                  </a:lnTo>
                  <a:lnTo>
                    <a:pt x="18683" y="16043"/>
                  </a:lnTo>
                  <a:lnTo>
                    <a:pt x="19880" y="19893"/>
                  </a:lnTo>
                  <a:lnTo>
                    <a:pt x="14970" y="18824"/>
                  </a:lnTo>
                  <a:lnTo>
                    <a:pt x="5629" y="12727"/>
                  </a:lnTo>
                  <a:lnTo>
                    <a:pt x="0" y="8342"/>
                  </a:lnTo>
                  <a:lnTo>
                    <a:pt x="1916" y="5455"/>
                  </a:lnTo>
                  <a:lnTo>
                    <a:pt x="3713" y="3850"/>
                  </a:lnTo>
                  <a:lnTo>
                    <a:pt x="3713" y="1711"/>
                  </a:lnTo>
                  <a:lnTo>
                    <a:pt x="4910" y="1711"/>
                  </a:lnTo>
                  <a:lnTo>
                    <a:pt x="4910" y="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82" name="Freeform 180"/>
            <p:cNvSpPr>
              <a:spLocks noChangeAspect="1"/>
            </p:cNvSpPr>
            <p:nvPr/>
          </p:nvSpPr>
          <p:spPr bwMode="auto">
            <a:xfrm>
              <a:off x="4587875" y="4044950"/>
              <a:ext cx="390525" cy="306388"/>
            </a:xfrm>
            <a:custGeom>
              <a:avLst/>
              <a:gdLst>
                <a:gd name="T0" fmla="*/ 0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0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0 w 20000"/>
                <a:gd name="T91" fmla="*/ 2147483647 h 20000"/>
                <a:gd name="T92" fmla="*/ 2147483647 w 20000"/>
                <a:gd name="T93" fmla="*/ 2147483647 h 20000"/>
                <a:gd name="T94" fmla="*/ 2147483647 w 20000"/>
                <a:gd name="T95" fmla="*/ 2147483647 h 20000"/>
                <a:gd name="T96" fmla="*/ 2147483647 w 20000"/>
                <a:gd name="T97" fmla="*/ 2147483647 h 20000"/>
                <a:gd name="T98" fmla="*/ 2147483647 w 20000"/>
                <a:gd name="T99" fmla="*/ 2147483647 h 20000"/>
                <a:gd name="T100" fmla="*/ 0 w 20000"/>
                <a:gd name="T101" fmla="*/ 2147483647 h 20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000"/>
                <a:gd name="T154" fmla="*/ 0 h 20000"/>
                <a:gd name="T155" fmla="*/ 20000 w 20000"/>
                <a:gd name="T156" fmla="*/ 20000 h 200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000" h="20000">
                  <a:moveTo>
                    <a:pt x="0" y="4199"/>
                  </a:moveTo>
                  <a:lnTo>
                    <a:pt x="319" y="4199"/>
                  </a:lnTo>
                  <a:lnTo>
                    <a:pt x="1072" y="3390"/>
                  </a:lnTo>
                  <a:lnTo>
                    <a:pt x="783" y="2240"/>
                  </a:lnTo>
                  <a:lnTo>
                    <a:pt x="1797" y="1275"/>
                  </a:lnTo>
                  <a:lnTo>
                    <a:pt x="2725" y="964"/>
                  </a:lnTo>
                  <a:lnTo>
                    <a:pt x="2435" y="498"/>
                  </a:lnTo>
                  <a:lnTo>
                    <a:pt x="2435" y="0"/>
                  </a:lnTo>
                  <a:lnTo>
                    <a:pt x="3768" y="187"/>
                  </a:lnTo>
                  <a:lnTo>
                    <a:pt x="5101" y="498"/>
                  </a:lnTo>
                  <a:lnTo>
                    <a:pt x="5884" y="809"/>
                  </a:lnTo>
                  <a:lnTo>
                    <a:pt x="7072" y="964"/>
                  </a:lnTo>
                  <a:lnTo>
                    <a:pt x="7536" y="2240"/>
                  </a:lnTo>
                  <a:lnTo>
                    <a:pt x="9478" y="2924"/>
                  </a:lnTo>
                  <a:lnTo>
                    <a:pt x="12174" y="4323"/>
                  </a:lnTo>
                  <a:lnTo>
                    <a:pt x="12928" y="3546"/>
                  </a:lnTo>
                  <a:lnTo>
                    <a:pt x="13217" y="2924"/>
                  </a:lnTo>
                  <a:lnTo>
                    <a:pt x="12928" y="1617"/>
                  </a:lnTo>
                  <a:lnTo>
                    <a:pt x="13362" y="809"/>
                  </a:lnTo>
                  <a:lnTo>
                    <a:pt x="14406" y="498"/>
                  </a:lnTo>
                  <a:lnTo>
                    <a:pt x="14580" y="498"/>
                  </a:lnTo>
                  <a:lnTo>
                    <a:pt x="14870" y="187"/>
                  </a:lnTo>
                  <a:lnTo>
                    <a:pt x="15768" y="187"/>
                  </a:lnTo>
                  <a:lnTo>
                    <a:pt x="16551" y="498"/>
                  </a:lnTo>
                  <a:lnTo>
                    <a:pt x="16841" y="964"/>
                  </a:lnTo>
                  <a:lnTo>
                    <a:pt x="18029" y="1617"/>
                  </a:lnTo>
                  <a:lnTo>
                    <a:pt x="19507" y="2240"/>
                  </a:lnTo>
                  <a:lnTo>
                    <a:pt x="19217" y="2551"/>
                  </a:lnTo>
                  <a:lnTo>
                    <a:pt x="19507" y="3546"/>
                  </a:lnTo>
                  <a:lnTo>
                    <a:pt x="19217" y="4323"/>
                  </a:lnTo>
                  <a:lnTo>
                    <a:pt x="19507" y="5661"/>
                  </a:lnTo>
                  <a:lnTo>
                    <a:pt x="19971" y="16423"/>
                  </a:lnTo>
                  <a:lnTo>
                    <a:pt x="19971" y="19471"/>
                  </a:lnTo>
                  <a:lnTo>
                    <a:pt x="18783" y="19471"/>
                  </a:lnTo>
                  <a:lnTo>
                    <a:pt x="18783" y="19969"/>
                  </a:lnTo>
                  <a:lnTo>
                    <a:pt x="8551" y="14495"/>
                  </a:lnTo>
                  <a:lnTo>
                    <a:pt x="7072" y="15117"/>
                  </a:lnTo>
                  <a:lnTo>
                    <a:pt x="6174" y="15583"/>
                  </a:lnTo>
                  <a:lnTo>
                    <a:pt x="5101" y="14806"/>
                  </a:lnTo>
                  <a:lnTo>
                    <a:pt x="3449" y="14308"/>
                  </a:lnTo>
                  <a:lnTo>
                    <a:pt x="2725" y="13219"/>
                  </a:lnTo>
                  <a:lnTo>
                    <a:pt x="1797" y="12722"/>
                  </a:lnTo>
                  <a:lnTo>
                    <a:pt x="1217" y="13033"/>
                  </a:lnTo>
                  <a:lnTo>
                    <a:pt x="783" y="12224"/>
                  </a:lnTo>
                  <a:lnTo>
                    <a:pt x="783" y="11757"/>
                  </a:lnTo>
                  <a:lnTo>
                    <a:pt x="0" y="10482"/>
                  </a:lnTo>
                  <a:lnTo>
                    <a:pt x="609" y="9798"/>
                  </a:lnTo>
                  <a:lnTo>
                    <a:pt x="319" y="8523"/>
                  </a:lnTo>
                  <a:lnTo>
                    <a:pt x="609" y="7745"/>
                  </a:lnTo>
                  <a:lnTo>
                    <a:pt x="319" y="5972"/>
                  </a:lnTo>
                  <a:lnTo>
                    <a:pt x="0" y="4199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4000" anchor="ctr">
              <a:spAutoFit/>
            </a:bodyPr>
            <a:lstStyle/>
            <a:p>
              <a:endParaRPr lang="en-SG"/>
            </a:p>
          </p:txBody>
        </p:sp>
        <p:sp>
          <p:nvSpPr>
            <p:cNvPr id="483" name="Freeform 181"/>
            <p:cNvSpPr>
              <a:spLocks noChangeAspect="1"/>
            </p:cNvSpPr>
            <p:nvPr/>
          </p:nvSpPr>
          <p:spPr bwMode="auto">
            <a:xfrm>
              <a:off x="5427663" y="5032375"/>
              <a:ext cx="193675" cy="304800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000"/>
                <a:gd name="T97" fmla="*/ 0 h 20000"/>
                <a:gd name="T98" fmla="*/ 20000 w 20000"/>
                <a:gd name="T99" fmla="*/ 20000 h 200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000" h="20000">
                  <a:moveTo>
                    <a:pt x="4795" y="19969"/>
                  </a:moveTo>
                  <a:lnTo>
                    <a:pt x="3918" y="19470"/>
                  </a:lnTo>
                  <a:lnTo>
                    <a:pt x="1754" y="19159"/>
                  </a:lnTo>
                  <a:lnTo>
                    <a:pt x="819" y="18193"/>
                  </a:lnTo>
                  <a:lnTo>
                    <a:pt x="819" y="16604"/>
                  </a:lnTo>
                  <a:lnTo>
                    <a:pt x="234" y="16106"/>
                  </a:lnTo>
                  <a:lnTo>
                    <a:pt x="0" y="14486"/>
                  </a:lnTo>
                  <a:lnTo>
                    <a:pt x="819" y="13676"/>
                  </a:lnTo>
                  <a:lnTo>
                    <a:pt x="1520" y="13551"/>
                  </a:lnTo>
                  <a:lnTo>
                    <a:pt x="3918" y="11589"/>
                  </a:lnTo>
                  <a:lnTo>
                    <a:pt x="3918" y="11433"/>
                  </a:lnTo>
                  <a:lnTo>
                    <a:pt x="3918" y="10810"/>
                  </a:lnTo>
                  <a:lnTo>
                    <a:pt x="3333" y="10312"/>
                  </a:lnTo>
                  <a:lnTo>
                    <a:pt x="2690" y="9813"/>
                  </a:lnTo>
                  <a:lnTo>
                    <a:pt x="2690" y="8536"/>
                  </a:lnTo>
                  <a:lnTo>
                    <a:pt x="3918" y="6760"/>
                  </a:lnTo>
                  <a:lnTo>
                    <a:pt x="4211" y="6106"/>
                  </a:lnTo>
                  <a:lnTo>
                    <a:pt x="5380" y="5950"/>
                  </a:lnTo>
                  <a:lnTo>
                    <a:pt x="6316" y="5639"/>
                  </a:lnTo>
                  <a:lnTo>
                    <a:pt x="7251" y="5950"/>
                  </a:lnTo>
                  <a:lnTo>
                    <a:pt x="7251" y="5639"/>
                  </a:lnTo>
                  <a:lnTo>
                    <a:pt x="8129" y="5452"/>
                  </a:lnTo>
                  <a:lnTo>
                    <a:pt x="9064" y="5639"/>
                  </a:lnTo>
                  <a:lnTo>
                    <a:pt x="8713" y="5140"/>
                  </a:lnTo>
                  <a:lnTo>
                    <a:pt x="10526" y="4642"/>
                  </a:lnTo>
                  <a:lnTo>
                    <a:pt x="10526" y="5140"/>
                  </a:lnTo>
                  <a:lnTo>
                    <a:pt x="11813" y="4829"/>
                  </a:lnTo>
                  <a:lnTo>
                    <a:pt x="11111" y="4642"/>
                  </a:lnTo>
                  <a:lnTo>
                    <a:pt x="12047" y="3863"/>
                  </a:lnTo>
                  <a:lnTo>
                    <a:pt x="12047" y="4330"/>
                  </a:lnTo>
                  <a:lnTo>
                    <a:pt x="12982" y="3863"/>
                  </a:lnTo>
                  <a:lnTo>
                    <a:pt x="13626" y="3863"/>
                  </a:lnTo>
                  <a:lnTo>
                    <a:pt x="12690" y="3551"/>
                  </a:lnTo>
                  <a:lnTo>
                    <a:pt x="12982" y="3053"/>
                  </a:lnTo>
                  <a:lnTo>
                    <a:pt x="13626" y="3364"/>
                  </a:lnTo>
                  <a:lnTo>
                    <a:pt x="13626" y="3053"/>
                  </a:lnTo>
                  <a:lnTo>
                    <a:pt x="12982" y="2243"/>
                  </a:lnTo>
                  <a:lnTo>
                    <a:pt x="14211" y="2243"/>
                  </a:lnTo>
                  <a:lnTo>
                    <a:pt x="14211" y="2555"/>
                  </a:lnTo>
                  <a:lnTo>
                    <a:pt x="15088" y="2087"/>
                  </a:lnTo>
                  <a:lnTo>
                    <a:pt x="15380" y="2243"/>
                  </a:lnTo>
                  <a:lnTo>
                    <a:pt x="16023" y="1433"/>
                  </a:lnTo>
                  <a:lnTo>
                    <a:pt x="15380" y="623"/>
                  </a:lnTo>
                  <a:lnTo>
                    <a:pt x="16608" y="498"/>
                  </a:lnTo>
                  <a:lnTo>
                    <a:pt x="16959" y="0"/>
                  </a:lnTo>
                  <a:lnTo>
                    <a:pt x="16959" y="498"/>
                  </a:lnTo>
                  <a:lnTo>
                    <a:pt x="17544" y="498"/>
                  </a:lnTo>
                  <a:lnTo>
                    <a:pt x="17544" y="935"/>
                  </a:lnTo>
                  <a:lnTo>
                    <a:pt x="18129" y="1277"/>
                  </a:lnTo>
                  <a:lnTo>
                    <a:pt x="19357" y="3364"/>
                  </a:lnTo>
                  <a:lnTo>
                    <a:pt x="19942" y="4642"/>
                  </a:lnTo>
                  <a:lnTo>
                    <a:pt x="19006" y="5639"/>
                  </a:lnTo>
                  <a:lnTo>
                    <a:pt x="18129" y="5140"/>
                  </a:lnTo>
                  <a:lnTo>
                    <a:pt x="17544" y="5140"/>
                  </a:lnTo>
                  <a:lnTo>
                    <a:pt x="17544" y="5639"/>
                  </a:lnTo>
                  <a:lnTo>
                    <a:pt x="18129" y="6417"/>
                  </a:lnTo>
                  <a:lnTo>
                    <a:pt x="16959" y="7383"/>
                  </a:lnTo>
                  <a:lnTo>
                    <a:pt x="16959" y="8069"/>
                  </a:lnTo>
                  <a:lnTo>
                    <a:pt x="15088" y="11121"/>
                  </a:lnTo>
                  <a:lnTo>
                    <a:pt x="12047" y="14829"/>
                  </a:lnTo>
                  <a:lnTo>
                    <a:pt x="9064" y="19003"/>
                  </a:lnTo>
                  <a:lnTo>
                    <a:pt x="7836" y="19470"/>
                  </a:lnTo>
                  <a:lnTo>
                    <a:pt x="6316" y="19657"/>
                  </a:lnTo>
                  <a:lnTo>
                    <a:pt x="4795" y="19969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4000" anchor="ctr">
              <a:spAutoFit/>
            </a:bodyPr>
            <a:lstStyle/>
            <a:p>
              <a:endParaRPr lang="en-SG"/>
            </a:p>
          </p:txBody>
        </p:sp>
        <p:sp>
          <p:nvSpPr>
            <p:cNvPr id="484" name="Freeform 182"/>
            <p:cNvSpPr>
              <a:spLocks noChangeAspect="1"/>
            </p:cNvSpPr>
            <p:nvPr/>
          </p:nvSpPr>
          <p:spPr bwMode="auto">
            <a:xfrm>
              <a:off x="5180013" y="4972050"/>
              <a:ext cx="82550" cy="173038"/>
            </a:xfrm>
            <a:custGeom>
              <a:avLst/>
              <a:gdLst>
                <a:gd name="T0" fmla="*/ 2147483647 w 20000"/>
                <a:gd name="T1" fmla="*/ 0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0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0 h 200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000"/>
                <a:gd name="T124" fmla="*/ 0 h 20000"/>
                <a:gd name="T125" fmla="*/ 20000 w 20000"/>
                <a:gd name="T126" fmla="*/ 20000 h 2000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000" h="20000">
                  <a:moveTo>
                    <a:pt x="845" y="0"/>
                  </a:moveTo>
                  <a:lnTo>
                    <a:pt x="4366" y="552"/>
                  </a:lnTo>
                  <a:lnTo>
                    <a:pt x="6620" y="1105"/>
                  </a:lnTo>
                  <a:lnTo>
                    <a:pt x="10282" y="4254"/>
                  </a:lnTo>
                  <a:lnTo>
                    <a:pt x="10282" y="5635"/>
                  </a:lnTo>
                  <a:lnTo>
                    <a:pt x="11831" y="5967"/>
                  </a:lnTo>
                  <a:lnTo>
                    <a:pt x="10282" y="7403"/>
                  </a:lnTo>
                  <a:lnTo>
                    <a:pt x="10282" y="10829"/>
                  </a:lnTo>
                  <a:lnTo>
                    <a:pt x="12394" y="10829"/>
                  </a:lnTo>
                  <a:lnTo>
                    <a:pt x="15493" y="11713"/>
                  </a:lnTo>
                  <a:lnTo>
                    <a:pt x="17606" y="13425"/>
                  </a:lnTo>
                  <a:lnTo>
                    <a:pt x="19859" y="13978"/>
                  </a:lnTo>
                  <a:lnTo>
                    <a:pt x="19014" y="15359"/>
                  </a:lnTo>
                  <a:lnTo>
                    <a:pt x="17606" y="17127"/>
                  </a:lnTo>
                  <a:lnTo>
                    <a:pt x="16056" y="17680"/>
                  </a:lnTo>
                  <a:lnTo>
                    <a:pt x="15493" y="17680"/>
                  </a:lnTo>
                  <a:lnTo>
                    <a:pt x="15493" y="19116"/>
                  </a:lnTo>
                  <a:lnTo>
                    <a:pt x="14085" y="19945"/>
                  </a:lnTo>
                  <a:lnTo>
                    <a:pt x="12394" y="19116"/>
                  </a:lnTo>
                  <a:lnTo>
                    <a:pt x="10282" y="17680"/>
                  </a:lnTo>
                  <a:lnTo>
                    <a:pt x="9577" y="16796"/>
                  </a:lnTo>
                  <a:lnTo>
                    <a:pt x="10282" y="15359"/>
                  </a:lnTo>
                  <a:lnTo>
                    <a:pt x="10282" y="13425"/>
                  </a:lnTo>
                  <a:lnTo>
                    <a:pt x="8028" y="13094"/>
                  </a:lnTo>
                  <a:lnTo>
                    <a:pt x="4366" y="13425"/>
                  </a:lnTo>
                  <a:lnTo>
                    <a:pt x="2254" y="11713"/>
                  </a:lnTo>
                  <a:lnTo>
                    <a:pt x="845" y="11934"/>
                  </a:lnTo>
                  <a:lnTo>
                    <a:pt x="0" y="10829"/>
                  </a:lnTo>
                  <a:lnTo>
                    <a:pt x="845" y="9669"/>
                  </a:lnTo>
                  <a:lnTo>
                    <a:pt x="845" y="8232"/>
                  </a:lnTo>
                  <a:lnTo>
                    <a:pt x="3803" y="8232"/>
                  </a:lnTo>
                  <a:lnTo>
                    <a:pt x="4366" y="8011"/>
                  </a:lnTo>
                  <a:lnTo>
                    <a:pt x="2254" y="7127"/>
                  </a:lnTo>
                  <a:lnTo>
                    <a:pt x="3803" y="6519"/>
                  </a:lnTo>
                  <a:lnTo>
                    <a:pt x="3803" y="4807"/>
                  </a:lnTo>
                  <a:lnTo>
                    <a:pt x="3803" y="3702"/>
                  </a:lnTo>
                  <a:lnTo>
                    <a:pt x="5775" y="3370"/>
                  </a:lnTo>
                  <a:lnTo>
                    <a:pt x="5775" y="2818"/>
                  </a:lnTo>
                  <a:lnTo>
                    <a:pt x="4366" y="1989"/>
                  </a:lnTo>
                  <a:lnTo>
                    <a:pt x="2254" y="1105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85" name="Freeform 183"/>
            <p:cNvSpPr>
              <a:spLocks noChangeAspect="1"/>
            </p:cNvSpPr>
            <p:nvPr/>
          </p:nvSpPr>
          <p:spPr bwMode="auto">
            <a:xfrm>
              <a:off x="4048125" y="4227513"/>
              <a:ext cx="414338" cy="328612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0 w 20000"/>
                <a:gd name="T67" fmla="*/ 2147483647 h 20000"/>
                <a:gd name="T68" fmla="*/ 0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0 h 200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000"/>
                <a:gd name="T127" fmla="*/ 0 h 20000"/>
                <a:gd name="T128" fmla="*/ 20000 w 20000"/>
                <a:gd name="T129" fmla="*/ 20000 h 200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000" h="20000">
                  <a:moveTo>
                    <a:pt x="8892" y="0"/>
                  </a:moveTo>
                  <a:lnTo>
                    <a:pt x="16279" y="5544"/>
                  </a:lnTo>
                  <a:lnTo>
                    <a:pt x="16279" y="5864"/>
                  </a:lnTo>
                  <a:lnTo>
                    <a:pt x="16990" y="6299"/>
                  </a:lnTo>
                  <a:lnTo>
                    <a:pt x="17565" y="6589"/>
                  </a:lnTo>
                  <a:lnTo>
                    <a:pt x="18112" y="6734"/>
                  </a:lnTo>
                  <a:lnTo>
                    <a:pt x="18550" y="7054"/>
                  </a:lnTo>
                  <a:lnTo>
                    <a:pt x="18851" y="7518"/>
                  </a:lnTo>
                  <a:lnTo>
                    <a:pt x="18550" y="8099"/>
                  </a:lnTo>
                  <a:lnTo>
                    <a:pt x="18851" y="8244"/>
                  </a:lnTo>
                  <a:lnTo>
                    <a:pt x="19973" y="8099"/>
                  </a:lnTo>
                  <a:lnTo>
                    <a:pt x="19973" y="10653"/>
                  </a:lnTo>
                  <a:lnTo>
                    <a:pt x="19672" y="10943"/>
                  </a:lnTo>
                  <a:lnTo>
                    <a:pt x="19398" y="12163"/>
                  </a:lnTo>
                  <a:lnTo>
                    <a:pt x="18960" y="13033"/>
                  </a:lnTo>
                  <a:lnTo>
                    <a:pt x="18550" y="12917"/>
                  </a:lnTo>
                  <a:lnTo>
                    <a:pt x="16279" y="13033"/>
                  </a:lnTo>
                  <a:lnTo>
                    <a:pt x="16005" y="13353"/>
                  </a:lnTo>
                  <a:lnTo>
                    <a:pt x="14856" y="13643"/>
                  </a:lnTo>
                  <a:lnTo>
                    <a:pt x="13707" y="13353"/>
                  </a:lnTo>
                  <a:lnTo>
                    <a:pt x="13434" y="13817"/>
                  </a:lnTo>
                  <a:lnTo>
                    <a:pt x="12312" y="13817"/>
                  </a:lnTo>
                  <a:lnTo>
                    <a:pt x="12175" y="14572"/>
                  </a:lnTo>
                  <a:lnTo>
                    <a:pt x="11190" y="15007"/>
                  </a:lnTo>
                  <a:lnTo>
                    <a:pt x="11026" y="15298"/>
                  </a:lnTo>
                  <a:lnTo>
                    <a:pt x="10451" y="15298"/>
                  </a:lnTo>
                  <a:lnTo>
                    <a:pt x="10752" y="15762"/>
                  </a:lnTo>
                  <a:lnTo>
                    <a:pt x="10342" y="16052"/>
                  </a:lnTo>
                  <a:lnTo>
                    <a:pt x="9904" y="15588"/>
                  </a:lnTo>
                  <a:lnTo>
                    <a:pt x="9330" y="15762"/>
                  </a:lnTo>
                  <a:lnTo>
                    <a:pt x="9631" y="16517"/>
                  </a:lnTo>
                  <a:lnTo>
                    <a:pt x="9330" y="16517"/>
                  </a:lnTo>
                  <a:lnTo>
                    <a:pt x="9330" y="16952"/>
                  </a:lnTo>
                  <a:lnTo>
                    <a:pt x="8892" y="17562"/>
                  </a:lnTo>
                  <a:lnTo>
                    <a:pt x="8618" y="17562"/>
                  </a:lnTo>
                  <a:lnTo>
                    <a:pt x="8044" y="17707"/>
                  </a:lnTo>
                  <a:lnTo>
                    <a:pt x="8208" y="18491"/>
                  </a:lnTo>
                  <a:lnTo>
                    <a:pt x="8044" y="18926"/>
                  </a:lnTo>
                  <a:lnTo>
                    <a:pt x="8044" y="19361"/>
                  </a:lnTo>
                  <a:lnTo>
                    <a:pt x="7497" y="19681"/>
                  </a:lnTo>
                  <a:lnTo>
                    <a:pt x="7086" y="19681"/>
                  </a:lnTo>
                  <a:lnTo>
                    <a:pt x="6922" y="19216"/>
                  </a:lnTo>
                  <a:lnTo>
                    <a:pt x="6648" y="19216"/>
                  </a:lnTo>
                  <a:lnTo>
                    <a:pt x="6375" y="19361"/>
                  </a:lnTo>
                  <a:lnTo>
                    <a:pt x="6211" y="19681"/>
                  </a:lnTo>
                  <a:lnTo>
                    <a:pt x="6211" y="19971"/>
                  </a:lnTo>
                  <a:lnTo>
                    <a:pt x="5636" y="19681"/>
                  </a:lnTo>
                  <a:lnTo>
                    <a:pt x="5527" y="19361"/>
                  </a:lnTo>
                  <a:lnTo>
                    <a:pt x="5089" y="19971"/>
                  </a:lnTo>
                  <a:lnTo>
                    <a:pt x="4514" y="19361"/>
                  </a:lnTo>
                  <a:lnTo>
                    <a:pt x="4514" y="18926"/>
                  </a:lnTo>
                  <a:lnTo>
                    <a:pt x="4378" y="18781"/>
                  </a:lnTo>
                  <a:lnTo>
                    <a:pt x="4378" y="18142"/>
                  </a:lnTo>
                  <a:lnTo>
                    <a:pt x="4077" y="18026"/>
                  </a:lnTo>
                  <a:lnTo>
                    <a:pt x="3967" y="17707"/>
                  </a:lnTo>
                  <a:lnTo>
                    <a:pt x="3393" y="16836"/>
                  </a:lnTo>
                  <a:lnTo>
                    <a:pt x="3256" y="16952"/>
                  </a:lnTo>
                  <a:lnTo>
                    <a:pt x="2955" y="17242"/>
                  </a:lnTo>
                  <a:lnTo>
                    <a:pt x="2517" y="17242"/>
                  </a:lnTo>
                  <a:lnTo>
                    <a:pt x="1833" y="17707"/>
                  </a:lnTo>
                  <a:lnTo>
                    <a:pt x="1395" y="17242"/>
                  </a:lnTo>
                  <a:lnTo>
                    <a:pt x="1122" y="17242"/>
                  </a:lnTo>
                  <a:lnTo>
                    <a:pt x="985" y="16952"/>
                  </a:lnTo>
                  <a:lnTo>
                    <a:pt x="985" y="16836"/>
                  </a:lnTo>
                  <a:lnTo>
                    <a:pt x="985" y="16226"/>
                  </a:lnTo>
                  <a:lnTo>
                    <a:pt x="438" y="15762"/>
                  </a:lnTo>
                  <a:lnTo>
                    <a:pt x="274" y="15762"/>
                  </a:lnTo>
                  <a:lnTo>
                    <a:pt x="0" y="15298"/>
                  </a:lnTo>
                  <a:lnTo>
                    <a:pt x="274" y="14572"/>
                  </a:lnTo>
                  <a:lnTo>
                    <a:pt x="0" y="14398"/>
                  </a:lnTo>
                  <a:lnTo>
                    <a:pt x="0" y="13817"/>
                  </a:lnTo>
                  <a:lnTo>
                    <a:pt x="274" y="13643"/>
                  </a:lnTo>
                  <a:lnTo>
                    <a:pt x="274" y="13033"/>
                  </a:lnTo>
                  <a:lnTo>
                    <a:pt x="711" y="12453"/>
                  </a:lnTo>
                  <a:lnTo>
                    <a:pt x="1395" y="13033"/>
                  </a:lnTo>
                  <a:lnTo>
                    <a:pt x="1560" y="12627"/>
                  </a:lnTo>
                  <a:lnTo>
                    <a:pt x="2955" y="12917"/>
                  </a:lnTo>
                  <a:lnTo>
                    <a:pt x="3256" y="12627"/>
                  </a:lnTo>
                  <a:lnTo>
                    <a:pt x="3393" y="12917"/>
                  </a:lnTo>
                  <a:lnTo>
                    <a:pt x="7770" y="12917"/>
                  </a:lnTo>
                  <a:lnTo>
                    <a:pt x="8208" y="11843"/>
                  </a:lnTo>
                  <a:lnTo>
                    <a:pt x="7770" y="11379"/>
                  </a:lnTo>
                  <a:lnTo>
                    <a:pt x="6922" y="0"/>
                  </a:lnTo>
                  <a:lnTo>
                    <a:pt x="8892" y="0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4000" anchor="ctr">
              <a:spAutoFit/>
            </a:bodyPr>
            <a:lstStyle/>
            <a:p>
              <a:endParaRPr lang="en-SG"/>
            </a:p>
          </p:txBody>
        </p:sp>
        <p:sp>
          <p:nvSpPr>
            <p:cNvPr id="486" name="Freeform 184"/>
            <p:cNvSpPr>
              <a:spLocks noChangeAspect="1"/>
            </p:cNvSpPr>
            <p:nvPr/>
          </p:nvSpPr>
          <p:spPr bwMode="auto">
            <a:xfrm>
              <a:off x="3924300" y="3979863"/>
              <a:ext cx="400050" cy="336550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0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2147483647 h 20000"/>
                <a:gd name="T94" fmla="*/ 2147483647 w 20000"/>
                <a:gd name="T95" fmla="*/ 2147483647 h 20000"/>
                <a:gd name="T96" fmla="*/ 2147483647 w 20000"/>
                <a:gd name="T97" fmla="*/ 2147483647 h 20000"/>
                <a:gd name="T98" fmla="*/ 2147483647 w 20000"/>
                <a:gd name="T99" fmla="*/ 2147483647 h 20000"/>
                <a:gd name="T100" fmla="*/ 2147483647 w 20000"/>
                <a:gd name="T101" fmla="*/ 2147483647 h 20000"/>
                <a:gd name="T102" fmla="*/ 2147483647 w 20000"/>
                <a:gd name="T103" fmla="*/ 2147483647 h 20000"/>
                <a:gd name="T104" fmla="*/ 2147483647 w 20000"/>
                <a:gd name="T105" fmla="*/ 2147483647 h 20000"/>
                <a:gd name="T106" fmla="*/ 2147483647 w 20000"/>
                <a:gd name="T107" fmla="*/ 2147483647 h 20000"/>
                <a:gd name="T108" fmla="*/ 2147483647 w 20000"/>
                <a:gd name="T109" fmla="*/ 0 h 20000"/>
                <a:gd name="T110" fmla="*/ 2147483647 w 20000"/>
                <a:gd name="T111" fmla="*/ 0 h 20000"/>
                <a:gd name="T112" fmla="*/ 2147483647 w 20000"/>
                <a:gd name="T113" fmla="*/ 2147483647 h 20000"/>
                <a:gd name="T114" fmla="*/ 2147483647 w 20000"/>
                <a:gd name="T115" fmla="*/ 2147483647 h 20000"/>
                <a:gd name="T116" fmla="*/ 2147483647 w 20000"/>
                <a:gd name="T117" fmla="*/ 2147483647 h 20000"/>
                <a:gd name="T118" fmla="*/ 2147483647 w 20000"/>
                <a:gd name="T119" fmla="*/ 2147483647 h 20000"/>
                <a:gd name="T120" fmla="*/ 2147483647 w 20000"/>
                <a:gd name="T121" fmla="*/ 2147483647 h 20000"/>
                <a:gd name="T122" fmla="*/ 2147483647 w 20000"/>
                <a:gd name="T123" fmla="*/ 2147483647 h 200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000"/>
                <a:gd name="T187" fmla="*/ 0 h 20000"/>
                <a:gd name="T188" fmla="*/ 20000 w 20000"/>
                <a:gd name="T189" fmla="*/ 20000 h 200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000" h="20000">
                  <a:moveTo>
                    <a:pt x="18807" y="878"/>
                  </a:moveTo>
                  <a:lnTo>
                    <a:pt x="19233" y="1473"/>
                  </a:lnTo>
                  <a:lnTo>
                    <a:pt x="19517" y="2210"/>
                  </a:lnTo>
                  <a:lnTo>
                    <a:pt x="19517" y="2805"/>
                  </a:lnTo>
                  <a:lnTo>
                    <a:pt x="19688" y="3824"/>
                  </a:lnTo>
                  <a:lnTo>
                    <a:pt x="19972" y="4278"/>
                  </a:lnTo>
                  <a:lnTo>
                    <a:pt x="19972" y="4703"/>
                  </a:lnTo>
                  <a:lnTo>
                    <a:pt x="19972" y="4986"/>
                  </a:lnTo>
                  <a:lnTo>
                    <a:pt x="17784" y="5297"/>
                  </a:lnTo>
                  <a:lnTo>
                    <a:pt x="17784" y="5722"/>
                  </a:lnTo>
                  <a:lnTo>
                    <a:pt x="16903" y="5864"/>
                  </a:lnTo>
                  <a:lnTo>
                    <a:pt x="16903" y="6147"/>
                  </a:lnTo>
                  <a:lnTo>
                    <a:pt x="16903" y="6601"/>
                  </a:lnTo>
                  <a:lnTo>
                    <a:pt x="16449" y="7054"/>
                  </a:lnTo>
                  <a:lnTo>
                    <a:pt x="14972" y="8385"/>
                  </a:lnTo>
                  <a:lnTo>
                    <a:pt x="13949" y="8527"/>
                  </a:lnTo>
                  <a:lnTo>
                    <a:pt x="13523" y="8385"/>
                  </a:lnTo>
                  <a:lnTo>
                    <a:pt x="13068" y="8527"/>
                  </a:lnTo>
                  <a:lnTo>
                    <a:pt x="12330" y="8527"/>
                  </a:lnTo>
                  <a:lnTo>
                    <a:pt x="11165" y="9263"/>
                  </a:lnTo>
                  <a:lnTo>
                    <a:pt x="10739" y="9547"/>
                  </a:lnTo>
                  <a:lnTo>
                    <a:pt x="10739" y="11445"/>
                  </a:lnTo>
                  <a:lnTo>
                    <a:pt x="10739" y="13371"/>
                  </a:lnTo>
                  <a:lnTo>
                    <a:pt x="6449" y="13484"/>
                  </a:lnTo>
                  <a:lnTo>
                    <a:pt x="6449" y="16601"/>
                  </a:lnTo>
                  <a:lnTo>
                    <a:pt x="5284" y="17025"/>
                  </a:lnTo>
                  <a:lnTo>
                    <a:pt x="4972" y="17309"/>
                  </a:lnTo>
                  <a:lnTo>
                    <a:pt x="4972" y="17762"/>
                  </a:lnTo>
                  <a:lnTo>
                    <a:pt x="4972" y="19518"/>
                  </a:lnTo>
                  <a:lnTo>
                    <a:pt x="284" y="19518"/>
                  </a:lnTo>
                  <a:lnTo>
                    <a:pt x="0" y="19972"/>
                  </a:lnTo>
                  <a:lnTo>
                    <a:pt x="284" y="18810"/>
                  </a:lnTo>
                  <a:lnTo>
                    <a:pt x="739" y="18187"/>
                  </a:lnTo>
                  <a:lnTo>
                    <a:pt x="1023" y="17762"/>
                  </a:lnTo>
                  <a:lnTo>
                    <a:pt x="1165" y="17309"/>
                  </a:lnTo>
                  <a:lnTo>
                    <a:pt x="1449" y="16884"/>
                  </a:lnTo>
                  <a:lnTo>
                    <a:pt x="1903" y="16147"/>
                  </a:lnTo>
                  <a:lnTo>
                    <a:pt x="2784" y="15127"/>
                  </a:lnTo>
                  <a:lnTo>
                    <a:pt x="2784" y="14249"/>
                  </a:lnTo>
                  <a:lnTo>
                    <a:pt x="3352" y="13371"/>
                  </a:lnTo>
                  <a:lnTo>
                    <a:pt x="4545" y="12040"/>
                  </a:lnTo>
                  <a:lnTo>
                    <a:pt x="5284" y="10878"/>
                  </a:lnTo>
                  <a:lnTo>
                    <a:pt x="6619" y="10425"/>
                  </a:lnTo>
                  <a:lnTo>
                    <a:pt x="7614" y="9972"/>
                  </a:lnTo>
                  <a:lnTo>
                    <a:pt x="8807" y="8810"/>
                  </a:lnTo>
                  <a:lnTo>
                    <a:pt x="9545" y="7649"/>
                  </a:lnTo>
                  <a:lnTo>
                    <a:pt x="9233" y="7054"/>
                  </a:lnTo>
                  <a:lnTo>
                    <a:pt x="9233" y="5864"/>
                  </a:lnTo>
                  <a:lnTo>
                    <a:pt x="9688" y="5297"/>
                  </a:lnTo>
                  <a:lnTo>
                    <a:pt x="9972" y="4561"/>
                  </a:lnTo>
                  <a:lnTo>
                    <a:pt x="10739" y="3541"/>
                  </a:lnTo>
                  <a:lnTo>
                    <a:pt x="11619" y="3088"/>
                  </a:lnTo>
                  <a:lnTo>
                    <a:pt x="13068" y="2380"/>
                  </a:lnTo>
                  <a:lnTo>
                    <a:pt x="13523" y="1190"/>
                  </a:lnTo>
                  <a:lnTo>
                    <a:pt x="13949" y="0"/>
                  </a:lnTo>
                  <a:lnTo>
                    <a:pt x="14688" y="0"/>
                  </a:lnTo>
                  <a:lnTo>
                    <a:pt x="15398" y="765"/>
                  </a:lnTo>
                  <a:lnTo>
                    <a:pt x="16619" y="765"/>
                  </a:lnTo>
                  <a:lnTo>
                    <a:pt x="17330" y="765"/>
                  </a:lnTo>
                  <a:lnTo>
                    <a:pt x="17784" y="453"/>
                  </a:lnTo>
                  <a:lnTo>
                    <a:pt x="18068" y="878"/>
                  </a:lnTo>
                  <a:lnTo>
                    <a:pt x="18807" y="878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4000" anchor="ctr">
              <a:spAutoFit/>
            </a:bodyPr>
            <a:lstStyle/>
            <a:p>
              <a:endParaRPr lang="en-SG"/>
            </a:p>
          </p:txBody>
        </p:sp>
        <p:sp>
          <p:nvSpPr>
            <p:cNvPr id="487" name="Freeform 185"/>
            <p:cNvSpPr>
              <a:spLocks noChangeAspect="1"/>
            </p:cNvSpPr>
            <p:nvPr/>
          </p:nvSpPr>
          <p:spPr bwMode="auto">
            <a:xfrm>
              <a:off x="3924300" y="4171950"/>
              <a:ext cx="309563" cy="280988"/>
            </a:xfrm>
            <a:custGeom>
              <a:avLst/>
              <a:gdLst>
                <a:gd name="T0" fmla="*/ 2147483647 w 20000"/>
                <a:gd name="T1" fmla="*/ 0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0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0 h 200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000"/>
                <a:gd name="T136" fmla="*/ 0 h 20000"/>
                <a:gd name="T137" fmla="*/ 20000 w 20000"/>
                <a:gd name="T138" fmla="*/ 20000 h 2000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000" h="20000">
                  <a:moveTo>
                    <a:pt x="13897" y="0"/>
                  </a:moveTo>
                  <a:lnTo>
                    <a:pt x="19963" y="3885"/>
                  </a:lnTo>
                  <a:lnTo>
                    <a:pt x="17279" y="3885"/>
                  </a:lnTo>
                  <a:lnTo>
                    <a:pt x="18456" y="17128"/>
                  </a:lnTo>
                  <a:lnTo>
                    <a:pt x="19007" y="17669"/>
                  </a:lnTo>
                  <a:lnTo>
                    <a:pt x="18456" y="18919"/>
                  </a:lnTo>
                  <a:lnTo>
                    <a:pt x="12537" y="18919"/>
                  </a:lnTo>
                  <a:lnTo>
                    <a:pt x="12390" y="18581"/>
                  </a:lnTo>
                  <a:lnTo>
                    <a:pt x="11985" y="18919"/>
                  </a:lnTo>
                  <a:lnTo>
                    <a:pt x="10074" y="18581"/>
                  </a:lnTo>
                  <a:lnTo>
                    <a:pt x="9890" y="19054"/>
                  </a:lnTo>
                  <a:lnTo>
                    <a:pt x="8934" y="18378"/>
                  </a:lnTo>
                  <a:lnTo>
                    <a:pt x="8346" y="19054"/>
                  </a:lnTo>
                  <a:lnTo>
                    <a:pt x="8346" y="19764"/>
                  </a:lnTo>
                  <a:lnTo>
                    <a:pt x="7978" y="19966"/>
                  </a:lnTo>
                  <a:lnTo>
                    <a:pt x="7022" y="19764"/>
                  </a:lnTo>
                  <a:lnTo>
                    <a:pt x="6838" y="19426"/>
                  </a:lnTo>
                  <a:lnTo>
                    <a:pt x="6434" y="18919"/>
                  </a:lnTo>
                  <a:lnTo>
                    <a:pt x="6066" y="18919"/>
                  </a:lnTo>
                  <a:lnTo>
                    <a:pt x="5919" y="18041"/>
                  </a:lnTo>
                  <a:lnTo>
                    <a:pt x="5331" y="18041"/>
                  </a:lnTo>
                  <a:lnTo>
                    <a:pt x="4559" y="17128"/>
                  </a:lnTo>
                  <a:lnTo>
                    <a:pt x="3971" y="16993"/>
                  </a:lnTo>
                  <a:lnTo>
                    <a:pt x="2463" y="17128"/>
                  </a:lnTo>
                  <a:lnTo>
                    <a:pt x="1324" y="17128"/>
                  </a:lnTo>
                  <a:lnTo>
                    <a:pt x="515" y="17669"/>
                  </a:lnTo>
                  <a:lnTo>
                    <a:pt x="956" y="16622"/>
                  </a:lnTo>
                  <a:lnTo>
                    <a:pt x="1507" y="15203"/>
                  </a:lnTo>
                  <a:lnTo>
                    <a:pt x="1324" y="13480"/>
                  </a:lnTo>
                  <a:lnTo>
                    <a:pt x="515" y="12601"/>
                  </a:lnTo>
                  <a:lnTo>
                    <a:pt x="1324" y="12601"/>
                  </a:lnTo>
                  <a:lnTo>
                    <a:pt x="1324" y="11723"/>
                  </a:lnTo>
                  <a:lnTo>
                    <a:pt x="956" y="10709"/>
                  </a:lnTo>
                  <a:lnTo>
                    <a:pt x="515" y="11047"/>
                  </a:lnTo>
                  <a:lnTo>
                    <a:pt x="368" y="10169"/>
                  </a:lnTo>
                  <a:lnTo>
                    <a:pt x="0" y="10169"/>
                  </a:lnTo>
                  <a:lnTo>
                    <a:pt x="368" y="9628"/>
                  </a:lnTo>
                  <a:lnTo>
                    <a:pt x="6434" y="9628"/>
                  </a:lnTo>
                  <a:lnTo>
                    <a:pt x="6434" y="7534"/>
                  </a:lnTo>
                  <a:lnTo>
                    <a:pt x="6434" y="6993"/>
                  </a:lnTo>
                  <a:lnTo>
                    <a:pt x="6838" y="6655"/>
                  </a:lnTo>
                  <a:lnTo>
                    <a:pt x="8346" y="6149"/>
                  </a:lnTo>
                  <a:lnTo>
                    <a:pt x="8346" y="2432"/>
                  </a:lnTo>
                  <a:lnTo>
                    <a:pt x="13897" y="2297"/>
                  </a:lnTo>
                  <a:lnTo>
                    <a:pt x="13897" y="0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4000" anchor="ctr">
              <a:spAutoFit/>
            </a:bodyPr>
            <a:lstStyle/>
            <a:p>
              <a:endParaRPr lang="en-SG"/>
            </a:p>
          </p:txBody>
        </p:sp>
        <p:sp>
          <p:nvSpPr>
            <p:cNvPr id="488" name="Freeform 186"/>
            <p:cNvSpPr>
              <a:spLocks noChangeAspect="1"/>
            </p:cNvSpPr>
            <p:nvPr/>
          </p:nvSpPr>
          <p:spPr bwMode="auto">
            <a:xfrm>
              <a:off x="5791200" y="5210175"/>
              <a:ext cx="9525" cy="15875"/>
            </a:xfrm>
            <a:custGeom>
              <a:avLst/>
              <a:gdLst>
                <a:gd name="T0" fmla="*/ 0 w 20000"/>
                <a:gd name="T1" fmla="*/ 966 h 20000"/>
                <a:gd name="T2" fmla="*/ 0 w 20000"/>
                <a:gd name="T3" fmla="*/ 698 h 20000"/>
                <a:gd name="T4" fmla="*/ 0 w 20000"/>
                <a:gd name="T5" fmla="*/ 537 h 20000"/>
                <a:gd name="T6" fmla="*/ 0 w 20000"/>
                <a:gd name="T7" fmla="*/ 0 h 20000"/>
                <a:gd name="T8" fmla="*/ 1 w 20000"/>
                <a:gd name="T9" fmla="*/ 537 h 20000"/>
                <a:gd name="T10" fmla="*/ 0 w 20000"/>
                <a:gd name="T11" fmla="*/ 966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7059" y="19459"/>
                  </a:moveTo>
                  <a:lnTo>
                    <a:pt x="0" y="14054"/>
                  </a:lnTo>
                  <a:lnTo>
                    <a:pt x="0" y="10811"/>
                  </a:lnTo>
                  <a:lnTo>
                    <a:pt x="7059" y="0"/>
                  </a:lnTo>
                  <a:lnTo>
                    <a:pt x="18824" y="10811"/>
                  </a:lnTo>
                  <a:lnTo>
                    <a:pt x="7059" y="19459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89" name="Freeform 187"/>
            <p:cNvSpPr>
              <a:spLocks noChangeAspect="1"/>
            </p:cNvSpPr>
            <p:nvPr/>
          </p:nvSpPr>
          <p:spPr bwMode="auto">
            <a:xfrm>
              <a:off x="5106988" y="5000625"/>
              <a:ext cx="274637" cy="361950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0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2147483647 h 20000"/>
                <a:gd name="T94" fmla="*/ 0 w 20000"/>
                <a:gd name="T95" fmla="*/ 2147483647 h 20000"/>
                <a:gd name="T96" fmla="*/ 2147483647 w 20000"/>
                <a:gd name="T97" fmla="*/ 2147483647 h 20000"/>
                <a:gd name="T98" fmla="*/ 2147483647 w 20000"/>
                <a:gd name="T99" fmla="*/ 2147483647 h 20000"/>
                <a:gd name="T100" fmla="*/ 2147483647 w 20000"/>
                <a:gd name="T101" fmla="*/ 2147483647 h 20000"/>
                <a:gd name="T102" fmla="*/ 2147483647 w 20000"/>
                <a:gd name="T103" fmla="*/ 2147483647 h 20000"/>
                <a:gd name="T104" fmla="*/ 2147483647 w 20000"/>
                <a:gd name="T105" fmla="*/ 2147483647 h 20000"/>
                <a:gd name="T106" fmla="*/ 2147483647 w 20000"/>
                <a:gd name="T107" fmla="*/ 2147483647 h 20000"/>
                <a:gd name="T108" fmla="*/ 2147483647 w 20000"/>
                <a:gd name="T109" fmla="*/ 2147483647 h 20000"/>
                <a:gd name="T110" fmla="*/ 2147483647 w 20000"/>
                <a:gd name="T111" fmla="*/ 2147483647 h 20000"/>
                <a:gd name="T112" fmla="*/ 2147483647 w 20000"/>
                <a:gd name="T113" fmla="*/ 2147483647 h 20000"/>
                <a:gd name="T114" fmla="*/ 2147483647 w 20000"/>
                <a:gd name="T115" fmla="*/ 2147483647 h 20000"/>
                <a:gd name="T116" fmla="*/ 2147483647 w 20000"/>
                <a:gd name="T117" fmla="*/ 2147483647 h 200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000"/>
                <a:gd name="T178" fmla="*/ 0 h 20000"/>
                <a:gd name="T179" fmla="*/ 20000 w 20000"/>
                <a:gd name="T180" fmla="*/ 20000 h 200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000" h="20000">
                  <a:moveTo>
                    <a:pt x="8820" y="1234"/>
                  </a:moveTo>
                  <a:lnTo>
                    <a:pt x="10062" y="1076"/>
                  </a:lnTo>
                  <a:lnTo>
                    <a:pt x="10518" y="1234"/>
                  </a:lnTo>
                  <a:lnTo>
                    <a:pt x="11180" y="1076"/>
                  </a:lnTo>
                  <a:lnTo>
                    <a:pt x="11843" y="1234"/>
                  </a:lnTo>
                  <a:lnTo>
                    <a:pt x="12671" y="1234"/>
                  </a:lnTo>
                  <a:lnTo>
                    <a:pt x="12878" y="1234"/>
                  </a:lnTo>
                  <a:lnTo>
                    <a:pt x="13954" y="1234"/>
                  </a:lnTo>
                  <a:lnTo>
                    <a:pt x="14576" y="1076"/>
                  </a:lnTo>
                  <a:lnTo>
                    <a:pt x="15031" y="814"/>
                  </a:lnTo>
                  <a:lnTo>
                    <a:pt x="15652" y="814"/>
                  </a:lnTo>
                  <a:lnTo>
                    <a:pt x="15652" y="1076"/>
                  </a:lnTo>
                  <a:lnTo>
                    <a:pt x="16315" y="814"/>
                  </a:lnTo>
                  <a:lnTo>
                    <a:pt x="17184" y="682"/>
                  </a:lnTo>
                  <a:lnTo>
                    <a:pt x="18468" y="420"/>
                  </a:lnTo>
                  <a:lnTo>
                    <a:pt x="19130" y="0"/>
                  </a:lnTo>
                  <a:lnTo>
                    <a:pt x="19545" y="420"/>
                  </a:lnTo>
                  <a:lnTo>
                    <a:pt x="19130" y="1076"/>
                  </a:lnTo>
                  <a:lnTo>
                    <a:pt x="19130" y="1785"/>
                  </a:lnTo>
                  <a:lnTo>
                    <a:pt x="19130" y="2310"/>
                  </a:lnTo>
                  <a:lnTo>
                    <a:pt x="19545" y="2861"/>
                  </a:lnTo>
                  <a:lnTo>
                    <a:pt x="19130" y="2992"/>
                  </a:lnTo>
                  <a:lnTo>
                    <a:pt x="19545" y="3543"/>
                  </a:lnTo>
                  <a:lnTo>
                    <a:pt x="19545" y="4619"/>
                  </a:lnTo>
                  <a:lnTo>
                    <a:pt x="19959" y="4777"/>
                  </a:lnTo>
                  <a:lnTo>
                    <a:pt x="19545" y="5171"/>
                  </a:lnTo>
                  <a:lnTo>
                    <a:pt x="19130" y="5433"/>
                  </a:lnTo>
                  <a:lnTo>
                    <a:pt x="19545" y="5696"/>
                  </a:lnTo>
                  <a:lnTo>
                    <a:pt x="18882" y="6115"/>
                  </a:lnTo>
                  <a:lnTo>
                    <a:pt x="18012" y="6772"/>
                  </a:lnTo>
                  <a:lnTo>
                    <a:pt x="17847" y="6929"/>
                  </a:lnTo>
                  <a:lnTo>
                    <a:pt x="17350" y="7192"/>
                  </a:lnTo>
                  <a:lnTo>
                    <a:pt x="16315" y="7480"/>
                  </a:lnTo>
                  <a:lnTo>
                    <a:pt x="16108" y="7874"/>
                  </a:lnTo>
                  <a:lnTo>
                    <a:pt x="13954" y="8268"/>
                  </a:lnTo>
                  <a:lnTo>
                    <a:pt x="12671" y="8688"/>
                  </a:lnTo>
                  <a:lnTo>
                    <a:pt x="12257" y="8976"/>
                  </a:lnTo>
                  <a:lnTo>
                    <a:pt x="12257" y="9239"/>
                  </a:lnTo>
                  <a:lnTo>
                    <a:pt x="11180" y="9764"/>
                  </a:lnTo>
                  <a:lnTo>
                    <a:pt x="10062" y="10315"/>
                  </a:lnTo>
                  <a:lnTo>
                    <a:pt x="8364" y="11391"/>
                  </a:lnTo>
                  <a:lnTo>
                    <a:pt x="8157" y="11811"/>
                  </a:lnTo>
                  <a:lnTo>
                    <a:pt x="8364" y="12493"/>
                  </a:lnTo>
                  <a:lnTo>
                    <a:pt x="8820" y="13307"/>
                  </a:lnTo>
                  <a:lnTo>
                    <a:pt x="9027" y="14278"/>
                  </a:lnTo>
                  <a:lnTo>
                    <a:pt x="9027" y="13990"/>
                  </a:lnTo>
                  <a:lnTo>
                    <a:pt x="9482" y="14278"/>
                  </a:lnTo>
                  <a:lnTo>
                    <a:pt x="9482" y="15092"/>
                  </a:lnTo>
                  <a:lnTo>
                    <a:pt x="9027" y="15459"/>
                  </a:lnTo>
                  <a:lnTo>
                    <a:pt x="8820" y="16430"/>
                  </a:lnTo>
                  <a:lnTo>
                    <a:pt x="9027" y="16168"/>
                  </a:lnTo>
                  <a:lnTo>
                    <a:pt x="9482" y="16588"/>
                  </a:lnTo>
                  <a:lnTo>
                    <a:pt x="8364" y="17113"/>
                  </a:lnTo>
                  <a:lnTo>
                    <a:pt x="5590" y="17769"/>
                  </a:lnTo>
                  <a:lnTo>
                    <a:pt x="4928" y="17927"/>
                  </a:lnTo>
                  <a:lnTo>
                    <a:pt x="4306" y="18346"/>
                  </a:lnTo>
                  <a:lnTo>
                    <a:pt x="3644" y="18609"/>
                  </a:lnTo>
                  <a:lnTo>
                    <a:pt x="3892" y="19003"/>
                  </a:lnTo>
                  <a:lnTo>
                    <a:pt x="4306" y="18871"/>
                  </a:lnTo>
                  <a:lnTo>
                    <a:pt x="4306" y="19003"/>
                  </a:lnTo>
                  <a:lnTo>
                    <a:pt x="4306" y="19974"/>
                  </a:lnTo>
                  <a:lnTo>
                    <a:pt x="3644" y="19974"/>
                  </a:lnTo>
                  <a:lnTo>
                    <a:pt x="2816" y="19685"/>
                  </a:lnTo>
                  <a:lnTo>
                    <a:pt x="3230" y="19003"/>
                  </a:lnTo>
                  <a:lnTo>
                    <a:pt x="2816" y="18609"/>
                  </a:lnTo>
                  <a:lnTo>
                    <a:pt x="2816" y="18346"/>
                  </a:lnTo>
                  <a:lnTo>
                    <a:pt x="2816" y="17507"/>
                  </a:lnTo>
                  <a:lnTo>
                    <a:pt x="2816" y="16588"/>
                  </a:lnTo>
                  <a:lnTo>
                    <a:pt x="2153" y="15459"/>
                  </a:lnTo>
                  <a:lnTo>
                    <a:pt x="2567" y="15092"/>
                  </a:lnTo>
                  <a:lnTo>
                    <a:pt x="2153" y="14934"/>
                  </a:lnTo>
                  <a:lnTo>
                    <a:pt x="1946" y="14278"/>
                  </a:lnTo>
                  <a:lnTo>
                    <a:pt x="3892" y="13176"/>
                  </a:lnTo>
                  <a:lnTo>
                    <a:pt x="4306" y="12625"/>
                  </a:lnTo>
                  <a:lnTo>
                    <a:pt x="4306" y="12231"/>
                  </a:lnTo>
                  <a:lnTo>
                    <a:pt x="4513" y="11811"/>
                  </a:lnTo>
                  <a:lnTo>
                    <a:pt x="5342" y="11129"/>
                  </a:lnTo>
                  <a:lnTo>
                    <a:pt x="4928" y="10735"/>
                  </a:lnTo>
                  <a:lnTo>
                    <a:pt x="4928" y="10315"/>
                  </a:lnTo>
                  <a:lnTo>
                    <a:pt x="4928" y="9764"/>
                  </a:lnTo>
                  <a:lnTo>
                    <a:pt x="5342" y="9764"/>
                  </a:lnTo>
                  <a:lnTo>
                    <a:pt x="4928" y="9659"/>
                  </a:lnTo>
                  <a:lnTo>
                    <a:pt x="5342" y="9396"/>
                  </a:lnTo>
                  <a:lnTo>
                    <a:pt x="5342" y="9239"/>
                  </a:lnTo>
                  <a:lnTo>
                    <a:pt x="5342" y="8556"/>
                  </a:lnTo>
                  <a:lnTo>
                    <a:pt x="5342" y="7874"/>
                  </a:lnTo>
                  <a:lnTo>
                    <a:pt x="4928" y="7192"/>
                  </a:lnTo>
                  <a:lnTo>
                    <a:pt x="4928" y="6929"/>
                  </a:lnTo>
                  <a:lnTo>
                    <a:pt x="3644" y="6929"/>
                  </a:lnTo>
                  <a:lnTo>
                    <a:pt x="3230" y="6772"/>
                  </a:lnTo>
                  <a:lnTo>
                    <a:pt x="2567" y="6509"/>
                  </a:lnTo>
                  <a:lnTo>
                    <a:pt x="2153" y="6378"/>
                  </a:lnTo>
                  <a:lnTo>
                    <a:pt x="870" y="6509"/>
                  </a:lnTo>
                  <a:lnTo>
                    <a:pt x="414" y="6115"/>
                  </a:lnTo>
                  <a:lnTo>
                    <a:pt x="414" y="5696"/>
                  </a:lnTo>
                  <a:lnTo>
                    <a:pt x="0" y="5171"/>
                  </a:lnTo>
                  <a:lnTo>
                    <a:pt x="5590" y="4068"/>
                  </a:lnTo>
                  <a:lnTo>
                    <a:pt x="6004" y="3937"/>
                  </a:lnTo>
                  <a:lnTo>
                    <a:pt x="6667" y="4777"/>
                  </a:lnTo>
                  <a:lnTo>
                    <a:pt x="7702" y="4619"/>
                  </a:lnTo>
                  <a:lnTo>
                    <a:pt x="8364" y="4777"/>
                  </a:lnTo>
                  <a:lnTo>
                    <a:pt x="8364" y="5696"/>
                  </a:lnTo>
                  <a:lnTo>
                    <a:pt x="8157" y="6378"/>
                  </a:lnTo>
                  <a:lnTo>
                    <a:pt x="8364" y="6772"/>
                  </a:lnTo>
                  <a:lnTo>
                    <a:pt x="9027" y="7480"/>
                  </a:lnTo>
                  <a:lnTo>
                    <a:pt x="9482" y="7874"/>
                  </a:lnTo>
                  <a:lnTo>
                    <a:pt x="9896" y="7480"/>
                  </a:lnTo>
                  <a:lnTo>
                    <a:pt x="9896" y="6772"/>
                  </a:lnTo>
                  <a:lnTo>
                    <a:pt x="10062" y="6772"/>
                  </a:lnTo>
                  <a:lnTo>
                    <a:pt x="10518" y="6509"/>
                  </a:lnTo>
                  <a:lnTo>
                    <a:pt x="10932" y="5696"/>
                  </a:lnTo>
                  <a:lnTo>
                    <a:pt x="11180" y="5039"/>
                  </a:lnTo>
                  <a:lnTo>
                    <a:pt x="10518" y="4777"/>
                  </a:lnTo>
                  <a:lnTo>
                    <a:pt x="9896" y="3937"/>
                  </a:lnTo>
                  <a:lnTo>
                    <a:pt x="9027" y="3543"/>
                  </a:lnTo>
                  <a:lnTo>
                    <a:pt x="8364" y="3543"/>
                  </a:lnTo>
                  <a:lnTo>
                    <a:pt x="8364" y="1890"/>
                  </a:lnTo>
                  <a:lnTo>
                    <a:pt x="8820" y="1234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90" name="Freeform 188"/>
            <p:cNvSpPr>
              <a:spLocks noChangeAspect="1"/>
            </p:cNvSpPr>
            <p:nvPr/>
          </p:nvSpPr>
          <p:spPr bwMode="auto">
            <a:xfrm>
              <a:off x="4646613" y="5135563"/>
              <a:ext cx="338137" cy="268287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0 w 20000"/>
                <a:gd name="T83" fmla="*/ 2147483647 h 20000"/>
                <a:gd name="T84" fmla="*/ 0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0 h 20000"/>
                <a:gd name="T94" fmla="*/ 2147483647 w 20000"/>
                <a:gd name="T95" fmla="*/ 2147483647 h 20000"/>
                <a:gd name="T96" fmla="*/ 2147483647 w 20000"/>
                <a:gd name="T97" fmla="*/ 2147483647 h 20000"/>
                <a:gd name="T98" fmla="*/ 2147483647 w 20000"/>
                <a:gd name="T99" fmla="*/ 2147483647 h 20000"/>
                <a:gd name="T100" fmla="*/ 2147483647 w 20000"/>
                <a:gd name="T101" fmla="*/ 2147483647 h 20000"/>
                <a:gd name="T102" fmla="*/ 2147483647 w 20000"/>
                <a:gd name="T103" fmla="*/ 2147483647 h 20000"/>
                <a:gd name="T104" fmla="*/ 2147483647 w 20000"/>
                <a:gd name="T105" fmla="*/ 2147483647 h 20000"/>
                <a:gd name="T106" fmla="*/ 2147483647 w 20000"/>
                <a:gd name="T107" fmla="*/ 2147483647 h 20000"/>
                <a:gd name="T108" fmla="*/ 2147483647 w 20000"/>
                <a:gd name="T109" fmla="*/ 2147483647 h 20000"/>
                <a:gd name="T110" fmla="*/ 2147483647 w 20000"/>
                <a:gd name="T111" fmla="*/ 2147483647 h 20000"/>
                <a:gd name="T112" fmla="*/ 2147483647 w 20000"/>
                <a:gd name="T113" fmla="*/ 2147483647 h 20000"/>
                <a:gd name="T114" fmla="*/ 2147483647 w 20000"/>
                <a:gd name="T115" fmla="*/ 2147483647 h 200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000"/>
                <a:gd name="T175" fmla="*/ 0 h 20000"/>
                <a:gd name="T176" fmla="*/ 20000 w 20000"/>
                <a:gd name="T177" fmla="*/ 20000 h 200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000" h="20000">
                  <a:moveTo>
                    <a:pt x="17162" y="1062"/>
                  </a:moveTo>
                  <a:lnTo>
                    <a:pt x="18378" y="708"/>
                  </a:lnTo>
                  <a:lnTo>
                    <a:pt x="18581" y="708"/>
                  </a:lnTo>
                  <a:lnTo>
                    <a:pt x="19426" y="1062"/>
                  </a:lnTo>
                  <a:lnTo>
                    <a:pt x="19966" y="1451"/>
                  </a:lnTo>
                  <a:lnTo>
                    <a:pt x="19426" y="1451"/>
                  </a:lnTo>
                  <a:lnTo>
                    <a:pt x="18919" y="1628"/>
                  </a:lnTo>
                  <a:lnTo>
                    <a:pt x="18581" y="1628"/>
                  </a:lnTo>
                  <a:lnTo>
                    <a:pt x="17500" y="2372"/>
                  </a:lnTo>
                  <a:lnTo>
                    <a:pt x="16993" y="1628"/>
                  </a:lnTo>
                  <a:lnTo>
                    <a:pt x="15777" y="2018"/>
                  </a:lnTo>
                  <a:lnTo>
                    <a:pt x="13818" y="2372"/>
                  </a:lnTo>
                  <a:lnTo>
                    <a:pt x="13480" y="8212"/>
                  </a:lnTo>
                  <a:lnTo>
                    <a:pt x="12095" y="8212"/>
                  </a:lnTo>
                  <a:lnTo>
                    <a:pt x="11892" y="12991"/>
                  </a:lnTo>
                  <a:lnTo>
                    <a:pt x="11554" y="19221"/>
                  </a:lnTo>
                  <a:lnTo>
                    <a:pt x="11047" y="19221"/>
                  </a:lnTo>
                  <a:lnTo>
                    <a:pt x="10304" y="19752"/>
                  </a:lnTo>
                  <a:lnTo>
                    <a:pt x="10169" y="19965"/>
                  </a:lnTo>
                  <a:lnTo>
                    <a:pt x="9628" y="19752"/>
                  </a:lnTo>
                  <a:lnTo>
                    <a:pt x="8919" y="19752"/>
                  </a:lnTo>
                  <a:lnTo>
                    <a:pt x="8412" y="19752"/>
                  </a:lnTo>
                  <a:lnTo>
                    <a:pt x="7534" y="19398"/>
                  </a:lnTo>
                  <a:lnTo>
                    <a:pt x="7534" y="18478"/>
                  </a:lnTo>
                  <a:lnTo>
                    <a:pt x="7399" y="18478"/>
                  </a:lnTo>
                  <a:lnTo>
                    <a:pt x="6993" y="18478"/>
                  </a:lnTo>
                  <a:lnTo>
                    <a:pt x="6655" y="19221"/>
                  </a:lnTo>
                  <a:lnTo>
                    <a:pt x="6486" y="19398"/>
                  </a:lnTo>
                  <a:lnTo>
                    <a:pt x="5270" y="18301"/>
                  </a:lnTo>
                  <a:lnTo>
                    <a:pt x="4730" y="16850"/>
                  </a:lnTo>
                  <a:lnTo>
                    <a:pt x="4730" y="16106"/>
                  </a:lnTo>
                  <a:lnTo>
                    <a:pt x="4561" y="15540"/>
                  </a:lnTo>
                  <a:lnTo>
                    <a:pt x="4223" y="13522"/>
                  </a:lnTo>
                  <a:lnTo>
                    <a:pt x="3885" y="12637"/>
                  </a:lnTo>
                  <a:lnTo>
                    <a:pt x="3682" y="11150"/>
                  </a:lnTo>
                  <a:lnTo>
                    <a:pt x="3682" y="10053"/>
                  </a:lnTo>
                  <a:lnTo>
                    <a:pt x="3682" y="9168"/>
                  </a:lnTo>
                  <a:lnTo>
                    <a:pt x="2973" y="8212"/>
                  </a:lnTo>
                  <a:lnTo>
                    <a:pt x="1959" y="5487"/>
                  </a:lnTo>
                  <a:lnTo>
                    <a:pt x="912" y="3469"/>
                  </a:lnTo>
                  <a:lnTo>
                    <a:pt x="541" y="2549"/>
                  </a:lnTo>
                  <a:lnTo>
                    <a:pt x="0" y="1451"/>
                  </a:lnTo>
                  <a:lnTo>
                    <a:pt x="0" y="496"/>
                  </a:lnTo>
                  <a:lnTo>
                    <a:pt x="203" y="496"/>
                  </a:lnTo>
                  <a:lnTo>
                    <a:pt x="912" y="496"/>
                  </a:lnTo>
                  <a:lnTo>
                    <a:pt x="1047" y="496"/>
                  </a:lnTo>
                  <a:lnTo>
                    <a:pt x="1959" y="0"/>
                  </a:lnTo>
                  <a:lnTo>
                    <a:pt x="2432" y="142"/>
                  </a:lnTo>
                  <a:lnTo>
                    <a:pt x="3345" y="708"/>
                  </a:lnTo>
                  <a:lnTo>
                    <a:pt x="3682" y="708"/>
                  </a:lnTo>
                  <a:lnTo>
                    <a:pt x="9628" y="496"/>
                  </a:lnTo>
                  <a:lnTo>
                    <a:pt x="9831" y="1062"/>
                  </a:lnTo>
                  <a:lnTo>
                    <a:pt x="10304" y="1451"/>
                  </a:lnTo>
                  <a:lnTo>
                    <a:pt x="12432" y="1628"/>
                  </a:lnTo>
                  <a:lnTo>
                    <a:pt x="13311" y="1628"/>
                  </a:lnTo>
                  <a:lnTo>
                    <a:pt x="13818" y="1628"/>
                  </a:lnTo>
                  <a:lnTo>
                    <a:pt x="14358" y="1628"/>
                  </a:lnTo>
                  <a:lnTo>
                    <a:pt x="17162" y="1062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91" name="Freeform 189"/>
            <p:cNvSpPr>
              <a:spLocks noChangeAspect="1"/>
            </p:cNvSpPr>
            <p:nvPr/>
          </p:nvSpPr>
          <p:spPr bwMode="auto">
            <a:xfrm>
              <a:off x="4356100" y="4264025"/>
              <a:ext cx="395288" cy="260350"/>
            </a:xfrm>
            <a:custGeom>
              <a:avLst/>
              <a:gdLst>
                <a:gd name="T0" fmla="*/ 2147483647 w 20000"/>
                <a:gd name="T1" fmla="*/ 0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2147483647 h 20000"/>
                <a:gd name="T94" fmla="*/ 2147483647 w 20000"/>
                <a:gd name="T95" fmla="*/ 2147483647 h 20000"/>
                <a:gd name="T96" fmla="*/ 2147483647 w 20000"/>
                <a:gd name="T97" fmla="*/ 2147483647 h 20000"/>
                <a:gd name="T98" fmla="*/ 0 w 20000"/>
                <a:gd name="T99" fmla="*/ 2147483647 h 20000"/>
                <a:gd name="T100" fmla="*/ 0 w 20000"/>
                <a:gd name="T101" fmla="*/ 2147483647 h 20000"/>
                <a:gd name="T102" fmla="*/ 2147483647 w 20000"/>
                <a:gd name="T103" fmla="*/ 2147483647 h 20000"/>
                <a:gd name="T104" fmla="*/ 2147483647 w 20000"/>
                <a:gd name="T105" fmla="*/ 2147483647 h 20000"/>
                <a:gd name="T106" fmla="*/ 2147483647 w 20000"/>
                <a:gd name="T107" fmla="*/ 2147483647 h 20000"/>
                <a:gd name="T108" fmla="*/ 2147483647 w 20000"/>
                <a:gd name="T109" fmla="*/ 2147483647 h 20000"/>
                <a:gd name="T110" fmla="*/ 2147483647 w 20000"/>
                <a:gd name="T111" fmla="*/ 2147483647 h 20000"/>
                <a:gd name="T112" fmla="*/ 2147483647 w 20000"/>
                <a:gd name="T113" fmla="*/ 2147483647 h 20000"/>
                <a:gd name="T114" fmla="*/ 2147483647 w 20000"/>
                <a:gd name="T115" fmla="*/ 2147483647 h 20000"/>
                <a:gd name="T116" fmla="*/ 2147483647 w 20000"/>
                <a:gd name="T117" fmla="*/ 2147483647 h 20000"/>
                <a:gd name="T118" fmla="*/ 2147483647 w 20000"/>
                <a:gd name="T119" fmla="*/ 2147483647 h 20000"/>
                <a:gd name="T120" fmla="*/ 2147483647 w 20000"/>
                <a:gd name="T121" fmla="*/ 2147483647 h 20000"/>
                <a:gd name="T122" fmla="*/ 2147483647 w 20000"/>
                <a:gd name="T123" fmla="*/ 2147483647 h 20000"/>
                <a:gd name="T124" fmla="*/ 2147483647 w 20000"/>
                <a:gd name="T125" fmla="*/ 0 h 200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000"/>
                <a:gd name="T190" fmla="*/ 0 h 20000"/>
                <a:gd name="T191" fmla="*/ 20000 w 20000"/>
                <a:gd name="T192" fmla="*/ 20000 h 200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000" h="20000">
                  <a:moveTo>
                    <a:pt x="15201" y="0"/>
                  </a:moveTo>
                  <a:lnTo>
                    <a:pt x="16839" y="587"/>
                  </a:lnTo>
                  <a:lnTo>
                    <a:pt x="17874" y="1505"/>
                  </a:lnTo>
                  <a:lnTo>
                    <a:pt x="18793" y="954"/>
                  </a:lnTo>
                  <a:lnTo>
                    <a:pt x="19080" y="2092"/>
                  </a:lnTo>
                  <a:lnTo>
                    <a:pt x="19080" y="3450"/>
                  </a:lnTo>
                  <a:lnTo>
                    <a:pt x="19511" y="4000"/>
                  </a:lnTo>
                  <a:lnTo>
                    <a:pt x="19511" y="4587"/>
                  </a:lnTo>
                  <a:lnTo>
                    <a:pt x="19971" y="5505"/>
                  </a:lnTo>
                  <a:lnTo>
                    <a:pt x="19799" y="5688"/>
                  </a:lnTo>
                  <a:lnTo>
                    <a:pt x="19511" y="11009"/>
                  </a:lnTo>
                  <a:lnTo>
                    <a:pt x="17586" y="14055"/>
                  </a:lnTo>
                  <a:lnTo>
                    <a:pt x="17270" y="14642"/>
                  </a:lnTo>
                  <a:lnTo>
                    <a:pt x="17155" y="15376"/>
                  </a:lnTo>
                  <a:lnTo>
                    <a:pt x="17155" y="16147"/>
                  </a:lnTo>
                  <a:lnTo>
                    <a:pt x="16839" y="16881"/>
                  </a:lnTo>
                  <a:lnTo>
                    <a:pt x="16408" y="17101"/>
                  </a:lnTo>
                  <a:lnTo>
                    <a:pt x="15948" y="17468"/>
                  </a:lnTo>
                  <a:lnTo>
                    <a:pt x="13707" y="16881"/>
                  </a:lnTo>
                  <a:lnTo>
                    <a:pt x="13276" y="17101"/>
                  </a:lnTo>
                  <a:lnTo>
                    <a:pt x="12816" y="17468"/>
                  </a:lnTo>
                  <a:lnTo>
                    <a:pt x="12385" y="17651"/>
                  </a:lnTo>
                  <a:lnTo>
                    <a:pt x="11638" y="18055"/>
                  </a:lnTo>
                  <a:lnTo>
                    <a:pt x="10115" y="17101"/>
                  </a:lnTo>
                  <a:lnTo>
                    <a:pt x="8649" y="17468"/>
                  </a:lnTo>
                  <a:lnTo>
                    <a:pt x="8218" y="16881"/>
                  </a:lnTo>
                  <a:lnTo>
                    <a:pt x="7471" y="16514"/>
                  </a:lnTo>
                  <a:lnTo>
                    <a:pt x="6724" y="16147"/>
                  </a:lnTo>
                  <a:lnTo>
                    <a:pt x="6724" y="16514"/>
                  </a:lnTo>
                  <a:lnTo>
                    <a:pt x="5833" y="16514"/>
                  </a:lnTo>
                  <a:lnTo>
                    <a:pt x="5374" y="16881"/>
                  </a:lnTo>
                  <a:lnTo>
                    <a:pt x="5057" y="17651"/>
                  </a:lnTo>
                  <a:lnTo>
                    <a:pt x="4339" y="18459"/>
                  </a:lnTo>
                  <a:lnTo>
                    <a:pt x="4339" y="19963"/>
                  </a:lnTo>
                  <a:lnTo>
                    <a:pt x="3879" y="19376"/>
                  </a:lnTo>
                  <a:lnTo>
                    <a:pt x="3420" y="18606"/>
                  </a:lnTo>
                  <a:lnTo>
                    <a:pt x="3132" y="18606"/>
                  </a:lnTo>
                  <a:lnTo>
                    <a:pt x="2845" y="19376"/>
                  </a:lnTo>
                  <a:lnTo>
                    <a:pt x="2414" y="18606"/>
                  </a:lnTo>
                  <a:lnTo>
                    <a:pt x="2701" y="18459"/>
                  </a:lnTo>
                  <a:lnTo>
                    <a:pt x="2414" y="18055"/>
                  </a:lnTo>
                  <a:lnTo>
                    <a:pt x="1954" y="18055"/>
                  </a:lnTo>
                  <a:lnTo>
                    <a:pt x="1063" y="17468"/>
                  </a:lnTo>
                  <a:lnTo>
                    <a:pt x="1063" y="17101"/>
                  </a:lnTo>
                  <a:lnTo>
                    <a:pt x="1494" y="17101"/>
                  </a:lnTo>
                  <a:lnTo>
                    <a:pt x="1494" y="16881"/>
                  </a:lnTo>
                  <a:lnTo>
                    <a:pt x="1063" y="16881"/>
                  </a:lnTo>
                  <a:lnTo>
                    <a:pt x="460" y="16147"/>
                  </a:lnTo>
                  <a:lnTo>
                    <a:pt x="316" y="15596"/>
                  </a:lnTo>
                  <a:lnTo>
                    <a:pt x="0" y="15009"/>
                  </a:lnTo>
                  <a:lnTo>
                    <a:pt x="0" y="14422"/>
                  </a:lnTo>
                  <a:lnTo>
                    <a:pt x="1207" y="14055"/>
                  </a:lnTo>
                  <a:lnTo>
                    <a:pt x="1494" y="13651"/>
                  </a:lnTo>
                  <a:lnTo>
                    <a:pt x="3879" y="13505"/>
                  </a:lnTo>
                  <a:lnTo>
                    <a:pt x="4339" y="13651"/>
                  </a:lnTo>
                  <a:lnTo>
                    <a:pt x="4770" y="12550"/>
                  </a:lnTo>
                  <a:lnTo>
                    <a:pt x="5057" y="11009"/>
                  </a:lnTo>
                  <a:lnTo>
                    <a:pt x="5374" y="10642"/>
                  </a:lnTo>
                  <a:lnTo>
                    <a:pt x="5374" y="7413"/>
                  </a:lnTo>
                  <a:lnTo>
                    <a:pt x="7471" y="6459"/>
                  </a:lnTo>
                  <a:lnTo>
                    <a:pt x="9397" y="4183"/>
                  </a:lnTo>
                  <a:lnTo>
                    <a:pt x="13994" y="954"/>
                  </a:lnTo>
                  <a:lnTo>
                    <a:pt x="15201" y="0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4000" anchor="ctr">
              <a:spAutoFit/>
            </a:bodyPr>
            <a:lstStyle/>
            <a:p>
              <a:endParaRPr lang="en-SG"/>
            </a:p>
          </p:txBody>
        </p:sp>
        <p:sp>
          <p:nvSpPr>
            <p:cNvPr id="492" name="Freeform 190"/>
            <p:cNvSpPr>
              <a:spLocks noChangeAspect="1"/>
            </p:cNvSpPr>
            <p:nvPr/>
          </p:nvSpPr>
          <p:spPr bwMode="auto">
            <a:xfrm>
              <a:off x="4425950" y="4473575"/>
              <a:ext cx="300038" cy="206375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0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0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000"/>
                <a:gd name="T106" fmla="*/ 0 h 20000"/>
                <a:gd name="T107" fmla="*/ 20000 w 20000"/>
                <a:gd name="T108" fmla="*/ 20000 h 200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000" h="20000">
                  <a:moveTo>
                    <a:pt x="18034" y="0"/>
                  </a:moveTo>
                  <a:lnTo>
                    <a:pt x="18601" y="1193"/>
                  </a:lnTo>
                  <a:lnTo>
                    <a:pt x="18979" y="1651"/>
                  </a:lnTo>
                  <a:lnTo>
                    <a:pt x="18979" y="3073"/>
                  </a:lnTo>
                  <a:lnTo>
                    <a:pt x="19584" y="3532"/>
                  </a:lnTo>
                  <a:lnTo>
                    <a:pt x="19962" y="4771"/>
                  </a:lnTo>
                  <a:lnTo>
                    <a:pt x="19206" y="5917"/>
                  </a:lnTo>
                  <a:lnTo>
                    <a:pt x="18601" y="5459"/>
                  </a:lnTo>
                  <a:lnTo>
                    <a:pt x="18034" y="6651"/>
                  </a:lnTo>
                  <a:lnTo>
                    <a:pt x="18034" y="7385"/>
                  </a:lnTo>
                  <a:lnTo>
                    <a:pt x="17429" y="8073"/>
                  </a:lnTo>
                  <a:lnTo>
                    <a:pt x="17618" y="8991"/>
                  </a:lnTo>
                  <a:lnTo>
                    <a:pt x="16635" y="9266"/>
                  </a:lnTo>
                  <a:lnTo>
                    <a:pt x="16635" y="10413"/>
                  </a:lnTo>
                  <a:lnTo>
                    <a:pt x="16030" y="11147"/>
                  </a:lnTo>
                  <a:lnTo>
                    <a:pt x="15085" y="13486"/>
                  </a:lnTo>
                  <a:lnTo>
                    <a:pt x="15463" y="14220"/>
                  </a:lnTo>
                  <a:lnTo>
                    <a:pt x="15085" y="14220"/>
                  </a:lnTo>
                  <a:lnTo>
                    <a:pt x="14480" y="14954"/>
                  </a:lnTo>
                  <a:lnTo>
                    <a:pt x="13913" y="14954"/>
                  </a:lnTo>
                  <a:lnTo>
                    <a:pt x="13913" y="14725"/>
                  </a:lnTo>
                  <a:lnTo>
                    <a:pt x="13308" y="14037"/>
                  </a:lnTo>
                  <a:lnTo>
                    <a:pt x="12930" y="14220"/>
                  </a:lnTo>
                  <a:lnTo>
                    <a:pt x="12325" y="14220"/>
                  </a:lnTo>
                  <a:lnTo>
                    <a:pt x="11380" y="14954"/>
                  </a:lnTo>
                  <a:lnTo>
                    <a:pt x="10397" y="16101"/>
                  </a:lnTo>
                  <a:lnTo>
                    <a:pt x="9981" y="17798"/>
                  </a:lnTo>
                  <a:lnTo>
                    <a:pt x="9376" y="19220"/>
                  </a:lnTo>
                  <a:lnTo>
                    <a:pt x="9225" y="18991"/>
                  </a:lnTo>
                  <a:lnTo>
                    <a:pt x="9225" y="19220"/>
                  </a:lnTo>
                  <a:lnTo>
                    <a:pt x="7826" y="19679"/>
                  </a:lnTo>
                  <a:lnTo>
                    <a:pt x="6881" y="19220"/>
                  </a:lnTo>
                  <a:lnTo>
                    <a:pt x="6881" y="19679"/>
                  </a:lnTo>
                  <a:lnTo>
                    <a:pt x="5671" y="19954"/>
                  </a:lnTo>
                  <a:lnTo>
                    <a:pt x="5104" y="19679"/>
                  </a:lnTo>
                  <a:lnTo>
                    <a:pt x="4121" y="18073"/>
                  </a:lnTo>
                  <a:lnTo>
                    <a:pt x="4348" y="17798"/>
                  </a:lnTo>
                  <a:lnTo>
                    <a:pt x="4348" y="17339"/>
                  </a:lnTo>
                  <a:lnTo>
                    <a:pt x="3743" y="17339"/>
                  </a:lnTo>
                  <a:lnTo>
                    <a:pt x="3554" y="16101"/>
                  </a:lnTo>
                  <a:lnTo>
                    <a:pt x="2155" y="15459"/>
                  </a:lnTo>
                  <a:lnTo>
                    <a:pt x="227" y="15459"/>
                  </a:lnTo>
                  <a:lnTo>
                    <a:pt x="0" y="13486"/>
                  </a:lnTo>
                  <a:lnTo>
                    <a:pt x="0" y="11147"/>
                  </a:lnTo>
                  <a:lnTo>
                    <a:pt x="0" y="9954"/>
                  </a:lnTo>
                  <a:lnTo>
                    <a:pt x="605" y="9725"/>
                  </a:lnTo>
                  <a:lnTo>
                    <a:pt x="1021" y="8532"/>
                  </a:lnTo>
                  <a:lnTo>
                    <a:pt x="1172" y="8073"/>
                  </a:lnTo>
                  <a:lnTo>
                    <a:pt x="1172" y="7385"/>
                  </a:lnTo>
                  <a:lnTo>
                    <a:pt x="1550" y="6651"/>
                  </a:lnTo>
                  <a:lnTo>
                    <a:pt x="1172" y="4954"/>
                  </a:lnTo>
                  <a:lnTo>
                    <a:pt x="1172" y="4771"/>
                  </a:lnTo>
                  <a:lnTo>
                    <a:pt x="1172" y="2844"/>
                  </a:lnTo>
                  <a:lnTo>
                    <a:pt x="2155" y="1881"/>
                  </a:lnTo>
                  <a:lnTo>
                    <a:pt x="2571" y="917"/>
                  </a:lnTo>
                  <a:lnTo>
                    <a:pt x="3176" y="459"/>
                  </a:lnTo>
                  <a:lnTo>
                    <a:pt x="4348" y="459"/>
                  </a:lnTo>
                  <a:lnTo>
                    <a:pt x="4348" y="0"/>
                  </a:lnTo>
                  <a:lnTo>
                    <a:pt x="5293" y="459"/>
                  </a:lnTo>
                  <a:lnTo>
                    <a:pt x="6276" y="917"/>
                  </a:lnTo>
                  <a:lnTo>
                    <a:pt x="6881" y="1651"/>
                  </a:lnTo>
                  <a:lnTo>
                    <a:pt x="8809" y="1193"/>
                  </a:lnTo>
                  <a:lnTo>
                    <a:pt x="10775" y="2339"/>
                  </a:lnTo>
                  <a:lnTo>
                    <a:pt x="11758" y="1881"/>
                  </a:lnTo>
                  <a:lnTo>
                    <a:pt x="12325" y="1651"/>
                  </a:lnTo>
                  <a:lnTo>
                    <a:pt x="12930" y="1193"/>
                  </a:lnTo>
                  <a:lnTo>
                    <a:pt x="13497" y="917"/>
                  </a:lnTo>
                  <a:lnTo>
                    <a:pt x="16446" y="1651"/>
                  </a:lnTo>
                  <a:lnTo>
                    <a:pt x="17051" y="1193"/>
                  </a:lnTo>
                  <a:lnTo>
                    <a:pt x="17618" y="917"/>
                  </a:lnTo>
                  <a:lnTo>
                    <a:pt x="18034" y="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93" name="Freeform 191"/>
            <p:cNvSpPr>
              <a:spLocks noChangeAspect="1"/>
            </p:cNvSpPr>
            <p:nvPr/>
          </p:nvSpPr>
          <p:spPr bwMode="auto">
            <a:xfrm>
              <a:off x="5083175" y="4795838"/>
              <a:ext cx="50800" cy="36512"/>
            </a:xfrm>
            <a:custGeom>
              <a:avLst/>
              <a:gdLst>
                <a:gd name="T0" fmla="*/ 1481804697 w 20000"/>
                <a:gd name="T1" fmla="*/ 6334306 h 20000"/>
                <a:gd name="T2" fmla="*/ 2099235947 w 20000"/>
                <a:gd name="T3" fmla="*/ 6334306 h 20000"/>
                <a:gd name="T4" fmla="*/ 2099235947 w 20000"/>
                <a:gd name="T5" fmla="*/ 10135672 h 20000"/>
                <a:gd name="T6" fmla="*/ 2147483647 w 20000"/>
                <a:gd name="T7" fmla="*/ 0 h 20000"/>
                <a:gd name="T8" fmla="*/ 2147483647 w 20000"/>
                <a:gd name="T9" fmla="*/ 16467059 h 20000"/>
                <a:gd name="T10" fmla="*/ 2147483647 w 20000"/>
                <a:gd name="T11" fmla="*/ 32301613 h 20000"/>
                <a:gd name="T12" fmla="*/ 2147483647 w 20000"/>
                <a:gd name="T13" fmla="*/ 39270963 h 20000"/>
                <a:gd name="T14" fmla="*/ 2147483647 w 20000"/>
                <a:gd name="T15" fmla="*/ 42438100 h 20000"/>
                <a:gd name="T16" fmla="*/ 2147483647 w 20000"/>
                <a:gd name="T17" fmla="*/ 32301613 h 20000"/>
                <a:gd name="T18" fmla="*/ 2099235947 w 20000"/>
                <a:gd name="T19" fmla="*/ 39270963 h 20000"/>
                <a:gd name="T20" fmla="*/ 1687491135 w 20000"/>
                <a:gd name="T21" fmla="*/ 42438100 h 20000"/>
                <a:gd name="T22" fmla="*/ 1070201963 w 20000"/>
                <a:gd name="T23" fmla="*/ 49405142 h 20000"/>
                <a:gd name="T24" fmla="*/ 1070201963 w 20000"/>
                <a:gd name="T25" fmla="*/ 39270963 h 20000"/>
                <a:gd name="T26" fmla="*/ 0 w 20000"/>
                <a:gd name="T27" fmla="*/ 42438100 h 20000"/>
                <a:gd name="T28" fmla="*/ 0 w 20000"/>
                <a:gd name="T29" fmla="*/ 39270963 h 20000"/>
                <a:gd name="T30" fmla="*/ 411547952 w 20000"/>
                <a:gd name="T31" fmla="*/ 32301613 h 20000"/>
                <a:gd name="T32" fmla="*/ 864316552 w 20000"/>
                <a:gd name="T33" fmla="*/ 16467059 h 20000"/>
                <a:gd name="T34" fmla="*/ 1481804697 w 20000"/>
                <a:gd name="T35" fmla="*/ 10135672 h 20000"/>
                <a:gd name="T36" fmla="*/ 1481804697 w 20000"/>
                <a:gd name="T37" fmla="*/ 6334306 h 200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000"/>
                <a:gd name="T58" fmla="*/ 0 h 20000"/>
                <a:gd name="T59" fmla="*/ 20000 w 20000"/>
                <a:gd name="T60" fmla="*/ 20000 h 2000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000" h="20000">
                  <a:moveTo>
                    <a:pt x="8090" y="2532"/>
                  </a:moveTo>
                  <a:lnTo>
                    <a:pt x="11461" y="2532"/>
                  </a:lnTo>
                  <a:lnTo>
                    <a:pt x="11461" y="4051"/>
                  </a:lnTo>
                  <a:lnTo>
                    <a:pt x="17528" y="0"/>
                  </a:lnTo>
                  <a:lnTo>
                    <a:pt x="19775" y="6582"/>
                  </a:lnTo>
                  <a:lnTo>
                    <a:pt x="19775" y="12911"/>
                  </a:lnTo>
                  <a:lnTo>
                    <a:pt x="19775" y="15696"/>
                  </a:lnTo>
                  <a:lnTo>
                    <a:pt x="17528" y="16962"/>
                  </a:lnTo>
                  <a:lnTo>
                    <a:pt x="15056" y="12911"/>
                  </a:lnTo>
                  <a:lnTo>
                    <a:pt x="11461" y="15696"/>
                  </a:lnTo>
                  <a:lnTo>
                    <a:pt x="9213" y="16962"/>
                  </a:lnTo>
                  <a:lnTo>
                    <a:pt x="5843" y="19747"/>
                  </a:lnTo>
                  <a:lnTo>
                    <a:pt x="5843" y="15696"/>
                  </a:lnTo>
                  <a:lnTo>
                    <a:pt x="0" y="16962"/>
                  </a:lnTo>
                  <a:lnTo>
                    <a:pt x="0" y="15696"/>
                  </a:lnTo>
                  <a:lnTo>
                    <a:pt x="2247" y="12911"/>
                  </a:lnTo>
                  <a:lnTo>
                    <a:pt x="4719" y="6582"/>
                  </a:lnTo>
                  <a:lnTo>
                    <a:pt x="8090" y="4051"/>
                  </a:lnTo>
                  <a:lnTo>
                    <a:pt x="8090" y="2532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94" name="Freeform 192"/>
            <p:cNvSpPr>
              <a:spLocks noChangeAspect="1"/>
            </p:cNvSpPr>
            <p:nvPr/>
          </p:nvSpPr>
          <p:spPr bwMode="auto">
            <a:xfrm>
              <a:off x="4903788" y="4948238"/>
              <a:ext cx="300037" cy="214312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0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0 h 200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000"/>
                <a:gd name="T118" fmla="*/ 0 h 20000"/>
                <a:gd name="T119" fmla="*/ 20000 w 20000"/>
                <a:gd name="T120" fmla="*/ 20000 h 200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000" h="20000">
                  <a:moveTo>
                    <a:pt x="15265" y="0"/>
                  </a:moveTo>
                  <a:lnTo>
                    <a:pt x="15871" y="1153"/>
                  </a:lnTo>
                  <a:lnTo>
                    <a:pt x="16439" y="1153"/>
                  </a:lnTo>
                  <a:lnTo>
                    <a:pt x="16818" y="1375"/>
                  </a:lnTo>
                  <a:lnTo>
                    <a:pt x="17424" y="1818"/>
                  </a:lnTo>
                  <a:lnTo>
                    <a:pt x="18030" y="1818"/>
                  </a:lnTo>
                  <a:lnTo>
                    <a:pt x="18409" y="2084"/>
                  </a:lnTo>
                  <a:lnTo>
                    <a:pt x="18598" y="2084"/>
                  </a:lnTo>
                  <a:lnTo>
                    <a:pt x="18977" y="2971"/>
                  </a:lnTo>
                  <a:lnTo>
                    <a:pt x="19583" y="3636"/>
                  </a:lnTo>
                  <a:lnTo>
                    <a:pt x="19962" y="4346"/>
                  </a:lnTo>
                  <a:lnTo>
                    <a:pt x="19962" y="4789"/>
                  </a:lnTo>
                  <a:lnTo>
                    <a:pt x="19394" y="5055"/>
                  </a:lnTo>
                  <a:lnTo>
                    <a:pt x="19394" y="5942"/>
                  </a:lnTo>
                  <a:lnTo>
                    <a:pt x="19394" y="7317"/>
                  </a:lnTo>
                  <a:lnTo>
                    <a:pt x="18977" y="7805"/>
                  </a:lnTo>
                  <a:lnTo>
                    <a:pt x="19583" y="8514"/>
                  </a:lnTo>
                  <a:lnTo>
                    <a:pt x="19394" y="8692"/>
                  </a:lnTo>
                  <a:lnTo>
                    <a:pt x="18598" y="8692"/>
                  </a:lnTo>
                  <a:lnTo>
                    <a:pt x="18598" y="9845"/>
                  </a:lnTo>
                  <a:lnTo>
                    <a:pt x="18409" y="10776"/>
                  </a:lnTo>
                  <a:lnTo>
                    <a:pt x="18598" y="11663"/>
                  </a:lnTo>
                  <a:lnTo>
                    <a:pt x="13485" y="13525"/>
                  </a:lnTo>
                  <a:lnTo>
                    <a:pt x="13864" y="14412"/>
                  </a:lnTo>
                  <a:lnTo>
                    <a:pt x="13864" y="15122"/>
                  </a:lnTo>
                  <a:lnTo>
                    <a:pt x="13485" y="15122"/>
                  </a:lnTo>
                  <a:lnTo>
                    <a:pt x="12727" y="15122"/>
                  </a:lnTo>
                  <a:lnTo>
                    <a:pt x="11364" y="15565"/>
                  </a:lnTo>
                  <a:lnTo>
                    <a:pt x="11364" y="16497"/>
                  </a:lnTo>
                  <a:lnTo>
                    <a:pt x="10379" y="16940"/>
                  </a:lnTo>
                  <a:lnTo>
                    <a:pt x="9394" y="17650"/>
                  </a:lnTo>
                  <a:lnTo>
                    <a:pt x="8598" y="19468"/>
                  </a:lnTo>
                  <a:lnTo>
                    <a:pt x="7803" y="19956"/>
                  </a:lnTo>
                  <a:lnTo>
                    <a:pt x="7652" y="19468"/>
                  </a:lnTo>
                  <a:lnTo>
                    <a:pt x="6061" y="19468"/>
                  </a:lnTo>
                  <a:lnTo>
                    <a:pt x="5265" y="19246"/>
                  </a:lnTo>
                  <a:lnTo>
                    <a:pt x="4697" y="18758"/>
                  </a:lnTo>
                  <a:lnTo>
                    <a:pt x="3712" y="18315"/>
                  </a:lnTo>
                  <a:lnTo>
                    <a:pt x="3485" y="18315"/>
                  </a:lnTo>
                  <a:lnTo>
                    <a:pt x="2159" y="18758"/>
                  </a:lnTo>
                  <a:lnTo>
                    <a:pt x="1553" y="17428"/>
                  </a:lnTo>
                  <a:lnTo>
                    <a:pt x="0" y="15787"/>
                  </a:lnTo>
                  <a:lnTo>
                    <a:pt x="379" y="9623"/>
                  </a:lnTo>
                  <a:lnTo>
                    <a:pt x="3485" y="9623"/>
                  </a:lnTo>
                  <a:lnTo>
                    <a:pt x="3485" y="9135"/>
                  </a:lnTo>
                  <a:lnTo>
                    <a:pt x="3485" y="8692"/>
                  </a:lnTo>
                  <a:lnTo>
                    <a:pt x="3485" y="7317"/>
                  </a:lnTo>
                  <a:lnTo>
                    <a:pt x="3485" y="5055"/>
                  </a:lnTo>
                  <a:lnTo>
                    <a:pt x="4091" y="5499"/>
                  </a:lnTo>
                  <a:lnTo>
                    <a:pt x="4470" y="6608"/>
                  </a:lnTo>
                  <a:lnTo>
                    <a:pt x="5644" y="5499"/>
                  </a:lnTo>
                  <a:lnTo>
                    <a:pt x="6061" y="6608"/>
                  </a:lnTo>
                  <a:lnTo>
                    <a:pt x="7197" y="7317"/>
                  </a:lnTo>
                  <a:lnTo>
                    <a:pt x="7803" y="7317"/>
                  </a:lnTo>
                  <a:lnTo>
                    <a:pt x="8598" y="7317"/>
                  </a:lnTo>
                  <a:lnTo>
                    <a:pt x="8598" y="6608"/>
                  </a:lnTo>
                  <a:lnTo>
                    <a:pt x="8826" y="6608"/>
                  </a:lnTo>
                  <a:lnTo>
                    <a:pt x="9773" y="7982"/>
                  </a:lnTo>
                  <a:lnTo>
                    <a:pt x="10758" y="7982"/>
                  </a:lnTo>
                  <a:lnTo>
                    <a:pt x="11742" y="9623"/>
                  </a:lnTo>
                  <a:lnTo>
                    <a:pt x="11932" y="10333"/>
                  </a:lnTo>
                  <a:lnTo>
                    <a:pt x="12917" y="9845"/>
                  </a:lnTo>
                  <a:lnTo>
                    <a:pt x="12917" y="10333"/>
                  </a:lnTo>
                  <a:lnTo>
                    <a:pt x="13295" y="7982"/>
                  </a:lnTo>
                  <a:lnTo>
                    <a:pt x="12727" y="7982"/>
                  </a:lnTo>
                  <a:lnTo>
                    <a:pt x="12727" y="8514"/>
                  </a:lnTo>
                  <a:lnTo>
                    <a:pt x="11932" y="7982"/>
                  </a:lnTo>
                  <a:lnTo>
                    <a:pt x="11136" y="7317"/>
                  </a:lnTo>
                  <a:lnTo>
                    <a:pt x="10758" y="6874"/>
                  </a:lnTo>
                  <a:lnTo>
                    <a:pt x="11136" y="5942"/>
                  </a:lnTo>
                  <a:lnTo>
                    <a:pt x="11136" y="5055"/>
                  </a:lnTo>
                  <a:lnTo>
                    <a:pt x="11364" y="4346"/>
                  </a:lnTo>
                  <a:lnTo>
                    <a:pt x="11364" y="2971"/>
                  </a:lnTo>
                  <a:lnTo>
                    <a:pt x="11136" y="2528"/>
                  </a:lnTo>
                  <a:lnTo>
                    <a:pt x="11742" y="1818"/>
                  </a:lnTo>
                  <a:lnTo>
                    <a:pt x="11932" y="710"/>
                  </a:lnTo>
                  <a:lnTo>
                    <a:pt x="11932" y="177"/>
                  </a:lnTo>
                  <a:lnTo>
                    <a:pt x="15265" y="0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95" name="Freeform 193"/>
            <p:cNvSpPr>
              <a:spLocks noChangeAspect="1"/>
            </p:cNvSpPr>
            <p:nvPr/>
          </p:nvSpPr>
          <p:spPr bwMode="auto">
            <a:xfrm>
              <a:off x="3914775" y="4413250"/>
              <a:ext cx="152400" cy="93663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0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0 w 20000"/>
                <a:gd name="T93" fmla="*/ 2147483647 h 20000"/>
                <a:gd name="T94" fmla="*/ 2147483647 w 20000"/>
                <a:gd name="T95" fmla="*/ 2147483647 h 20000"/>
                <a:gd name="T96" fmla="*/ 2147483647 w 20000"/>
                <a:gd name="T97" fmla="*/ 2147483647 h 20000"/>
                <a:gd name="T98" fmla="*/ 2147483647 w 20000"/>
                <a:gd name="T99" fmla="*/ 2147483647 h 200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000"/>
                <a:gd name="T151" fmla="*/ 0 h 20000"/>
                <a:gd name="T152" fmla="*/ 20000 w 20000"/>
                <a:gd name="T153" fmla="*/ 20000 h 200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000" h="20000">
                  <a:moveTo>
                    <a:pt x="2222" y="2030"/>
                  </a:moveTo>
                  <a:lnTo>
                    <a:pt x="3778" y="406"/>
                  </a:lnTo>
                  <a:lnTo>
                    <a:pt x="6148" y="406"/>
                  </a:lnTo>
                  <a:lnTo>
                    <a:pt x="9185" y="0"/>
                  </a:lnTo>
                  <a:lnTo>
                    <a:pt x="10296" y="406"/>
                  </a:lnTo>
                  <a:lnTo>
                    <a:pt x="11926" y="3147"/>
                  </a:lnTo>
                  <a:lnTo>
                    <a:pt x="13037" y="3147"/>
                  </a:lnTo>
                  <a:lnTo>
                    <a:pt x="13407" y="5787"/>
                  </a:lnTo>
                  <a:lnTo>
                    <a:pt x="14148" y="5787"/>
                  </a:lnTo>
                  <a:lnTo>
                    <a:pt x="14963" y="7310"/>
                  </a:lnTo>
                  <a:lnTo>
                    <a:pt x="15259" y="8325"/>
                  </a:lnTo>
                  <a:lnTo>
                    <a:pt x="17259" y="8934"/>
                  </a:lnTo>
                  <a:lnTo>
                    <a:pt x="17259" y="10964"/>
                  </a:lnTo>
                  <a:lnTo>
                    <a:pt x="18000" y="11574"/>
                  </a:lnTo>
                  <a:lnTo>
                    <a:pt x="17259" y="14112"/>
                  </a:lnTo>
                  <a:lnTo>
                    <a:pt x="18000" y="15736"/>
                  </a:lnTo>
                  <a:lnTo>
                    <a:pt x="18444" y="15736"/>
                  </a:lnTo>
                  <a:lnTo>
                    <a:pt x="19926" y="17259"/>
                  </a:lnTo>
                  <a:lnTo>
                    <a:pt x="19926" y="19391"/>
                  </a:lnTo>
                  <a:lnTo>
                    <a:pt x="18000" y="19391"/>
                  </a:lnTo>
                  <a:lnTo>
                    <a:pt x="17259" y="19391"/>
                  </a:lnTo>
                  <a:lnTo>
                    <a:pt x="16148" y="19898"/>
                  </a:lnTo>
                  <a:lnTo>
                    <a:pt x="14148" y="19391"/>
                  </a:lnTo>
                  <a:lnTo>
                    <a:pt x="14148" y="18274"/>
                  </a:lnTo>
                  <a:lnTo>
                    <a:pt x="11926" y="18274"/>
                  </a:lnTo>
                  <a:lnTo>
                    <a:pt x="6889" y="18274"/>
                  </a:lnTo>
                  <a:lnTo>
                    <a:pt x="5407" y="19391"/>
                  </a:lnTo>
                  <a:lnTo>
                    <a:pt x="4222" y="19391"/>
                  </a:lnTo>
                  <a:lnTo>
                    <a:pt x="1926" y="19898"/>
                  </a:lnTo>
                  <a:lnTo>
                    <a:pt x="4222" y="18274"/>
                  </a:lnTo>
                  <a:lnTo>
                    <a:pt x="1926" y="18274"/>
                  </a:lnTo>
                  <a:lnTo>
                    <a:pt x="1185" y="16751"/>
                  </a:lnTo>
                  <a:lnTo>
                    <a:pt x="4963" y="15736"/>
                  </a:lnTo>
                  <a:lnTo>
                    <a:pt x="4963" y="15127"/>
                  </a:lnTo>
                  <a:lnTo>
                    <a:pt x="6148" y="15127"/>
                  </a:lnTo>
                  <a:lnTo>
                    <a:pt x="7259" y="14112"/>
                  </a:lnTo>
                  <a:lnTo>
                    <a:pt x="10296" y="15736"/>
                  </a:lnTo>
                  <a:lnTo>
                    <a:pt x="11926" y="14112"/>
                  </a:lnTo>
                  <a:lnTo>
                    <a:pt x="9926" y="14112"/>
                  </a:lnTo>
                  <a:lnTo>
                    <a:pt x="8000" y="13096"/>
                  </a:lnTo>
                  <a:lnTo>
                    <a:pt x="5407" y="13096"/>
                  </a:lnTo>
                  <a:lnTo>
                    <a:pt x="1926" y="14112"/>
                  </a:lnTo>
                  <a:lnTo>
                    <a:pt x="1926" y="13096"/>
                  </a:lnTo>
                  <a:lnTo>
                    <a:pt x="2222" y="12589"/>
                  </a:lnTo>
                  <a:lnTo>
                    <a:pt x="1185" y="12589"/>
                  </a:lnTo>
                  <a:lnTo>
                    <a:pt x="296" y="11574"/>
                  </a:lnTo>
                  <a:lnTo>
                    <a:pt x="0" y="8934"/>
                  </a:lnTo>
                  <a:lnTo>
                    <a:pt x="296" y="7310"/>
                  </a:lnTo>
                  <a:lnTo>
                    <a:pt x="1926" y="4772"/>
                  </a:lnTo>
                  <a:lnTo>
                    <a:pt x="2222" y="203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96" name="Freeform 194"/>
            <p:cNvSpPr>
              <a:spLocks noChangeAspect="1"/>
            </p:cNvSpPr>
            <p:nvPr/>
          </p:nvSpPr>
          <p:spPr bwMode="auto">
            <a:xfrm>
              <a:off x="4014788" y="4556125"/>
              <a:ext cx="77787" cy="71438"/>
            </a:xfrm>
            <a:custGeom>
              <a:avLst/>
              <a:gdLst>
                <a:gd name="T0" fmla="*/ 0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0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0 w 20000"/>
                <a:gd name="T39" fmla="*/ 2147483647 h 20000"/>
                <a:gd name="T40" fmla="*/ 0 w 20000"/>
                <a:gd name="T41" fmla="*/ 2147483647 h 20000"/>
                <a:gd name="T42" fmla="*/ 0 w 20000"/>
                <a:gd name="T43" fmla="*/ 2147483647 h 200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00"/>
                <a:gd name="T67" fmla="*/ 0 h 20000"/>
                <a:gd name="T68" fmla="*/ 20000 w 20000"/>
                <a:gd name="T69" fmla="*/ 20000 h 200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00" h="20000">
                  <a:moveTo>
                    <a:pt x="0" y="6184"/>
                  </a:moveTo>
                  <a:lnTo>
                    <a:pt x="2222" y="4079"/>
                  </a:lnTo>
                  <a:lnTo>
                    <a:pt x="3852" y="4079"/>
                  </a:lnTo>
                  <a:lnTo>
                    <a:pt x="6074" y="789"/>
                  </a:lnTo>
                  <a:lnTo>
                    <a:pt x="6815" y="789"/>
                  </a:lnTo>
                  <a:lnTo>
                    <a:pt x="13778" y="0"/>
                  </a:lnTo>
                  <a:lnTo>
                    <a:pt x="16000" y="3421"/>
                  </a:lnTo>
                  <a:lnTo>
                    <a:pt x="16000" y="5395"/>
                  </a:lnTo>
                  <a:lnTo>
                    <a:pt x="16889" y="6184"/>
                  </a:lnTo>
                  <a:lnTo>
                    <a:pt x="16889" y="9605"/>
                  </a:lnTo>
                  <a:lnTo>
                    <a:pt x="19852" y="9605"/>
                  </a:lnTo>
                  <a:lnTo>
                    <a:pt x="19852" y="11579"/>
                  </a:lnTo>
                  <a:lnTo>
                    <a:pt x="18370" y="11579"/>
                  </a:lnTo>
                  <a:lnTo>
                    <a:pt x="18370" y="14211"/>
                  </a:lnTo>
                  <a:lnTo>
                    <a:pt x="16000" y="16316"/>
                  </a:lnTo>
                  <a:lnTo>
                    <a:pt x="13778" y="19868"/>
                  </a:lnTo>
                  <a:lnTo>
                    <a:pt x="8444" y="17763"/>
                  </a:lnTo>
                  <a:lnTo>
                    <a:pt x="2222" y="15000"/>
                  </a:lnTo>
                  <a:lnTo>
                    <a:pt x="2222" y="12895"/>
                  </a:lnTo>
                  <a:lnTo>
                    <a:pt x="0" y="9605"/>
                  </a:lnTo>
                  <a:lnTo>
                    <a:pt x="0" y="7500"/>
                  </a:lnTo>
                  <a:lnTo>
                    <a:pt x="0" y="6184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97" name="Freeform 195"/>
            <p:cNvSpPr>
              <a:spLocks noChangeAspect="1"/>
            </p:cNvSpPr>
            <p:nvPr/>
          </p:nvSpPr>
          <p:spPr bwMode="auto">
            <a:xfrm>
              <a:off x="4983163" y="5111750"/>
              <a:ext cx="196850" cy="146050"/>
            </a:xfrm>
            <a:custGeom>
              <a:avLst/>
              <a:gdLst>
                <a:gd name="T0" fmla="*/ 0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0 h 20000"/>
                <a:gd name="T20" fmla="*/ 2147483647 w 20000"/>
                <a:gd name="T21" fmla="*/ 0 h 20000"/>
                <a:gd name="T22" fmla="*/ 2147483647 w 20000"/>
                <a:gd name="T23" fmla="*/ 0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2147483647 h 20000"/>
                <a:gd name="T94" fmla="*/ 2147483647 w 20000"/>
                <a:gd name="T95" fmla="*/ 2147483647 h 20000"/>
                <a:gd name="T96" fmla="*/ 2147483647 w 20000"/>
                <a:gd name="T97" fmla="*/ 2147483647 h 20000"/>
                <a:gd name="T98" fmla="*/ 2147483647 w 20000"/>
                <a:gd name="T99" fmla="*/ 2147483647 h 20000"/>
                <a:gd name="T100" fmla="*/ 0 w 20000"/>
                <a:gd name="T101" fmla="*/ 2147483647 h 20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000"/>
                <a:gd name="T154" fmla="*/ 0 h 20000"/>
                <a:gd name="T155" fmla="*/ 20000 w 20000"/>
                <a:gd name="T156" fmla="*/ 20000 h 200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000" h="20000">
                  <a:moveTo>
                    <a:pt x="0" y="6026"/>
                  </a:moveTo>
                  <a:lnTo>
                    <a:pt x="1207" y="6282"/>
                  </a:lnTo>
                  <a:lnTo>
                    <a:pt x="3563" y="6282"/>
                  </a:lnTo>
                  <a:lnTo>
                    <a:pt x="3851" y="6987"/>
                  </a:lnTo>
                  <a:lnTo>
                    <a:pt x="5057" y="6282"/>
                  </a:lnTo>
                  <a:lnTo>
                    <a:pt x="6264" y="3654"/>
                  </a:lnTo>
                  <a:lnTo>
                    <a:pt x="7759" y="2628"/>
                  </a:lnTo>
                  <a:lnTo>
                    <a:pt x="9253" y="1987"/>
                  </a:lnTo>
                  <a:lnTo>
                    <a:pt x="9253" y="641"/>
                  </a:lnTo>
                  <a:lnTo>
                    <a:pt x="11322" y="0"/>
                  </a:lnTo>
                  <a:lnTo>
                    <a:pt x="12529" y="0"/>
                  </a:lnTo>
                  <a:lnTo>
                    <a:pt x="13103" y="0"/>
                  </a:lnTo>
                  <a:lnTo>
                    <a:pt x="13736" y="1026"/>
                  </a:lnTo>
                  <a:lnTo>
                    <a:pt x="15517" y="641"/>
                  </a:lnTo>
                  <a:lnTo>
                    <a:pt x="16092" y="1026"/>
                  </a:lnTo>
                  <a:lnTo>
                    <a:pt x="17011" y="1667"/>
                  </a:lnTo>
                  <a:lnTo>
                    <a:pt x="17586" y="1987"/>
                  </a:lnTo>
                  <a:lnTo>
                    <a:pt x="19368" y="1987"/>
                  </a:lnTo>
                  <a:lnTo>
                    <a:pt x="19368" y="2628"/>
                  </a:lnTo>
                  <a:lnTo>
                    <a:pt x="19943" y="4295"/>
                  </a:lnTo>
                  <a:lnTo>
                    <a:pt x="19943" y="6026"/>
                  </a:lnTo>
                  <a:lnTo>
                    <a:pt x="19943" y="7628"/>
                  </a:lnTo>
                  <a:lnTo>
                    <a:pt x="19943" y="8013"/>
                  </a:lnTo>
                  <a:lnTo>
                    <a:pt x="19368" y="8654"/>
                  </a:lnTo>
                  <a:lnTo>
                    <a:pt x="19943" y="8910"/>
                  </a:lnTo>
                  <a:lnTo>
                    <a:pt x="19368" y="8910"/>
                  </a:lnTo>
                  <a:lnTo>
                    <a:pt x="19368" y="10256"/>
                  </a:lnTo>
                  <a:lnTo>
                    <a:pt x="19368" y="11282"/>
                  </a:lnTo>
                  <a:lnTo>
                    <a:pt x="19943" y="12308"/>
                  </a:lnTo>
                  <a:lnTo>
                    <a:pt x="18793" y="13910"/>
                  </a:lnTo>
                  <a:lnTo>
                    <a:pt x="18448" y="14936"/>
                  </a:lnTo>
                  <a:lnTo>
                    <a:pt x="18448" y="15897"/>
                  </a:lnTo>
                  <a:lnTo>
                    <a:pt x="17874" y="17308"/>
                  </a:lnTo>
                  <a:lnTo>
                    <a:pt x="15172" y="19936"/>
                  </a:lnTo>
                  <a:lnTo>
                    <a:pt x="14598" y="19231"/>
                  </a:lnTo>
                  <a:lnTo>
                    <a:pt x="13103" y="19936"/>
                  </a:lnTo>
                  <a:lnTo>
                    <a:pt x="11609" y="19231"/>
                  </a:lnTo>
                  <a:lnTo>
                    <a:pt x="10115" y="19231"/>
                  </a:lnTo>
                  <a:lnTo>
                    <a:pt x="9253" y="19231"/>
                  </a:lnTo>
                  <a:lnTo>
                    <a:pt x="9253" y="17564"/>
                  </a:lnTo>
                  <a:lnTo>
                    <a:pt x="7759" y="17308"/>
                  </a:lnTo>
                  <a:lnTo>
                    <a:pt x="6839" y="17308"/>
                  </a:lnTo>
                  <a:lnTo>
                    <a:pt x="6264" y="15897"/>
                  </a:lnTo>
                  <a:lnTo>
                    <a:pt x="5977" y="13910"/>
                  </a:lnTo>
                  <a:lnTo>
                    <a:pt x="5402" y="13910"/>
                  </a:lnTo>
                  <a:lnTo>
                    <a:pt x="5057" y="12308"/>
                  </a:lnTo>
                  <a:lnTo>
                    <a:pt x="3563" y="11667"/>
                  </a:lnTo>
                  <a:lnTo>
                    <a:pt x="2126" y="10641"/>
                  </a:lnTo>
                  <a:lnTo>
                    <a:pt x="2126" y="9615"/>
                  </a:lnTo>
                  <a:lnTo>
                    <a:pt x="575" y="7628"/>
                  </a:lnTo>
                  <a:lnTo>
                    <a:pt x="0" y="6026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98" name="Freeform 196"/>
            <p:cNvSpPr>
              <a:spLocks noChangeAspect="1"/>
            </p:cNvSpPr>
            <p:nvPr/>
          </p:nvSpPr>
          <p:spPr bwMode="auto">
            <a:xfrm>
              <a:off x="5392738" y="4518025"/>
              <a:ext cx="252412" cy="285750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0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0 w 20000"/>
                <a:gd name="T59" fmla="*/ 2147483647 h 20000"/>
                <a:gd name="T60" fmla="*/ 0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000"/>
                <a:gd name="T130" fmla="*/ 0 h 20000"/>
                <a:gd name="T131" fmla="*/ 20000 w 20000"/>
                <a:gd name="T132" fmla="*/ 20000 h 200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000" h="20000">
                  <a:moveTo>
                    <a:pt x="3453" y="1728"/>
                  </a:moveTo>
                  <a:lnTo>
                    <a:pt x="3946" y="1229"/>
                  </a:lnTo>
                  <a:lnTo>
                    <a:pt x="4170" y="897"/>
                  </a:lnTo>
                  <a:lnTo>
                    <a:pt x="5785" y="2259"/>
                  </a:lnTo>
                  <a:lnTo>
                    <a:pt x="6951" y="2591"/>
                  </a:lnTo>
                  <a:lnTo>
                    <a:pt x="9058" y="1728"/>
                  </a:lnTo>
                  <a:lnTo>
                    <a:pt x="10628" y="1894"/>
                  </a:lnTo>
                  <a:lnTo>
                    <a:pt x="12556" y="1395"/>
                  </a:lnTo>
                  <a:lnTo>
                    <a:pt x="13229" y="1395"/>
                  </a:lnTo>
                  <a:lnTo>
                    <a:pt x="15112" y="1229"/>
                  </a:lnTo>
                  <a:lnTo>
                    <a:pt x="16233" y="1229"/>
                  </a:lnTo>
                  <a:lnTo>
                    <a:pt x="17668" y="897"/>
                  </a:lnTo>
                  <a:lnTo>
                    <a:pt x="18565" y="532"/>
                  </a:lnTo>
                  <a:lnTo>
                    <a:pt x="18789" y="0"/>
                  </a:lnTo>
                  <a:lnTo>
                    <a:pt x="19955" y="365"/>
                  </a:lnTo>
                  <a:lnTo>
                    <a:pt x="19507" y="1229"/>
                  </a:lnTo>
                  <a:lnTo>
                    <a:pt x="19507" y="1395"/>
                  </a:lnTo>
                  <a:lnTo>
                    <a:pt x="19507" y="2591"/>
                  </a:lnTo>
                  <a:lnTo>
                    <a:pt x="19238" y="3953"/>
                  </a:lnTo>
                  <a:lnTo>
                    <a:pt x="17668" y="5515"/>
                  </a:lnTo>
                  <a:lnTo>
                    <a:pt x="17399" y="6179"/>
                  </a:lnTo>
                  <a:lnTo>
                    <a:pt x="17399" y="6711"/>
                  </a:lnTo>
                  <a:lnTo>
                    <a:pt x="15785" y="8439"/>
                  </a:lnTo>
                  <a:lnTo>
                    <a:pt x="15785" y="8970"/>
                  </a:lnTo>
                  <a:lnTo>
                    <a:pt x="13722" y="11362"/>
                  </a:lnTo>
                  <a:lnTo>
                    <a:pt x="10179" y="13920"/>
                  </a:lnTo>
                  <a:lnTo>
                    <a:pt x="7892" y="15349"/>
                  </a:lnTo>
                  <a:lnTo>
                    <a:pt x="4170" y="17542"/>
                  </a:lnTo>
                  <a:lnTo>
                    <a:pt x="1166" y="19967"/>
                  </a:lnTo>
                  <a:lnTo>
                    <a:pt x="0" y="18937"/>
                  </a:lnTo>
                  <a:lnTo>
                    <a:pt x="0" y="13588"/>
                  </a:lnTo>
                  <a:lnTo>
                    <a:pt x="1839" y="12027"/>
                  </a:lnTo>
                  <a:lnTo>
                    <a:pt x="2780" y="11694"/>
                  </a:lnTo>
                  <a:lnTo>
                    <a:pt x="3946" y="11694"/>
                  </a:lnTo>
                  <a:lnTo>
                    <a:pt x="4664" y="10864"/>
                  </a:lnTo>
                  <a:lnTo>
                    <a:pt x="7220" y="10332"/>
                  </a:lnTo>
                  <a:lnTo>
                    <a:pt x="7892" y="10332"/>
                  </a:lnTo>
                  <a:lnTo>
                    <a:pt x="13722" y="5847"/>
                  </a:lnTo>
                  <a:lnTo>
                    <a:pt x="11839" y="5847"/>
                  </a:lnTo>
                  <a:lnTo>
                    <a:pt x="5785" y="4153"/>
                  </a:lnTo>
                  <a:lnTo>
                    <a:pt x="4664" y="3621"/>
                  </a:lnTo>
                  <a:lnTo>
                    <a:pt x="3004" y="2259"/>
                  </a:lnTo>
                  <a:lnTo>
                    <a:pt x="3453" y="1728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4000" anchor="ctr">
              <a:spAutoFit/>
            </a:bodyPr>
            <a:lstStyle/>
            <a:p>
              <a:endParaRPr lang="en-SG"/>
            </a:p>
          </p:txBody>
        </p:sp>
        <p:sp>
          <p:nvSpPr>
            <p:cNvPr id="499" name="Freeform 197"/>
            <p:cNvSpPr>
              <a:spLocks noChangeAspect="1"/>
            </p:cNvSpPr>
            <p:nvPr/>
          </p:nvSpPr>
          <p:spPr bwMode="auto">
            <a:xfrm>
              <a:off x="4756150" y="5253038"/>
              <a:ext cx="409575" cy="290512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2147483647 h 20000"/>
                <a:gd name="T94" fmla="*/ 2147483647 w 20000"/>
                <a:gd name="T95" fmla="*/ 0 h 200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000"/>
                <a:gd name="T145" fmla="*/ 0 h 20000"/>
                <a:gd name="T146" fmla="*/ 20000 w 20000"/>
                <a:gd name="T147" fmla="*/ 20000 h 200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000" h="20000">
                  <a:moveTo>
                    <a:pt x="15506" y="0"/>
                  </a:moveTo>
                  <a:lnTo>
                    <a:pt x="15090" y="523"/>
                  </a:lnTo>
                  <a:lnTo>
                    <a:pt x="14646" y="523"/>
                  </a:lnTo>
                  <a:lnTo>
                    <a:pt x="13953" y="1373"/>
                  </a:lnTo>
                  <a:lnTo>
                    <a:pt x="13675" y="1373"/>
                  </a:lnTo>
                  <a:lnTo>
                    <a:pt x="13509" y="1699"/>
                  </a:lnTo>
                  <a:lnTo>
                    <a:pt x="13232" y="1863"/>
                  </a:lnTo>
                  <a:lnTo>
                    <a:pt x="12788" y="2549"/>
                  </a:lnTo>
                  <a:lnTo>
                    <a:pt x="12788" y="3235"/>
                  </a:lnTo>
                  <a:lnTo>
                    <a:pt x="12372" y="3562"/>
                  </a:lnTo>
                  <a:lnTo>
                    <a:pt x="11650" y="3889"/>
                  </a:lnTo>
                  <a:lnTo>
                    <a:pt x="11068" y="5261"/>
                  </a:lnTo>
                  <a:lnTo>
                    <a:pt x="10485" y="5261"/>
                  </a:lnTo>
                  <a:lnTo>
                    <a:pt x="9764" y="5261"/>
                  </a:lnTo>
                  <a:lnTo>
                    <a:pt x="9071" y="5261"/>
                  </a:lnTo>
                  <a:lnTo>
                    <a:pt x="8350" y="4739"/>
                  </a:lnTo>
                  <a:lnTo>
                    <a:pt x="7628" y="4739"/>
                  </a:lnTo>
                  <a:lnTo>
                    <a:pt x="7628" y="5752"/>
                  </a:lnTo>
                  <a:lnTo>
                    <a:pt x="6907" y="6601"/>
                  </a:lnTo>
                  <a:lnTo>
                    <a:pt x="6463" y="6601"/>
                  </a:lnTo>
                  <a:lnTo>
                    <a:pt x="6463" y="6765"/>
                  </a:lnTo>
                  <a:lnTo>
                    <a:pt x="5742" y="6765"/>
                  </a:lnTo>
                  <a:lnTo>
                    <a:pt x="5049" y="7092"/>
                  </a:lnTo>
                  <a:lnTo>
                    <a:pt x="5049" y="6275"/>
                  </a:lnTo>
                  <a:lnTo>
                    <a:pt x="5326" y="5752"/>
                  </a:lnTo>
                  <a:lnTo>
                    <a:pt x="5049" y="5261"/>
                  </a:lnTo>
                  <a:lnTo>
                    <a:pt x="4882" y="4412"/>
                  </a:lnTo>
                  <a:lnTo>
                    <a:pt x="4438" y="3889"/>
                  </a:lnTo>
                  <a:lnTo>
                    <a:pt x="4161" y="9641"/>
                  </a:lnTo>
                  <a:lnTo>
                    <a:pt x="3745" y="9641"/>
                  </a:lnTo>
                  <a:lnTo>
                    <a:pt x="3162" y="10163"/>
                  </a:lnTo>
                  <a:lnTo>
                    <a:pt x="3024" y="10359"/>
                  </a:lnTo>
                  <a:lnTo>
                    <a:pt x="2607" y="10163"/>
                  </a:lnTo>
                  <a:lnTo>
                    <a:pt x="1997" y="10163"/>
                  </a:lnTo>
                  <a:lnTo>
                    <a:pt x="1581" y="10163"/>
                  </a:lnTo>
                  <a:lnTo>
                    <a:pt x="860" y="9837"/>
                  </a:lnTo>
                  <a:lnTo>
                    <a:pt x="860" y="8954"/>
                  </a:lnTo>
                  <a:lnTo>
                    <a:pt x="749" y="8954"/>
                  </a:lnTo>
                  <a:lnTo>
                    <a:pt x="444" y="8954"/>
                  </a:lnTo>
                  <a:lnTo>
                    <a:pt x="166" y="9641"/>
                  </a:lnTo>
                  <a:lnTo>
                    <a:pt x="0" y="9837"/>
                  </a:lnTo>
                  <a:lnTo>
                    <a:pt x="166" y="10686"/>
                  </a:lnTo>
                  <a:lnTo>
                    <a:pt x="860" y="12516"/>
                  </a:lnTo>
                  <a:lnTo>
                    <a:pt x="1886" y="14706"/>
                  </a:lnTo>
                  <a:lnTo>
                    <a:pt x="1997" y="15556"/>
                  </a:lnTo>
                  <a:lnTo>
                    <a:pt x="1886" y="16438"/>
                  </a:lnTo>
                  <a:lnTo>
                    <a:pt x="1442" y="16438"/>
                  </a:lnTo>
                  <a:lnTo>
                    <a:pt x="1442" y="16765"/>
                  </a:lnTo>
                  <a:lnTo>
                    <a:pt x="1997" y="18105"/>
                  </a:lnTo>
                  <a:lnTo>
                    <a:pt x="1886" y="18954"/>
                  </a:lnTo>
                  <a:lnTo>
                    <a:pt x="1997" y="18954"/>
                  </a:lnTo>
                  <a:lnTo>
                    <a:pt x="1997" y="18627"/>
                  </a:lnTo>
                  <a:lnTo>
                    <a:pt x="2607" y="18627"/>
                  </a:lnTo>
                  <a:lnTo>
                    <a:pt x="2607" y="19118"/>
                  </a:lnTo>
                  <a:lnTo>
                    <a:pt x="2746" y="19118"/>
                  </a:lnTo>
                  <a:lnTo>
                    <a:pt x="3162" y="19641"/>
                  </a:lnTo>
                  <a:lnTo>
                    <a:pt x="3883" y="19967"/>
                  </a:lnTo>
                  <a:lnTo>
                    <a:pt x="4161" y="19444"/>
                  </a:lnTo>
                  <a:lnTo>
                    <a:pt x="4438" y="19118"/>
                  </a:lnTo>
                  <a:lnTo>
                    <a:pt x="5603" y="19118"/>
                  </a:lnTo>
                  <a:lnTo>
                    <a:pt x="6463" y="18954"/>
                  </a:lnTo>
                  <a:lnTo>
                    <a:pt x="6463" y="18627"/>
                  </a:lnTo>
                  <a:lnTo>
                    <a:pt x="7628" y="18627"/>
                  </a:lnTo>
                  <a:lnTo>
                    <a:pt x="8350" y="18627"/>
                  </a:lnTo>
                  <a:lnTo>
                    <a:pt x="9764" y="18954"/>
                  </a:lnTo>
                  <a:lnTo>
                    <a:pt x="9931" y="18627"/>
                  </a:lnTo>
                  <a:lnTo>
                    <a:pt x="10624" y="18627"/>
                  </a:lnTo>
                  <a:lnTo>
                    <a:pt x="10902" y="18301"/>
                  </a:lnTo>
                  <a:lnTo>
                    <a:pt x="11789" y="18301"/>
                  </a:lnTo>
                  <a:lnTo>
                    <a:pt x="14092" y="16438"/>
                  </a:lnTo>
                  <a:lnTo>
                    <a:pt x="15368" y="15098"/>
                  </a:lnTo>
                  <a:lnTo>
                    <a:pt x="16533" y="13889"/>
                  </a:lnTo>
                  <a:lnTo>
                    <a:pt x="16533" y="13366"/>
                  </a:lnTo>
                  <a:lnTo>
                    <a:pt x="17365" y="12353"/>
                  </a:lnTo>
                  <a:lnTo>
                    <a:pt x="17365" y="11830"/>
                  </a:lnTo>
                  <a:lnTo>
                    <a:pt x="18974" y="10163"/>
                  </a:lnTo>
                  <a:lnTo>
                    <a:pt x="19528" y="8824"/>
                  </a:lnTo>
                  <a:lnTo>
                    <a:pt x="19972" y="7484"/>
                  </a:lnTo>
                  <a:lnTo>
                    <a:pt x="19528" y="7484"/>
                  </a:lnTo>
                  <a:lnTo>
                    <a:pt x="18974" y="7092"/>
                  </a:lnTo>
                  <a:lnTo>
                    <a:pt x="18974" y="7614"/>
                  </a:lnTo>
                  <a:lnTo>
                    <a:pt x="18114" y="7614"/>
                  </a:lnTo>
                  <a:lnTo>
                    <a:pt x="17365" y="6601"/>
                  </a:lnTo>
                  <a:lnTo>
                    <a:pt x="18114" y="5752"/>
                  </a:lnTo>
                  <a:lnTo>
                    <a:pt x="18974" y="5752"/>
                  </a:lnTo>
                  <a:lnTo>
                    <a:pt x="18974" y="5425"/>
                  </a:lnTo>
                  <a:lnTo>
                    <a:pt x="18974" y="4412"/>
                  </a:lnTo>
                  <a:lnTo>
                    <a:pt x="18974" y="3235"/>
                  </a:lnTo>
                  <a:lnTo>
                    <a:pt x="18558" y="1863"/>
                  </a:lnTo>
                  <a:lnTo>
                    <a:pt x="18835" y="1373"/>
                  </a:lnTo>
                  <a:lnTo>
                    <a:pt x="18558" y="1209"/>
                  </a:lnTo>
                  <a:lnTo>
                    <a:pt x="18391" y="359"/>
                  </a:lnTo>
                  <a:lnTo>
                    <a:pt x="18114" y="0"/>
                  </a:lnTo>
                  <a:lnTo>
                    <a:pt x="17365" y="359"/>
                  </a:lnTo>
                  <a:lnTo>
                    <a:pt x="16671" y="0"/>
                  </a:lnTo>
                  <a:lnTo>
                    <a:pt x="15950" y="0"/>
                  </a:lnTo>
                  <a:lnTo>
                    <a:pt x="15506" y="0"/>
                  </a:lnTo>
                  <a:close/>
                </a:path>
              </a:pathLst>
            </a:custGeom>
            <a:solidFill>
              <a:srgbClr val="026CB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00" name="Freeform 198"/>
            <p:cNvSpPr>
              <a:spLocks noChangeAspect="1"/>
            </p:cNvSpPr>
            <p:nvPr/>
          </p:nvSpPr>
          <p:spPr bwMode="auto">
            <a:xfrm>
              <a:off x="5018088" y="5397500"/>
              <a:ext cx="57150" cy="50800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684325537 w 20000"/>
                <a:gd name="T9" fmla="*/ 2147483647 h 20000"/>
                <a:gd name="T10" fmla="*/ 0 w 20000"/>
                <a:gd name="T11" fmla="*/ 1796421898 h 20000"/>
                <a:gd name="T12" fmla="*/ 684325537 w 20000"/>
                <a:gd name="T13" fmla="*/ 1444236446 h 20000"/>
                <a:gd name="T14" fmla="*/ 2147483647 w 20000"/>
                <a:gd name="T15" fmla="*/ 563638378 h 20000"/>
                <a:gd name="T16" fmla="*/ 2147483647 w 20000"/>
                <a:gd name="T17" fmla="*/ 0 h 20000"/>
                <a:gd name="T18" fmla="*/ 2147483647 w 20000"/>
                <a:gd name="T19" fmla="*/ 352185615 h 20000"/>
                <a:gd name="T20" fmla="*/ 2147483647 w 20000"/>
                <a:gd name="T21" fmla="*/ 1267997091 h 20000"/>
                <a:gd name="T22" fmla="*/ 2147483647 w 20000"/>
                <a:gd name="T23" fmla="*/ 1796421898 h 20000"/>
                <a:gd name="T24" fmla="*/ 2147483647 w 20000"/>
                <a:gd name="T25" fmla="*/ 2147483647 h 2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00"/>
                <a:gd name="T40" fmla="*/ 0 h 20000"/>
                <a:gd name="T41" fmla="*/ 20000 w 20000"/>
                <a:gd name="T42" fmla="*/ 20000 h 2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00" h="20000">
                  <a:moveTo>
                    <a:pt x="18586" y="12885"/>
                  </a:moveTo>
                  <a:lnTo>
                    <a:pt x="9495" y="14808"/>
                  </a:lnTo>
                  <a:lnTo>
                    <a:pt x="8283" y="19808"/>
                  </a:lnTo>
                  <a:lnTo>
                    <a:pt x="3232" y="17885"/>
                  </a:lnTo>
                  <a:lnTo>
                    <a:pt x="808" y="11923"/>
                  </a:lnTo>
                  <a:lnTo>
                    <a:pt x="0" y="9808"/>
                  </a:lnTo>
                  <a:lnTo>
                    <a:pt x="808" y="7885"/>
                  </a:lnTo>
                  <a:lnTo>
                    <a:pt x="5253" y="3077"/>
                  </a:lnTo>
                  <a:lnTo>
                    <a:pt x="13535" y="0"/>
                  </a:lnTo>
                  <a:lnTo>
                    <a:pt x="16566" y="1923"/>
                  </a:lnTo>
                  <a:lnTo>
                    <a:pt x="19798" y="6923"/>
                  </a:lnTo>
                  <a:lnTo>
                    <a:pt x="18586" y="9808"/>
                  </a:lnTo>
                  <a:lnTo>
                    <a:pt x="18586" y="12885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01" name="Freeform 199"/>
            <p:cNvSpPr>
              <a:spLocks noChangeAspect="1"/>
            </p:cNvSpPr>
            <p:nvPr/>
          </p:nvSpPr>
          <p:spPr bwMode="auto">
            <a:xfrm>
              <a:off x="4911725" y="4295775"/>
              <a:ext cx="409575" cy="403225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0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2147483647 h 20000"/>
                <a:gd name="T94" fmla="*/ 2147483647 w 20000"/>
                <a:gd name="T95" fmla="*/ 2147483647 h 20000"/>
                <a:gd name="T96" fmla="*/ 2147483647 w 20000"/>
                <a:gd name="T97" fmla="*/ 2147483647 h 20000"/>
                <a:gd name="T98" fmla="*/ 2147483647 w 20000"/>
                <a:gd name="T99" fmla="*/ 2147483647 h 20000"/>
                <a:gd name="T100" fmla="*/ 2147483647 w 20000"/>
                <a:gd name="T101" fmla="*/ 0 h 20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000"/>
                <a:gd name="T154" fmla="*/ 0 h 20000"/>
                <a:gd name="T155" fmla="*/ 20000 w 20000"/>
                <a:gd name="T156" fmla="*/ 20000 h 200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000" h="20000">
                  <a:moveTo>
                    <a:pt x="3416" y="0"/>
                  </a:moveTo>
                  <a:lnTo>
                    <a:pt x="17410" y="95"/>
                  </a:lnTo>
                  <a:lnTo>
                    <a:pt x="17686" y="711"/>
                  </a:lnTo>
                  <a:lnTo>
                    <a:pt x="18127" y="1090"/>
                  </a:lnTo>
                  <a:lnTo>
                    <a:pt x="17961" y="1090"/>
                  </a:lnTo>
                  <a:lnTo>
                    <a:pt x="18567" y="3531"/>
                  </a:lnTo>
                  <a:lnTo>
                    <a:pt x="19118" y="3910"/>
                  </a:lnTo>
                  <a:lnTo>
                    <a:pt x="19835" y="4289"/>
                  </a:lnTo>
                  <a:lnTo>
                    <a:pt x="19972" y="4526"/>
                  </a:lnTo>
                  <a:lnTo>
                    <a:pt x="19835" y="5142"/>
                  </a:lnTo>
                  <a:lnTo>
                    <a:pt x="19256" y="4882"/>
                  </a:lnTo>
                  <a:lnTo>
                    <a:pt x="18843" y="5261"/>
                  </a:lnTo>
                  <a:lnTo>
                    <a:pt x="18843" y="5498"/>
                  </a:lnTo>
                  <a:lnTo>
                    <a:pt x="18402" y="5498"/>
                  </a:lnTo>
                  <a:lnTo>
                    <a:pt x="18127" y="6137"/>
                  </a:lnTo>
                  <a:lnTo>
                    <a:pt x="18127" y="6730"/>
                  </a:lnTo>
                  <a:lnTo>
                    <a:pt x="17686" y="8081"/>
                  </a:lnTo>
                  <a:lnTo>
                    <a:pt x="17410" y="9431"/>
                  </a:lnTo>
                  <a:lnTo>
                    <a:pt x="17273" y="10047"/>
                  </a:lnTo>
                  <a:lnTo>
                    <a:pt x="16832" y="10308"/>
                  </a:lnTo>
                  <a:lnTo>
                    <a:pt x="16253" y="11019"/>
                  </a:lnTo>
                  <a:lnTo>
                    <a:pt x="16116" y="12014"/>
                  </a:lnTo>
                  <a:lnTo>
                    <a:pt x="15840" y="12251"/>
                  </a:lnTo>
                  <a:lnTo>
                    <a:pt x="15427" y="12251"/>
                  </a:lnTo>
                  <a:lnTo>
                    <a:pt x="15124" y="12630"/>
                  </a:lnTo>
                  <a:lnTo>
                    <a:pt x="15124" y="13009"/>
                  </a:lnTo>
                  <a:lnTo>
                    <a:pt x="14986" y="13483"/>
                  </a:lnTo>
                  <a:lnTo>
                    <a:pt x="14986" y="14573"/>
                  </a:lnTo>
                  <a:lnTo>
                    <a:pt x="14408" y="14810"/>
                  </a:lnTo>
                  <a:lnTo>
                    <a:pt x="13554" y="14810"/>
                  </a:lnTo>
                  <a:lnTo>
                    <a:pt x="13554" y="15427"/>
                  </a:lnTo>
                  <a:lnTo>
                    <a:pt x="14408" y="15806"/>
                  </a:lnTo>
                  <a:lnTo>
                    <a:pt x="15124" y="16422"/>
                  </a:lnTo>
                  <a:lnTo>
                    <a:pt x="16116" y="17038"/>
                  </a:lnTo>
                  <a:lnTo>
                    <a:pt x="16253" y="17512"/>
                  </a:lnTo>
                  <a:lnTo>
                    <a:pt x="16556" y="18009"/>
                  </a:lnTo>
                  <a:lnTo>
                    <a:pt x="16997" y="18009"/>
                  </a:lnTo>
                  <a:lnTo>
                    <a:pt x="16997" y="18768"/>
                  </a:lnTo>
                  <a:lnTo>
                    <a:pt x="16832" y="18768"/>
                  </a:lnTo>
                  <a:lnTo>
                    <a:pt x="16556" y="18389"/>
                  </a:lnTo>
                  <a:lnTo>
                    <a:pt x="15840" y="18768"/>
                  </a:lnTo>
                  <a:lnTo>
                    <a:pt x="15124" y="19005"/>
                  </a:lnTo>
                  <a:lnTo>
                    <a:pt x="14986" y="19360"/>
                  </a:lnTo>
                  <a:lnTo>
                    <a:pt x="14242" y="19739"/>
                  </a:lnTo>
                  <a:lnTo>
                    <a:pt x="13278" y="19739"/>
                  </a:lnTo>
                  <a:lnTo>
                    <a:pt x="12562" y="19739"/>
                  </a:lnTo>
                  <a:lnTo>
                    <a:pt x="12424" y="19976"/>
                  </a:lnTo>
                  <a:lnTo>
                    <a:pt x="11983" y="19739"/>
                  </a:lnTo>
                  <a:lnTo>
                    <a:pt x="10992" y="19597"/>
                  </a:lnTo>
                  <a:lnTo>
                    <a:pt x="10854" y="19739"/>
                  </a:lnTo>
                  <a:lnTo>
                    <a:pt x="9835" y="19123"/>
                  </a:lnTo>
                  <a:lnTo>
                    <a:pt x="9394" y="18768"/>
                  </a:lnTo>
                  <a:lnTo>
                    <a:pt x="9118" y="18768"/>
                  </a:lnTo>
                  <a:lnTo>
                    <a:pt x="9118" y="19005"/>
                  </a:lnTo>
                  <a:lnTo>
                    <a:pt x="8430" y="19005"/>
                  </a:lnTo>
                  <a:lnTo>
                    <a:pt x="8430" y="18768"/>
                  </a:lnTo>
                  <a:lnTo>
                    <a:pt x="8264" y="19005"/>
                  </a:lnTo>
                  <a:lnTo>
                    <a:pt x="7989" y="19123"/>
                  </a:lnTo>
                  <a:lnTo>
                    <a:pt x="7548" y="19005"/>
                  </a:lnTo>
                  <a:lnTo>
                    <a:pt x="7135" y="18768"/>
                  </a:lnTo>
                  <a:lnTo>
                    <a:pt x="7135" y="18389"/>
                  </a:lnTo>
                  <a:lnTo>
                    <a:pt x="6584" y="18152"/>
                  </a:lnTo>
                  <a:lnTo>
                    <a:pt x="6419" y="17512"/>
                  </a:lnTo>
                  <a:lnTo>
                    <a:pt x="5702" y="17156"/>
                  </a:lnTo>
                  <a:lnTo>
                    <a:pt x="5399" y="16540"/>
                  </a:lnTo>
                  <a:lnTo>
                    <a:pt x="5289" y="16422"/>
                  </a:lnTo>
                  <a:lnTo>
                    <a:pt x="4986" y="16422"/>
                  </a:lnTo>
                  <a:lnTo>
                    <a:pt x="4848" y="16066"/>
                  </a:lnTo>
                  <a:lnTo>
                    <a:pt x="4160" y="16066"/>
                  </a:lnTo>
                  <a:lnTo>
                    <a:pt x="3829" y="15190"/>
                  </a:lnTo>
                  <a:lnTo>
                    <a:pt x="3416" y="14810"/>
                  </a:lnTo>
                  <a:lnTo>
                    <a:pt x="2700" y="14810"/>
                  </a:lnTo>
                  <a:lnTo>
                    <a:pt x="2700" y="14455"/>
                  </a:lnTo>
                  <a:lnTo>
                    <a:pt x="1983" y="14455"/>
                  </a:lnTo>
                  <a:lnTo>
                    <a:pt x="1846" y="14218"/>
                  </a:lnTo>
                  <a:lnTo>
                    <a:pt x="1846" y="13981"/>
                  </a:lnTo>
                  <a:lnTo>
                    <a:pt x="1570" y="13839"/>
                  </a:lnTo>
                  <a:lnTo>
                    <a:pt x="1983" y="13602"/>
                  </a:lnTo>
                  <a:lnTo>
                    <a:pt x="1846" y="13009"/>
                  </a:lnTo>
                  <a:lnTo>
                    <a:pt x="1129" y="12251"/>
                  </a:lnTo>
                  <a:lnTo>
                    <a:pt x="854" y="12014"/>
                  </a:lnTo>
                  <a:lnTo>
                    <a:pt x="1129" y="11659"/>
                  </a:lnTo>
                  <a:lnTo>
                    <a:pt x="551" y="11398"/>
                  </a:lnTo>
                  <a:lnTo>
                    <a:pt x="551" y="10900"/>
                  </a:lnTo>
                  <a:lnTo>
                    <a:pt x="441" y="10403"/>
                  </a:lnTo>
                  <a:lnTo>
                    <a:pt x="441" y="10308"/>
                  </a:lnTo>
                  <a:lnTo>
                    <a:pt x="165" y="10047"/>
                  </a:lnTo>
                  <a:lnTo>
                    <a:pt x="0" y="10308"/>
                  </a:lnTo>
                  <a:lnTo>
                    <a:pt x="0" y="9810"/>
                  </a:lnTo>
                  <a:lnTo>
                    <a:pt x="441" y="9431"/>
                  </a:lnTo>
                  <a:lnTo>
                    <a:pt x="165" y="8815"/>
                  </a:lnTo>
                  <a:lnTo>
                    <a:pt x="551" y="8460"/>
                  </a:lnTo>
                  <a:lnTo>
                    <a:pt x="441" y="8081"/>
                  </a:lnTo>
                  <a:lnTo>
                    <a:pt x="551" y="7844"/>
                  </a:lnTo>
                  <a:lnTo>
                    <a:pt x="1129" y="7204"/>
                  </a:lnTo>
                  <a:lnTo>
                    <a:pt x="854" y="7109"/>
                  </a:lnTo>
                  <a:lnTo>
                    <a:pt x="1295" y="6872"/>
                  </a:lnTo>
                  <a:lnTo>
                    <a:pt x="2287" y="6730"/>
                  </a:lnTo>
                  <a:lnTo>
                    <a:pt x="2287" y="2701"/>
                  </a:lnTo>
                  <a:lnTo>
                    <a:pt x="2287" y="2322"/>
                  </a:lnTo>
                  <a:lnTo>
                    <a:pt x="3416" y="2322"/>
                  </a:lnTo>
                  <a:lnTo>
                    <a:pt x="3416" y="0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54000" anchor="ctr">
              <a:spAutoFit/>
            </a:bodyPr>
            <a:lstStyle/>
            <a:p>
              <a:endParaRPr lang="en-SG"/>
            </a:p>
          </p:txBody>
        </p:sp>
        <p:sp>
          <p:nvSpPr>
            <p:cNvPr id="502" name="Freeform 200"/>
            <p:cNvSpPr>
              <a:spLocks noChangeAspect="1"/>
            </p:cNvSpPr>
            <p:nvPr/>
          </p:nvSpPr>
          <p:spPr bwMode="auto">
            <a:xfrm>
              <a:off x="5110163" y="5337175"/>
              <a:ext cx="42862" cy="26988"/>
            </a:xfrm>
            <a:custGeom>
              <a:avLst/>
              <a:gdLst>
                <a:gd name="T0" fmla="*/ 338199976 w 20000"/>
                <a:gd name="T1" fmla="*/ 0 h 20000"/>
                <a:gd name="T2" fmla="*/ 396500502 w 20000"/>
                <a:gd name="T3" fmla="*/ 271340 h 20000"/>
                <a:gd name="T4" fmla="*/ 338199976 w 20000"/>
                <a:gd name="T5" fmla="*/ 695392 h 20000"/>
                <a:gd name="T6" fmla="*/ 338199976 w 20000"/>
                <a:gd name="T7" fmla="*/ 966728 h 20000"/>
                <a:gd name="T8" fmla="*/ 157432339 w 20000"/>
                <a:gd name="T9" fmla="*/ 966728 h 20000"/>
                <a:gd name="T10" fmla="*/ 0 w 20000"/>
                <a:gd name="T11" fmla="*/ 440983 h 20000"/>
                <a:gd name="T12" fmla="*/ 157432339 w 20000"/>
                <a:gd name="T13" fmla="*/ 0 h 20000"/>
                <a:gd name="T14" fmla="*/ 338199976 w 20000"/>
                <a:gd name="T15" fmla="*/ 0 h 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00"/>
                <a:gd name="T25" fmla="*/ 0 h 20000"/>
                <a:gd name="T26" fmla="*/ 20000 w 20000"/>
                <a:gd name="T27" fmla="*/ 20000 h 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00" h="20000">
                  <a:moveTo>
                    <a:pt x="16812" y="0"/>
                  </a:moveTo>
                  <a:lnTo>
                    <a:pt x="19710" y="5517"/>
                  </a:lnTo>
                  <a:lnTo>
                    <a:pt x="16812" y="14138"/>
                  </a:lnTo>
                  <a:lnTo>
                    <a:pt x="16812" y="19655"/>
                  </a:lnTo>
                  <a:lnTo>
                    <a:pt x="7826" y="19655"/>
                  </a:lnTo>
                  <a:lnTo>
                    <a:pt x="0" y="8966"/>
                  </a:lnTo>
                  <a:lnTo>
                    <a:pt x="7826" y="0"/>
                  </a:lnTo>
                  <a:lnTo>
                    <a:pt x="16812" y="0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03" name="Freeform 201"/>
            <p:cNvSpPr>
              <a:spLocks noChangeAspect="1"/>
            </p:cNvSpPr>
            <p:nvPr/>
          </p:nvSpPr>
          <p:spPr bwMode="auto">
            <a:xfrm>
              <a:off x="5097463" y="4794250"/>
              <a:ext cx="273050" cy="228600"/>
            </a:xfrm>
            <a:custGeom>
              <a:avLst/>
              <a:gdLst>
                <a:gd name="T0" fmla="*/ 2147483647 w 20000"/>
                <a:gd name="T1" fmla="*/ 0 h 20000"/>
                <a:gd name="T2" fmla="*/ 2147483647 w 20000"/>
                <a:gd name="T3" fmla="*/ 0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0 w 20000"/>
                <a:gd name="T51" fmla="*/ 2147483647 h 20000"/>
                <a:gd name="T52" fmla="*/ 0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000"/>
                <a:gd name="T97" fmla="*/ 0 h 20000"/>
                <a:gd name="T98" fmla="*/ 20000 w 20000"/>
                <a:gd name="T99" fmla="*/ 20000 h 200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000" h="20000">
                  <a:moveTo>
                    <a:pt x="2176" y="248"/>
                  </a:moveTo>
                  <a:lnTo>
                    <a:pt x="2845" y="0"/>
                  </a:lnTo>
                  <a:lnTo>
                    <a:pt x="5649" y="0"/>
                  </a:lnTo>
                  <a:lnTo>
                    <a:pt x="8452" y="0"/>
                  </a:lnTo>
                  <a:lnTo>
                    <a:pt x="9079" y="0"/>
                  </a:lnTo>
                  <a:lnTo>
                    <a:pt x="15816" y="4058"/>
                  </a:lnTo>
                  <a:lnTo>
                    <a:pt x="15816" y="5176"/>
                  </a:lnTo>
                  <a:lnTo>
                    <a:pt x="18201" y="7288"/>
                  </a:lnTo>
                  <a:lnTo>
                    <a:pt x="17573" y="8571"/>
                  </a:lnTo>
                  <a:lnTo>
                    <a:pt x="17573" y="9896"/>
                  </a:lnTo>
                  <a:lnTo>
                    <a:pt x="17992" y="10725"/>
                  </a:lnTo>
                  <a:lnTo>
                    <a:pt x="18201" y="10932"/>
                  </a:lnTo>
                  <a:lnTo>
                    <a:pt x="18661" y="11346"/>
                  </a:lnTo>
                  <a:lnTo>
                    <a:pt x="18661" y="11843"/>
                  </a:lnTo>
                  <a:lnTo>
                    <a:pt x="18201" y="12008"/>
                  </a:lnTo>
                  <a:lnTo>
                    <a:pt x="18661" y="13085"/>
                  </a:lnTo>
                  <a:lnTo>
                    <a:pt x="18201" y="14161"/>
                  </a:lnTo>
                  <a:lnTo>
                    <a:pt x="18661" y="15487"/>
                  </a:lnTo>
                  <a:lnTo>
                    <a:pt x="18828" y="16936"/>
                  </a:lnTo>
                  <a:lnTo>
                    <a:pt x="19707" y="17184"/>
                  </a:lnTo>
                  <a:lnTo>
                    <a:pt x="19958" y="17598"/>
                  </a:lnTo>
                  <a:lnTo>
                    <a:pt x="19958" y="18012"/>
                  </a:lnTo>
                  <a:lnTo>
                    <a:pt x="19289" y="18675"/>
                  </a:lnTo>
                  <a:lnTo>
                    <a:pt x="17992" y="19089"/>
                  </a:lnTo>
                  <a:lnTo>
                    <a:pt x="17113" y="19296"/>
                  </a:lnTo>
                  <a:lnTo>
                    <a:pt x="16444" y="19710"/>
                  </a:lnTo>
                  <a:lnTo>
                    <a:pt x="16444" y="19296"/>
                  </a:lnTo>
                  <a:lnTo>
                    <a:pt x="15816" y="19296"/>
                  </a:lnTo>
                  <a:lnTo>
                    <a:pt x="15397" y="19710"/>
                  </a:lnTo>
                  <a:lnTo>
                    <a:pt x="14728" y="19959"/>
                  </a:lnTo>
                  <a:lnTo>
                    <a:pt x="13640" y="19959"/>
                  </a:lnTo>
                  <a:lnTo>
                    <a:pt x="13431" y="19959"/>
                  </a:lnTo>
                  <a:lnTo>
                    <a:pt x="12594" y="19959"/>
                  </a:lnTo>
                  <a:lnTo>
                    <a:pt x="11925" y="19710"/>
                  </a:lnTo>
                  <a:lnTo>
                    <a:pt x="11297" y="19959"/>
                  </a:lnTo>
                  <a:lnTo>
                    <a:pt x="10795" y="19710"/>
                  </a:lnTo>
                  <a:lnTo>
                    <a:pt x="9540" y="19959"/>
                  </a:lnTo>
                  <a:lnTo>
                    <a:pt x="9079" y="19710"/>
                  </a:lnTo>
                  <a:lnTo>
                    <a:pt x="9079" y="18675"/>
                  </a:lnTo>
                  <a:lnTo>
                    <a:pt x="8033" y="16315"/>
                  </a:lnTo>
                  <a:lnTo>
                    <a:pt x="7364" y="15901"/>
                  </a:lnTo>
                  <a:lnTo>
                    <a:pt x="6276" y="15487"/>
                  </a:lnTo>
                  <a:lnTo>
                    <a:pt x="6067" y="15487"/>
                  </a:lnTo>
                  <a:lnTo>
                    <a:pt x="5649" y="15238"/>
                  </a:lnTo>
                  <a:lnTo>
                    <a:pt x="4979" y="15238"/>
                  </a:lnTo>
                  <a:lnTo>
                    <a:pt x="4351" y="14824"/>
                  </a:lnTo>
                  <a:lnTo>
                    <a:pt x="3933" y="14576"/>
                  </a:lnTo>
                  <a:lnTo>
                    <a:pt x="3264" y="14576"/>
                  </a:lnTo>
                  <a:lnTo>
                    <a:pt x="2594" y="13540"/>
                  </a:lnTo>
                  <a:lnTo>
                    <a:pt x="1715" y="11843"/>
                  </a:lnTo>
                  <a:lnTo>
                    <a:pt x="669" y="10725"/>
                  </a:lnTo>
                  <a:lnTo>
                    <a:pt x="0" y="9648"/>
                  </a:lnTo>
                  <a:lnTo>
                    <a:pt x="0" y="8157"/>
                  </a:lnTo>
                  <a:lnTo>
                    <a:pt x="0" y="7288"/>
                  </a:lnTo>
                  <a:lnTo>
                    <a:pt x="0" y="6460"/>
                  </a:lnTo>
                  <a:lnTo>
                    <a:pt x="1088" y="6253"/>
                  </a:lnTo>
                  <a:lnTo>
                    <a:pt x="2176" y="5176"/>
                  </a:lnTo>
                  <a:lnTo>
                    <a:pt x="2845" y="4513"/>
                  </a:lnTo>
                  <a:lnTo>
                    <a:pt x="2845" y="3644"/>
                  </a:lnTo>
                  <a:lnTo>
                    <a:pt x="2176" y="3478"/>
                  </a:lnTo>
                  <a:lnTo>
                    <a:pt x="2176" y="3023"/>
                  </a:lnTo>
                  <a:lnTo>
                    <a:pt x="2594" y="2816"/>
                  </a:lnTo>
                  <a:lnTo>
                    <a:pt x="2594" y="2360"/>
                  </a:lnTo>
                  <a:lnTo>
                    <a:pt x="2594" y="1284"/>
                  </a:lnTo>
                  <a:lnTo>
                    <a:pt x="2176" y="248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04" name="Freeform 202"/>
            <p:cNvSpPr>
              <a:spLocks noChangeAspect="1"/>
            </p:cNvSpPr>
            <p:nvPr/>
          </p:nvSpPr>
          <p:spPr bwMode="auto">
            <a:xfrm>
              <a:off x="4349750" y="4537075"/>
              <a:ext cx="44450" cy="104775"/>
            </a:xfrm>
            <a:custGeom>
              <a:avLst/>
              <a:gdLst>
                <a:gd name="T0" fmla="*/ 81730183 w 20000"/>
                <a:gd name="T1" fmla="*/ 0 h 20000"/>
                <a:gd name="T2" fmla="*/ 171608439 w 20000"/>
                <a:gd name="T3" fmla="*/ 0 h 20000"/>
                <a:gd name="T4" fmla="*/ 302371825 w 20000"/>
                <a:gd name="T5" fmla="*/ 0 h 20000"/>
                <a:gd name="T6" fmla="*/ 384113138 w 20000"/>
                <a:gd name="T7" fmla="*/ 2147483647 h 20000"/>
                <a:gd name="T8" fmla="*/ 506671910 w 20000"/>
                <a:gd name="T9" fmla="*/ 2147483647 h 20000"/>
                <a:gd name="T10" fmla="*/ 555706571 w 20000"/>
                <a:gd name="T11" fmla="*/ 2147483647 h 20000"/>
                <a:gd name="T12" fmla="*/ 637449733 w 20000"/>
                <a:gd name="T13" fmla="*/ 2147483647 h 20000"/>
                <a:gd name="T14" fmla="*/ 637449733 w 20000"/>
                <a:gd name="T15" fmla="*/ 2147483647 h 20000"/>
                <a:gd name="T16" fmla="*/ 637449733 w 20000"/>
                <a:gd name="T17" fmla="*/ 2147483647 h 20000"/>
                <a:gd name="T18" fmla="*/ 637449733 w 20000"/>
                <a:gd name="T19" fmla="*/ 2147483647 h 20000"/>
                <a:gd name="T20" fmla="*/ 555706571 w 20000"/>
                <a:gd name="T21" fmla="*/ 2147483647 h 20000"/>
                <a:gd name="T22" fmla="*/ 424971847 w 20000"/>
                <a:gd name="T23" fmla="*/ 2147483647 h 20000"/>
                <a:gd name="T24" fmla="*/ 302371825 w 20000"/>
                <a:gd name="T25" fmla="*/ 2147483647 h 20000"/>
                <a:gd name="T26" fmla="*/ 212466721 w 20000"/>
                <a:gd name="T27" fmla="*/ 2147483647 h 20000"/>
                <a:gd name="T28" fmla="*/ 212466721 w 20000"/>
                <a:gd name="T29" fmla="*/ 2147483647 h 20000"/>
                <a:gd name="T30" fmla="*/ 212466721 w 20000"/>
                <a:gd name="T31" fmla="*/ 2147483647 h 20000"/>
                <a:gd name="T32" fmla="*/ 302371825 w 20000"/>
                <a:gd name="T33" fmla="*/ 2147483647 h 20000"/>
                <a:gd name="T34" fmla="*/ 212466721 w 20000"/>
                <a:gd name="T35" fmla="*/ 2147483647 h 20000"/>
                <a:gd name="T36" fmla="*/ 212466721 w 20000"/>
                <a:gd name="T37" fmla="*/ 2147483647 h 20000"/>
                <a:gd name="T38" fmla="*/ 212466721 w 20000"/>
                <a:gd name="T39" fmla="*/ 2147483647 h 20000"/>
                <a:gd name="T40" fmla="*/ 81730183 w 20000"/>
                <a:gd name="T41" fmla="*/ 2147483647 h 20000"/>
                <a:gd name="T42" fmla="*/ 171608439 w 20000"/>
                <a:gd name="T43" fmla="*/ 2147483647 h 20000"/>
                <a:gd name="T44" fmla="*/ 171608439 w 20000"/>
                <a:gd name="T45" fmla="*/ 2147483647 h 20000"/>
                <a:gd name="T46" fmla="*/ 0 w 20000"/>
                <a:gd name="T47" fmla="*/ 2147483647 h 20000"/>
                <a:gd name="T48" fmla="*/ 81730183 w 20000"/>
                <a:gd name="T49" fmla="*/ 0 h 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000"/>
                <a:gd name="T76" fmla="*/ 0 h 20000"/>
                <a:gd name="T77" fmla="*/ 20000 w 20000"/>
                <a:gd name="T78" fmla="*/ 20000 h 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000" h="20000">
                  <a:moveTo>
                    <a:pt x="2532" y="0"/>
                  </a:moveTo>
                  <a:lnTo>
                    <a:pt x="5316" y="0"/>
                  </a:lnTo>
                  <a:lnTo>
                    <a:pt x="9367" y="0"/>
                  </a:lnTo>
                  <a:lnTo>
                    <a:pt x="11899" y="2396"/>
                  </a:lnTo>
                  <a:lnTo>
                    <a:pt x="15696" y="3779"/>
                  </a:lnTo>
                  <a:lnTo>
                    <a:pt x="17215" y="5622"/>
                  </a:lnTo>
                  <a:lnTo>
                    <a:pt x="19747" y="7097"/>
                  </a:lnTo>
                  <a:lnTo>
                    <a:pt x="19747" y="17143"/>
                  </a:lnTo>
                  <a:lnTo>
                    <a:pt x="19747" y="17512"/>
                  </a:lnTo>
                  <a:lnTo>
                    <a:pt x="19747" y="19447"/>
                  </a:lnTo>
                  <a:lnTo>
                    <a:pt x="17215" y="19447"/>
                  </a:lnTo>
                  <a:lnTo>
                    <a:pt x="13165" y="19908"/>
                  </a:lnTo>
                  <a:lnTo>
                    <a:pt x="9367" y="18525"/>
                  </a:lnTo>
                  <a:lnTo>
                    <a:pt x="6582" y="15668"/>
                  </a:lnTo>
                  <a:lnTo>
                    <a:pt x="6582" y="13272"/>
                  </a:lnTo>
                  <a:lnTo>
                    <a:pt x="6582" y="11429"/>
                  </a:lnTo>
                  <a:lnTo>
                    <a:pt x="9367" y="9954"/>
                  </a:lnTo>
                  <a:lnTo>
                    <a:pt x="6582" y="8479"/>
                  </a:lnTo>
                  <a:lnTo>
                    <a:pt x="6582" y="7558"/>
                  </a:lnTo>
                  <a:lnTo>
                    <a:pt x="6582" y="6175"/>
                  </a:lnTo>
                  <a:lnTo>
                    <a:pt x="2532" y="5622"/>
                  </a:lnTo>
                  <a:lnTo>
                    <a:pt x="5316" y="3779"/>
                  </a:lnTo>
                  <a:lnTo>
                    <a:pt x="5316" y="2396"/>
                  </a:lnTo>
                  <a:lnTo>
                    <a:pt x="0" y="922"/>
                  </a:lnTo>
                  <a:lnTo>
                    <a:pt x="2532" y="0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05" name="Freeform 203"/>
            <p:cNvSpPr>
              <a:spLocks noChangeAspect="1"/>
            </p:cNvSpPr>
            <p:nvPr/>
          </p:nvSpPr>
          <p:spPr bwMode="auto">
            <a:xfrm>
              <a:off x="4694238" y="4267200"/>
              <a:ext cx="261937" cy="347663"/>
            </a:xfrm>
            <a:custGeom>
              <a:avLst/>
              <a:gdLst>
                <a:gd name="T0" fmla="*/ 2147483647 w 20000"/>
                <a:gd name="T1" fmla="*/ 0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0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000"/>
                <a:gd name="T106" fmla="*/ 0 h 20000"/>
                <a:gd name="T107" fmla="*/ 20000 w 20000"/>
                <a:gd name="T108" fmla="*/ 20000 h 200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000" h="20000">
                  <a:moveTo>
                    <a:pt x="2473" y="548"/>
                  </a:moveTo>
                  <a:lnTo>
                    <a:pt x="4685" y="0"/>
                  </a:lnTo>
                  <a:lnTo>
                    <a:pt x="19957" y="4822"/>
                  </a:lnTo>
                  <a:lnTo>
                    <a:pt x="19957" y="9507"/>
                  </a:lnTo>
                  <a:lnTo>
                    <a:pt x="18395" y="9644"/>
                  </a:lnTo>
                  <a:lnTo>
                    <a:pt x="17744" y="9918"/>
                  </a:lnTo>
                  <a:lnTo>
                    <a:pt x="18178" y="10055"/>
                  </a:lnTo>
                  <a:lnTo>
                    <a:pt x="17267" y="10767"/>
                  </a:lnTo>
                  <a:lnTo>
                    <a:pt x="17050" y="11041"/>
                  </a:lnTo>
                  <a:lnTo>
                    <a:pt x="17267" y="11479"/>
                  </a:lnTo>
                  <a:lnTo>
                    <a:pt x="16616" y="11918"/>
                  </a:lnTo>
                  <a:lnTo>
                    <a:pt x="17050" y="12603"/>
                  </a:lnTo>
                  <a:lnTo>
                    <a:pt x="16356" y="13041"/>
                  </a:lnTo>
                  <a:lnTo>
                    <a:pt x="16356" y="13616"/>
                  </a:lnTo>
                  <a:lnTo>
                    <a:pt x="16616" y="13315"/>
                  </a:lnTo>
                  <a:lnTo>
                    <a:pt x="17050" y="13616"/>
                  </a:lnTo>
                  <a:lnTo>
                    <a:pt x="17050" y="13753"/>
                  </a:lnTo>
                  <a:lnTo>
                    <a:pt x="17267" y="14329"/>
                  </a:lnTo>
                  <a:lnTo>
                    <a:pt x="17267" y="14877"/>
                  </a:lnTo>
                  <a:lnTo>
                    <a:pt x="18178" y="15178"/>
                  </a:lnTo>
                  <a:lnTo>
                    <a:pt x="17744" y="15616"/>
                  </a:lnTo>
                  <a:lnTo>
                    <a:pt x="17050" y="15616"/>
                  </a:lnTo>
                  <a:lnTo>
                    <a:pt x="15922" y="15890"/>
                  </a:lnTo>
                  <a:lnTo>
                    <a:pt x="15445" y="16575"/>
                  </a:lnTo>
                  <a:lnTo>
                    <a:pt x="14794" y="16740"/>
                  </a:lnTo>
                  <a:lnTo>
                    <a:pt x="14100" y="17288"/>
                  </a:lnTo>
                  <a:lnTo>
                    <a:pt x="13666" y="17425"/>
                  </a:lnTo>
                  <a:lnTo>
                    <a:pt x="13015" y="17699"/>
                  </a:lnTo>
                  <a:lnTo>
                    <a:pt x="11193" y="17863"/>
                  </a:lnTo>
                  <a:lnTo>
                    <a:pt x="10542" y="18137"/>
                  </a:lnTo>
                  <a:lnTo>
                    <a:pt x="10759" y="18411"/>
                  </a:lnTo>
                  <a:lnTo>
                    <a:pt x="10542" y="18849"/>
                  </a:lnTo>
                  <a:lnTo>
                    <a:pt x="9414" y="18986"/>
                  </a:lnTo>
                  <a:lnTo>
                    <a:pt x="8980" y="18986"/>
                  </a:lnTo>
                  <a:lnTo>
                    <a:pt x="8330" y="19260"/>
                  </a:lnTo>
                  <a:lnTo>
                    <a:pt x="7809" y="18986"/>
                  </a:lnTo>
                  <a:lnTo>
                    <a:pt x="6941" y="19260"/>
                  </a:lnTo>
                  <a:lnTo>
                    <a:pt x="6030" y="19534"/>
                  </a:lnTo>
                  <a:lnTo>
                    <a:pt x="5857" y="19260"/>
                  </a:lnTo>
                  <a:lnTo>
                    <a:pt x="4685" y="19699"/>
                  </a:lnTo>
                  <a:lnTo>
                    <a:pt x="3991" y="19973"/>
                  </a:lnTo>
                  <a:lnTo>
                    <a:pt x="3991" y="19534"/>
                  </a:lnTo>
                  <a:lnTo>
                    <a:pt x="3557" y="19260"/>
                  </a:lnTo>
                  <a:lnTo>
                    <a:pt x="3124" y="18411"/>
                  </a:lnTo>
                  <a:lnTo>
                    <a:pt x="2473" y="18137"/>
                  </a:lnTo>
                  <a:lnTo>
                    <a:pt x="1128" y="17288"/>
                  </a:lnTo>
                  <a:lnTo>
                    <a:pt x="1345" y="16740"/>
                  </a:lnTo>
                  <a:lnTo>
                    <a:pt x="2213" y="16740"/>
                  </a:lnTo>
                  <a:lnTo>
                    <a:pt x="3991" y="16740"/>
                  </a:lnTo>
                  <a:lnTo>
                    <a:pt x="3124" y="16301"/>
                  </a:lnTo>
                  <a:lnTo>
                    <a:pt x="2907" y="15616"/>
                  </a:lnTo>
                  <a:lnTo>
                    <a:pt x="2907" y="14877"/>
                  </a:lnTo>
                  <a:lnTo>
                    <a:pt x="2907" y="14329"/>
                  </a:lnTo>
                  <a:lnTo>
                    <a:pt x="2473" y="13616"/>
                  </a:lnTo>
                  <a:lnTo>
                    <a:pt x="1779" y="13315"/>
                  </a:lnTo>
                  <a:lnTo>
                    <a:pt x="1779" y="12877"/>
                  </a:lnTo>
                  <a:lnTo>
                    <a:pt x="1128" y="12877"/>
                  </a:lnTo>
                  <a:lnTo>
                    <a:pt x="694" y="12603"/>
                  </a:lnTo>
                  <a:lnTo>
                    <a:pt x="0" y="11918"/>
                  </a:lnTo>
                  <a:lnTo>
                    <a:pt x="0" y="11315"/>
                  </a:lnTo>
                  <a:lnTo>
                    <a:pt x="174" y="10767"/>
                  </a:lnTo>
                  <a:lnTo>
                    <a:pt x="694" y="10356"/>
                  </a:lnTo>
                  <a:lnTo>
                    <a:pt x="3557" y="8055"/>
                  </a:lnTo>
                  <a:lnTo>
                    <a:pt x="3991" y="4082"/>
                  </a:lnTo>
                  <a:lnTo>
                    <a:pt x="4252" y="3973"/>
                  </a:lnTo>
                  <a:lnTo>
                    <a:pt x="3557" y="3260"/>
                  </a:lnTo>
                  <a:lnTo>
                    <a:pt x="3557" y="2849"/>
                  </a:lnTo>
                  <a:lnTo>
                    <a:pt x="2907" y="2411"/>
                  </a:lnTo>
                  <a:lnTo>
                    <a:pt x="2907" y="1397"/>
                  </a:lnTo>
                  <a:lnTo>
                    <a:pt x="2473" y="548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4000" anchor="ctr">
              <a:spAutoFit/>
            </a:bodyPr>
            <a:lstStyle/>
            <a:p>
              <a:endParaRPr lang="en-SG"/>
            </a:p>
          </p:txBody>
        </p:sp>
        <p:sp>
          <p:nvSpPr>
            <p:cNvPr id="506" name="Freeform 204"/>
            <p:cNvSpPr>
              <a:spLocks noChangeAspect="1"/>
            </p:cNvSpPr>
            <p:nvPr/>
          </p:nvSpPr>
          <p:spPr bwMode="auto">
            <a:xfrm>
              <a:off x="4540250" y="3941763"/>
              <a:ext cx="103188" cy="168275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0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0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000"/>
                <a:gd name="T112" fmla="*/ 0 h 20000"/>
                <a:gd name="T113" fmla="*/ 20000 w 20000"/>
                <a:gd name="T114" fmla="*/ 20000 h 200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000" h="20000">
                  <a:moveTo>
                    <a:pt x="5055" y="1473"/>
                  </a:moveTo>
                  <a:lnTo>
                    <a:pt x="6703" y="340"/>
                  </a:lnTo>
                  <a:lnTo>
                    <a:pt x="9560" y="0"/>
                  </a:lnTo>
                  <a:lnTo>
                    <a:pt x="11868" y="340"/>
                  </a:lnTo>
                  <a:lnTo>
                    <a:pt x="12527" y="1756"/>
                  </a:lnTo>
                  <a:lnTo>
                    <a:pt x="15385" y="907"/>
                  </a:lnTo>
                  <a:lnTo>
                    <a:pt x="16484" y="1473"/>
                  </a:lnTo>
                  <a:lnTo>
                    <a:pt x="14286" y="2323"/>
                  </a:lnTo>
                  <a:lnTo>
                    <a:pt x="13626" y="3796"/>
                  </a:lnTo>
                  <a:lnTo>
                    <a:pt x="15385" y="4646"/>
                  </a:lnTo>
                  <a:lnTo>
                    <a:pt x="16484" y="6176"/>
                  </a:lnTo>
                  <a:lnTo>
                    <a:pt x="14286" y="7649"/>
                  </a:lnTo>
                  <a:lnTo>
                    <a:pt x="11868" y="9065"/>
                  </a:lnTo>
                  <a:lnTo>
                    <a:pt x="12527" y="10312"/>
                  </a:lnTo>
                  <a:lnTo>
                    <a:pt x="14286" y="10312"/>
                  </a:lnTo>
                  <a:lnTo>
                    <a:pt x="14286" y="10878"/>
                  </a:lnTo>
                  <a:lnTo>
                    <a:pt x="16484" y="10878"/>
                  </a:lnTo>
                  <a:lnTo>
                    <a:pt x="17033" y="11445"/>
                  </a:lnTo>
                  <a:lnTo>
                    <a:pt x="18791" y="12295"/>
                  </a:lnTo>
                  <a:lnTo>
                    <a:pt x="18791" y="13201"/>
                  </a:lnTo>
                  <a:lnTo>
                    <a:pt x="19890" y="14051"/>
                  </a:lnTo>
                  <a:lnTo>
                    <a:pt x="16484" y="14618"/>
                  </a:lnTo>
                  <a:lnTo>
                    <a:pt x="12527" y="16431"/>
                  </a:lnTo>
                  <a:lnTo>
                    <a:pt x="13626" y="18470"/>
                  </a:lnTo>
                  <a:lnTo>
                    <a:pt x="10769" y="19943"/>
                  </a:lnTo>
                  <a:lnTo>
                    <a:pt x="9560" y="19943"/>
                  </a:lnTo>
                  <a:lnTo>
                    <a:pt x="8022" y="14618"/>
                  </a:lnTo>
                  <a:lnTo>
                    <a:pt x="4505" y="13768"/>
                  </a:lnTo>
                  <a:lnTo>
                    <a:pt x="3297" y="11728"/>
                  </a:lnTo>
                  <a:lnTo>
                    <a:pt x="1648" y="11445"/>
                  </a:lnTo>
                  <a:lnTo>
                    <a:pt x="0" y="9405"/>
                  </a:lnTo>
                  <a:lnTo>
                    <a:pt x="3297" y="7082"/>
                  </a:lnTo>
                  <a:lnTo>
                    <a:pt x="3297" y="4646"/>
                  </a:lnTo>
                  <a:lnTo>
                    <a:pt x="3297" y="2946"/>
                  </a:lnTo>
                  <a:lnTo>
                    <a:pt x="3297" y="2323"/>
                  </a:lnTo>
                  <a:lnTo>
                    <a:pt x="5055" y="1756"/>
                  </a:lnTo>
                  <a:lnTo>
                    <a:pt x="5055" y="1473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4000" anchor="ctr">
              <a:spAutoFit/>
            </a:bodyPr>
            <a:lstStyle/>
            <a:p>
              <a:endParaRPr lang="en-SG"/>
            </a:p>
          </p:txBody>
        </p:sp>
        <p:sp>
          <p:nvSpPr>
            <p:cNvPr id="507" name="Freeform 205"/>
            <p:cNvSpPr>
              <a:spLocks noChangeAspect="1"/>
            </p:cNvSpPr>
            <p:nvPr/>
          </p:nvSpPr>
          <p:spPr bwMode="auto">
            <a:xfrm>
              <a:off x="5103813" y="4684713"/>
              <a:ext cx="138112" cy="119062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0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0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000"/>
                <a:gd name="T94" fmla="*/ 0 h 20000"/>
                <a:gd name="T95" fmla="*/ 20000 w 20000"/>
                <a:gd name="T96" fmla="*/ 20000 h 2000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000" h="20000">
                  <a:moveTo>
                    <a:pt x="4245" y="1280"/>
                  </a:moveTo>
                  <a:lnTo>
                    <a:pt x="4735" y="800"/>
                  </a:lnTo>
                  <a:lnTo>
                    <a:pt x="7673" y="1280"/>
                  </a:lnTo>
                  <a:lnTo>
                    <a:pt x="8898" y="2080"/>
                  </a:lnTo>
                  <a:lnTo>
                    <a:pt x="9388" y="1280"/>
                  </a:lnTo>
                  <a:lnTo>
                    <a:pt x="11429" y="1280"/>
                  </a:lnTo>
                  <a:lnTo>
                    <a:pt x="14367" y="1280"/>
                  </a:lnTo>
                  <a:lnTo>
                    <a:pt x="16571" y="0"/>
                  </a:lnTo>
                  <a:lnTo>
                    <a:pt x="16571" y="800"/>
                  </a:lnTo>
                  <a:lnTo>
                    <a:pt x="17796" y="1280"/>
                  </a:lnTo>
                  <a:lnTo>
                    <a:pt x="17796" y="2480"/>
                  </a:lnTo>
                  <a:lnTo>
                    <a:pt x="18204" y="4560"/>
                  </a:lnTo>
                  <a:lnTo>
                    <a:pt x="19918" y="7840"/>
                  </a:lnTo>
                  <a:lnTo>
                    <a:pt x="18204" y="9920"/>
                  </a:lnTo>
                  <a:lnTo>
                    <a:pt x="15673" y="14080"/>
                  </a:lnTo>
                  <a:lnTo>
                    <a:pt x="15673" y="18240"/>
                  </a:lnTo>
                  <a:lnTo>
                    <a:pt x="10204" y="18240"/>
                  </a:lnTo>
                  <a:lnTo>
                    <a:pt x="4735" y="18240"/>
                  </a:lnTo>
                  <a:lnTo>
                    <a:pt x="3429" y="18640"/>
                  </a:lnTo>
                  <a:lnTo>
                    <a:pt x="1306" y="19920"/>
                  </a:lnTo>
                  <a:lnTo>
                    <a:pt x="1306" y="19440"/>
                  </a:lnTo>
                  <a:lnTo>
                    <a:pt x="0" y="19440"/>
                  </a:lnTo>
                  <a:lnTo>
                    <a:pt x="490" y="14880"/>
                  </a:lnTo>
                  <a:lnTo>
                    <a:pt x="1306" y="12880"/>
                  </a:lnTo>
                  <a:lnTo>
                    <a:pt x="2531" y="10800"/>
                  </a:lnTo>
                  <a:lnTo>
                    <a:pt x="4735" y="8720"/>
                  </a:lnTo>
                  <a:lnTo>
                    <a:pt x="6041" y="7520"/>
                  </a:lnTo>
                  <a:lnTo>
                    <a:pt x="4735" y="5360"/>
                  </a:lnTo>
                  <a:lnTo>
                    <a:pt x="4735" y="4080"/>
                  </a:lnTo>
                  <a:lnTo>
                    <a:pt x="4735" y="2480"/>
                  </a:lnTo>
                  <a:lnTo>
                    <a:pt x="4245" y="128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08" name="Freeform 206"/>
            <p:cNvSpPr>
              <a:spLocks noChangeAspect="1"/>
            </p:cNvSpPr>
            <p:nvPr/>
          </p:nvSpPr>
          <p:spPr bwMode="auto">
            <a:xfrm>
              <a:off x="4664075" y="4657725"/>
              <a:ext cx="481013" cy="401638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2147483647 h 20000"/>
                <a:gd name="T94" fmla="*/ 2147483647 w 20000"/>
                <a:gd name="T95" fmla="*/ 2147483647 h 20000"/>
                <a:gd name="T96" fmla="*/ 2147483647 w 20000"/>
                <a:gd name="T97" fmla="*/ 2147483647 h 20000"/>
                <a:gd name="T98" fmla="*/ 2147483647 w 20000"/>
                <a:gd name="T99" fmla="*/ 2147483647 h 20000"/>
                <a:gd name="T100" fmla="*/ 2147483647 w 20000"/>
                <a:gd name="T101" fmla="*/ 2147483647 h 20000"/>
                <a:gd name="T102" fmla="*/ 2147483647 w 20000"/>
                <a:gd name="T103" fmla="*/ 2147483647 h 20000"/>
                <a:gd name="T104" fmla="*/ 2147483647 w 20000"/>
                <a:gd name="T105" fmla="*/ 2147483647 h 200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000"/>
                <a:gd name="T160" fmla="*/ 0 h 20000"/>
                <a:gd name="T161" fmla="*/ 20000 w 20000"/>
                <a:gd name="T162" fmla="*/ 20000 h 200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000" h="20000">
                  <a:moveTo>
                    <a:pt x="6565" y="1704"/>
                  </a:moveTo>
                  <a:lnTo>
                    <a:pt x="6565" y="1112"/>
                  </a:lnTo>
                  <a:lnTo>
                    <a:pt x="6565" y="970"/>
                  </a:lnTo>
                  <a:lnTo>
                    <a:pt x="7059" y="615"/>
                  </a:lnTo>
                  <a:lnTo>
                    <a:pt x="7647" y="142"/>
                  </a:lnTo>
                  <a:lnTo>
                    <a:pt x="8376" y="734"/>
                  </a:lnTo>
                  <a:lnTo>
                    <a:pt x="8988" y="970"/>
                  </a:lnTo>
                  <a:lnTo>
                    <a:pt x="9624" y="1112"/>
                  </a:lnTo>
                  <a:lnTo>
                    <a:pt x="10212" y="1112"/>
                  </a:lnTo>
                  <a:lnTo>
                    <a:pt x="10588" y="1349"/>
                  </a:lnTo>
                  <a:lnTo>
                    <a:pt x="10965" y="734"/>
                  </a:lnTo>
                  <a:lnTo>
                    <a:pt x="11200" y="734"/>
                  </a:lnTo>
                  <a:lnTo>
                    <a:pt x="11788" y="734"/>
                  </a:lnTo>
                  <a:lnTo>
                    <a:pt x="12165" y="615"/>
                  </a:lnTo>
                  <a:lnTo>
                    <a:pt x="12776" y="379"/>
                  </a:lnTo>
                  <a:lnTo>
                    <a:pt x="13129" y="379"/>
                  </a:lnTo>
                  <a:lnTo>
                    <a:pt x="13506" y="379"/>
                  </a:lnTo>
                  <a:lnTo>
                    <a:pt x="13765" y="142"/>
                  </a:lnTo>
                  <a:lnTo>
                    <a:pt x="13859" y="0"/>
                  </a:lnTo>
                  <a:lnTo>
                    <a:pt x="14353" y="142"/>
                  </a:lnTo>
                  <a:lnTo>
                    <a:pt x="14729" y="142"/>
                  </a:lnTo>
                  <a:lnTo>
                    <a:pt x="14847" y="379"/>
                  </a:lnTo>
                  <a:lnTo>
                    <a:pt x="15341" y="379"/>
                  </a:lnTo>
                  <a:lnTo>
                    <a:pt x="15459" y="142"/>
                  </a:lnTo>
                  <a:lnTo>
                    <a:pt x="15835" y="142"/>
                  </a:lnTo>
                  <a:lnTo>
                    <a:pt x="16306" y="379"/>
                  </a:lnTo>
                  <a:lnTo>
                    <a:pt x="16306" y="734"/>
                  </a:lnTo>
                  <a:lnTo>
                    <a:pt x="16682" y="970"/>
                  </a:lnTo>
                  <a:lnTo>
                    <a:pt x="17035" y="1112"/>
                  </a:lnTo>
                  <a:lnTo>
                    <a:pt x="17271" y="970"/>
                  </a:lnTo>
                  <a:lnTo>
                    <a:pt x="17412" y="734"/>
                  </a:lnTo>
                  <a:lnTo>
                    <a:pt x="17412" y="970"/>
                  </a:lnTo>
                  <a:lnTo>
                    <a:pt x="18000" y="970"/>
                  </a:lnTo>
                  <a:lnTo>
                    <a:pt x="18000" y="734"/>
                  </a:lnTo>
                  <a:lnTo>
                    <a:pt x="18235" y="734"/>
                  </a:lnTo>
                  <a:lnTo>
                    <a:pt x="18612" y="1112"/>
                  </a:lnTo>
                  <a:lnTo>
                    <a:pt x="19482" y="1704"/>
                  </a:lnTo>
                  <a:lnTo>
                    <a:pt x="19600" y="2083"/>
                  </a:lnTo>
                  <a:lnTo>
                    <a:pt x="19600" y="2556"/>
                  </a:lnTo>
                  <a:lnTo>
                    <a:pt x="19600" y="2935"/>
                  </a:lnTo>
                  <a:lnTo>
                    <a:pt x="19976" y="3550"/>
                  </a:lnTo>
                  <a:lnTo>
                    <a:pt x="19600" y="3929"/>
                  </a:lnTo>
                  <a:lnTo>
                    <a:pt x="18988" y="4544"/>
                  </a:lnTo>
                  <a:lnTo>
                    <a:pt x="18612" y="5136"/>
                  </a:lnTo>
                  <a:lnTo>
                    <a:pt x="18376" y="5751"/>
                  </a:lnTo>
                  <a:lnTo>
                    <a:pt x="18235" y="7101"/>
                  </a:lnTo>
                  <a:lnTo>
                    <a:pt x="18235" y="7219"/>
                  </a:lnTo>
                  <a:lnTo>
                    <a:pt x="17906" y="7456"/>
                  </a:lnTo>
                  <a:lnTo>
                    <a:pt x="17647" y="8071"/>
                  </a:lnTo>
                  <a:lnTo>
                    <a:pt x="17412" y="8331"/>
                  </a:lnTo>
                  <a:lnTo>
                    <a:pt x="17412" y="8450"/>
                  </a:lnTo>
                  <a:lnTo>
                    <a:pt x="17647" y="8805"/>
                  </a:lnTo>
                  <a:lnTo>
                    <a:pt x="17906" y="9041"/>
                  </a:lnTo>
                  <a:lnTo>
                    <a:pt x="17906" y="9325"/>
                  </a:lnTo>
                  <a:lnTo>
                    <a:pt x="17906" y="9680"/>
                  </a:lnTo>
                  <a:lnTo>
                    <a:pt x="18000" y="10296"/>
                  </a:lnTo>
                  <a:lnTo>
                    <a:pt x="18000" y="10414"/>
                  </a:lnTo>
                  <a:lnTo>
                    <a:pt x="18000" y="10888"/>
                  </a:lnTo>
                  <a:lnTo>
                    <a:pt x="18000" y="11408"/>
                  </a:lnTo>
                  <a:lnTo>
                    <a:pt x="18000" y="12237"/>
                  </a:lnTo>
                  <a:lnTo>
                    <a:pt x="18376" y="12852"/>
                  </a:lnTo>
                  <a:lnTo>
                    <a:pt x="18988" y="13491"/>
                  </a:lnTo>
                  <a:lnTo>
                    <a:pt x="19482" y="14462"/>
                  </a:lnTo>
                  <a:lnTo>
                    <a:pt x="17412" y="14556"/>
                  </a:lnTo>
                  <a:lnTo>
                    <a:pt x="17412" y="14840"/>
                  </a:lnTo>
                  <a:lnTo>
                    <a:pt x="17271" y="15432"/>
                  </a:lnTo>
                  <a:lnTo>
                    <a:pt x="16918" y="15811"/>
                  </a:lnTo>
                  <a:lnTo>
                    <a:pt x="17035" y="16047"/>
                  </a:lnTo>
                  <a:lnTo>
                    <a:pt x="17035" y="16781"/>
                  </a:lnTo>
                  <a:lnTo>
                    <a:pt x="16918" y="17160"/>
                  </a:lnTo>
                  <a:lnTo>
                    <a:pt x="16918" y="17633"/>
                  </a:lnTo>
                  <a:lnTo>
                    <a:pt x="16682" y="18130"/>
                  </a:lnTo>
                  <a:lnTo>
                    <a:pt x="16918" y="18367"/>
                  </a:lnTo>
                  <a:lnTo>
                    <a:pt x="17412" y="18722"/>
                  </a:lnTo>
                  <a:lnTo>
                    <a:pt x="17906" y="19006"/>
                  </a:lnTo>
                  <a:lnTo>
                    <a:pt x="17906" y="18722"/>
                  </a:lnTo>
                  <a:lnTo>
                    <a:pt x="18235" y="18722"/>
                  </a:lnTo>
                  <a:lnTo>
                    <a:pt x="18000" y="19976"/>
                  </a:lnTo>
                  <a:lnTo>
                    <a:pt x="18000" y="19716"/>
                  </a:lnTo>
                  <a:lnTo>
                    <a:pt x="17412" y="19976"/>
                  </a:lnTo>
                  <a:lnTo>
                    <a:pt x="17271" y="19598"/>
                  </a:lnTo>
                  <a:lnTo>
                    <a:pt x="16682" y="18722"/>
                  </a:lnTo>
                  <a:lnTo>
                    <a:pt x="16071" y="18722"/>
                  </a:lnTo>
                  <a:lnTo>
                    <a:pt x="15459" y="17988"/>
                  </a:lnTo>
                  <a:lnTo>
                    <a:pt x="15341" y="17988"/>
                  </a:lnTo>
                  <a:lnTo>
                    <a:pt x="15341" y="18367"/>
                  </a:lnTo>
                  <a:lnTo>
                    <a:pt x="14847" y="18367"/>
                  </a:lnTo>
                  <a:lnTo>
                    <a:pt x="14471" y="18367"/>
                  </a:lnTo>
                  <a:lnTo>
                    <a:pt x="13765" y="17988"/>
                  </a:lnTo>
                  <a:lnTo>
                    <a:pt x="13506" y="17396"/>
                  </a:lnTo>
                  <a:lnTo>
                    <a:pt x="12776" y="17988"/>
                  </a:lnTo>
                  <a:lnTo>
                    <a:pt x="12541" y="17396"/>
                  </a:lnTo>
                  <a:lnTo>
                    <a:pt x="12165" y="17160"/>
                  </a:lnTo>
                  <a:lnTo>
                    <a:pt x="12165" y="17396"/>
                  </a:lnTo>
                  <a:lnTo>
                    <a:pt x="11788" y="17160"/>
                  </a:lnTo>
                  <a:lnTo>
                    <a:pt x="11200" y="17396"/>
                  </a:lnTo>
                  <a:lnTo>
                    <a:pt x="10706" y="17396"/>
                  </a:lnTo>
                  <a:lnTo>
                    <a:pt x="10588" y="17633"/>
                  </a:lnTo>
                  <a:lnTo>
                    <a:pt x="10353" y="17396"/>
                  </a:lnTo>
                  <a:lnTo>
                    <a:pt x="10353" y="17018"/>
                  </a:lnTo>
                  <a:lnTo>
                    <a:pt x="10353" y="16166"/>
                  </a:lnTo>
                  <a:lnTo>
                    <a:pt x="10212" y="16047"/>
                  </a:lnTo>
                  <a:lnTo>
                    <a:pt x="9718" y="15574"/>
                  </a:lnTo>
                  <a:lnTo>
                    <a:pt x="10212" y="14840"/>
                  </a:lnTo>
                  <a:lnTo>
                    <a:pt x="9976" y="14201"/>
                  </a:lnTo>
                  <a:lnTo>
                    <a:pt x="9718" y="13491"/>
                  </a:lnTo>
                  <a:lnTo>
                    <a:pt x="8753" y="13491"/>
                  </a:lnTo>
                  <a:lnTo>
                    <a:pt x="8753" y="12852"/>
                  </a:lnTo>
                  <a:lnTo>
                    <a:pt x="8141" y="12970"/>
                  </a:lnTo>
                  <a:lnTo>
                    <a:pt x="7647" y="13231"/>
                  </a:lnTo>
                  <a:lnTo>
                    <a:pt x="7647" y="13586"/>
                  </a:lnTo>
                  <a:lnTo>
                    <a:pt x="7412" y="13586"/>
                  </a:lnTo>
                  <a:lnTo>
                    <a:pt x="7412" y="13964"/>
                  </a:lnTo>
                  <a:lnTo>
                    <a:pt x="6565" y="13964"/>
                  </a:lnTo>
                  <a:lnTo>
                    <a:pt x="6447" y="14201"/>
                  </a:lnTo>
                  <a:lnTo>
                    <a:pt x="5482" y="14201"/>
                  </a:lnTo>
                  <a:lnTo>
                    <a:pt x="4847" y="13231"/>
                  </a:lnTo>
                  <a:lnTo>
                    <a:pt x="4847" y="12970"/>
                  </a:lnTo>
                  <a:lnTo>
                    <a:pt x="4612" y="12615"/>
                  </a:lnTo>
                  <a:lnTo>
                    <a:pt x="4612" y="12379"/>
                  </a:lnTo>
                  <a:lnTo>
                    <a:pt x="4518" y="11882"/>
                  </a:lnTo>
                  <a:lnTo>
                    <a:pt x="3882" y="11882"/>
                  </a:lnTo>
                  <a:lnTo>
                    <a:pt x="1929" y="11882"/>
                  </a:lnTo>
                  <a:lnTo>
                    <a:pt x="1435" y="12000"/>
                  </a:lnTo>
                  <a:lnTo>
                    <a:pt x="1082" y="11882"/>
                  </a:lnTo>
                  <a:lnTo>
                    <a:pt x="729" y="11882"/>
                  </a:lnTo>
                  <a:lnTo>
                    <a:pt x="94" y="11882"/>
                  </a:lnTo>
                  <a:lnTo>
                    <a:pt x="0" y="11645"/>
                  </a:lnTo>
                  <a:lnTo>
                    <a:pt x="376" y="11645"/>
                  </a:lnTo>
                  <a:lnTo>
                    <a:pt x="376" y="11030"/>
                  </a:lnTo>
                  <a:lnTo>
                    <a:pt x="729" y="10651"/>
                  </a:lnTo>
                  <a:lnTo>
                    <a:pt x="729" y="10414"/>
                  </a:lnTo>
                  <a:lnTo>
                    <a:pt x="965" y="10414"/>
                  </a:lnTo>
                  <a:lnTo>
                    <a:pt x="1082" y="10651"/>
                  </a:lnTo>
                  <a:lnTo>
                    <a:pt x="1435" y="10651"/>
                  </a:lnTo>
                  <a:lnTo>
                    <a:pt x="1694" y="10296"/>
                  </a:lnTo>
                  <a:lnTo>
                    <a:pt x="2071" y="10296"/>
                  </a:lnTo>
                  <a:lnTo>
                    <a:pt x="2306" y="10414"/>
                  </a:lnTo>
                  <a:lnTo>
                    <a:pt x="2541" y="10888"/>
                  </a:lnTo>
                  <a:lnTo>
                    <a:pt x="2918" y="10414"/>
                  </a:lnTo>
                  <a:lnTo>
                    <a:pt x="3035" y="10296"/>
                  </a:lnTo>
                  <a:lnTo>
                    <a:pt x="3506" y="10059"/>
                  </a:lnTo>
                  <a:lnTo>
                    <a:pt x="3882" y="9680"/>
                  </a:lnTo>
                  <a:lnTo>
                    <a:pt x="4000" y="9041"/>
                  </a:lnTo>
                  <a:lnTo>
                    <a:pt x="4000" y="8450"/>
                  </a:lnTo>
                  <a:lnTo>
                    <a:pt x="4000" y="7834"/>
                  </a:lnTo>
                  <a:lnTo>
                    <a:pt x="4518" y="7456"/>
                  </a:lnTo>
                  <a:lnTo>
                    <a:pt x="4612" y="7219"/>
                  </a:lnTo>
                  <a:lnTo>
                    <a:pt x="4847" y="6722"/>
                  </a:lnTo>
                  <a:lnTo>
                    <a:pt x="5224" y="6722"/>
                  </a:lnTo>
                  <a:lnTo>
                    <a:pt x="5835" y="6130"/>
                  </a:lnTo>
                  <a:lnTo>
                    <a:pt x="5835" y="5751"/>
                  </a:lnTo>
                  <a:lnTo>
                    <a:pt x="5835" y="5278"/>
                  </a:lnTo>
                  <a:lnTo>
                    <a:pt x="5835" y="4639"/>
                  </a:lnTo>
                  <a:lnTo>
                    <a:pt x="6071" y="4166"/>
                  </a:lnTo>
                  <a:lnTo>
                    <a:pt x="6071" y="3550"/>
                  </a:lnTo>
                  <a:lnTo>
                    <a:pt x="6447" y="2698"/>
                  </a:lnTo>
                  <a:lnTo>
                    <a:pt x="6565" y="2320"/>
                  </a:lnTo>
                  <a:lnTo>
                    <a:pt x="6565" y="170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09" name="Freeform 207"/>
            <p:cNvSpPr>
              <a:spLocks noChangeAspect="1"/>
            </p:cNvSpPr>
            <p:nvPr/>
          </p:nvSpPr>
          <p:spPr bwMode="auto">
            <a:xfrm>
              <a:off x="4722813" y="4537075"/>
              <a:ext cx="322262" cy="185738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0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0 w 20000"/>
                <a:gd name="T77" fmla="*/ 2147483647 h 20000"/>
                <a:gd name="T78" fmla="*/ 2147483647 w 20000"/>
                <a:gd name="T79" fmla="*/ 2147483647 h 200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000"/>
                <a:gd name="T121" fmla="*/ 0 h 20000"/>
                <a:gd name="T122" fmla="*/ 20000 w 20000"/>
                <a:gd name="T123" fmla="*/ 20000 h 200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000" h="20000">
                  <a:moveTo>
                    <a:pt x="1449" y="8175"/>
                  </a:moveTo>
                  <a:lnTo>
                    <a:pt x="2014" y="7661"/>
                  </a:lnTo>
                  <a:lnTo>
                    <a:pt x="2968" y="6889"/>
                  </a:lnTo>
                  <a:lnTo>
                    <a:pt x="3110" y="7404"/>
                  </a:lnTo>
                  <a:lnTo>
                    <a:pt x="3852" y="6889"/>
                  </a:lnTo>
                  <a:lnTo>
                    <a:pt x="4558" y="6375"/>
                  </a:lnTo>
                  <a:lnTo>
                    <a:pt x="4947" y="6889"/>
                  </a:lnTo>
                  <a:lnTo>
                    <a:pt x="5512" y="6375"/>
                  </a:lnTo>
                  <a:lnTo>
                    <a:pt x="5866" y="6375"/>
                  </a:lnTo>
                  <a:lnTo>
                    <a:pt x="6784" y="6067"/>
                  </a:lnTo>
                  <a:lnTo>
                    <a:pt x="6961" y="5296"/>
                  </a:lnTo>
                  <a:lnTo>
                    <a:pt x="6784" y="4781"/>
                  </a:lnTo>
                  <a:lnTo>
                    <a:pt x="7314" y="4216"/>
                  </a:lnTo>
                  <a:lnTo>
                    <a:pt x="8763" y="3959"/>
                  </a:lnTo>
                  <a:lnTo>
                    <a:pt x="9329" y="3445"/>
                  </a:lnTo>
                  <a:lnTo>
                    <a:pt x="9682" y="3136"/>
                  </a:lnTo>
                  <a:lnTo>
                    <a:pt x="10247" y="2108"/>
                  </a:lnTo>
                  <a:lnTo>
                    <a:pt x="10777" y="1851"/>
                  </a:lnTo>
                  <a:lnTo>
                    <a:pt x="11166" y="514"/>
                  </a:lnTo>
                  <a:lnTo>
                    <a:pt x="12085" y="0"/>
                  </a:lnTo>
                  <a:lnTo>
                    <a:pt x="12650" y="0"/>
                  </a:lnTo>
                  <a:lnTo>
                    <a:pt x="13004" y="514"/>
                  </a:lnTo>
                  <a:lnTo>
                    <a:pt x="13887" y="2108"/>
                  </a:lnTo>
                  <a:lnTo>
                    <a:pt x="14099" y="3445"/>
                  </a:lnTo>
                  <a:lnTo>
                    <a:pt x="13534" y="3959"/>
                  </a:lnTo>
                  <a:lnTo>
                    <a:pt x="13887" y="4216"/>
                  </a:lnTo>
                  <a:lnTo>
                    <a:pt x="13887" y="4781"/>
                  </a:lnTo>
                  <a:lnTo>
                    <a:pt x="14099" y="5296"/>
                  </a:lnTo>
                  <a:lnTo>
                    <a:pt x="15018" y="5296"/>
                  </a:lnTo>
                  <a:lnTo>
                    <a:pt x="15018" y="6067"/>
                  </a:lnTo>
                  <a:lnTo>
                    <a:pt x="15901" y="6067"/>
                  </a:lnTo>
                  <a:lnTo>
                    <a:pt x="16466" y="6889"/>
                  </a:lnTo>
                  <a:lnTo>
                    <a:pt x="16855" y="8792"/>
                  </a:lnTo>
                  <a:lnTo>
                    <a:pt x="17739" y="8792"/>
                  </a:lnTo>
                  <a:lnTo>
                    <a:pt x="17915" y="9563"/>
                  </a:lnTo>
                  <a:lnTo>
                    <a:pt x="18304" y="9563"/>
                  </a:lnTo>
                  <a:lnTo>
                    <a:pt x="18481" y="9820"/>
                  </a:lnTo>
                  <a:lnTo>
                    <a:pt x="18869" y="11105"/>
                  </a:lnTo>
                  <a:lnTo>
                    <a:pt x="19753" y="11928"/>
                  </a:lnTo>
                  <a:lnTo>
                    <a:pt x="19965" y="13316"/>
                  </a:lnTo>
                  <a:lnTo>
                    <a:pt x="19399" y="13316"/>
                  </a:lnTo>
                  <a:lnTo>
                    <a:pt x="19223" y="13830"/>
                  </a:lnTo>
                  <a:lnTo>
                    <a:pt x="18481" y="13830"/>
                  </a:lnTo>
                  <a:lnTo>
                    <a:pt x="18304" y="13316"/>
                  </a:lnTo>
                  <a:lnTo>
                    <a:pt x="17739" y="13316"/>
                  </a:lnTo>
                  <a:lnTo>
                    <a:pt x="16996" y="13008"/>
                  </a:lnTo>
                  <a:lnTo>
                    <a:pt x="16855" y="13316"/>
                  </a:lnTo>
                  <a:lnTo>
                    <a:pt x="16466" y="13830"/>
                  </a:lnTo>
                  <a:lnTo>
                    <a:pt x="15901" y="13830"/>
                  </a:lnTo>
                  <a:lnTo>
                    <a:pt x="15371" y="13830"/>
                  </a:lnTo>
                  <a:lnTo>
                    <a:pt x="14452" y="14344"/>
                  </a:lnTo>
                  <a:lnTo>
                    <a:pt x="13887" y="14602"/>
                  </a:lnTo>
                  <a:lnTo>
                    <a:pt x="13004" y="14602"/>
                  </a:lnTo>
                  <a:lnTo>
                    <a:pt x="12650" y="14602"/>
                  </a:lnTo>
                  <a:lnTo>
                    <a:pt x="12085" y="15938"/>
                  </a:lnTo>
                  <a:lnTo>
                    <a:pt x="11519" y="15424"/>
                  </a:lnTo>
                  <a:lnTo>
                    <a:pt x="10636" y="15424"/>
                  </a:lnTo>
                  <a:lnTo>
                    <a:pt x="9682" y="15116"/>
                  </a:lnTo>
                  <a:lnTo>
                    <a:pt x="8763" y="14602"/>
                  </a:lnTo>
                  <a:lnTo>
                    <a:pt x="7668" y="13316"/>
                  </a:lnTo>
                  <a:lnTo>
                    <a:pt x="6784" y="14344"/>
                  </a:lnTo>
                  <a:lnTo>
                    <a:pt x="6007" y="15116"/>
                  </a:lnTo>
                  <a:lnTo>
                    <a:pt x="6007" y="15424"/>
                  </a:lnTo>
                  <a:lnTo>
                    <a:pt x="6007" y="16710"/>
                  </a:lnTo>
                  <a:lnTo>
                    <a:pt x="5300" y="16710"/>
                  </a:lnTo>
                  <a:lnTo>
                    <a:pt x="4417" y="16710"/>
                  </a:lnTo>
                  <a:lnTo>
                    <a:pt x="3110" y="16710"/>
                  </a:lnTo>
                  <a:lnTo>
                    <a:pt x="2968" y="18560"/>
                  </a:lnTo>
                  <a:lnTo>
                    <a:pt x="2191" y="19949"/>
                  </a:lnTo>
                  <a:lnTo>
                    <a:pt x="2014" y="19383"/>
                  </a:lnTo>
                  <a:lnTo>
                    <a:pt x="2191" y="18046"/>
                  </a:lnTo>
                  <a:lnTo>
                    <a:pt x="2014" y="18046"/>
                  </a:lnTo>
                  <a:lnTo>
                    <a:pt x="742" y="16452"/>
                  </a:lnTo>
                  <a:lnTo>
                    <a:pt x="742" y="15116"/>
                  </a:lnTo>
                  <a:lnTo>
                    <a:pt x="212" y="14602"/>
                  </a:lnTo>
                  <a:lnTo>
                    <a:pt x="212" y="13316"/>
                  </a:lnTo>
                  <a:lnTo>
                    <a:pt x="0" y="13008"/>
                  </a:lnTo>
                  <a:lnTo>
                    <a:pt x="0" y="11105"/>
                  </a:lnTo>
                  <a:lnTo>
                    <a:pt x="212" y="10900"/>
                  </a:lnTo>
                  <a:lnTo>
                    <a:pt x="742" y="8792"/>
                  </a:lnTo>
                  <a:lnTo>
                    <a:pt x="1449" y="8175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10" name="Freeform 208"/>
            <p:cNvSpPr>
              <a:spLocks noChangeAspect="1"/>
            </p:cNvSpPr>
            <p:nvPr/>
          </p:nvSpPr>
          <p:spPr bwMode="auto">
            <a:xfrm>
              <a:off x="5018088" y="5397500"/>
              <a:ext cx="57150" cy="50800"/>
            </a:xfrm>
            <a:custGeom>
              <a:avLst/>
              <a:gdLst>
                <a:gd name="T0" fmla="*/ 2147483647 w 20000"/>
                <a:gd name="T1" fmla="*/ 563638378 h 20000"/>
                <a:gd name="T2" fmla="*/ 2147483647 w 20000"/>
                <a:gd name="T3" fmla="*/ 0 h 20000"/>
                <a:gd name="T4" fmla="*/ 2147483647 w 20000"/>
                <a:gd name="T5" fmla="*/ 352185615 h 20000"/>
                <a:gd name="T6" fmla="*/ 2147483647 w 20000"/>
                <a:gd name="T7" fmla="*/ 1267997091 h 20000"/>
                <a:gd name="T8" fmla="*/ 2147483647 w 20000"/>
                <a:gd name="T9" fmla="*/ 1796421898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684325537 w 20000"/>
                <a:gd name="T19" fmla="*/ 2147483647 h 20000"/>
                <a:gd name="T20" fmla="*/ 0 w 20000"/>
                <a:gd name="T21" fmla="*/ 1796421898 h 20000"/>
                <a:gd name="T22" fmla="*/ 684325537 w 20000"/>
                <a:gd name="T23" fmla="*/ 1444236446 h 20000"/>
                <a:gd name="T24" fmla="*/ 2147483647 w 20000"/>
                <a:gd name="T25" fmla="*/ 563638378 h 2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00"/>
                <a:gd name="T40" fmla="*/ 0 h 20000"/>
                <a:gd name="T41" fmla="*/ 20000 w 20000"/>
                <a:gd name="T42" fmla="*/ 20000 h 2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00" h="20000">
                  <a:moveTo>
                    <a:pt x="5253" y="3077"/>
                  </a:moveTo>
                  <a:lnTo>
                    <a:pt x="13535" y="0"/>
                  </a:lnTo>
                  <a:lnTo>
                    <a:pt x="16566" y="1923"/>
                  </a:lnTo>
                  <a:lnTo>
                    <a:pt x="19798" y="6923"/>
                  </a:lnTo>
                  <a:lnTo>
                    <a:pt x="18586" y="9808"/>
                  </a:lnTo>
                  <a:lnTo>
                    <a:pt x="18586" y="12885"/>
                  </a:lnTo>
                  <a:lnTo>
                    <a:pt x="9495" y="14808"/>
                  </a:lnTo>
                  <a:lnTo>
                    <a:pt x="8283" y="19808"/>
                  </a:lnTo>
                  <a:lnTo>
                    <a:pt x="3232" y="17885"/>
                  </a:lnTo>
                  <a:lnTo>
                    <a:pt x="808" y="11923"/>
                  </a:lnTo>
                  <a:lnTo>
                    <a:pt x="0" y="9808"/>
                  </a:lnTo>
                  <a:lnTo>
                    <a:pt x="808" y="7885"/>
                  </a:lnTo>
                  <a:lnTo>
                    <a:pt x="5253" y="3077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11" name="Freeform 209"/>
            <p:cNvSpPr>
              <a:spLocks noChangeAspect="1"/>
            </p:cNvSpPr>
            <p:nvPr/>
          </p:nvSpPr>
          <p:spPr bwMode="auto">
            <a:xfrm>
              <a:off x="2619375" y="5240338"/>
              <a:ext cx="400050" cy="795337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0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000"/>
                <a:gd name="T136" fmla="*/ 0 h 20000"/>
                <a:gd name="T137" fmla="*/ 20000 w 20000"/>
                <a:gd name="T138" fmla="*/ 20000 h 2000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000" h="20000">
                  <a:moveTo>
                    <a:pt x="3088" y="550"/>
                  </a:moveTo>
                  <a:lnTo>
                    <a:pt x="3371" y="167"/>
                  </a:lnTo>
                  <a:lnTo>
                    <a:pt x="3824" y="48"/>
                  </a:lnTo>
                  <a:lnTo>
                    <a:pt x="3824" y="0"/>
                  </a:lnTo>
                  <a:lnTo>
                    <a:pt x="4561" y="167"/>
                  </a:lnTo>
                  <a:lnTo>
                    <a:pt x="5751" y="167"/>
                  </a:lnTo>
                  <a:lnTo>
                    <a:pt x="6487" y="490"/>
                  </a:lnTo>
                  <a:lnTo>
                    <a:pt x="6912" y="48"/>
                  </a:lnTo>
                  <a:lnTo>
                    <a:pt x="8102" y="48"/>
                  </a:lnTo>
                  <a:lnTo>
                    <a:pt x="9547" y="682"/>
                  </a:lnTo>
                  <a:lnTo>
                    <a:pt x="10737" y="1172"/>
                  </a:lnTo>
                  <a:lnTo>
                    <a:pt x="12210" y="1292"/>
                  </a:lnTo>
                  <a:lnTo>
                    <a:pt x="13371" y="1543"/>
                  </a:lnTo>
                  <a:lnTo>
                    <a:pt x="14703" y="1663"/>
                  </a:lnTo>
                  <a:lnTo>
                    <a:pt x="15297" y="1854"/>
                  </a:lnTo>
                  <a:lnTo>
                    <a:pt x="14986" y="2285"/>
                  </a:lnTo>
                  <a:lnTo>
                    <a:pt x="14533" y="2584"/>
                  </a:lnTo>
                  <a:lnTo>
                    <a:pt x="14079" y="3098"/>
                  </a:lnTo>
                  <a:lnTo>
                    <a:pt x="15411" y="3146"/>
                  </a:lnTo>
                  <a:lnTo>
                    <a:pt x="16601" y="3397"/>
                  </a:lnTo>
                  <a:lnTo>
                    <a:pt x="17790" y="3146"/>
                  </a:lnTo>
                  <a:lnTo>
                    <a:pt x="18810" y="2775"/>
                  </a:lnTo>
                  <a:lnTo>
                    <a:pt x="19093" y="2285"/>
                  </a:lnTo>
                  <a:lnTo>
                    <a:pt x="18810" y="1782"/>
                  </a:lnTo>
                  <a:lnTo>
                    <a:pt x="19093" y="1292"/>
                  </a:lnTo>
                  <a:lnTo>
                    <a:pt x="19235" y="2093"/>
                  </a:lnTo>
                  <a:lnTo>
                    <a:pt x="19972" y="2584"/>
                  </a:lnTo>
                  <a:lnTo>
                    <a:pt x="19688" y="3098"/>
                  </a:lnTo>
                  <a:lnTo>
                    <a:pt x="18810" y="3397"/>
                  </a:lnTo>
                  <a:lnTo>
                    <a:pt x="17790" y="3768"/>
                  </a:lnTo>
                  <a:lnTo>
                    <a:pt x="17195" y="4151"/>
                  </a:lnTo>
                  <a:lnTo>
                    <a:pt x="16459" y="4569"/>
                  </a:lnTo>
                  <a:lnTo>
                    <a:pt x="16006" y="4880"/>
                  </a:lnTo>
                  <a:lnTo>
                    <a:pt x="15411" y="4952"/>
                  </a:lnTo>
                  <a:lnTo>
                    <a:pt x="15411" y="5371"/>
                  </a:lnTo>
                  <a:lnTo>
                    <a:pt x="15297" y="5885"/>
                  </a:lnTo>
                  <a:lnTo>
                    <a:pt x="15297" y="6376"/>
                  </a:lnTo>
                  <a:lnTo>
                    <a:pt x="15297" y="6675"/>
                  </a:lnTo>
                  <a:lnTo>
                    <a:pt x="15297" y="6746"/>
                  </a:lnTo>
                  <a:lnTo>
                    <a:pt x="15297" y="7297"/>
                  </a:lnTo>
                  <a:lnTo>
                    <a:pt x="15297" y="7476"/>
                  </a:lnTo>
                  <a:lnTo>
                    <a:pt x="15411" y="7787"/>
                  </a:lnTo>
                  <a:lnTo>
                    <a:pt x="16176" y="7859"/>
                  </a:lnTo>
                  <a:lnTo>
                    <a:pt x="16912" y="8158"/>
                  </a:lnTo>
                  <a:lnTo>
                    <a:pt x="16912" y="8289"/>
                  </a:lnTo>
                  <a:lnTo>
                    <a:pt x="16912" y="8600"/>
                  </a:lnTo>
                  <a:lnTo>
                    <a:pt x="17790" y="8792"/>
                  </a:lnTo>
                  <a:lnTo>
                    <a:pt x="17790" y="8971"/>
                  </a:lnTo>
                  <a:lnTo>
                    <a:pt x="17337" y="9462"/>
                  </a:lnTo>
                  <a:lnTo>
                    <a:pt x="16912" y="9964"/>
                  </a:lnTo>
                  <a:lnTo>
                    <a:pt x="14986" y="10263"/>
                  </a:lnTo>
                  <a:lnTo>
                    <a:pt x="13088" y="10383"/>
                  </a:lnTo>
                  <a:lnTo>
                    <a:pt x="11190" y="10383"/>
                  </a:lnTo>
                  <a:lnTo>
                    <a:pt x="11898" y="10646"/>
                  </a:lnTo>
                  <a:lnTo>
                    <a:pt x="11898" y="10945"/>
                  </a:lnTo>
                  <a:lnTo>
                    <a:pt x="11586" y="11388"/>
                  </a:lnTo>
                  <a:lnTo>
                    <a:pt x="11898" y="11579"/>
                  </a:lnTo>
                  <a:lnTo>
                    <a:pt x="11473" y="11878"/>
                  </a:lnTo>
                  <a:lnTo>
                    <a:pt x="9858" y="11878"/>
                  </a:lnTo>
                  <a:lnTo>
                    <a:pt x="8527" y="11699"/>
                  </a:lnTo>
                  <a:lnTo>
                    <a:pt x="8527" y="11998"/>
                  </a:lnTo>
                  <a:lnTo>
                    <a:pt x="8810" y="12249"/>
                  </a:lnTo>
                  <a:lnTo>
                    <a:pt x="9263" y="12560"/>
                  </a:lnTo>
                  <a:lnTo>
                    <a:pt x="10425" y="12560"/>
                  </a:lnTo>
                  <a:lnTo>
                    <a:pt x="10737" y="12679"/>
                  </a:lnTo>
                  <a:lnTo>
                    <a:pt x="10737" y="12990"/>
                  </a:lnTo>
                  <a:lnTo>
                    <a:pt x="10312" y="13050"/>
                  </a:lnTo>
                  <a:lnTo>
                    <a:pt x="9972" y="12871"/>
                  </a:lnTo>
                  <a:lnTo>
                    <a:pt x="9263" y="12871"/>
                  </a:lnTo>
                  <a:lnTo>
                    <a:pt x="9263" y="13050"/>
                  </a:lnTo>
                  <a:lnTo>
                    <a:pt x="9858" y="13301"/>
                  </a:lnTo>
                  <a:lnTo>
                    <a:pt x="9122" y="13493"/>
                  </a:lnTo>
                  <a:lnTo>
                    <a:pt x="9263" y="13983"/>
                  </a:lnTo>
                  <a:lnTo>
                    <a:pt x="9263" y="14605"/>
                  </a:lnTo>
                  <a:lnTo>
                    <a:pt x="8385" y="14605"/>
                  </a:lnTo>
                  <a:lnTo>
                    <a:pt x="7365" y="15096"/>
                  </a:lnTo>
                  <a:lnTo>
                    <a:pt x="7195" y="15586"/>
                  </a:lnTo>
                  <a:lnTo>
                    <a:pt x="8527" y="16077"/>
                  </a:lnTo>
                  <a:lnTo>
                    <a:pt x="9858" y="16148"/>
                  </a:lnTo>
                  <a:lnTo>
                    <a:pt x="9263" y="16890"/>
                  </a:lnTo>
                  <a:lnTo>
                    <a:pt x="8102" y="17392"/>
                  </a:lnTo>
                  <a:lnTo>
                    <a:pt x="8102" y="17883"/>
                  </a:lnTo>
                  <a:lnTo>
                    <a:pt x="7195" y="18373"/>
                  </a:lnTo>
                  <a:lnTo>
                    <a:pt x="6912" y="18864"/>
                  </a:lnTo>
                  <a:lnTo>
                    <a:pt x="7365" y="19378"/>
                  </a:lnTo>
                  <a:lnTo>
                    <a:pt x="8102" y="19988"/>
                  </a:lnTo>
                  <a:lnTo>
                    <a:pt x="6912" y="19797"/>
                  </a:lnTo>
                  <a:lnTo>
                    <a:pt x="5439" y="19797"/>
                  </a:lnTo>
                  <a:lnTo>
                    <a:pt x="4278" y="19797"/>
                  </a:lnTo>
                  <a:lnTo>
                    <a:pt x="3088" y="19378"/>
                  </a:lnTo>
                  <a:lnTo>
                    <a:pt x="3088" y="18744"/>
                  </a:lnTo>
                  <a:lnTo>
                    <a:pt x="2210" y="18744"/>
                  </a:lnTo>
                  <a:lnTo>
                    <a:pt x="1473" y="18373"/>
                  </a:lnTo>
                  <a:lnTo>
                    <a:pt x="1190" y="17763"/>
                  </a:lnTo>
                  <a:lnTo>
                    <a:pt x="1926" y="17452"/>
                  </a:lnTo>
                  <a:lnTo>
                    <a:pt x="2210" y="16950"/>
                  </a:lnTo>
                  <a:lnTo>
                    <a:pt x="1926" y="16639"/>
                  </a:lnTo>
                  <a:lnTo>
                    <a:pt x="2210" y="16268"/>
                  </a:lnTo>
                  <a:lnTo>
                    <a:pt x="2210" y="15778"/>
                  </a:lnTo>
                  <a:lnTo>
                    <a:pt x="2210" y="15347"/>
                  </a:lnTo>
                  <a:lnTo>
                    <a:pt x="2210" y="14976"/>
                  </a:lnTo>
                  <a:lnTo>
                    <a:pt x="1926" y="14605"/>
                  </a:lnTo>
                  <a:lnTo>
                    <a:pt x="1473" y="14486"/>
                  </a:lnTo>
                  <a:lnTo>
                    <a:pt x="2210" y="14486"/>
                  </a:lnTo>
                  <a:lnTo>
                    <a:pt x="2210" y="14175"/>
                  </a:lnTo>
                  <a:lnTo>
                    <a:pt x="1473" y="14175"/>
                  </a:lnTo>
                  <a:lnTo>
                    <a:pt x="1473" y="13672"/>
                  </a:lnTo>
                  <a:lnTo>
                    <a:pt x="1190" y="13493"/>
                  </a:lnTo>
                  <a:lnTo>
                    <a:pt x="453" y="13301"/>
                  </a:lnTo>
                  <a:lnTo>
                    <a:pt x="453" y="12560"/>
                  </a:lnTo>
                  <a:lnTo>
                    <a:pt x="1048" y="12679"/>
                  </a:lnTo>
                  <a:lnTo>
                    <a:pt x="312" y="11998"/>
                  </a:lnTo>
                  <a:lnTo>
                    <a:pt x="312" y="11256"/>
                  </a:lnTo>
                  <a:lnTo>
                    <a:pt x="453" y="10455"/>
                  </a:lnTo>
                  <a:lnTo>
                    <a:pt x="1048" y="10383"/>
                  </a:lnTo>
                  <a:lnTo>
                    <a:pt x="312" y="9653"/>
                  </a:lnTo>
                  <a:lnTo>
                    <a:pt x="312" y="8840"/>
                  </a:lnTo>
                  <a:lnTo>
                    <a:pt x="1048" y="8648"/>
                  </a:lnTo>
                  <a:lnTo>
                    <a:pt x="765" y="8038"/>
                  </a:lnTo>
                  <a:lnTo>
                    <a:pt x="1190" y="7356"/>
                  </a:lnTo>
                  <a:lnTo>
                    <a:pt x="765" y="6675"/>
                  </a:lnTo>
                  <a:lnTo>
                    <a:pt x="453" y="6053"/>
                  </a:lnTo>
                  <a:lnTo>
                    <a:pt x="0" y="5562"/>
                  </a:lnTo>
                  <a:lnTo>
                    <a:pt x="312" y="4952"/>
                  </a:lnTo>
                  <a:lnTo>
                    <a:pt x="312" y="4079"/>
                  </a:lnTo>
                  <a:lnTo>
                    <a:pt x="1048" y="3589"/>
                  </a:lnTo>
                  <a:lnTo>
                    <a:pt x="1473" y="3146"/>
                  </a:lnTo>
                  <a:lnTo>
                    <a:pt x="1926" y="2955"/>
                  </a:lnTo>
                  <a:lnTo>
                    <a:pt x="1473" y="2656"/>
                  </a:lnTo>
                  <a:lnTo>
                    <a:pt x="1756" y="2464"/>
                  </a:lnTo>
                  <a:lnTo>
                    <a:pt x="1473" y="1974"/>
                  </a:lnTo>
                  <a:lnTo>
                    <a:pt x="1473" y="1663"/>
                  </a:lnTo>
                  <a:lnTo>
                    <a:pt x="1756" y="1483"/>
                  </a:lnTo>
                  <a:lnTo>
                    <a:pt x="2946" y="1292"/>
                  </a:lnTo>
                  <a:lnTo>
                    <a:pt x="3088" y="550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12" name="Freeform 210"/>
            <p:cNvSpPr>
              <a:spLocks noChangeAspect="1"/>
            </p:cNvSpPr>
            <p:nvPr/>
          </p:nvSpPr>
          <p:spPr bwMode="auto">
            <a:xfrm>
              <a:off x="2781300" y="6092825"/>
              <a:ext cx="100013" cy="71438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0 w 20000"/>
                <a:gd name="T5" fmla="*/ 0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00"/>
                <a:gd name="T34" fmla="*/ 0 h 20000"/>
                <a:gd name="T35" fmla="*/ 20000 w 20000"/>
                <a:gd name="T36" fmla="*/ 20000 h 2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00" h="20000">
                  <a:moveTo>
                    <a:pt x="4181" y="18421"/>
                  </a:moveTo>
                  <a:lnTo>
                    <a:pt x="1808" y="9605"/>
                  </a:lnTo>
                  <a:lnTo>
                    <a:pt x="0" y="0"/>
                  </a:lnTo>
                  <a:lnTo>
                    <a:pt x="2938" y="2763"/>
                  </a:lnTo>
                  <a:lnTo>
                    <a:pt x="4181" y="6184"/>
                  </a:lnTo>
                  <a:lnTo>
                    <a:pt x="10621" y="10921"/>
                  </a:lnTo>
                  <a:lnTo>
                    <a:pt x="15254" y="15000"/>
                  </a:lnTo>
                  <a:lnTo>
                    <a:pt x="19887" y="16447"/>
                  </a:lnTo>
                  <a:lnTo>
                    <a:pt x="14011" y="19868"/>
                  </a:lnTo>
                  <a:lnTo>
                    <a:pt x="8814" y="18421"/>
                  </a:lnTo>
                  <a:lnTo>
                    <a:pt x="4181" y="18421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13" name="Freeform 211"/>
            <p:cNvSpPr>
              <a:spLocks noChangeAspect="1"/>
            </p:cNvSpPr>
            <p:nvPr/>
          </p:nvSpPr>
          <p:spPr bwMode="auto">
            <a:xfrm>
              <a:off x="2425700" y="4156075"/>
              <a:ext cx="17463" cy="30163"/>
            </a:xfrm>
            <a:custGeom>
              <a:avLst/>
              <a:gdLst>
                <a:gd name="T0" fmla="*/ 2679 w 20000"/>
                <a:gd name="T1" fmla="*/ 4115096 h 20000"/>
                <a:gd name="T2" fmla="*/ 1607 w 20000"/>
                <a:gd name="T3" fmla="*/ 3132279 h 20000"/>
                <a:gd name="T4" fmla="*/ 1607 w 20000"/>
                <a:gd name="T5" fmla="*/ 2518265 h 20000"/>
                <a:gd name="T6" fmla="*/ 1607 w 20000"/>
                <a:gd name="T7" fmla="*/ 982677 h 20000"/>
                <a:gd name="T8" fmla="*/ 0 w 20000"/>
                <a:gd name="T9" fmla="*/ 614116 h 20000"/>
                <a:gd name="T10" fmla="*/ 0 w 20000"/>
                <a:gd name="T11" fmla="*/ 0 h 20000"/>
                <a:gd name="T12" fmla="*/ 1607 w 20000"/>
                <a:gd name="T13" fmla="*/ 614116 h 20000"/>
                <a:gd name="T14" fmla="*/ 3322 w 20000"/>
                <a:gd name="T15" fmla="*/ 2518265 h 20000"/>
                <a:gd name="T16" fmla="*/ 2679 w 20000"/>
                <a:gd name="T17" fmla="*/ 4115096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15625" y="19706"/>
                  </a:moveTo>
                  <a:lnTo>
                    <a:pt x="9375" y="15000"/>
                  </a:lnTo>
                  <a:lnTo>
                    <a:pt x="9375" y="12059"/>
                  </a:lnTo>
                  <a:lnTo>
                    <a:pt x="9375" y="4706"/>
                  </a:lnTo>
                  <a:lnTo>
                    <a:pt x="0" y="2941"/>
                  </a:lnTo>
                  <a:lnTo>
                    <a:pt x="0" y="0"/>
                  </a:lnTo>
                  <a:lnTo>
                    <a:pt x="9375" y="2941"/>
                  </a:lnTo>
                  <a:lnTo>
                    <a:pt x="19375" y="12059"/>
                  </a:lnTo>
                  <a:lnTo>
                    <a:pt x="15625" y="19706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14" name="Freeform 212"/>
            <p:cNvSpPr>
              <a:spLocks noChangeAspect="1"/>
            </p:cNvSpPr>
            <p:nvPr/>
          </p:nvSpPr>
          <p:spPr bwMode="auto">
            <a:xfrm>
              <a:off x="2405063" y="4206875"/>
              <a:ext cx="14287" cy="15875"/>
            </a:xfrm>
            <a:custGeom>
              <a:avLst/>
              <a:gdLst>
                <a:gd name="T0" fmla="*/ 69 w 20000"/>
                <a:gd name="T1" fmla="*/ 962 h 20000"/>
                <a:gd name="T2" fmla="*/ 0 w 20000"/>
                <a:gd name="T3" fmla="*/ 621 h 20000"/>
                <a:gd name="T4" fmla="*/ 69 w 20000"/>
                <a:gd name="T5" fmla="*/ 465 h 20000"/>
                <a:gd name="T6" fmla="*/ 69 w 20000"/>
                <a:gd name="T7" fmla="*/ 0 h 20000"/>
                <a:gd name="T8" fmla="*/ 240 w 20000"/>
                <a:gd name="T9" fmla="*/ 0 h 20000"/>
                <a:gd name="T10" fmla="*/ 240 w 20000"/>
                <a:gd name="T11" fmla="*/ 621 h 20000"/>
                <a:gd name="T12" fmla="*/ 69 w 20000"/>
                <a:gd name="T13" fmla="*/ 962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5455" y="19375"/>
                  </a:moveTo>
                  <a:lnTo>
                    <a:pt x="0" y="12500"/>
                  </a:lnTo>
                  <a:lnTo>
                    <a:pt x="5455" y="9375"/>
                  </a:lnTo>
                  <a:lnTo>
                    <a:pt x="5455" y="0"/>
                  </a:lnTo>
                  <a:lnTo>
                    <a:pt x="19091" y="0"/>
                  </a:lnTo>
                  <a:lnTo>
                    <a:pt x="19091" y="12500"/>
                  </a:lnTo>
                  <a:lnTo>
                    <a:pt x="5455" y="19375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15" name="Freeform 213"/>
            <p:cNvSpPr>
              <a:spLocks noChangeAspect="1"/>
            </p:cNvSpPr>
            <p:nvPr/>
          </p:nvSpPr>
          <p:spPr bwMode="auto">
            <a:xfrm>
              <a:off x="2443163" y="4194175"/>
              <a:ext cx="20637" cy="20638"/>
            </a:xfrm>
            <a:custGeom>
              <a:avLst/>
              <a:gdLst>
                <a:gd name="T0" fmla="*/ 29253 w 20000"/>
                <a:gd name="T1" fmla="*/ 29442 h 20000"/>
                <a:gd name="T2" fmla="*/ 16251 w 20000"/>
                <a:gd name="T3" fmla="*/ 26243 h 20000"/>
                <a:gd name="T4" fmla="*/ 21128 w 20000"/>
                <a:gd name="T5" fmla="*/ 16642 h 20000"/>
                <a:gd name="T6" fmla="*/ 0 w 20000"/>
                <a:gd name="T7" fmla="*/ 2562 h 20000"/>
                <a:gd name="T8" fmla="*/ 8123 w 20000"/>
                <a:gd name="T9" fmla="*/ 0 h 20000"/>
                <a:gd name="T10" fmla="*/ 29253 w 20000"/>
                <a:gd name="T11" fmla="*/ 16642 h 20000"/>
                <a:gd name="T12" fmla="*/ 29253 w 20000"/>
                <a:gd name="T13" fmla="*/ 29442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19459" y="19574"/>
                  </a:moveTo>
                  <a:lnTo>
                    <a:pt x="10811" y="17447"/>
                  </a:lnTo>
                  <a:lnTo>
                    <a:pt x="14054" y="11064"/>
                  </a:lnTo>
                  <a:lnTo>
                    <a:pt x="0" y="1702"/>
                  </a:lnTo>
                  <a:lnTo>
                    <a:pt x="5405" y="0"/>
                  </a:lnTo>
                  <a:lnTo>
                    <a:pt x="19459" y="11064"/>
                  </a:lnTo>
                  <a:lnTo>
                    <a:pt x="19459" y="19574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16" name="Freeform 214"/>
            <p:cNvSpPr>
              <a:spLocks noChangeAspect="1"/>
            </p:cNvSpPr>
            <p:nvPr/>
          </p:nvSpPr>
          <p:spPr bwMode="auto">
            <a:xfrm>
              <a:off x="2393950" y="4164013"/>
              <a:ext cx="33338" cy="7937"/>
            </a:xfrm>
            <a:custGeom>
              <a:avLst/>
              <a:gdLst>
                <a:gd name="T0" fmla="*/ 3124989 w 20000"/>
                <a:gd name="T1" fmla="*/ 0 h 20000"/>
                <a:gd name="T2" fmla="*/ 0 w 20000"/>
                <a:gd name="T3" fmla="*/ 0 h 20000"/>
                <a:gd name="T4" fmla="*/ 5965881 w 20000"/>
                <a:gd name="T5" fmla="*/ 0 h 20000"/>
                <a:gd name="T6" fmla="*/ 12215975 w 20000"/>
                <a:gd name="T7" fmla="*/ 0 h 20000"/>
                <a:gd name="T8" fmla="*/ 15057162 w 20000"/>
                <a:gd name="T9" fmla="*/ 0 h 20000"/>
                <a:gd name="T10" fmla="*/ 3124989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4074" y="19048"/>
                  </a:moveTo>
                  <a:lnTo>
                    <a:pt x="0" y="0"/>
                  </a:lnTo>
                  <a:lnTo>
                    <a:pt x="7778" y="0"/>
                  </a:lnTo>
                  <a:lnTo>
                    <a:pt x="15926" y="0"/>
                  </a:lnTo>
                  <a:lnTo>
                    <a:pt x="19630" y="0"/>
                  </a:lnTo>
                  <a:lnTo>
                    <a:pt x="4074" y="19048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17" name="Freeform 215"/>
            <p:cNvSpPr>
              <a:spLocks noChangeAspect="1"/>
            </p:cNvSpPr>
            <p:nvPr/>
          </p:nvSpPr>
          <p:spPr bwMode="auto">
            <a:xfrm>
              <a:off x="2509838" y="4295775"/>
              <a:ext cx="22225" cy="7938"/>
            </a:xfrm>
            <a:custGeom>
              <a:avLst/>
              <a:gdLst>
                <a:gd name="T0" fmla="*/ 21296 w 20000"/>
                <a:gd name="T1" fmla="*/ 0 h 20000"/>
                <a:gd name="T2" fmla="*/ 0 w 20000"/>
                <a:gd name="T3" fmla="*/ 0 h 20000"/>
                <a:gd name="T4" fmla="*/ 34078 w 20000"/>
                <a:gd name="T5" fmla="*/ 0 h 20000"/>
                <a:gd name="T6" fmla="*/ 76678 w 20000"/>
                <a:gd name="T7" fmla="*/ 0 h 20000"/>
                <a:gd name="T8" fmla="*/ 55382 w 20000"/>
                <a:gd name="T9" fmla="*/ 0 h 20000"/>
                <a:gd name="T10" fmla="*/ 21296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5405" y="18824"/>
                  </a:moveTo>
                  <a:lnTo>
                    <a:pt x="0" y="5882"/>
                  </a:lnTo>
                  <a:lnTo>
                    <a:pt x="8649" y="0"/>
                  </a:lnTo>
                  <a:lnTo>
                    <a:pt x="19459" y="0"/>
                  </a:lnTo>
                  <a:lnTo>
                    <a:pt x="14054" y="18824"/>
                  </a:lnTo>
                  <a:lnTo>
                    <a:pt x="5405" y="18824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18" name="Freeform 216"/>
            <p:cNvSpPr>
              <a:spLocks noChangeAspect="1"/>
            </p:cNvSpPr>
            <p:nvPr/>
          </p:nvSpPr>
          <p:spPr bwMode="auto">
            <a:xfrm>
              <a:off x="2470150" y="4213225"/>
              <a:ext cx="11113" cy="15875"/>
            </a:xfrm>
            <a:custGeom>
              <a:avLst/>
              <a:gdLst>
                <a:gd name="T0" fmla="*/ 2 w 20000"/>
                <a:gd name="T1" fmla="*/ 962 h 20000"/>
                <a:gd name="T2" fmla="*/ 2 w 20000"/>
                <a:gd name="T3" fmla="*/ 775 h 20000"/>
                <a:gd name="T4" fmla="*/ 0 w 20000"/>
                <a:gd name="T5" fmla="*/ 124 h 20000"/>
                <a:gd name="T6" fmla="*/ 2 w 20000"/>
                <a:gd name="T7" fmla="*/ 0 h 20000"/>
                <a:gd name="T8" fmla="*/ 9 w 20000"/>
                <a:gd name="T9" fmla="*/ 962 h 20000"/>
                <a:gd name="T10" fmla="*/ 2 w 20000"/>
                <a:gd name="T11" fmla="*/ 962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3810" y="19375"/>
                  </a:moveTo>
                  <a:lnTo>
                    <a:pt x="3810" y="15625"/>
                  </a:lnTo>
                  <a:lnTo>
                    <a:pt x="0" y="2500"/>
                  </a:lnTo>
                  <a:lnTo>
                    <a:pt x="3810" y="0"/>
                  </a:lnTo>
                  <a:lnTo>
                    <a:pt x="19048" y="19375"/>
                  </a:lnTo>
                  <a:lnTo>
                    <a:pt x="3810" y="19375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19" name="Freeform 217"/>
            <p:cNvSpPr>
              <a:spLocks noChangeAspect="1"/>
            </p:cNvSpPr>
            <p:nvPr/>
          </p:nvSpPr>
          <p:spPr bwMode="auto">
            <a:xfrm>
              <a:off x="2478088" y="4240213"/>
              <a:ext cx="9525" cy="20637"/>
            </a:xfrm>
            <a:custGeom>
              <a:avLst/>
              <a:gdLst>
                <a:gd name="T0" fmla="*/ 1 w 20000"/>
                <a:gd name="T1" fmla="*/ 29349 h 20000"/>
                <a:gd name="T2" fmla="*/ 0 w 20000"/>
                <a:gd name="T3" fmla="*/ 0 h 20000"/>
                <a:gd name="T4" fmla="*/ 1 w 20000"/>
                <a:gd name="T5" fmla="*/ 25053 h 20000"/>
                <a:gd name="T6" fmla="*/ 1 w 20000"/>
                <a:gd name="T7" fmla="*/ 29349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18824" y="19524"/>
                  </a:moveTo>
                  <a:lnTo>
                    <a:pt x="0" y="0"/>
                  </a:lnTo>
                  <a:lnTo>
                    <a:pt x="18824" y="16667"/>
                  </a:lnTo>
                  <a:lnTo>
                    <a:pt x="18824" y="19524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20" name="Freeform 218"/>
            <p:cNvSpPr>
              <a:spLocks noChangeAspect="1"/>
            </p:cNvSpPr>
            <p:nvPr/>
          </p:nvSpPr>
          <p:spPr bwMode="auto">
            <a:xfrm>
              <a:off x="2417763" y="4227513"/>
              <a:ext cx="7937" cy="793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0" y="18824"/>
                  </a:moveTo>
                  <a:lnTo>
                    <a:pt x="0" y="11765"/>
                  </a:lnTo>
                  <a:lnTo>
                    <a:pt x="18182" y="0"/>
                  </a:lnTo>
                  <a:lnTo>
                    <a:pt x="18182" y="18824"/>
                  </a:lnTo>
                  <a:lnTo>
                    <a:pt x="0" y="18824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21" name="Freeform 219"/>
            <p:cNvSpPr>
              <a:spLocks noChangeAspect="1"/>
            </p:cNvSpPr>
            <p:nvPr/>
          </p:nvSpPr>
          <p:spPr bwMode="auto">
            <a:xfrm>
              <a:off x="2532063" y="4267200"/>
              <a:ext cx="9525" cy="4763"/>
            </a:xfrm>
            <a:custGeom>
              <a:avLst/>
              <a:gdLst>
                <a:gd name="T0" fmla="*/ 1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1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18824" y="18182"/>
                  </a:moveTo>
                  <a:lnTo>
                    <a:pt x="0" y="18182"/>
                  </a:lnTo>
                  <a:lnTo>
                    <a:pt x="0" y="0"/>
                  </a:lnTo>
                  <a:lnTo>
                    <a:pt x="18824" y="18182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22" name="Freeform 220"/>
            <p:cNvSpPr>
              <a:spLocks noChangeAspect="1"/>
            </p:cNvSpPr>
            <p:nvPr/>
          </p:nvSpPr>
          <p:spPr bwMode="auto">
            <a:xfrm>
              <a:off x="2849563" y="4478338"/>
              <a:ext cx="9525" cy="12700"/>
            </a:xfrm>
            <a:custGeom>
              <a:avLst/>
              <a:gdLst>
                <a:gd name="T0" fmla="*/ 0 w 20000"/>
                <a:gd name="T1" fmla="*/ 53 h 20000"/>
                <a:gd name="T2" fmla="*/ 0 w 20000"/>
                <a:gd name="T3" fmla="*/ 0 h 20000"/>
                <a:gd name="T4" fmla="*/ 0 w 20000"/>
                <a:gd name="T5" fmla="*/ 0 h 20000"/>
                <a:gd name="T6" fmla="*/ 1 w 20000"/>
                <a:gd name="T7" fmla="*/ 32 h 20000"/>
                <a:gd name="T8" fmla="*/ 0 w 20000"/>
                <a:gd name="T9" fmla="*/ 5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5882" y="19259"/>
                  </a:moveTo>
                  <a:lnTo>
                    <a:pt x="0" y="0"/>
                  </a:lnTo>
                  <a:lnTo>
                    <a:pt x="5882" y="0"/>
                  </a:lnTo>
                  <a:lnTo>
                    <a:pt x="18824" y="11852"/>
                  </a:lnTo>
                  <a:lnTo>
                    <a:pt x="5882" y="19259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23" name="Freeform 221"/>
            <p:cNvSpPr>
              <a:spLocks noChangeAspect="1"/>
            </p:cNvSpPr>
            <p:nvPr/>
          </p:nvSpPr>
          <p:spPr bwMode="auto">
            <a:xfrm>
              <a:off x="2109788" y="4356100"/>
              <a:ext cx="36512" cy="57150"/>
            </a:xfrm>
            <a:custGeom>
              <a:avLst/>
              <a:gdLst>
                <a:gd name="T0" fmla="*/ 7818578 w 20000"/>
                <a:gd name="T1" fmla="*/ 2147483647 h 20000"/>
                <a:gd name="T2" fmla="*/ 28146498 w 20000"/>
                <a:gd name="T3" fmla="*/ 0 h 20000"/>
                <a:gd name="T4" fmla="*/ 40656023 w 20000"/>
                <a:gd name="T5" fmla="*/ 0 h 20000"/>
                <a:gd name="T6" fmla="*/ 49257575 w 20000"/>
                <a:gd name="T7" fmla="*/ 1411596402 h 20000"/>
                <a:gd name="T8" fmla="*/ 40656023 w 20000"/>
                <a:gd name="T9" fmla="*/ 2147483647 h 20000"/>
                <a:gd name="T10" fmla="*/ 32837434 w 20000"/>
                <a:gd name="T11" fmla="*/ 2147483647 h 20000"/>
                <a:gd name="T12" fmla="*/ 20327939 w 20000"/>
                <a:gd name="T13" fmla="*/ 2147483647 h 20000"/>
                <a:gd name="T14" fmla="*/ 7818578 w 20000"/>
                <a:gd name="T15" fmla="*/ 2147483647 h 20000"/>
                <a:gd name="T16" fmla="*/ 0 w 20000"/>
                <a:gd name="T17" fmla="*/ 2147483647 h 20000"/>
                <a:gd name="T18" fmla="*/ 7818578 w 20000"/>
                <a:gd name="T19" fmla="*/ 2147483647 h 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00"/>
                <a:gd name="T31" fmla="*/ 0 h 20000"/>
                <a:gd name="T32" fmla="*/ 20000 w 20000"/>
                <a:gd name="T33" fmla="*/ 20000 h 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00" h="20000">
                  <a:moveTo>
                    <a:pt x="3125" y="4333"/>
                  </a:moveTo>
                  <a:lnTo>
                    <a:pt x="11250" y="0"/>
                  </a:lnTo>
                  <a:lnTo>
                    <a:pt x="16250" y="0"/>
                  </a:lnTo>
                  <a:lnTo>
                    <a:pt x="19688" y="1667"/>
                  </a:lnTo>
                  <a:lnTo>
                    <a:pt x="16250" y="8500"/>
                  </a:lnTo>
                  <a:lnTo>
                    <a:pt x="13125" y="13667"/>
                  </a:lnTo>
                  <a:lnTo>
                    <a:pt x="8125" y="16333"/>
                  </a:lnTo>
                  <a:lnTo>
                    <a:pt x="3125" y="19833"/>
                  </a:lnTo>
                  <a:lnTo>
                    <a:pt x="0" y="18000"/>
                  </a:lnTo>
                  <a:lnTo>
                    <a:pt x="3125" y="4333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4000" anchor="ctr">
              <a:spAutoFit/>
            </a:bodyPr>
            <a:lstStyle/>
            <a:p>
              <a:endParaRPr lang="en-SG"/>
            </a:p>
          </p:txBody>
        </p:sp>
        <p:sp>
          <p:nvSpPr>
            <p:cNvPr id="524" name="Freeform 222"/>
            <p:cNvSpPr>
              <a:spLocks noChangeAspect="1"/>
            </p:cNvSpPr>
            <p:nvPr/>
          </p:nvSpPr>
          <p:spPr bwMode="auto">
            <a:xfrm>
              <a:off x="2593975" y="4972050"/>
              <a:ext cx="311150" cy="290513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0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0 h 20000"/>
                <a:gd name="T16" fmla="*/ 2147483647 w 20000"/>
                <a:gd name="T17" fmla="*/ 0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000"/>
                <a:gd name="T136" fmla="*/ 0 h 20000"/>
                <a:gd name="T137" fmla="*/ 20000 w 20000"/>
                <a:gd name="T138" fmla="*/ 20000 h 2000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000" h="20000">
                  <a:moveTo>
                    <a:pt x="587" y="8478"/>
                  </a:moveTo>
                  <a:lnTo>
                    <a:pt x="991" y="6939"/>
                  </a:lnTo>
                  <a:lnTo>
                    <a:pt x="991" y="5728"/>
                  </a:lnTo>
                  <a:lnTo>
                    <a:pt x="1505" y="3863"/>
                  </a:lnTo>
                  <a:lnTo>
                    <a:pt x="0" y="1669"/>
                  </a:lnTo>
                  <a:lnTo>
                    <a:pt x="1908" y="1997"/>
                  </a:lnTo>
                  <a:lnTo>
                    <a:pt x="2862" y="1342"/>
                  </a:lnTo>
                  <a:lnTo>
                    <a:pt x="4954" y="0"/>
                  </a:lnTo>
                  <a:lnTo>
                    <a:pt x="6862" y="0"/>
                  </a:lnTo>
                  <a:lnTo>
                    <a:pt x="7046" y="1997"/>
                  </a:lnTo>
                  <a:lnTo>
                    <a:pt x="7817" y="3372"/>
                  </a:lnTo>
                  <a:lnTo>
                    <a:pt x="9321" y="4223"/>
                  </a:lnTo>
                  <a:lnTo>
                    <a:pt x="12000" y="4877"/>
                  </a:lnTo>
                  <a:lnTo>
                    <a:pt x="15009" y="6088"/>
                  </a:lnTo>
                  <a:lnTo>
                    <a:pt x="15413" y="7954"/>
                  </a:lnTo>
                  <a:lnTo>
                    <a:pt x="15413" y="9624"/>
                  </a:lnTo>
                  <a:lnTo>
                    <a:pt x="18826" y="9951"/>
                  </a:lnTo>
                  <a:lnTo>
                    <a:pt x="19963" y="12013"/>
                  </a:lnTo>
                  <a:lnTo>
                    <a:pt x="19963" y="14043"/>
                  </a:lnTo>
                  <a:lnTo>
                    <a:pt x="19376" y="15908"/>
                  </a:lnTo>
                  <a:lnTo>
                    <a:pt x="18239" y="14894"/>
                  </a:lnTo>
                  <a:lnTo>
                    <a:pt x="13505" y="14894"/>
                  </a:lnTo>
                  <a:lnTo>
                    <a:pt x="13505" y="15417"/>
                  </a:lnTo>
                  <a:lnTo>
                    <a:pt x="12550" y="16236"/>
                  </a:lnTo>
                  <a:lnTo>
                    <a:pt x="12917" y="17250"/>
                  </a:lnTo>
                  <a:lnTo>
                    <a:pt x="12000" y="18625"/>
                  </a:lnTo>
                  <a:lnTo>
                    <a:pt x="10459" y="18625"/>
                  </a:lnTo>
                  <a:lnTo>
                    <a:pt x="9908" y="19804"/>
                  </a:lnTo>
                  <a:lnTo>
                    <a:pt x="8954" y="18953"/>
                  </a:lnTo>
                  <a:lnTo>
                    <a:pt x="7413" y="18953"/>
                  </a:lnTo>
                  <a:lnTo>
                    <a:pt x="6459" y="18462"/>
                  </a:lnTo>
                  <a:lnTo>
                    <a:pt x="6459" y="18625"/>
                  </a:lnTo>
                  <a:lnTo>
                    <a:pt x="5872" y="18953"/>
                  </a:lnTo>
                  <a:lnTo>
                    <a:pt x="5505" y="19967"/>
                  </a:lnTo>
                  <a:lnTo>
                    <a:pt x="4367" y="19967"/>
                  </a:lnTo>
                  <a:lnTo>
                    <a:pt x="3817" y="18462"/>
                  </a:lnTo>
                  <a:lnTo>
                    <a:pt x="3083" y="16759"/>
                  </a:lnTo>
                  <a:lnTo>
                    <a:pt x="2495" y="14566"/>
                  </a:lnTo>
                  <a:lnTo>
                    <a:pt x="1505" y="12831"/>
                  </a:lnTo>
                  <a:lnTo>
                    <a:pt x="587" y="11817"/>
                  </a:lnTo>
                  <a:lnTo>
                    <a:pt x="991" y="10671"/>
                  </a:lnTo>
                  <a:lnTo>
                    <a:pt x="1358" y="9951"/>
                  </a:lnTo>
                  <a:lnTo>
                    <a:pt x="1505" y="10147"/>
                  </a:lnTo>
                  <a:lnTo>
                    <a:pt x="2092" y="9624"/>
                  </a:lnTo>
                  <a:lnTo>
                    <a:pt x="587" y="8478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25" name="Freeform 223"/>
            <p:cNvSpPr>
              <a:spLocks noChangeAspect="1"/>
            </p:cNvSpPr>
            <p:nvPr/>
          </p:nvSpPr>
          <p:spPr bwMode="auto">
            <a:xfrm>
              <a:off x="2487613" y="4648200"/>
              <a:ext cx="987425" cy="868363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0 h 20000"/>
                <a:gd name="T92" fmla="*/ 2147483647 w 20000"/>
                <a:gd name="T93" fmla="*/ 2147483647 h 20000"/>
                <a:gd name="T94" fmla="*/ 2147483647 w 20000"/>
                <a:gd name="T95" fmla="*/ 2147483647 h 20000"/>
                <a:gd name="T96" fmla="*/ 2147483647 w 20000"/>
                <a:gd name="T97" fmla="*/ 2147483647 h 2000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000"/>
                <a:gd name="T148" fmla="*/ 0 h 20000"/>
                <a:gd name="T149" fmla="*/ 20000 w 20000"/>
                <a:gd name="T150" fmla="*/ 20000 h 2000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000" h="20000">
                  <a:moveTo>
                    <a:pt x="9845" y="1477"/>
                  </a:moveTo>
                  <a:lnTo>
                    <a:pt x="10201" y="1707"/>
                  </a:lnTo>
                  <a:lnTo>
                    <a:pt x="10800" y="1586"/>
                  </a:lnTo>
                  <a:lnTo>
                    <a:pt x="11100" y="1138"/>
                  </a:lnTo>
                  <a:lnTo>
                    <a:pt x="11272" y="678"/>
                  </a:lnTo>
                  <a:lnTo>
                    <a:pt x="11399" y="569"/>
                  </a:lnTo>
                  <a:lnTo>
                    <a:pt x="11583" y="744"/>
                  </a:lnTo>
                  <a:lnTo>
                    <a:pt x="11871" y="1707"/>
                  </a:lnTo>
                  <a:lnTo>
                    <a:pt x="12228" y="1761"/>
                  </a:lnTo>
                  <a:lnTo>
                    <a:pt x="12170" y="2155"/>
                  </a:lnTo>
                  <a:lnTo>
                    <a:pt x="11583" y="2615"/>
                  </a:lnTo>
                  <a:lnTo>
                    <a:pt x="11272" y="2954"/>
                  </a:lnTo>
                  <a:lnTo>
                    <a:pt x="10927" y="3403"/>
                  </a:lnTo>
                  <a:lnTo>
                    <a:pt x="11583" y="3228"/>
                  </a:lnTo>
                  <a:lnTo>
                    <a:pt x="11940" y="2779"/>
                  </a:lnTo>
                  <a:lnTo>
                    <a:pt x="12999" y="2888"/>
                  </a:lnTo>
                  <a:lnTo>
                    <a:pt x="12712" y="3403"/>
                  </a:lnTo>
                  <a:lnTo>
                    <a:pt x="11871" y="3578"/>
                  </a:lnTo>
                  <a:lnTo>
                    <a:pt x="12527" y="3687"/>
                  </a:lnTo>
                  <a:lnTo>
                    <a:pt x="13299" y="2954"/>
                  </a:lnTo>
                  <a:lnTo>
                    <a:pt x="13898" y="3118"/>
                  </a:lnTo>
                  <a:lnTo>
                    <a:pt x="14554" y="3337"/>
                  </a:lnTo>
                  <a:lnTo>
                    <a:pt x="15037" y="3687"/>
                  </a:lnTo>
                  <a:lnTo>
                    <a:pt x="14922" y="4081"/>
                  </a:lnTo>
                  <a:lnTo>
                    <a:pt x="15636" y="3851"/>
                  </a:lnTo>
                  <a:lnTo>
                    <a:pt x="16408" y="4081"/>
                  </a:lnTo>
                  <a:lnTo>
                    <a:pt x="17179" y="4081"/>
                  </a:lnTo>
                  <a:lnTo>
                    <a:pt x="18008" y="4540"/>
                  </a:lnTo>
                  <a:lnTo>
                    <a:pt x="18733" y="5044"/>
                  </a:lnTo>
                  <a:lnTo>
                    <a:pt x="19447" y="5153"/>
                  </a:lnTo>
                  <a:lnTo>
                    <a:pt x="19747" y="5613"/>
                  </a:lnTo>
                  <a:lnTo>
                    <a:pt x="19988" y="6171"/>
                  </a:lnTo>
                  <a:lnTo>
                    <a:pt x="19747" y="7090"/>
                  </a:lnTo>
                  <a:lnTo>
                    <a:pt x="19378" y="7538"/>
                  </a:lnTo>
                  <a:lnTo>
                    <a:pt x="18975" y="8096"/>
                  </a:lnTo>
                  <a:lnTo>
                    <a:pt x="18618" y="8720"/>
                  </a:lnTo>
                  <a:lnTo>
                    <a:pt x="18192" y="8895"/>
                  </a:lnTo>
                  <a:lnTo>
                    <a:pt x="17962" y="9289"/>
                  </a:lnTo>
                  <a:lnTo>
                    <a:pt x="17962" y="9912"/>
                  </a:lnTo>
                  <a:lnTo>
                    <a:pt x="18008" y="10470"/>
                  </a:lnTo>
                  <a:lnTo>
                    <a:pt x="17962" y="11379"/>
                  </a:lnTo>
                  <a:lnTo>
                    <a:pt x="17720" y="11718"/>
                  </a:lnTo>
                  <a:lnTo>
                    <a:pt x="17663" y="12298"/>
                  </a:lnTo>
                  <a:lnTo>
                    <a:pt x="17179" y="13195"/>
                  </a:lnTo>
                  <a:lnTo>
                    <a:pt x="17064" y="13643"/>
                  </a:lnTo>
                  <a:lnTo>
                    <a:pt x="16695" y="14103"/>
                  </a:lnTo>
                  <a:lnTo>
                    <a:pt x="16166" y="14103"/>
                  </a:lnTo>
                  <a:lnTo>
                    <a:pt x="15452" y="14333"/>
                  </a:lnTo>
                  <a:lnTo>
                    <a:pt x="14669" y="14672"/>
                  </a:lnTo>
                  <a:lnTo>
                    <a:pt x="13967" y="15011"/>
                  </a:lnTo>
                  <a:lnTo>
                    <a:pt x="13483" y="15514"/>
                  </a:lnTo>
                  <a:lnTo>
                    <a:pt x="13425" y="16193"/>
                  </a:lnTo>
                  <a:lnTo>
                    <a:pt x="13425" y="16882"/>
                  </a:lnTo>
                  <a:lnTo>
                    <a:pt x="13184" y="17221"/>
                  </a:lnTo>
                  <a:lnTo>
                    <a:pt x="12827" y="17779"/>
                  </a:lnTo>
                  <a:lnTo>
                    <a:pt x="12642" y="18228"/>
                  </a:lnTo>
                  <a:lnTo>
                    <a:pt x="12355" y="18687"/>
                  </a:lnTo>
                  <a:lnTo>
                    <a:pt x="11940" y="19081"/>
                  </a:lnTo>
                  <a:lnTo>
                    <a:pt x="11756" y="19540"/>
                  </a:lnTo>
                  <a:lnTo>
                    <a:pt x="11399" y="19989"/>
                  </a:lnTo>
                  <a:lnTo>
                    <a:pt x="11272" y="19595"/>
                  </a:lnTo>
                  <a:lnTo>
                    <a:pt x="11399" y="19300"/>
                  </a:lnTo>
                  <a:lnTo>
                    <a:pt x="10800" y="18851"/>
                  </a:lnTo>
                  <a:lnTo>
                    <a:pt x="10317" y="18512"/>
                  </a:lnTo>
                  <a:lnTo>
                    <a:pt x="10029" y="18512"/>
                  </a:lnTo>
                  <a:lnTo>
                    <a:pt x="9372" y="18063"/>
                  </a:lnTo>
                  <a:lnTo>
                    <a:pt x="9188" y="18063"/>
                  </a:lnTo>
                  <a:lnTo>
                    <a:pt x="9372" y="17779"/>
                  </a:lnTo>
                  <a:lnTo>
                    <a:pt x="9672" y="17385"/>
                  </a:lnTo>
                  <a:lnTo>
                    <a:pt x="9914" y="17046"/>
                  </a:lnTo>
                  <a:lnTo>
                    <a:pt x="10317" y="16707"/>
                  </a:lnTo>
                  <a:lnTo>
                    <a:pt x="10685" y="16422"/>
                  </a:lnTo>
                  <a:lnTo>
                    <a:pt x="10800" y="15963"/>
                  </a:lnTo>
                  <a:lnTo>
                    <a:pt x="10501" y="15514"/>
                  </a:lnTo>
                  <a:lnTo>
                    <a:pt x="10432" y="14781"/>
                  </a:lnTo>
                  <a:lnTo>
                    <a:pt x="10201" y="14551"/>
                  </a:lnTo>
                  <a:lnTo>
                    <a:pt x="10029" y="14672"/>
                  </a:lnTo>
                  <a:lnTo>
                    <a:pt x="9672" y="13818"/>
                  </a:lnTo>
                  <a:lnTo>
                    <a:pt x="8590" y="13753"/>
                  </a:lnTo>
                  <a:lnTo>
                    <a:pt x="8290" y="12746"/>
                  </a:lnTo>
                  <a:lnTo>
                    <a:pt x="8474" y="12123"/>
                  </a:lnTo>
                  <a:lnTo>
                    <a:pt x="8474" y="11444"/>
                  </a:lnTo>
                  <a:lnTo>
                    <a:pt x="8117" y="10755"/>
                  </a:lnTo>
                  <a:lnTo>
                    <a:pt x="7047" y="10646"/>
                  </a:lnTo>
                  <a:lnTo>
                    <a:pt x="7047" y="10088"/>
                  </a:lnTo>
                  <a:lnTo>
                    <a:pt x="6920" y="9464"/>
                  </a:lnTo>
                  <a:lnTo>
                    <a:pt x="5964" y="9059"/>
                  </a:lnTo>
                  <a:lnTo>
                    <a:pt x="5135" y="8840"/>
                  </a:lnTo>
                  <a:lnTo>
                    <a:pt x="4663" y="8545"/>
                  </a:lnTo>
                  <a:lnTo>
                    <a:pt x="4421" y="8096"/>
                  </a:lnTo>
                  <a:lnTo>
                    <a:pt x="4364" y="7429"/>
                  </a:lnTo>
                  <a:lnTo>
                    <a:pt x="3765" y="7429"/>
                  </a:lnTo>
                  <a:lnTo>
                    <a:pt x="3109" y="7877"/>
                  </a:lnTo>
                  <a:lnTo>
                    <a:pt x="2809" y="8096"/>
                  </a:lnTo>
                  <a:lnTo>
                    <a:pt x="2211" y="7987"/>
                  </a:lnTo>
                  <a:lnTo>
                    <a:pt x="1911" y="7987"/>
                  </a:lnTo>
                  <a:lnTo>
                    <a:pt x="1739" y="7987"/>
                  </a:lnTo>
                  <a:lnTo>
                    <a:pt x="1739" y="7254"/>
                  </a:lnTo>
                  <a:lnTo>
                    <a:pt x="1439" y="7429"/>
                  </a:lnTo>
                  <a:lnTo>
                    <a:pt x="967" y="7429"/>
                  </a:lnTo>
                  <a:lnTo>
                    <a:pt x="599" y="7254"/>
                  </a:lnTo>
                  <a:lnTo>
                    <a:pt x="311" y="6958"/>
                  </a:lnTo>
                  <a:lnTo>
                    <a:pt x="0" y="6510"/>
                  </a:lnTo>
                  <a:lnTo>
                    <a:pt x="0" y="5952"/>
                  </a:lnTo>
                  <a:lnTo>
                    <a:pt x="311" y="5777"/>
                  </a:lnTo>
                  <a:lnTo>
                    <a:pt x="357" y="5328"/>
                  </a:lnTo>
                  <a:lnTo>
                    <a:pt x="599" y="4989"/>
                  </a:lnTo>
                  <a:lnTo>
                    <a:pt x="1439" y="4584"/>
                  </a:lnTo>
                  <a:lnTo>
                    <a:pt x="1854" y="4584"/>
                  </a:lnTo>
                  <a:lnTo>
                    <a:pt x="1911" y="4584"/>
                  </a:lnTo>
                  <a:lnTo>
                    <a:pt x="2211" y="3118"/>
                  </a:lnTo>
                  <a:lnTo>
                    <a:pt x="2153" y="2779"/>
                  </a:lnTo>
                  <a:lnTo>
                    <a:pt x="1854" y="2615"/>
                  </a:lnTo>
                  <a:lnTo>
                    <a:pt x="1911" y="2330"/>
                  </a:lnTo>
                  <a:lnTo>
                    <a:pt x="2211" y="2330"/>
                  </a:lnTo>
                  <a:lnTo>
                    <a:pt x="2211" y="2155"/>
                  </a:lnTo>
                  <a:lnTo>
                    <a:pt x="1911" y="2046"/>
                  </a:lnTo>
                  <a:lnTo>
                    <a:pt x="1911" y="1761"/>
                  </a:lnTo>
                  <a:lnTo>
                    <a:pt x="2153" y="1707"/>
                  </a:lnTo>
                  <a:lnTo>
                    <a:pt x="2809" y="1761"/>
                  </a:lnTo>
                  <a:lnTo>
                    <a:pt x="2809" y="1586"/>
                  </a:lnTo>
                  <a:lnTo>
                    <a:pt x="3166" y="1586"/>
                  </a:lnTo>
                  <a:lnTo>
                    <a:pt x="3397" y="1926"/>
                  </a:lnTo>
                  <a:lnTo>
                    <a:pt x="3466" y="2046"/>
                  </a:lnTo>
                  <a:lnTo>
                    <a:pt x="3765" y="2210"/>
                  </a:lnTo>
                  <a:lnTo>
                    <a:pt x="4122" y="2155"/>
                  </a:lnTo>
                  <a:lnTo>
                    <a:pt x="4893" y="1882"/>
                  </a:lnTo>
                  <a:lnTo>
                    <a:pt x="5377" y="1586"/>
                  </a:lnTo>
                  <a:lnTo>
                    <a:pt x="5320" y="1411"/>
                  </a:lnTo>
                  <a:lnTo>
                    <a:pt x="4836" y="1302"/>
                  </a:lnTo>
                  <a:lnTo>
                    <a:pt x="4893" y="853"/>
                  </a:lnTo>
                  <a:lnTo>
                    <a:pt x="4537" y="569"/>
                  </a:lnTo>
                  <a:lnTo>
                    <a:pt x="5020" y="569"/>
                  </a:lnTo>
                  <a:lnTo>
                    <a:pt x="5607" y="744"/>
                  </a:lnTo>
                  <a:lnTo>
                    <a:pt x="5792" y="569"/>
                  </a:lnTo>
                  <a:lnTo>
                    <a:pt x="6390" y="405"/>
                  </a:lnTo>
                  <a:lnTo>
                    <a:pt x="6736" y="120"/>
                  </a:lnTo>
                  <a:lnTo>
                    <a:pt x="6920" y="0"/>
                  </a:lnTo>
                  <a:lnTo>
                    <a:pt x="7047" y="405"/>
                  </a:lnTo>
                  <a:lnTo>
                    <a:pt x="7231" y="678"/>
                  </a:lnTo>
                  <a:lnTo>
                    <a:pt x="7047" y="1302"/>
                  </a:lnTo>
                  <a:lnTo>
                    <a:pt x="7231" y="1761"/>
                  </a:lnTo>
                  <a:lnTo>
                    <a:pt x="7818" y="1926"/>
                  </a:lnTo>
                  <a:lnTo>
                    <a:pt x="8405" y="1761"/>
                  </a:lnTo>
                  <a:lnTo>
                    <a:pt x="8762" y="1707"/>
                  </a:lnTo>
                  <a:lnTo>
                    <a:pt x="9073" y="1761"/>
                  </a:lnTo>
                  <a:lnTo>
                    <a:pt x="9188" y="1411"/>
                  </a:lnTo>
                  <a:lnTo>
                    <a:pt x="9672" y="1302"/>
                  </a:lnTo>
                  <a:lnTo>
                    <a:pt x="9845" y="1477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26" name="Freeform 224"/>
            <p:cNvSpPr>
              <a:spLocks noChangeAspect="1"/>
            </p:cNvSpPr>
            <p:nvPr/>
          </p:nvSpPr>
          <p:spPr bwMode="auto">
            <a:xfrm>
              <a:off x="2566988" y="5143500"/>
              <a:ext cx="214312" cy="944563"/>
            </a:xfrm>
            <a:custGeom>
              <a:avLst/>
              <a:gdLst>
                <a:gd name="T0" fmla="*/ 2147483647 w 20000"/>
                <a:gd name="T1" fmla="*/ 0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000"/>
                <a:gd name="T130" fmla="*/ 0 h 20000"/>
                <a:gd name="T131" fmla="*/ 20000 w 20000"/>
                <a:gd name="T132" fmla="*/ 20000 h 200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000" h="20000">
                  <a:moveTo>
                    <a:pt x="1900" y="422"/>
                  </a:moveTo>
                  <a:lnTo>
                    <a:pt x="2691" y="271"/>
                  </a:lnTo>
                  <a:lnTo>
                    <a:pt x="3536" y="0"/>
                  </a:lnTo>
                  <a:lnTo>
                    <a:pt x="4908" y="312"/>
                  </a:lnTo>
                  <a:lnTo>
                    <a:pt x="6280" y="845"/>
                  </a:lnTo>
                  <a:lnTo>
                    <a:pt x="7124" y="1518"/>
                  </a:lnTo>
                  <a:lnTo>
                    <a:pt x="8179" y="2041"/>
                  </a:lnTo>
                  <a:lnTo>
                    <a:pt x="9024" y="2504"/>
                  </a:lnTo>
                  <a:lnTo>
                    <a:pt x="10660" y="2504"/>
                  </a:lnTo>
                  <a:lnTo>
                    <a:pt x="10343" y="3127"/>
                  </a:lnTo>
                  <a:lnTo>
                    <a:pt x="8179" y="3288"/>
                  </a:lnTo>
                  <a:lnTo>
                    <a:pt x="7652" y="3439"/>
                  </a:lnTo>
                  <a:lnTo>
                    <a:pt x="7652" y="3700"/>
                  </a:lnTo>
                  <a:lnTo>
                    <a:pt x="8179" y="4113"/>
                  </a:lnTo>
                  <a:lnTo>
                    <a:pt x="7652" y="4274"/>
                  </a:lnTo>
                  <a:lnTo>
                    <a:pt x="8496" y="4525"/>
                  </a:lnTo>
                  <a:lnTo>
                    <a:pt x="7652" y="4686"/>
                  </a:lnTo>
                  <a:lnTo>
                    <a:pt x="6807" y="5058"/>
                  </a:lnTo>
                  <a:lnTo>
                    <a:pt x="5488" y="5470"/>
                  </a:lnTo>
                  <a:lnTo>
                    <a:pt x="5488" y="6204"/>
                  </a:lnTo>
                  <a:lnTo>
                    <a:pt x="4908" y="6717"/>
                  </a:lnTo>
                  <a:lnTo>
                    <a:pt x="5699" y="7129"/>
                  </a:lnTo>
                  <a:lnTo>
                    <a:pt x="6280" y="7652"/>
                  </a:lnTo>
                  <a:lnTo>
                    <a:pt x="7124" y="8225"/>
                  </a:lnTo>
                  <a:lnTo>
                    <a:pt x="6280" y="8798"/>
                  </a:lnTo>
                  <a:lnTo>
                    <a:pt x="6807" y="9311"/>
                  </a:lnTo>
                  <a:lnTo>
                    <a:pt x="5488" y="9472"/>
                  </a:lnTo>
                  <a:lnTo>
                    <a:pt x="5488" y="10156"/>
                  </a:lnTo>
                  <a:lnTo>
                    <a:pt x="6807" y="10769"/>
                  </a:lnTo>
                  <a:lnTo>
                    <a:pt x="5699" y="10830"/>
                  </a:lnTo>
                  <a:lnTo>
                    <a:pt x="5488" y="11503"/>
                  </a:lnTo>
                  <a:lnTo>
                    <a:pt x="5488" y="12127"/>
                  </a:lnTo>
                  <a:lnTo>
                    <a:pt x="6807" y="12700"/>
                  </a:lnTo>
                  <a:lnTo>
                    <a:pt x="5699" y="12599"/>
                  </a:lnTo>
                  <a:lnTo>
                    <a:pt x="5699" y="13233"/>
                  </a:lnTo>
                  <a:lnTo>
                    <a:pt x="7124" y="13384"/>
                  </a:lnTo>
                  <a:lnTo>
                    <a:pt x="7652" y="13534"/>
                  </a:lnTo>
                  <a:lnTo>
                    <a:pt x="7652" y="13957"/>
                  </a:lnTo>
                  <a:lnTo>
                    <a:pt x="9024" y="13957"/>
                  </a:lnTo>
                  <a:lnTo>
                    <a:pt x="9024" y="14218"/>
                  </a:lnTo>
                  <a:lnTo>
                    <a:pt x="7652" y="14218"/>
                  </a:lnTo>
                  <a:lnTo>
                    <a:pt x="8496" y="14319"/>
                  </a:lnTo>
                  <a:lnTo>
                    <a:pt x="9024" y="14630"/>
                  </a:lnTo>
                  <a:lnTo>
                    <a:pt x="9024" y="14942"/>
                  </a:lnTo>
                  <a:lnTo>
                    <a:pt x="9024" y="15304"/>
                  </a:lnTo>
                  <a:lnTo>
                    <a:pt x="9024" y="15716"/>
                  </a:lnTo>
                  <a:lnTo>
                    <a:pt x="8496" y="16028"/>
                  </a:lnTo>
                  <a:lnTo>
                    <a:pt x="9024" y="16290"/>
                  </a:lnTo>
                  <a:lnTo>
                    <a:pt x="8496" y="16712"/>
                  </a:lnTo>
                  <a:lnTo>
                    <a:pt x="7124" y="16973"/>
                  </a:lnTo>
                  <a:lnTo>
                    <a:pt x="7652" y="17486"/>
                  </a:lnTo>
                  <a:lnTo>
                    <a:pt x="9024" y="17798"/>
                  </a:lnTo>
                  <a:lnTo>
                    <a:pt x="10660" y="17798"/>
                  </a:lnTo>
                  <a:lnTo>
                    <a:pt x="10660" y="18331"/>
                  </a:lnTo>
                  <a:lnTo>
                    <a:pt x="12823" y="18693"/>
                  </a:lnTo>
                  <a:lnTo>
                    <a:pt x="14987" y="18693"/>
                  </a:lnTo>
                  <a:lnTo>
                    <a:pt x="17784" y="18693"/>
                  </a:lnTo>
                  <a:lnTo>
                    <a:pt x="19947" y="18844"/>
                  </a:lnTo>
                  <a:lnTo>
                    <a:pt x="18311" y="18904"/>
                  </a:lnTo>
                  <a:lnTo>
                    <a:pt x="16412" y="19155"/>
                  </a:lnTo>
                  <a:lnTo>
                    <a:pt x="16095" y="19417"/>
                  </a:lnTo>
                  <a:lnTo>
                    <a:pt x="16095" y="19829"/>
                  </a:lnTo>
                  <a:lnTo>
                    <a:pt x="14987" y="19990"/>
                  </a:lnTo>
                  <a:lnTo>
                    <a:pt x="13931" y="19930"/>
                  </a:lnTo>
                  <a:lnTo>
                    <a:pt x="12823" y="19678"/>
                  </a:lnTo>
                  <a:lnTo>
                    <a:pt x="13931" y="19517"/>
                  </a:lnTo>
                  <a:lnTo>
                    <a:pt x="14987" y="19417"/>
                  </a:lnTo>
                  <a:lnTo>
                    <a:pt x="13931" y="19105"/>
                  </a:lnTo>
                  <a:lnTo>
                    <a:pt x="11451" y="19155"/>
                  </a:lnTo>
                  <a:lnTo>
                    <a:pt x="13351" y="19417"/>
                  </a:lnTo>
                  <a:lnTo>
                    <a:pt x="12612" y="19578"/>
                  </a:lnTo>
                  <a:lnTo>
                    <a:pt x="12612" y="19678"/>
                  </a:lnTo>
                  <a:lnTo>
                    <a:pt x="11187" y="19578"/>
                  </a:lnTo>
                  <a:lnTo>
                    <a:pt x="11451" y="19417"/>
                  </a:lnTo>
                  <a:lnTo>
                    <a:pt x="9815" y="19316"/>
                  </a:lnTo>
                  <a:lnTo>
                    <a:pt x="10343" y="19105"/>
                  </a:lnTo>
                  <a:lnTo>
                    <a:pt x="9288" y="19256"/>
                  </a:lnTo>
                  <a:lnTo>
                    <a:pt x="9288" y="18904"/>
                  </a:lnTo>
                  <a:lnTo>
                    <a:pt x="11187" y="18904"/>
                  </a:lnTo>
                  <a:lnTo>
                    <a:pt x="11187" y="18693"/>
                  </a:lnTo>
                  <a:lnTo>
                    <a:pt x="9815" y="18592"/>
                  </a:lnTo>
                  <a:lnTo>
                    <a:pt x="9288" y="18743"/>
                  </a:lnTo>
                  <a:lnTo>
                    <a:pt x="8179" y="18472"/>
                  </a:lnTo>
                  <a:lnTo>
                    <a:pt x="7124" y="18059"/>
                  </a:lnTo>
                  <a:lnTo>
                    <a:pt x="7124" y="18019"/>
                  </a:lnTo>
                  <a:lnTo>
                    <a:pt x="5488" y="17647"/>
                  </a:lnTo>
                  <a:lnTo>
                    <a:pt x="6280" y="17597"/>
                  </a:lnTo>
                  <a:lnTo>
                    <a:pt x="5699" y="17335"/>
                  </a:lnTo>
                  <a:lnTo>
                    <a:pt x="6807" y="17335"/>
                  </a:lnTo>
                  <a:lnTo>
                    <a:pt x="5488" y="17134"/>
                  </a:lnTo>
                  <a:lnTo>
                    <a:pt x="4908" y="16662"/>
                  </a:lnTo>
                  <a:lnTo>
                    <a:pt x="4908" y="16400"/>
                  </a:lnTo>
                  <a:lnTo>
                    <a:pt x="6807" y="16400"/>
                  </a:lnTo>
                  <a:lnTo>
                    <a:pt x="5488" y="16028"/>
                  </a:lnTo>
                  <a:lnTo>
                    <a:pt x="3536" y="16028"/>
                  </a:lnTo>
                  <a:lnTo>
                    <a:pt x="4644" y="15716"/>
                  </a:lnTo>
                  <a:lnTo>
                    <a:pt x="1900" y="15455"/>
                  </a:lnTo>
                  <a:lnTo>
                    <a:pt x="1055" y="15556"/>
                  </a:lnTo>
                  <a:lnTo>
                    <a:pt x="1372" y="15043"/>
                  </a:lnTo>
                  <a:lnTo>
                    <a:pt x="3536" y="15043"/>
                  </a:lnTo>
                  <a:lnTo>
                    <a:pt x="4644" y="15455"/>
                  </a:lnTo>
                  <a:lnTo>
                    <a:pt x="5488" y="15043"/>
                  </a:lnTo>
                  <a:lnTo>
                    <a:pt x="4644" y="14470"/>
                  </a:lnTo>
                  <a:lnTo>
                    <a:pt x="4908" y="14369"/>
                  </a:lnTo>
                  <a:lnTo>
                    <a:pt x="5699" y="14057"/>
                  </a:lnTo>
                  <a:lnTo>
                    <a:pt x="4644" y="13957"/>
                  </a:lnTo>
                  <a:lnTo>
                    <a:pt x="4644" y="13645"/>
                  </a:lnTo>
                  <a:lnTo>
                    <a:pt x="4644" y="13012"/>
                  </a:lnTo>
                  <a:lnTo>
                    <a:pt x="4644" y="12448"/>
                  </a:lnTo>
                  <a:lnTo>
                    <a:pt x="2691" y="12448"/>
                  </a:lnTo>
                  <a:lnTo>
                    <a:pt x="1900" y="12348"/>
                  </a:lnTo>
                  <a:lnTo>
                    <a:pt x="1372" y="11926"/>
                  </a:lnTo>
                  <a:lnTo>
                    <a:pt x="1900" y="11453"/>
                  </a:lnTo>
                  <a:lnTo>
                    <a:pt x="1055" y="10830"/>
                  </a:lnTo>
                  <a:lnTo>
                    <a:pt x="0" y="10106"/>
                  </a:lnTo>
                  <a:lnTo>
                    <a:pt x="1055" y="9744"/>
                  </a:lnTo>
                  <a:lnTo>
                    <a:pt x="1900" y="9060"/>
                  </a:lnTo>
                  <a:lnTo>
                    <a:pt x="2691" y="8326"/>
                  </a:lnTo>
                  <a:lnTo>
                    <a:pt x="2691" y="7712"/>
                  </a:lnTo>
                  <a:lnTo>
                    <a:pt x="2691" y="7501"/>
                  </a:lnTo>
                  <a:lnTo>
                    <a:pt x="1900" y="6828"/>
                  </a:lnTo>
                  <a:lnTo>
                    <a:pt x="1900" y="6305"/>
                  </a:lnTo>
                  <a:lnTo>
                    <a:pt x="1900" y="5631"/>
                  </a:lnTo>
                  <a:lnTo>
                    <a:pt x="2480" y="4897"/>
                  </a:lnTo>
                  <a:lnTo>
                    <a:pt x="2691" y="4213"/>
                  </a:lnTo>
                  <a:lnTo>
                    <a:pt x="2691" y="3539"/>
                  </a:lnTo>
                  <a:lnTo>
                    <a:pt x="2480" y="2866"/>
                  </a:lnTo>
                  <a:lnTo>
                    <a:pt x="2691" y="2614"/>
                  </a:lnTo>
                  <a:lnTo>
                    <a:pt x="2691" y="2081"/>
                  </a:lnTo>
                  <a:lnTo>
                    <a:pt x="2691" y="1156"/>
                  </a:lnTo>
                  <a:lnTo>
                    <a:pt x="1900" y="422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27" name="Freeform 225"/>
            <p:cNvSpPr>
              <a:spLocks noChangeAspect="1"/>
            </p:cNvSpPr>
            <p:nvPr/>
          </p:nvSpPr>
          <p:spPr bwMode="auto">
            <a:xfrm>
              <a:off x="2728913" y="6092825"/>
              <a:ext cx="73025" cy="71438"/>
            </a:xfrm>
            <a:custGeom>
              <a:avLst/>
              <a:gdLst>
                <a:gd name="T0" fmla="*/ 2147483647 w 20000"/>
                <a:gd name="T1" fmla="*/ 0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0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0 h 20000"/>
                <a:gd name="T22" fmla="*/ 2147483647 w 20000"/>
                <a:gd name="T23" fmla="*/ 0 h 2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00"/>
                <a:gd name="T37" fmla="*/ 0 h 20000"/>
                <a:gd name="T38" fmla="*/ 20000 w 20000"/>
                <a:gd name="T39" fmla="*/ 20000 h 200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00" h="20000">
                  <a:moveTo>
                    <a:pt x="14242" y="0"/>
                  </a:moveTo>
                  <a:lnTo>
                    <a:pt x="16667" y="9605"/>
                  </a:lnTo>
                  <a:lnTo>
                    <a:pt x="19848" y="18421"/>
                  </a:lnTo>
                  <a:lnTo>
                    <a:pt x="11818" y="19868"/>
                  </a:lnTo>
                  <a:lnTo>
                    <a:pt x="0" y="16447"/>
                  </a:lnTo>
                  <a:lnTo>
                    <a:pt x="15758" y="15000"/>
                  </a:lnTo>
                  <a:lnTo>
                    <a:pt x="9545" y="9605"/>
                  </a:lnTo>
                  <a:lnTo>
                    <a:pt x="11818" y="6184"/>
                  </a:lnTo>
                  <a:lnTo>
                    <a:pt x="6515" y="7500"/>
                  </a:lnTo>
                  <a:lnTo>
                    <a:pt x="6515" y="2105"/>
                  </a:lnTo>
                  <a:lnTo>
                    <a:pt x="9545" y="0"/>
                  </a:lnTo>
                  <a:lnTo>
                    <a:pt x="14242" y="0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28" name="Freeform 226"/>
            <p:cNvSpPr>
              <a:spLocks noChangeAspect="1"/>
            </p:cNvSpPr>
            <p:nvPr/>
          </p:nvSpPr>
          <p:spPr bwMode="auto">
            <a:xfrm>
              <a:off x="2182813" y="4518025"/>
              <a:ext cx="88900" cy="71438"/>
            </a:xfrm>
            <a:custGeom>
              <a:avLst/>
              <a:gdLst>
                <a:gd name="T0" fmla="*/ 2147483647 w 20000"/>
                <a:gd name="T1" fmla="*/ 0 h 20000"/>
                <a:gd name="T2" fmla="*/ 2147483647 w 20000"/>
                <a:gd name="T3" fmla="*/ 0 h 20000"/>
                <a:gd name="T4" fmla="*/ 2147483647 w 20000"/>
                <a:gd name="T5" fmla="*/ 0 h 20000"/>
                <a:gd name="T6" fmla="*/ 2147483647 w 20000"/>
                <a:gd name="T7" fmla="*/ 0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0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0 h 200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000"/>
                <a:gd name="T79" fmla="*/ 0 h 20000"/>
                <a:gd name="T80" fmla="*/ 20000 w 20000"/>
                <a:gd name="T81" fmla="*/ 20000 h 2000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000" h="20000">
                  <a:moveTo>
                    <a:pt x="769" y="0"/>
                  </a:moveTo>
                  <a:lnTo>
                    <a:pt x="2564" y="0"/>
                  </a:lnTo>
                  <a:lnTo>
                    <a:pt x="5256" y="0"/>
                  </a:lnTo>
                  <a:lnTo>
                    <a:pt x="7308" y="0"/>
                  </a:lnTo>
                  <a:lnTo>
                    <a:pt x="10513" y="2105"/>
                  </a:lnTo>
                  <a:lnTo>
                    <a:pt x="13846" y="2105"/>
                  </a:lnTo>
                  <a:lnTo>
                    <a:pt x="15897" y="5526"/>
                  </a:lnTo>
                  <a:lnTo>
                    <a:pt x="16538" y="7500"/>
                  </a:lnTo>
                  <a:lnTo>
                    <a:pt x="19231" y="8947"/>
                  </a:lnTo>
                  <a:lnTo>
                    <a:pt x="19872" y="10263"/>
                  </a:lnTo>
                  <a:lnTo>
                    <a:pt x="17821" y="10263"/>
                  </a:lnTo>
                  <a:lnTo>
                    <a:pt x="16538" y="14474"/>
                  </a:lnTo>
                  <a:lnTo>
                    <a:pt x="16538" y="15789"/>
                  </a:lnTo>
                  <a:lnTo>
                    <a:pt x="17821" y="17763"/>
                  </a:lnTo>
                  <a:lnTo>
                    <a:pt x="16538" y="19868"/>
                  </a:lnTo>
                  <a:lnTo>
                    <a:pt x="15897" y="19079"/>
                  </a:lnTo>
                  <a:lnTo>
                    <a:pt x="14615" y="15789"/>
                  </a:lnTo>
                  <a:lnTo>
                    <a:pt x="13846" y="16447"/>
                  </a:lnTo>
                  <a:lnTo>
                    <a:pt x="12564" y="15789"/>
                  </a:lnTo>
                  <a:lnTo>
                    <a:pt x="12564" y="12368"/>
                  </a:lnTo>
                  <a:lnTo>
                    <a:pt x="7949" y="10263"/>
                  </a:lnTo>
                  <a:lnTo>
                    <a:pt x="3974" y="5526"/>
                  </a:lnTo>
                  <a:lnTo>
                    <a:pt x="5256" y="8947"/>
                  </a:lnTo>
                  <a:lnTo>
                    <a:pt x="0" y="5526"/>
                  </a:lnTo>
                  <a:lnTo>
                    <a:pt x="769" y="3553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4000" anchor="ctr">
              <a:spAutoFit/>
            </a:bodyPr>
            <a:lstStyle/>
            <a:p>
              <a:endParaRPr lang="en-SG"/>
            </a:p>
          </p:txBody>
        </p:sp>
        <p:sp>
          <p:nvSpPr>
            <p:cNvPr id="529" name="Freeform 227"/>
            <p:cNvSpPr>
              <a:spLocks noChangeAspect="1"/>
            </p:cNvSpPr>
            <p:nvPr/>
          </p:nvSpPr>
          <p:spPr bwMode="auto">
            <a:xfrm>
              <a:off x="2552700" y="4330700"/>
              <a:ext cx="90488" cy="50800"/>
            </a:xfrm>
            <a:custGeom>
              <a:avLst/>
              <a:gdLst>
                <a:gd name="T0" fmla="*/ 0 w 20000"/>
                <a:gd name="T1" fmla="*/ 2147483647 h 20000"/>
                <a:gd name="T2" fmla="*/ 0 w 20000"/>
                <a:gd name="T3" fmla="*/ 1444236446 h 20000"/>
                <a:gd name="T4" fmla="*/ 0 w 20000"/>
                <a:gd name="T5" fmla="*/ 0 h 20000"/>
                <a:gd name="T6" fmla="*/ 2147483647 w 20000"/>
                <a:gd name="T7" fmla="*/ 0 h 20000"/>
                <a:gd name="T8" fmla="*/ 2147483647 w 20000"/>
                <a:gd name="T9" fmla="*/ 0 h 20000"/>
                <a:gd name="T10" fmla="*/ 2147483647 w 20000"/>
                <a:gd name="T11" fmla="*/ 352185615 h 20000"/>
                <a:gd name="T12" fmla="*/ 2147483647 w 20000"/>
                <a:gd name="T13" fmla="*/ 915812289 h 20000"/>
                <a:gd name="T14" fmla="*/ 2147483647 w 20000"/>
                <a:gd name="T15" fmla="*/ 1444236446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0 w 20000"/>
                <a:gd name="T25" fmla="*/ 2147483647 h 2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00"/>
                <a:gd name="T40" fmla="*/ 0 h 20000"/>
                <a:gd name="T41" fmla="*/ 20000 w 20000"/>
                <a:gd name="T42" fmla="*/ 20000 h 2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00" h="20000">
                  <a:moveTo>
                    <a:pt x="0" y="14808"/>
                  </a:moveTo>
                  <a:lnTo>
                    <a:pt x="0" y="7885"/>
                  </a:lnTo>
                  <a:lnTo>
                    <a:pt x="0" y="0"/>
                  </a:lnTo>
                  <a:lnTo>
                    <a:pt x="764" y="0"/>
                  </a:lnTo>
                  <a:lnTo>
                    <a:pt x="5223" y="0"/>
                  </a:lnTo>
                  <a:lnTo>
                    <a:pt x="10701" y="1923"/>
                  </a:lnTo>
                  <a:lnTo>
                    <a:pt x="12611" y="5000"/>
                  </a:lnTo>
                  <a:lnTo>
                    <a:pt x="19873" y="7885"/>
                  </a:lnTo>
                  <a:lnTo>
                    <a:pt x="17834" y="12885"/>
                  </a:lnTo>
                  <a:lnTo>
                    <a:pt x="9172" y="12885"/>
                  </a:lnTo>
                  <a:lnTo>
                    <a:pt x="5987" y="12885"/>
                  </a:lnTo>
                  <a:lnTo>
                    <a:pt x="2038" y="19808"/>
                  </a:lnTo>
                  <a:lnTo>
                    <a:pt x="0" y="14808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30" name="Freeform 228"/>
            <p:cNvSpPr>
              <a:spLocks noChangeAspect="1"/>
            </p:cNvSpPr>
            <p:nvPr/>
          </p:nvSpPr>
          <p:spPr bwMode="auto">
            <a:xfrm>
              <a:off x="2303463" y="4730750"/>
              <a:ext cx="144462" cy="134938"/>
            </a:xfrm>
            <a:custGeom>
              <a:avLst/>
              <a:gdLst>
                <a:gd name="T0" fmla="*/ 2147483647 w 20000"/>
                <a:gd name="T1" fmla="*/ 0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0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0 h 200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000"/>
                <a:gd name="T82" fmla="*/ 0 h 20000"/>
                <a:gd name="T83" fmla="*/ 20000 w 20000"/>
                <a:gd name="T84" fmla="*/ 20000 h 2000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000" h="20000">
                  <a:moveTo>
                    <a:pt x="7538" y="0"/>
                  </a:moveTo>
                  <a:lnTo>
                    <a:pt x="11538" y="1825"/>
                  </a:lnTo>
                  <a:lnTo>
                    <a:pt x="13538" y="3228"/>
                  </a:lnTo>
                  <a:lnTo>
                    <a:pt x="16000" y="3228"/>
                  </a:lnTo>
                  <a:lnTo>
                    <a:pt x="17923" y="4000"/>
                  </a:lnTo>
                  <a:lnTo>
                    <a:pt x="19923" y="6877"/>
                  </a:lnTo>
                  <a:lnTo>
                    <a:pt x="17923" y="9404"/>
                  </a:lnTo>
                  <a:lnTo>
                    <a:pt x="14769" y="12632"/>
                  </a:lnTo>
                  <a:lnTo>
                    <a:pt x="10692" y="14175"/>
                  </a:lnTo>
                  <a:lnTo>
                    <a:pt x="8308" y="17053"/>
                  </a:lnTo>
                  <a:lnTo>
                    <a:pt x="7154" y="19930"/>
                  </a:lnTo>
                  <a:lnTo>
                    <a:pt x="4385" y="18456"/>
                  </a:lnTo>
                  <a:lnTo>
                    <a:pt x="2385" y="18105"/>
                  </a:lnTo>
                  <a:lnTo>
                    <a:pt x="3154" y="15228"/>
                  </a:lnTo>
                  <a:lnTo>
                    <a:pt x="3923" y="15228"/>
                  </a:lnTo>
                  <a:lnTo>
                    <a:pt x="4385" y="12632"/>
                  </a:lnTo>
                  <a:lnTo>
                    <a:pt x="3923" y="11579"/>
                  </a:lnTo>
                  <a:lnTo>
                    <a:pt x="2385" y="12632"/>
                  </a:lnTo>
                  <a:lnTo>
                    <a:pt x="0" y="11579"/>
                  </a:lnTo>
                  <a:lnTo>
                    <a:pt x="1231" y="10456"/>
                  </a:lnTo>
                  <a:lnTo>
                    <a:pt x="769" y="7579"/>
                  </a:lnTo>
                  <a:lnTo>
                    <a:pt x="2000" y="6877"/>
                  </a:lnTo>
                  <a:lnTo>
                    <a:pt x="2000" y="5754"/>
                  </a:lnTo>
                  <a:lnTo>
                    <a:pt x="3154" y="4000"/>
                  </a:lnTo>
                  <a:lnTo>
                    <a:pt x="3154" y="2105"/>
                  </a:lnTo>
                  <a:lnTo>
                    <a:pt x="4385" y="1825"/>
                  </a:lnTo>
                  <a:lnTo>
                    <a:pt x="7538" y="0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4000" anchor="ctr">
              <a:spAutoFit/>
            </a:bodyPr>
            <a:lstStyle/>
            <a:p>
              <a:endParaRPr lang="en-SG"/>
            </a:p>
          </p:txBody>
        </p:sp>
        <p:sp>
          <p:nvSpPr>
            <p:cNvPr id="531" name="Freeform 229"/>
            <p:cNvSpPr>
              <a:spLocks noChangeAspect="1"/>
            </p:cNvSpPr>
            <p:nvPr/>
          </p:nvSpPr>
          <p:spPr bwMode="auto">
            <a:xfrm>
              <a:off x="2030413" y="4367213"/>
              <a:ext cx="95250" cy="93662"/>
            </a:xfrm>
            <a:custGeom>
              <a:avLst/>
              <a:gdLst>
                <a:gd name="T0" fmla="*/ 2147483647 w 20000"/>
                <a:gd name="T1" fmla="*/ 0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0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0 h 20000"/>
                <a:gd name="T42" fmla="*/ 2147483647 w 20000"/>
                <a:gd name="T43" fmla="*/ 0 h 200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00"/>
                <a:gd name="T67" fmla="*/ 0 h 20000"/>
                <a:gd name="T68" fmla="*/ 20000 w 20000"/>
                <a:gd name="T69" fmla="*/ 20000 h 200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00" h="20000">
                  <a:moveTo>
                    <a:pt x="17964" y="0"/>
                  </a:moveTo>
                  <a:lnTo>
                    <a:pt x="16766" y="8601"/>
                  </a:lnTo>
                  <a:lnTo>
                    <a:pt x="17964" y="9741"/>
                  </a:lnTo>
                  <a:lnTo>
                    <a:pt x="19162" y="10155"/>
                  </a:lnTo>
                  <a:lnTo>
                    <a:pt x="19880" y="10155"/>
                  </a:lnTo>
                  <a:lnTo>
                    <a:pt x="19880" y="11813"/>
                  </a:lnTo>
                  <a:lnTo>
                    <a:pt x="16766" y="12953"/>
                  </a:lnTo>
                  <a:lnTo>
                    <a:pt x="16766" y="14611"/>
                  </a:lnTo>
                  <a:lnTo>
                    <a:pt x="16168" y="16062"/>
                  </a:lnTo>
                  <a:lnTo>
                    <a:pt x="14970" y="16062"/>
                  </a:lnTo>
                  <a:lnTo>
                    <a:pt x="13772" y="18238"/>
                  </a:lnTo>
                  <a:lnTo>
                    <a:pt x="11856" y="19896"/>
                  </a:lnTo>
                  <a:lnTo>
                    <a:pt x="4910" y="18860"/>
                  </a:lnTo>
                  <a:lnTo>
                    <a:pt x="0" y="15648"/>
                  </a:lnTo>
                  <a:lnTo>
                    <a:pt x="1916" y="13990"/>
                  </a:lnTo>
                  <a:lnTo>
                    <a:pt x="719" y="11813"/>
                  </a:lnTo>
                  <a:lnTo>
                    <a:pt x="3713" y="8601"/>
                  </a:lnTo>
                  <a:lnTo>
                    <a:pt x="10060" y="8601"/>
                  </a:lnTo>
                  <a:lnTo>
                    <a:pt x="11257" y="7047"/>
                  </a:lnTo>
                  <a:lnTo>
                    <a:pt x="6826" y="3212"/>
                  </a:lnTo>
                  <a:lnTo>
                    <a:pt x="8623" y="0"/>
                  </a:lnTo>
                  <a:lnTo>
                    <a:pt x="17964" y="0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4000" anchor="ctr">
              <a:spAutoFit/>
            </a:bodyPr>
            <a:lstStyle/>
            <a:p>
              <a:endParaRPr lang="en-SG"/>
            </a:p>
          </p:txBody>
        </p:sp>
        <p:sp>
          <p:nvSpPr>
            <p:cNvPr id="532" name="Freeform 230"/>
            <p:cNvSpPr>
              <a:spLocks noChangeAspect="1"/>
            </p:cNvSpPr>
            <p:nvPr/>
          </p:nvSpPr>
          <p:spPr bwMode="auto">
            <a:xfrm>
              <a:off x="2800350" y="4586288"/>
              <a:ext cx="120650" cy="146050"/>
            </a:xfrm>
            <a:custGeom>
              <a:avLst/>
              <a:gdLst>
                <a:gd name="T0" fmla="*/ 2147483647 w 20000"/>
                <a:gd name="T1" fmla="*/ 0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0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0 h 200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000"/>
                <a:gd name="T73" fmla="*/ 0 h 20000"/>
                <a:gd name="T74" fmla="*/ 20000 w 20000"/>
                <a:gd name="T75" fmla="*/ 20000 h 200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000" h="20000">
                  <a:moveTo>
                    <a:pt x="6957" y="0"/>
                  </a:moveTo>
                  <a:lnTo>
                    <a:pt x="12947" y="2671"/>
                  </a:lnTo>
                  <a:lnTo>
                    <a:pt x="11014" y="5472"/>
                  </a:lnTo>
                  <a:lnTo>
                    <a:pt x="13430" y="4430"/>
                  </a:lnTo>
                  <a:lnTo>
                    <a:pt x="18357" y="6450"/>
                  </a:lnTo>
                  <a:lnTo>
                    <a:pt x="17391" y="9186"/>
                  </a:lnTo>
                  <a:lnTo>
                    <a:pt x="14396" y="10163"/>
                  </a:lnTo>
                  <a:lnTo>
                    <a:pt x="13430" y="12508"/>
                  </a:lnTo>
                  <a:lnTo>
                    <a:pt x="17391" y="14202"/>
                  </a:lnTo>
                  <a:lnTo>
                    <a:pt x="19903" y="18632"/>
                  </a:lnTo>
                  <a:lnTo>
                    <a:pt x="16908" y="18893"/>
                  </a:lnTo>
                  <a:lnTo>
                    <a:pt x="11981" y="19935"/>
                  </a:lnTo>
                  <a:lnTo>
                    <a:pt x="6957" y="18893"/>
                  </a:lnTo>
                  <a:lnTo>
                    <a:pt x="5507" y="16221"/>
                  </a:lnTo>
                  <a:lnTo>
                    <a:pt x="6957" y="12508"/>
                  </a:lnTo>
                  <a:lnTo>
                    <a:pt x="5507" y="10814"/>
                  </a:lnTo>
                  <a:lnTo>
                    <a:pt x="4444" y="8404"/>
                  </a:lnTo>
                  <a:lnTo>
                    <a:pt x="2899" y="9186"/>
                  </a:lnTo>
                  <a:lnTo>
                    <a:pt x="0" y="7101"/>
                  </a:lnTo>
                  <a:lnTo>
                    <a:pt x="1353" y="5472"/>
                  </a:lnTo>
                  <a:lnTo>
                    <a:pt x="1353" y="4430"/>
                  </a:lnTo>
                  <a:lnTo>
                    <a:pt x="4444" y="3713"/>
                  </a:lnTo>
                  <a:lnTo>
                    <a:pt x="2899" y="2020"/>
                  </a:lnTo>
                  <a:lnTo>
                    <a:pt x="6957" y="0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4000" anchor="ctr">
              <a:spAutoFit/>
            </a:bodyPr>
            <a:lstStyle/>
            <a:p>
              <a:endParaRPr lang="en-SG"/>
            </a:p>
          </p:txBody>
        </p:sp>
        <p:sp>
          <p:nvSpPr>
            <p:cNvPr id="533" name="Freeform 231"/>
            <p:cNvSpPr>
              <a:spLocks noChangeAspect="1"/>
            </p:cNvSpPr>
            <p:nvPr/>
          </p:nvSpPr>
          <p:spPr bwMode="auto">
            <a:xfrm>
              <a:off x="2487613" y="4329113"/>
              <a:ext cx="66675" cy="38100"/>
            </a:xfrm>
            <a:custGeom>
              <a:avLst/>
              <a:gdLst>
                <a:gd name="T0" fmla="*/ 2147483647 w 20000"/>
                <a:gd name="T1" fmla="*/ 6216929 h 20000"/>
                <a:gd name="T2" fmla="*/ 2147483647 w 20000"/>
                <a:gd name="T3" fmla="*/ 48693076 h 20000"/>
                <a:gd name="T4" fmla="*/ 2147483647 w 20000"/>
                <a:gd name="T5" fmla="*/ 85995050 h 20000"/>
                <a:gd name="T6" fmla="*/ 2147483647 w 20000"/>
                <a:gd name="T7" fmla="*/ 85995050 h 20000"/>
                <a:gd name="T8" fmla="*/ 0 w 20000"/>
                <a:gd name="T9" fmla="*/ 75632707 h 20000"/>
                <a:gd name="T10" fmla="*/ 2147483647 w 20000"/>
                <a:gd name="T11" fmla="*/ 48693076 h 20000"/>
                <a:gd name="T12" fmla="*/ 2147483647 w 20000"/>
                <a:gd name="T13" fmla="*/ 59053956 h 20000"/>
                <a:gd name="T14" fmla="*/ 2147483647 w 20000"/>
                <a:gd name="T15" fmla="*/ 42479213 h 20000"/>
                <a:gd name="T16" fmla="*/ 2147483647 w 20000"/>
                <a:gd name="T17" fmla="*/ 20722041 h 20000"/>
                <a:gd name="T18" fmla="*/ 2147483647 w 20000"/>
                <a:gd name="T19" fmla="*/ 0 h 20000"/>
                <a:gd name="T20" fmla="*/ 2147483647 w 20000"/>
                <a:gd name="T21" fmla="*/ 0 h 20000"/>
                <a:gd name="T22" fmla="*/ 2147483647 w 20000"/>
                <a:gd name="T23" fmla="*/ 6216929 h 2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00"/>
                <a:gd name="T37" fmla="*/ 0 h 20000"/>
                <a:gd name="T38" fmla="*/ 20000 w 20000"/>
                <a:gd name="T39" fmla="*/ 20000 h 200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00" h="20000">
                  <a:moveTo>
                    <a:pt x="19833" y="1429"/>
                  </a:moveTo>
                  <a:lnTo>
                    <a:pt x="19833" y="11190"/>
                  </a:lnTo>
                  <a:lnTo>
                    <a:pt x="19833" y="19762"/>
                  </a:lnTo>
                  <a:lnTo>
                    <a:pt x="4500" y="19762"/>
                  </a:lnTo>
                  <a:lnTo>
                    <a:pt x="0" y="17381"/>
                  </a:lnTo>
                  <a:lnTo>
                    <a:pt x="1833" y="11190"/>
                  </a:lnTo>
                  <a:lnTo>
                    <a:pt x="16500" y="13571"/>
                  </a:lnTo>
                  <a:lnTo>
                    <a:pt x="13000" y="9762"/>
                  </a:lnTo>
                  <a:lnTo>
                    <a:pt x="11333" y="4762"/>
                  </a:lnTo>
                  <a:lnTo>
                    <a:pt x="8667" y="0"/>
                  </a:lnTo>
                  <a:lnTo>
                    <a:pt x="15500" y="0"/>
                  </a:lnTo>
                  <a:lnTo>
                    <a:pt x="19833" y="1429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34" name="Freeform 232"/>
            <p:cNvSpPr>
              <a:spLocks noChangeAspect="1"/>
            </p:cNvSpPr>
            <p:nvPr/>
          </p:nvSpPr>
          <p:spPr bwMode="auto">
            <a:xfrm>
              <a:off x="2100263" y="4413250"/>
              <a:ext cx="155575" cy="60325"/>
            </a:xfrm>
            <a:custGeom>
              <a:avLst/>
              <a:gdLst>
                <a:gd name="T0" fmla="*/ 2147483647 w 20000"/>
                <a:gd name="T1" fmla="*/ 1051815479 h 20000"/>
                <a:gd name="T2" fmla="*/ 2147483647 w 20000"/>
                <a:gd name="T3" fmla="*/ 1051815479 h 20000"/>
                <a:gd name="T4" fmla="*/ 2147483647 w 20000"/>
                <a:gd name="T5" fmla="*/ 1051815479 h 20000"/>
                <a:gd name="T6" fmla="*/ 2147483647 w 20000"/>
                <a:gd name="T7" fmla="*/ 0 h 20000"/>
                <a:gd name="T8" fmla="*/ 2147483647 w 20000"/>
                <a:gd name="T9" fmla="*/ 1051815479 h 20000"/>
                <a:gd name="T10" fmla="*/ 2147483647 w 20000"/>
                <a:gd name="T11" fmla="*/ 1051815479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0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1051815479 h 200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000"/>
                <a:gd name="T79" fmla="*/ 0 h 20000"/>
                <a:gd name="T80" fmla="*/ 20000 w 20000"/>
                <a:gd name="T81" fmla="*/ 20000 h 2000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000" h="20000">
                  <a:moveTo>
                    <a:pt x="2982" y="615"/>
                  </a:moveTo>
                  <a:lnTo>
                    <a:pt x="4873" y="615"/>
                  </a:lnTo>
                  <a:lnTo>
                    <a:pt x="8655" y="615"/>
                  </a:lnTo>
                  <a:lnTo>
                    <a:pt x="12800" y="0"/>
                  </a:lnTo>
                  <a:lnTo>
                    <a:pt x="15055" y="615"/>
                  </a:lnTo>
                  <a:lnTo>
                    <a:pt x="17673" y="615"/>
                  </a:lnTo>
                  <a:lnTo>
                    <a:pt x="18400" y="3077"/>
                  </a:lnTo>
                  <a:lnTo>
                    <a:pt x="16945" y="4769"/>
                  </a:lnTo>
                  <a:lnTo>
                    <a:pt x="19927" y="6308"/>
                  </a:lnTo>
                  <a:lnTo>
                    <a:pt x="15782" y="9385"/>
                  </a:lnTo>
                  <a:lnTo>
                    <a:pt x="14691" y="7231"/>
                  </a:lnTo>
                  <a:lnTo>
                    <a:pt x="13891" y="9385"/>
                  </a:lnTo>
                  <a:lnTo>
                    <a:pt x="12000" y="13538"/>
                  </a:lnTo>
                  <a:lnTo>
                    <a:pt x="9818" y="15077"/>
                  </a:lnTo>
                  <a:lnTo>
                    <a:pt x="7855" y="19846"/>
                  </a:lnTo>
                  <a:lnTo>
                    <a:pt x="6691" y="19846"/>
                  </a:lnTo>
                  <a:lnTo>
                    <a:pt x="5964" y="18923"/>
                  </a:lnTo>
                  <a:lnTo>
                    <a:pt x="5673" y="17385"/>
                  </a:lnTo>
                  <a:lnTo>
                    <a:pt x="4873" y="13538"/>
                  </a:lnTo>
                  <a:lnTo>
                    <a:pt x="2618" y="11077"/>
                  </a:lnTo>
                  <a:lnTo>
                    <a:pt x="0" y="9385"/>
                  </a:lnTo>
                  <a:lnTo>
                    <a:pt x="727" y="9385"/>
                  </a:lnTo>
                  <a:lnTo>
                    <a:pt x="1164" y="7231"/>
                  </a:lnTo>
                  <a:lnTo>
                    <a:pt x="1164" y="4769"/>
                  </a:lnTo>
                  <a:lnTo>
                    <a:pt x="2982" y="3077"/>
                  </a:lnTo>
                  <a:lnTo>
                    <a:pt x="2982" y="615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4000" anchor="ctr">
              <a:spAutoFit/>
            </a:bodyPr>
            <a:lstStyle/>
            <a:p>
              <a:endParaRPr lang="en-SG"/>
            </a:p>
          </p:txBody>
        </p:sp>
        <p:sp>
          <p:nvSpPr>
            <p:cNvPr id="535" name="Freeform 233"/>
            <p:cNvSpPr>
              <a:spLocks noChangeAspect="1"/>
            </p:cNvSpPr>
            <p:nvPr/>
          </p:nvSpPr>
          <p:spPr bwMode="auto">
            <a:xfrm>
              <a:off x="2393950" y="4356100"/>
              <a:ext cx="46038" cy="15875"/>
            </a:xfrm>
            <a:custGeom>
              <a:avLst/>
              <a:gdLst>
                <a:gd name="T0" fmla="*/ 570092972 w 20000"/>
                <a:gd name="T1" fmla="*/ 962 h 20000"/>
                <a:gd name="T2" fmla="*/ 194109759 w 20000"/>
                <a:gd name="T3" fmla="*/ 962 h 20000"/>
                <a:gd name="T4" fmla="*/ 0 w 20000"/>
                <a:gd name="T5" fmla="*/ 465 h 20000"/>
                <a:gd name="T6" fmla="*/ 194109759 w 20000"/>
                <a:gd name="T7" fmla="*/ 0 h 20000"/>
                <a:gd name="T8" fmla="*/ 812717262 w 20000"/>
                <a:gd name="T9" fmla="*/ 310 h 20000"/>
                <a:gd name="T10" fmla="*/ 1006818698 w 20000"/>
                <a:gd name="T11" fmla="*/ 962 h 20000"/>
                <a:gd name="T12" fmla="*/ 570092972 w 20000"/>
                <a:gd name="T13" fmla="*/ 962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11190" y="19375"/>
                  </a:moveTo>
                  <a:lnTo>
                    <a:pt x="3810" y="19375"/>
                  </a:lnTo>
                  <a:lnTo>
                    <a:pt x="0" y="9375"/>
                  </a:lnTo>
                  <a:lnTo>
                    <a:pt x="3810" y="0"/>
                  </a:lnTo>
                  <a:lnTo>
                    <a:pt x="15952" y="6250"/>
                  </a:lnTo>
                  <a:lnTo>
                    <a:pt x="19762" y="19375"/>
                  </a:lnTo>
                  <a:lnTo>
                    <a:pt x="11190" y="19375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36" name="Freeform 234"/>
            <p:cNvSpPr>
              <a:spLocks noChangeAspect="1"/>
            </p:cNvSpPr>
            <p:nvPr/>
          </p:nvSpPr>
          <p:spPr bwMode="auto">
            <a:xfrm>
              <a:off x="1281113" y="2619375"/>
              <a:ext cx="1816100" cy="1150938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2147483647 h 20000"/>
                <a:gd name="T94" fmla="*/ 2147483647 w 20000"/>
                <a:gd name="T95" fmla="*/ 2147483647 h 20000"/>
                <a:gd name="T96" fmla="*/ 2147483647 w 20000"/>
                <a:gd name="T97" fmla="*/ 2147483647 h 20000"/>
                <a:gd name="T98" fmla="*/ 2147483647 w 20000"/>
                <a:gd name="T99" fmla="*/ 2147483647 h 20000"/>
                <a:gd name="T100" fmla="*/ 2147483647 w 20000"/>
                <a:gd name="T101" fmla="*/ 2147483647 h 20000"/>
                <a:gd name="T102" fmla="*/ 2147483647 w 20000"/>
                <a:gd name="T103" fmla="*/ 2147483647 h 20000"/>
                <a:gd name="T104" fmla="*/ 2147483647 w 20000"/>
                <a:gd name="T105" fmla="*/ 2147483647 h 20000"/>
                <a:gd name="T106" fmla="*/ 2147483647 w 20000"/>
                <a:gd name="T107" fmla="*/ 2147483647 h 200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000"/>
                <a:gd name="T163" fmla="*/ 0 h 20000"/>
                <a:gd name="T164" fmla="*/ 20000 w 20000"/>
                <a:gd name="T165" fmla="*/ 20000 h 200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000" h="20000">
                  <a:moveTo>
                    <a:pt x="1909" y="2139"/>
                  </a:moveTo>
                  <a:lnTo>
                    <a:pt x="3235" y="0"/>
                  </a:lnTo>
                  <a:lnTo>
                    <a:pt x="3492" y="132"/>
                  </a:lnTo>
                  <a:lnTo>
                    <a:pt x="3692" y="809"/>
                  </a:lnTo>
                  <a:lnTo>
                    <a:pt x="4118" y="1148"/>
                  </a:lnTo>
                  <a:lnTo>
                    <a:pt x="4118" y="1024"/>
                  </a:lnTo>
                  <a:lnTo>
                    <a:pt x="4212" y="1107"/>
                  </a:lnTo>
                  <a:lnTo>
                    <a:pt x="4274" y="1363"/>
                  </a:lnTo>
                  <a:lnTo>
                    <a:pt x="4374" y="1024"/>
                  </a:lnTo>
                  <a:lnTo>
                    <a:pt x="4693" y="809"/>
                  </a:lnTo>
                  <a:lnTo>
                    <a:pt x="5895" y="595"/>
                  </a:lnTo>
                  <a:lnTo>
                    <a:pt x="5870" y="768"/>
                  </a:lnTo>
                  <a:lnTo>
                    <a:pt x="5444" y="892"/>
                  </a:lnTo>
                  <a:lnTo>
                    <a:pt x="4862" y="941"/>
                  </a:lnTo>
                  <a:lnTo>
                    <a:pt x="4599" y="1230"/>
                  </a:lnTo>
                  <a:lnTo>
                    <a:pt x="4762" y="1280"/>
                  </a:lnTo>
                  <a:lnTo>
                    <a:pt x="5313" y="1024"/>
                  </a:lnTo>
                  <a:lnTo>
                    <a:pt x="5219" y="1148"/>
                  </a:lnTo>
                  <a:lnTo>
                    <a:pt x="5895" y="892"/>
                  </a:lnTo>
                  <a:lnTo>
                    <a:pt x="5870" y="941"/>
                  </a:lnTo>
                  <a:lnTo>
                    <a:pt x="5895" y="1107"/>
                  </a:lnTo>
                  <a:lnTo>
                    <a:pt x="6383" y="768"/>
                  </a:lnTo>
                  <a:lnTo>
                    <a:pt x="6383" y="595"/>
                  </a:lnTo>
                  <a:lnTo>
                    <a:pt x="6483" y="553"/>
                  </a:lnTo>
                  <a:lnTo>
                    <a:pt x="6383" y="1363"/>
                  </a:lnTo>
                  <a:lnTo>
                    <a:pt x="6483" y="1577"/>
                  </a:lnTo>
                  <a:lnTo>
                    <a:pt x="6802" y="1107"/>
                  </a:lnTo>
                  <a:lnTo>
                    <a:pt x="6996" y="1024"/>
                  </a:lnTo>
                  <a:lnTo>
                    <a:pt x="6934" y="1363"/>
                  </a:lnTo>
                  <a:lnTo>
                    <a:pt x="6740" y="1668"/>
                  </a:lnTo>
                  <a:lnTo>
                    <a:pt x="7059" y="1668"/>
                  </a:lnTo>
                  <a:lnTo>
                    <a:pt x="7228" y="1445"/>
                  </a:lnTo>
                  <a:lnTo>
                    <a:pt x="7484" y="1495"/>
                  </a:lnTo>
                  <a:lnTo>
                    <a:pt x="7610" y="1833"/>
                  </a:lnTo>
                  <a:lnTo>
                    <a:pt x="8098" y="2395"/>
                  </a:lnTo>
                  <a:lnTo>
                    <a:pt x="8454" y="2477"/>
                  </a:lnTo>
                  <a:lnTo>
                    <a:pt x="8617" y="2898"/>
                  </a:lnTo>
                  <a:lnTo>
                    <a:pt x="8586" y="3121"/>
                  </a:lnTo>
                  <a:lnTo>
                    <a:pt x="8354" y="3031"/>
                  </a:lnTo>
                  <a:lnTo>
                    <a:pt x="8160" y="3154"/>
                  </a:lnTo>
                  <a:lnTo>
                    <a:pt x="8780" y="3501"/>
                  </a:lnTo>
                  <a:lnTo>
                    <a:pt x="9362" y="3501"/>
                  </a:lnTo>
                  <a:lnTo>
                    <a:pt x="9618" y="3931"/>
                  </a:lnTo>
                  <a:lnTo>
                    <a:pt x="9618" y="4269"/>
                  </a:lnTo>
                  <a:lnTo>
                    <a:pt x="9462" y="4187"/>
                  </a:lnTo>
                  <a:lnTo>
                    <a:pt x="9556" y="4740"/>
                  </a:lnTo>
                  <a:lnTo>
                    <a:pt x="9556" y="4484"/>
                  </a:lnTo>
                  <a:lnTo>
                    <a:pt x="9656" y="4352"/>
                  </a:lnTo>
                  <a:lnTo>
                    <a:pt x="9718" y="4401"/>
                  </a:lnTo>
                  <a:lnTo>
                    <a:pt x="9812" y="3840"/>
                  </a:lnTo>
                  <a:lnTo>
                    <a:pt x="9950" y="3625"/>
                  </a:lnTo>
                  <a:lnTo>
                    <a:pt x="10338" y="3625"/>
                  </a:lnTo>
                  <a:lnTo>
                    <a:pt x="10563" y="3460"/>
                  </a:lnTo>
                  <a:lnTo>
                    <a:pt x="9887" y="3501"/>
                  </a:lnTo>
                  <a:lnTo>
                    <a:pt x="9812" y="3460"/>
                  </a:lnTo>
                  <a:lnTo>
                    <a:pt x="10044" y="3287"/>
                  </a:lnTo>
                  <a:lnTo>
                    <a:pt x="10626" y="3237"/>
                  </a:lnTo>
                  <a:lnTo>
                    <a:pt x="10720" y="3799"/>
                  </a:lnTo>
                  <a:lnTo>
                    <a:pt x="10820" y="3931"/>
                  </a:lnTo>
                  <a:lnTo>
                    <a:pt x="10989" y="3931"/>
                  </a:lnTo>
                  <a:lnTo>
                    <a:pt x="11076" y="4352"/>
                  </a:lnTo>
                  <a:lnTo>
                    <a:pt x="11176" y="4269"/>
                  </a:lnTo>
                  <a:lnTo>
                    <a:pt x="11859" y="4484"/>
                  </a:lnTo>
                  <a:lnTo>
                    <a:pt x="11990" y="4269"/>
                  </a:lnTo>
                  <a:lnTo>
                    <a:pt x="12090" y="4484"/>
                  </a:lnTo>
                  <a:lnTo>
                    <a:pt x="12253" y="4525"/>
                  </a:lnTo>
                  <a:lnTo>
                    <a:pt x="12090" y="4269"/>
                  </a:lnTo>
                  <a:lnTo>
                    <a:pt x="12115" y="4063"/>
                  </a:lnTo>
                  <a:lnTo>
                    <a:pt x="12347" y="4063"/>
                  </a:lnTo>
                  <a:lnTo>
                    <a:pt x="12509" y="4269"/>
                  </a:lnTo>
                  <a:lnTo>
                    <a:pt x="12409" y="4401"/>
                  </a:lnTo>
                  <a:lnTo>
                    <a:pt x="12666" y="4352"/>
                  </a:lnTo>
                  <a:lnTo>
                    <a:pt x="12347" y="4822"/>
                  </a:lnTo>
                  <a:lnTo>
                    <a:pt x="12447" y="4955"/>
                  </a:lnTo>
                  <a:lnTo>
                    <a:pt x="12278" y="4955"/>
                  </a:lnTo>
                  <a:lnTo>
                    <a:pt x="12278" y="5293"/>
                  </a:lnTo>
                  <a:lnTo>
                    <a:pt x="12347" y="5078"/>
                  </a:lnTo>
                  <a:lnTo>
                    <a:pt x="12509" y="5078"/>
                  </a:lnTo>
                  <a:lnTo>
                    <a:pt x="12603" y="4608"/>
                  </a:lnTo>
                  <a:lnTo>
                    <a:pt x="12703" y="4401"/>
                  </a:lnTo>
                  <a:lnTo>
                    <a:pt x="12866" y="4484"/>
                  </a:lnTo>
                  <a:lnTo>
                    <a:pt x="13279" y="4269"/>
                  </a:lnTo>
                  <a:lnTo>
                    <a:pt x="13354" y="4013"/>
                  </a:lnTo>
                  <a:lnTo>
                    <a:pt x="13091" y="4145"/>
                  </a:lnTo>
                  <a:lnTo>
                    <a:pt x="13185" y="3931"/>
                  </a:lnTo>
                  <a:lnTo>
                    <a:pt x="13354" y="3799"/>
                  </a:lnTo>
                  <a:lnTo>
                    <a:pt x="13448" y="3716"/>
                  </a:lnTo>
                  <a:lnTo>
                    <a:pt x="13379" y="3840"/>
                  </a:lnTo>
                  <a:lnTo>
                    <a:pt x="13479" y="3799"/>
                  </a:lnTo>
                  <a:lnTo>
                    <a:pt x="13548" y="3625"/>
                  </a:lnTo>
                  <a:lnTo>
                    <a:pt x="13379" y="3716"/>
                  </a:lnTo>
                  <a:lnTo>
                    <a:pt x="13354" y="3501"/>
                  </a:lnTo>
                  <a:lnTo>
                    <a:pt x="13217" y="3501"/>
                  </a:lnTo>
                  <a:lnTo>
                    <a:pt x="13023" y="3287"/>
                  </a:lnTo>
                  <a:lnTo>
                    <a:pt x="13023" y="3154"/>
                  </a:lnTo>
                  <a:lnTo>
                    <a:pt x="13217" y="2898"/>
                  </a:lnTo>
                  <a:lnTo>
                    <a:pt x="13354" y="2898"/>
                  </a:lnTo>
                  <a:lnTo>
                    <a:pt x="13279" y="2601"/>
                  </a:lnTo>
                  <a:lnTo>
                    <a:pt x="13448" y="2477"/>
                  </a:lnTo>
                  <a:lnTo>
                    <a:pt x="13611" y="2345"/>
                  </a:lnTo>
                  <a:lnTo>
                    <a:pt x="13642" y="2477"/>
                  </a:lnTo>
                  <a:lnTo>
                    <a:pt x="13773" y="2263"/>
                  </a:lnTo>
                  <a:lnTo>
                    <a:pt x="13642" y="2221"/>
                  </a:lnTo>
                  <a:lnTo>
                    <a:pt x="13905" y="2139"/>
                  </a:lnTo>
                  <a:lnTo>
                    <a:pt x="14161" y="2263"/>
                  </a:lnTo>
                  <a:lnTo>
                    <a:pt x="14161" y="2601"/>
                  </a:lnTo>
                  <a:lnTo>
                    <a:pt x="14061" y="3031"/>
                  </a:lnTo>
                  <a:lnTo>
                    <a:pt x="14124" y="3369"/>
                  </a:lnTo>
                  <a:lnTo>
                    <a:pt x="13967" y="3287"/>
                  </a:lnTo>
                  <a:lnTo>
                    <a:pt x="14030" y="3460"/>
                  </a:lnTo>
                  <a:lnTo>
                    <a:pt x="13805" y="3592"/>
                  </a:lnTo>
                  <a:lnTo>
                    <a:pt x="13905" y="3799"/>
                  </a:lnTo>
                  <a:lnTo>
                    <a:pt x="14030" y="3716"/>
                  </a:lnTo>
                  <a:lnTo>
                    <a:pt x="14161" y="3840"/>
                  </a:lnTo>
                  <a:lnTo>
                    <a:pt x="14030" y="3931"/>
                  </a:lnTo>
                  <a:lnTo>
                    <a:pt x="13905" y="4608"/>
                  </a:lnTo>
                  <a:lnTo>
                    <a:pt x="14456" y="4063"/>
                  </a:lnTo>
                  <a:lnTo>
                    <a:pt x="14581" y="4484"/>
                  </a:lnTo>
                  <a:lnTo>
                    <a:pt x="14481" y="4740"/>
                  </a:lnTo>
                  <a:lnTo>
                    <a:pt x="14324" y="4905"/>
                  </a:lnTo>
                  <a:lnTo>
                    <a:pt x="14324" y="5417"/>
                  </a:lnTo>
                  <a:lnTo>
                    <a:pt x="14837" y="5037"/>
                  </a:lnTo>
                  <a:lnTo>
                    <a:pt x="15131" y="4525"/>
                  </a:lnTo>
                  <a:lnTo>
                    <a:pt x="15325" y="4484"/>
                  </a:lnTo>
                  <a:lnTo>
                    <a:pt x="15263" y="4352"/>
                  </a:lnTo>
                  <a:lnTo>
                    <a:pt x="15388" y="4013"/>
                  </a:lnTo>
                  <a:lnTo>
                    <a:pt x="16008" y="4269"/>
                  </a:lnTo>
                  <a:lnTo>
                    <a:pt x="15914" y="4352"/>
                  </a:lnTo>
                  <a:lnTo>
                    <a:pt x="16108" y="4608"/>
                  </a:lnTo>
                  <a:lnTo>
                    <a:pt x="15939" y="4690"/>
                  </a:lnTo>
                  <a:lnTo>
                    <a:pt x="16070" y="4740"/>
                  </a:lnTo>
                  <a:lnTo>
                    <a:pt x="16008" y="4955"/>
                  </a:lnTo>
                  <a:lnTo>
                    <a:pt x="15682" y="4955"/>
                  </a:lnTo>
                  <a:lnTo>
                    <a:pt x="15745" y="5599"/>
                  </a:lnTo>
                  <a:lnTo>
                    <a:pt x="15657" y="5855"/>
                  </a:lnTo>
                  <a:lnTo>
                    <a:pt x="15006" y="6152"/>
                  </a:lnTo>
                  <a:lnTo>
                    <a:pt x="15006" y="5805"/>
                  </a:lnTo>
                  <a:lnTo>
                    <a:pt x="14906" y="5632"/>
                  </a:lnTo>
                  <a:lnTo>
                    <a:pt x="14812" y="5723"/>
                  </a:lnTo>
                  <a:lnTo>
                    <a:pt x="14906" y="6193"/>
                  </a:lnTo>
                  <a:lnTo>
                    <a:pt x="14287" y="5855"/>
                  </a:lnTo>
                  <a:lnTo>
                    <a:pt x="14456" y="6152"/>
                  </a:lnTo>
                  <a:lnTo>
                    <a:pt x="13967" y="6614"/>
                  </a:lnTo>
                  <a:lnTo>
                    <a:pt x="13805" y="6532"/>
                  </a:lnTo>
                  <a:lnTo>
                    <a:pt x="13479" y="6069"/>
                  </a:lnTo>
                  <a:lnTo>
                    <a:pt x="13379" y="6069"/>
                  </a:lnTo>
                  <a:lnTo>
                    <a:pt x="13548" y="6491"/>
                  </a:lnTo>
                  <a:lnTo>
                    <a:pt x="13967" y="6697"/>
                  </a:lnTo>
                  <a:lnTo>
                    <a:pt x="13611" y="7300"/>
                  </a:lnTo>
                  <a:lnTo>
                    <a:pt x="13379" y="7424"/>
                  </a:lnTo>
                  <a:lnTo>
                    <a:pt x="13185" y="7391"/>
                  </a:lnTo>
                  <a:lnTo>
                    <a:pt x="13123" y="7217"/>
                  </a:lnTo>
                  <a:lnTo>
                    <a:pt x="12929" y="7647"/>
                  </a:lnTo>
                  <a:lnTo>
                    <a:pt x="12703" y="7647"/>
                  </a:lnTo>
                  <a:lnTo>
                    <a:pt x="12178" y="7176"/>
                  </a:lnTo>
                  <a:lnTo>
                    <a:pt x="12178" y="7300"/>
                  </a:lnTo>
                  <a:lnTo>
                    <a:pt x="12447" y="7424"/>
                  </a:lnTo>
                  <a:lnTo>
                    <a:pt x="12766" y="7861"/>
                  </a:lnTo>
                  <a:lnTo>
                    <a:pt x="12666" y="8068"/>
                  </a:lnTo>
                  <a:lnTo>
                    <a:pt x="12253" y="8068"/>
                  </a:lnTo>
                  <a:lnTo>
                    <a:pt x="12278" y="8200"/>
                  </a:lnTo>
                  <a:lnTo>
                    <a:pt x="11602" y="8885"/>
                  </a:lnTo>
                  <a:lnTo>
                    <a:pt x="11176" y="9447"/>
                  </a:lnTo>
                  <a:lnTo>
                    <a:pt x="10920" y="10421"/>
                  </a:lnTo>
                  <a:lnTo>
                    <a:pt x="11051" y="10545"/>
                  </a:lnTo>
                  <a:lnTo>
                    <a:pt x="11308" y="10636"/>
                  </a:lnTo>
                  <a:lnTo>
                    <a:pt x="11245" y="11536"/>
                  </a:lnTo>
                  <a:lnTo>
                    <a:pt x="11145" y="11709"/>
                  </a:lnTo>
                  <a:lnTo>
                    <a:pt x="11665" y="11660"/>
                  </a:lnTo>
                  <a:lnTo>
                    <a:pt x="12115" y="11998"/>
                  </a:lnTo>
                  <a:lnTo>
                    <a:pt x="12253" y="12345"/>
                  </a:lnTo>
                  <a:lnTo>
                    <a:pt x="12253" y="12552"/>
                  </a:lnTo>
                  <a:lnTo>
                    <a:pt x="12603" y="12775"/>
                  </a:lnTo>
                  <a:lnTo>
                    <a:pt x="12804" y="13022"/>
                  </a:lnTo>
                  <a:lnTo>
                    <a:pt x="13479" y="13245"/>
                  </a:lnTo>
                  <a:lnTo>
                    <a:pt x="13217" y="14393"/>
                  </a:lnTo>
                  <a:lnTo>
                    <a:pt x="13279" y="14781"/>
                  </a:lnTo>
                  <a:lnTo>
                    <a:pt x="13185" y="14913"/>
                  </a:lnTo>
                  <a:lnTo>
                    <a:pt x="13479" y="15120"/>
                  </a:lnTo>
                  <a:lnTo>
                    <a:pt x="13548" y="15376"/>
                  </a:lnTo>
                  <a:lnTo>
                    <a:pt x="13642" y="15508"/>
                  </a:lnTo>
                  <a:lnTo>
                    <a:pt x="13805" y="15334"/>
                  </a:lnTo>
                  <a:lnTo>
                    <a:pt x="13867" y="15467"/>
                  </a:lnTo>
                  <a:lnTo>
                    <a:pt x="14061" y="14814"/>
                  </a:lnTo>
                  <a:lnTo>
                    <a:pt x="14030" y="13584"/>
                  </a:lnTo>
                  <a:lnTo>
                    <a:pt x="14969" y="12989"/>
                  </a:lnTo>
                  <a:lnTo>
                    <a:pt x="15131" y="12436"/>
                  </a:lnTo>
                  <a:lnTo>
                    <a:pt x="15069" y="11792"/>
                  </a:lnTo>
                  <a:lnTo>
                    <a:pt x="14812" y="11321"/>
                  </a:lnTo>
                  <a:lnTo>
                    <a:pt x="15325" y="10545"/>
                  </a:lnTo>
                  <a:lnTo>
                    <a:pt x="15263" y="9909"/>
                  </a:lnTo>
                  <a:lnTo>
                    <a:pt x="15519" y="9529"/>
                  </a:lnTo>
                  <a:lnTo>
                    <a:pt x="15488" y="9092"/>
                  </a:lnTo>
                  <a:lnTo>
                    <a:pt x="15745" y="8885"/>
                  </a:lnTo>
                  <a:lnTo>
                    <a:pt x="16333" y="9315"/>
                  </a:lnTo>
                  <a:lnTo>
                    <a:pt x="16621" y="9182"/>
                  </a:lnTo>
                  <a:lnTo>
                    <a:pt x="16946" y="9785"/>
                  </a:lnTo>
                  <a:lnTo>
                    <a:pt x="16915" y="9992"/>
                  </a:lnTo>
                  <a:lnTo>
                    <a:pt x="17434" y="10206"/>
                  </a:lnTo>
                  <a:lnTo>
                    <a:pt x="17209" y="11107"/>
                  </a:lnTo>
                  <a:lnTo>
                    <a:pt x="17040" y="11321"/>
                  </a:lnTo>
                  <a:lnTo>
                    <a:pt x="17209" y="11321"/>
                  </a:lnTo>
                  <a:lnTo>
                    <a:pt x="17209" y="11453"/>
                  </a:lnTo>
                  <a:lnTo>
                    <a:pt x="16946" y="11536"/>
                  </a:lnTo>
                  <a:lnTo>
                    <a:pt x="17015" y="11660"/>
                  </a:lnTo>
                  <a:lnTo>
                    <a:pt x="17372" y="11536"/>
                  </a:lnTo>
                  <a:lnTo>
                    <a:pt x="17466" y="11998"/>
                  </a:lnTo>
                  <a:lnTo>
                    <a:pt x="17947" y="11660"/>
                  </a:lnTo>
                  <a:lnTo>
                    <a:pt x="18473" y="10677"/>
                  </a:lnTo>
                  <a:lnTo>
                    <a:pt x="18536" y="10760"/>
                  </a:lnTo>
                  <a:lnTo>
                    <a:pt x="18892" y="12816"/>
                  </a:lnTo>
                  <a:lnTo>
                    <a:pt x="18730" y="13154"/>
                  </a:lnTo>
                  <a:lnTo>
                    <a:pt x="18986" y="13584"/>
                  </a:lnTo>
                  <a:lnTo>
                    <a:pt x="18986" y="13881"/>
                  </a:lnTo>
                  <a:lnTo>
                    <a:pt x="19318" y="13881"/>
                  </a:lnTo>
                  <a:lnTo>
                    <a:pt x="19675" y="14269"/>
                  </a:lnTo>
                  <a:lnTo>
                    <a:pt x="19086" y="14566"/>
                  </a:lnTo>
                  <a:lnTo>
                    <a:pt x="18830" y="14781"/>
                  </a:lnTo>
                  <a:lnTo>
                    <a:pt x="18830" y="14946"/>
                  </a:lnTo>
                  <a:lnTo>
                    <a:pt x="19506" y="14566"/>
                  </a:lnTo>
                  <a:lnTo>
                    <a:pt x="19675" y="14699"/>
                  </a:lnTo>
                  <a:lnTo>
                    <a:pt x="19637" y="14913"/>
                  </a:lnTo>
                  <a:lnTo>
                    <a:pt x="19831" y="14781"/>
                  </a:lnTo>
                  <a:lnTo>
                    <a:pt x="19994" y="14946"/>
                  </a:lnTo>
                  <a:lnTo>
                    <a:pt x="19931" y="15376"/>
                  </a:lnTo>
                  <a:lnTo>
                    <a:pt x="19768" y="15723"/>
                  </a:lnTo>
                  <a:lnTo>
                    <a:pt x="19218" y="16012"/>
                  </a:lnTo>
                  <a:lnTo>
                    <a:pt x="18667" y="16491"/>
                  </a:lnTo>
                  <a:lnTo>
                    <a:pt x="17303" y="16367"/>
                  </a:lnTo>
                  <a:lnTo>
                    <a:pt x="16946" y="16400"/>
                  </a:lnTo>
                  <a:lnTo>
                    <a:pt x="16070" y="17258"/>
                  </a:lnTo>
                  <a:lnTo>
                    <a:pt x="15582" y="17853"/>
                  </a:lnTo>
                  <a:lnTo>
                    <a:pt x="16208" y="17258"/>
                  </a:lnTo>
                  <a:lnTo>
                    <a:pt x="16915" y="16837"/>
                  </a:lnTo>
                  <a:lnTo>
                    <a:pt x="17209" y="16920"/>
                  </a:lnTo>
                  <a:lnTo>
                    <a:pt x="17466" y="17126"/>
                  </a:lnTo>
                  <a:lnTo>
                    <a:pt x="17372" y="17300"/>
                  </a:lnTo>
                  <a:lnTo>
                    <a:pt x="17109" y="17514"/>
                  </a:lnTo>
                  <a:lnTo>
                    <a:pt x="16846" y="17465"/>
                  </a:lnTo>
                  <a:lnTo>
                    <a:pt x="17040" y="17647"/>
                  </a:lnTo>
                  <a:lnTo>
                    <a:pt x="17209" y="17647"/>
                  </a:lnTo>
                  <a:lnTo>
                    <a:pt x="17040" y="17936"/>
                  </a:lnTo>
                  <a:lnTo>
                    <a:pt x="17303" y="18406"/>
                  </a:lnTo>
                  <a:lnTo>
                    <a:pt x="18048" y="18927"/>
                  </a:lnTo>
                  <a:lnTo>
                    <a:pt x="17178" y="19182"/>
                  </a:lnTo>
                  <a:lnTo>
                    <a:pt x="17109" y="19306"/>
                  </a:lnTo>
                  <a:lnTo>
                    <a:pt x="16758" y="19653"/>
                  </a:lnTo>
                  <a:lnTo>
                    <a:pt x="16621" y="19521"/>
                  </a:lnTo>
                  <a:lnTo>
                    <a:pt x="16683" y="19265"/>
                  </a:lnTo>
                  <a:lnTo>
                    <a:pt x="16915" y="18968"/>
                  </a:lnTo>
                  <a:lnTo>
                    <a:pt x="17372" y="18761"/>
                  </a:lnTo>
                  <a:lnTo>
                    <a:pt x="17109" y="18761"/>
                  </a:lnTo>
                  <a:lnTo>
                    <a:pt x="17209" y="18538"/>
                  </a:lnTo>
                  <a:lnTo>
                    <a:pt x="16427" y="18844"/>
                  </a:lnTo>
                  <a:lnTo>
                    <a:pt x="16270" y="18497"/>
                  </a:lnTo>
                  <a:lnTo>
                    <a:pt x="16427" y="17853"/>
                  </a:lnTo>
                  <a:lnTo>
                    <a:pt x="16333" y="17729"/>
                  </a:lnTo>
                  <a:lnTo>
                    <a:pt x="16108" y="17812"/>
                  </a:lnTo>
                  <a:lnTo>
                    <a:pt x="16070" y="17647"/>
                  </a:lnTo>
                  <a:lnTo>
                    <a:pt x="15426" y="18712"/>
                  </a:lnTo>
                  <a:lnTo>
                    <a:pt x="15263" y="18761"/>
                  </a:lnTo>
                  <a:lnTo>
                    <a:pt x="14387" y="18761"/>
                  </a:lnTo>
                  <a:lnTo>
                    <a:pt x="13967" y="19050"/>
                  </a:lnTo>
                  <a:lnTo>
                    <a:pt x="13642" y="19100"/>
                  </a:lnTo>
                  <a:lnTo>
                    <a:pt x="13773" y="19265"/>
                  </a:lnTo>
                  <a:lnTo>
                    <a:pt x="13548" y="19182"/>
                  </a:lnTo>
                  <a:lnTo>
                    <a:pt x="13185" y="19265"/>
                  </a:lnTo>
                  <a:lnTo>
                    <a:pt x="13023" y="19438"/>
                  </a:lnTo>
                  <a:lnTo>
                    <a:pt x="13123" y="19521"/>
                  </a:lnTo>
                  <a:lnTo>
                    <a:pt x="13185" y="19653"/>
                  </a:lnTo>
                  <a:lnTo>
                    <a:pt x="12766" y="19827"/>
                  </a:lnTo>
                  <a:lnTo>
                    <a:pt x="12509" y="19860"/>
                  </a:lnTo>
                  <a:lnTo>
                    <a:pt x="11990" y="19992"/>
                  </a:lnTo>
                  <a:lnTo>
                    <a:pt x="12090" y="19827"/>
                  </a:lnTo>
                  <a:lnTo>
                    <a:pt x="12253" y="19521"/>
                  </a:lnTo>
                  <a:lnTo>
                    <a:pt x="12509" y="19306"/>
                  </a:lnTo>
                  <a:lnTo>
                    <a:pt x="12703" y="18761"/>
                  </a:lnTo>
                  <a:lnTo>
                    <a:pt x="12666" y="18497"/>
                  </a:lnTo>
                  <a:lnTo>
                    <a:pt x="12703" y="18497"/>
                  </a:lnTo>
                  <a:lnTo>
                    <a:pt x="12766" y="18761"/>
                  </a:lnTo>
                  <a:lnTo>
                    <a:pt x="13023" y="18844"/>
                  </a:lnTo>
                  <a:lnTo>
                    <a:pt x="13091" y="18629"/>
                  </a:lnTo>
                  <a:lnTo>
                    <a:pt x="12960" y="18200"/>
                  </a:lnTo>
                  <a:lnTo>
                    <a:pt x="12666" y="18068"/>
                  </a:lnTo>
                  <a:lnTo>
                    <a:pt x="12115" y="17812"/>
                  </a:lnTo>
                  <a:lnTo>
                    <a:pt x="11990" y="17597"/>
                  </a:lnTo>
                  <a:lnTo>
                    <a:pt x="12021" y="16961"/>
                  </a:lnTo>
                  <a:lnTo>
                    <a:pt x="11859" y="17044"/>
                  </a:lnTo>
                  <a:lnTo>
                    <a:pt x="11665" y="16573"/>
                  </a:lnTo>
                  <a:lnTo>
                    <a:pt x="11245" y="16400"/>
                  </a:lnTo>
                  <a:lnTo>
                    <a:pt x="10920" y="16837"/>
                  </a:lnTo>
                  <a:lnTo>
                    <a:pt x="10626" y="16738"/>
                  </a:lnTo>
                  <a:lnTo>
                    <a:pt x="10238" y="16705"/>
                  </a:lnTo>
                  <a:lnTo>
                    <a:pt x="10144" y="16573"/>
                  </a:lnTo>
                  <a:lnTo>
                    <a:pt x="9950" y="16235"/>
                  </a:lnTo>
                  <a:lnTo>
                    <a:pt x="9950" y="16400"/>
                  </a:lnTo>
                  <a:lnTo>
                    <a:pt x="9556" y="16235"/>
                  </a:lnTo>
                  <a:lnTo>
                    <a:pt x="9787" y="16235"/>
                  </a:lnTo>
                  <a:lnTo>
                    <a:pt x="9787" y="15846"/>
                  </a:lnTo>
                  <a:lnTo>
                    <a:pt x="9618" y="15723"/>
                  </a:lnTo>
                  <a:lnTo>
                    <a:pt x="9399" y="16061"/>
                  </a:lnTo>
                  <a:lnTo>
                    <a:pt x="2234" y="15120"/>
                  </a:lnTo>
                  <a:lnTo>
                    <a:pt x="2040" y="14781"/>
                  </a:lnTo>
                  <a:lnTo>
                    <a:pt x="1909" y="14220"/>
                  </a:lnTo>
                  <a:lnTo>
                    <a:pt x="1389" y="13716"/>
                  </a:lnTo>
                  <a:lnTo>
                    <a:pt x="1358" y="13501"/>
                  </a:lnTo>
                  <a:lnTo>
                    <a:pt x="1458" y="12130"/>
                  </a:lnTo>
                  <a:lnTo>
                    <a:pt x="1621" y="11874"/>
                  </a:lnTo>
                  <a:lnTo>
                    <a:pt x="1289" y="12130"/>
                  </a:lnTo>
                  <a:lnTo>
                    <a:pt x="1202" y="11453"/>
                  </a:lnTo>
                  <a:lnTo>
                    <a:pt x="1458" y="11016"/>
                  </a:lnTo>
                  <a:lnTo>
                    <a:pt x="1621" y="10462"/>
                  </a:lnTo>
                  <a:lnTo>
                    <a:pt x="1458" y="10124"/>
                  </a:lnTo>
                  <a:lnTo>
                    <a:pt x="1289" y="9736"/>
                  </a:lnTo>
                  <a:lnTo>
                    <a:pt x="1202" y="8117"/>
                  </a:lnTo>
                  <a:lnTo>
                    <a:pt x="1202" y="7647"/>
                  </a:lnTo>
                  <a:lnTo>
                    <a:pt x="1070" y="7523"/>
                  </a:lnTo>
                  <a:lnTo>
                    <a:pt x="870" y="7605"/>
                  </a:lnTo>
                  <a:lnTo>
                    <a:pt x="513" y="7944"/>
                  </a:lnTo>
                  <a:lnTo>
                    <a:pt x="357" y="6961"/>
                  </a:lnTo>
                  <a:lnTo>
                    <a:pt x="382" y="6829"/>
                  </a:lnTo>
                  <a:lnTo>
                    <a:pt x="0" y="6746"/>
                  </a:lnTo>
                  <a:lnTo>
                    <a:pt x="870" y="4484"/>
                  </a:lnTo>
                  <a:lnTo>
                    <a:pt x="1909" y="2139"/>
                  </a:lnTo>
                  <a:close/>
                </a:path>
              </a:pathLst>
            </a:custGeom>
            <a:solidFill>
              <a:srgbClr val="026CB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37" name="Freeform 235"/>
            <p:cNvSpPr>
              <a:spLocks noChangeAspect="1"/>
            </p:cNvSpPr>
            <p:nvPr/>
          </p:nvSpPr>
          <p:spPr bwMode="auto">
            <a:xfrm>
              <a:off x="2625725" y="2692400"/>
              <a:ext cx="484188" cy="490538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00"/>
                <a:gd name="T133" fmla="*/ 0 h 20000"/>
                <a:gd name="T134" fmla="*/ 20000 w 20000"/>
                <a:gd name="T135" fmla="*/ 20000 h 200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00" h="20000">
                  <a:moveTo>
                    <a:pt x="13294" y="19981"/>
                  </a:moveTo>
                  <a:lnTo>
                    <a:pt x="12424" y="19981"/>
                  </a:lnTo>
                  <a:lnTo>
                    <a:pt x="11694" y="19670"/>
                  </a:lnTo>
                  <a:lnTo>
                    <a:pt x="10353" y="18565"/>
                  </a:lnTo>
                  <a:lnTo>
                    <a:pt x="9247" y="18060"/>
                  </a:lnTo>
                  <a:lnTo>
                    <a:pt x="8776" y="17245"/>
                  </a:lnTo>
                  <a:lnTo>
                    <a:pt x="8918" y="17051"/>
                  </a:lnTo>
                  <a:lnTo>
                    <a:pt x="9153" y="16760"/>
                  </a:lnTo>
                  <a:lnTo>
                    <a:pt x="8282" y="16256"/>
                  </a:lnTo>
                  <a:lnTo>
                    <a:pt x="7812" y="15461"/>
                  </a:lnTo>
                  <a:lnTo>
                    <a:pt x="7318" y="15150"/>
                  </a:lnTo>
                  <a:lnTo>
                    <a:pt x="7200" y="15461"/>
                  </a:lnTo>
                  <a:lnTo>
                    <a:pt x="6353" y="15267"/>
                  </a:lnTo>
                  <a:lnTo>
                    <a:pt x="5976" y="15267"/>
                  </a:lnTo>
                  <a:lnTo>
                    <a:pt x="5129" y="15461"/>
                  </a:lnTo>
                  <a:lnTo>
                    <a:pt x="4141" y="14956"/>
                  </a:lnTo>
                  <a:lnTo>
                    <a:pt x="4400" y="14142"/>
                  </a:lnTo>
                  <a:lnTo>
                    <a:pt x="5129" y="13560"/>
                  </a:lnTo>
                  <a:lnTo>
                    <a:pt x="5600" y="13637"/>
                  </a:lnTo>
                  <a:lnTo>
                    <a:pt x="6941" y="13948"/>
                  </a:lnTo>
                  <a:lnTo>
                    <a:pt x="7906" y="13637"/>
                  </a:lnTo>
                  <a:lnTo>
                    <a:pt x="8541" y="13851"/>
                  </a:lnTo>
                  <a:lnTo>
                    <a:pt x="8776" y="13346"/>
                  </a:lnTo>
                  <a:lnTo>
                    <a:pt x="8282" y="12726"/>
                  </a:lnTo>
                  <a:lnTo>
                    <a:pt x="8918" y="12532"/>
                  </a:lnTo>
                  <a:lnTo>
                    <a:pt x="9882" y="12047"/>
                  </a:lnTo>
                  <a:lnTo>
                    <a:pt x="10729" y="11445"/>
                  </a:lnTo>
                  <a:lnTo>
                    <a:pt x="10729" y="10747"/>
                  </a:lnTo>
                  <a:lnTo>
                    <a:pt x="10729" y="9932"/>
                  </a:lnTo>
                  <a:lnTo>
                    <a:pt x="10118" y="9350"/>
                  </a:lnTo>
                  <a:lnTo>
                    <a:pt x="9882" y="8826"/>
                  </a:lnTo>
                  <a:lnTo>
                    <a:pt x="8541" y="8923"/>
                  </a:lnTo>
                  <a:lnTo>
                    <a:pt x="8776" y="8516"/>
                  </a:lnTo>
                  <a:lnTo>
                    <a:pt x="9506" y="8516"/>
                  </a:lnTo>
                  <a:lnTo>
                    <a:pt x="8776" y="7624"/>
                  </a:lnTo>
                  <a:lnTo>
                    <a:pt x="8776" y="6731"/>
                  </a:lnTo>
                  <a:lnTo>
                    <a:pt x="8188" y="6014"/>
                  </a:lnTo>
                  <a:lnTo>
                    <a:pt x="7318" y="6014"/>
                  </a:lnTo>
                  <a:lnTo>
                    <a:pt x="7812" y="6421"/>
                  </a:lnTo>
                  <a:lnTo>
                    <a:pt x="7553" y="7022"/>
                  </a:lnTo>
                  <a:lnTo>
                    <a:pt x="6941" y="7022"/>
                  </a:lnTo>
                  <a:lnTo>
                    <a:pt x="5600" y="6421"/>
                  </a:lnTo>
                  <a:lnTo>
                    <a:pt x="5741" y="7022"/>
                  </a:lnTo>
                  <a:lnTo>
                    <a:pt x="5129" y="6731"/>
                  </a:lnTo>
                  <a:lnTo>
                    <a:pt x="4047" y="6421"/>
                  </a:lnTo>
                  <a:lnTo>
                    <a:pt x="2565" y="6014"/>
                  </a:lnTo>
                  <a:lnTo>
                    <a:pt x="1600" y="5432"/>
                  </a:lnTo>
                  <a:lnTo>
                    <a:pt x="494" y="5218"/>
                  </a:lnTo>
                  <a:lnTo>
                    <a:pt x="0" y="4113"/>
                  </a:lnTo>
                  <a:lnTo>
                    <a:pt x="1459" y="4326"/>
                  </a:lnTo>
                  <a:lnTo>
                    <a:pt x="1459" y="3802"/>
                  </a:lnTo>
                  <a:lnTo>
                    <a:pt x="0" y="3414"/>
                  </a:lnTo>
                  <a:lnTo>
                    <a:pt x="635" y="2308"/>
                  </a:lnTo>
                  <a:lnTo>
                    <a:pt x="1224" y="2211"/>
                  </a:lnTo>
                  <a:lnTo>
                    <a:pt x="1106" y="2017"/>
                  </a:lnTo>
                  <a:lnTo>
                    <a:pt x="2212" y="1203"/>
                  </a:lnTo>
                  <a:lnTo>
                    <a:pt x="3176" y="698"/>
                  </a:lnTo>
                  <a:lnTo>
                    <a:pt x="4635" y="0"/>
                  </a:lnTo>
                  <a:lnTo>
                    <a:pt x="6941" y="194"/>
                  </a:lnTo>
                  <a:lnTo>
                    <a:pt x="6212" y="504"/>
                  </a:lnTo>
                  <a:lnTo>
                    <a:pt x="5129" y="989"/>
                  </a:lnTo>
                  <a:lnTo>
                    <a:pt x="4047" y="1707"/>
                  </a:lnTo>
                  <a:lnTo>
                    <a:pt x="4047" y="2308"/>
                  </a:lnTo>
                  <a:lnTo>
                    <a:pt x="3412" y="3123"/>
                  </a:lnTo>
                  <a:lnTo>
                    <a:pt x="3765" y="3919"/>
                  </a:lnTo>
                  <a:lnTo>
                    <a:pt x="2447" y="4597"/>
                  </a:lnTo>
                  <a:lnTo>
                    <a:pt x="3671" y="4714"/>
                  </a:lnTo>
                  <a:lnTo>
                    <a:pt x="4635" y="3802"/>
                  </a:lnTo>
                  <a:lnTo>
                    <a:pt x="4141" y="3608"/>
                  </a:lnTo>
                  <a:lnTo>
                    <a:pt x="4635" y="2813"/>
                  </a:lnTo>
                  <a:lnTo>
                    <a:pt x="5129" y="2619"/>
                  </a:lnTo>
                  <a:lnTo>
                    <a:pt x="5365" y="2017"/>
                  </a:lnTo>
                  <a:lnTo>
                    <a:pt x="6212" y="1513"/>
                  </a:lnTo>
                  <a:lnTo>
                    <a:pt x="7318" y="989"/>
                  </a:lnTo>
                  <a:lnTo>
                    <a:pt x="9506" y="912"/>
                  </a:lnTo>
                  <a:lnTo>
                    <a:pt x="9247" y="1513"/>
                  </a:lnTo>
                  <a:lnTo>
                    <a:pt x="9506" y="1804"/>
                  </a:lnTo>
                  <a:lnTo>
                    <a:pt x="9153" y="2619"/>
                  </a:lnTo>
                  <a:lnTo>
                    <a:pt x="8188" y="3802"/>
                  </a:lnTo>
                  <a:lnTo>
                    <a:pt x="9153" y="3317"/>
                  </a:lnTo>
                  <a:lnTo>
                    <a:pt x="9506" y="3414"/>
                  </a:lnTo>
                  <a:lnTo>
                    <a:pt x="10494" y="3802"/>
                  </a:lnTo>
                  <a:lnTo>
                    <a:pt x="10353" y="3317"/>
                  </a:lnTo>
                  <a:lnTo>
                    <a:pt x="11082" y="3007"/>
                  </a:lnTo>
                  <a:lnTo>
                    <a:pt x="11812" y="3123"/>
                  </a:lnTo>
                  <a:lnTo>
                    <a:pt x="13059" y="3414"/>
                  </a:lnTo>
                  <a:lnTo>
                    <a:pt x="13294" y="3919"/>
                  </a:lnTo>
                  <a:lnTo>
                    <a:pt x="12329" y="4113"/>
                  </a:lnTo>
                  <a:lnTo>
                    <a:pt x="13059" y="4403"/>
                  </a:lnTo>
                  <a:lnTo>
                    <a:pt x="12329" y="4714"/>
                  </a:lnTo>
                  <a:lnTo>
                    <a:pt x="13388" y="4908"/>
                  </a:lnTo>
                  <a:lnTo>
                    <a:pt x="13647" y="5723"/>
                  </a:lnTo>
                  <a:lnTo>
                    <a:pt x="14400" y="5121"/>
                  </a:lnTo>
                  <a:lnTo>
                    <a:pt x="14988" y="5432"/>
                  </a:lnTo>
                  <a:lnTo>
                    <a:pt x="15224" y="5917"/>
                  </a:lnTo>
                  <a:lnTo>
                    <a:pt x="15224" y="6421"/>
                  </a:lnTo>
                  <a:lnTo>
                    <a:pt x="15953" y="6828"/>
                  </a:lnTo>
                  <a:lnTo>
                    <a:pt x="16565" y="7333"/>
                  </a:lnTo>
                  <a:lnTo>
                    <a:pt x="15953" y="7818"/>
                  </a:lnTo>
                  <a:lnTo>
                    <a:pt x="16824" y="7818"/>
                  </a:lnTo>
                  <a:lnTo>
                    <a:pt x="17176" y="8516"/>
                  </a:lnTo>
                  <a:lnTo>
                    <a:pt x="15835" y="8632"/>
                  </a:lnTo>
                  <a:lnTo>
                    <a:pt x="17435" y="9350"/>
                  </a:lnTo>
                  <a:lnTo>
                    <a:pt x="16565" y="9350"/>
                  </a:lnTo>
                  <a:lnTo>
                    <a:pt x="15600" y="9641"/>
                  </a:lnTo>
                  <a:lnTo>
                    <a:pt x="16188" y="10223"/>
                  </a:lnTo>
                  <a:lnTo>
                    <a:pt x="16824" y="11057"/>
                  </a:lnTo>
                  <a:lnTo>
                    <a:pt x="18024" y="11445"/>
                  </a:lnTo>
                  <a:lnTo>
                    <a:pt x="18400" y="12726"/>
                  </a:lnTo>
                  <a:lnTo>
                    <a:pt x="19365" y="12726"/>
                  </a:lnTo>
                  <a:lnTo>
                    <a:pt x="19976" y="13036"/>
                  </a:lnTo>
                  <a:lnTo>
                    <a:pt x="19741" y="13560"/>
                  </a:lnTo>
                  <a:lnTo>
                    <a:pt x="18541" y="14355"/>
                  </a:lnTo>
                  <a:lnTo>
                    <a:pt x="17529" y="14665"/>
                  </a:lnTo>
                  <a:lnTo>
                    <a:pt x="16941" y="15655"/>
                  </a:lnTo>
                  <a:lnTo>
                    <a:pt x="16188" y="14956"/>
                  </a:lnTo>
                  <a:lnTo>
                    <a:pt x="15600" y="13851"/>
                  </a:lnTo>
                  <a:lnTo>
                    <a:pt x="15224" y="13036"/>
                  </a:lnTo>
                  <a:lnTo>
                    <a:pt x="14400" y="13036"/>
                  </a:lnTo>
                  <a:lnTo>
                    <a:pt x="14635" y="13637"/>
                  </a:lnTo>
                  <a:lnTo>
                    <a:pt x="13647" y="13851"/>
                  </a:lnTo>
                  <a:lnTo>
                    <a:pt x="14024" y="14859"/>
                  </a:lnTo>
                  <a:lnTo>
                    <a:pt x="14635" y="15655"/>
                  </a:lnTo>
                  <a:lnTo>
                    <a:pt x="15459" y="16450"/>
                  </a:lnTo>
                  <a:lnTo>
                    <a:pt x="15600" y="17769"/>
                  </a:lnTo>
                  <a:lnTo>
                    <a:pt x="14988" y="18661"/>
                  </a:lnTo>
                  <a:lnTo>
                    <a:pt x="14635" y="19069"/>
                  </a:lnTo>
                  <a:lnTo>
                    <a:pt x="14024" y="18661"/>
                  </a:lnTo>
                  <a:lnTo>
                    <a:pt x="13059" y="17866"/>
                  </a:lnTo>
                  <a:lnTo>
                    <a:pt x="11694" y="16954"/>
                  </a:lnTo>
                  <a:lnTo>
                    <a:pt x="12424" y="18351"/>
                  </a:lnTo>
                  <a:lnTo>
                    <a:pt x="13294" y="19379"/>
                  </a:lnTo>
                  <a:lnTo>
                    <a:pt x="13294" y="19981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38" name="Freeform 236"/>
            <p:cNvSpPr>
              <a:spLocks noChangeAspect="1"/>
            </p:cNvSpPr>
            <p:nvPr/>
          </p:nvSpPr>
          <p:spPr bwMode="auto">
            <a:xfrm>
              <a:off x="2800350" y="2276475"/>
              <a:ext cx="692150" cy="342900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2147483647 h 20000"/>
                <a:gd name="T94" fmla="*/ 2147483647 w 20000"/>
                <a:gd name="T95" fmla="*/ 2147483647 h 20000"/>
                <a:gd name="T96" fmla="*/ 2147483647 w 20000"/>
                <a:gd name="T97" fmla="*/ 2147483647 h 20000"/>
                <a:gd name="T98" fmla="*/ 2147483647 w 20000"/>
                <a:gd name="T99" fmla="*/ 2147483647 h 20000"/>
                <a:gd name="T100" fmla="*/ 2147483647 w 20000"/>
                <a:gd name="T101" fmla="*/ 2147483647 h 20000"/>
                <a:gd name="T102" fmla="*/ 2147483647 w 20000"/>
                <a:gd name="T103" fmla="*/ 2147483647 h 20000"/>
                <a:gd name="T104" fmla="*/ 2147483647 w 20000"/>
                <a:gd name="T105" fmla="*/ 2147483647 h 20000"/>
                <a:gd name="T106" fmla="*/ 2147483647 w 20000"/>
                <a:gd name="T107" fmla="*/ 2147483647 h 20000"/>
                <a:gd name="T108" fmla="*/ 2147483647 w 20000"/>
                <a:gd name="T109" fmla="*/ 2147483647 h 20000"/>
                <a:gd name="T110" fmla="*/ 2147483647 w 20000"/>
                <a:gd name="T111" fmla="*/ 2147483647 h 20000"/>
                <a:gd name="T112" fmla="*/ 2147483647 w 20000"/>
                <a:gd name="T113" fmla="*/ 2147483647 h 200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000"/>
                <a:gd name="T172" fmla="*/ 0 h 20000"/>
                <a:gd name="T173" fmla="*/ 20000 w 20000"/>
                <a:gd name="T174" fmla="*/ 20000 h 200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000" h="20000">
                  <a:moveTo>
                    <a:pt x="5029" y="19972"/>
                  </a:moveTo>
                  <a:lnTo>
                    <a:pt x="4106" y="19667"/>
                  </a:lnTo>
                  <a:lnTo>
                    <a:pt x="4336" y="19223"/>
                  </a:lnTo>
                  <a:lnTo>
                    <a:pt x="4270" y="18835"/>
                  </a:lnTo>
                  <a:lnTo>
                    <a:pt x="3842" y="18086"/>
                  </a:lnTo>
                  <a:lnTo>
                    <a:pt x="3397" y="18946"/>
                  </a:lnTo>
                  <a:lnTo>
                    <a:pt x="1880" y="18835"/>
                  </a:lnTo>
                  <a:lnTo>
                    <a:pt x="758" y="18086"/>
                  </a:lnTo>
                  <a:lnTo>
                    <a:pt x="0" y="17365"/>
                  </a:lnTo>
                  <a:lnTo>
                    <a:pt x="66" y="16949"/>
                  </a:lnTo>
                  <a:lnTo>
                    <a:pt x="495" y="16227"/>
                  </a:lnTo>
                  <a:lnTo>
                    <a:pt x="1105" y="15506"/>
                  </a:lnTo>
                  <a:lnTo>
                    <a:pt x="2045" y="16227"/>
                  </a:lnTo>
                  <a:lnTo>
                    <a:pt x="2045" y="15090"/>
                  </a:lnTo>
                  <a:lnTo>
                    <a:pt x="2209" y="14064"/>
                  </a:lnTo>
                  <a:lnTo>
                    <a:pt x="2885" y="14064"/>
                  </a:lnTo>
                  <a:lnTo>
                    <a:pt x="2984" y="15201"/>
                  </a:lnTo>
                  <a:lnTo>
                    <a:pt x="3149" y="16227"/>
                  </a:lnTo>
                  <a:lnTo>
                    <a:pt x="3842" y="16227"/>
                  </a:lnTo>
                  <a:lnTo>
                    <a:pt x="4946" y="15090"/>
                  </a:lnTo>
                  <a:lnTo>
                    <a:pt x="4518" y="15090"/>
                  </a:lnTo>
                  <a:lnTo>
                    <a:pt x="3842" y="15201"/>
                  </a:lnTo>
                  <a:lnTo>
                    <a:pt x="4782" y="11623"/>
                  </a:lnTo>
                  <a:lnTo>
                    <a:pt x="5375" y="12067"/>
                  </a:lnTo>
                  <a:lnTo>
                    <a:pt x="5886" y="13204"/>
                  </a:lnTo>
                  <a:lnTo>
                    <a:pt x="6134" y="12483"/>
                  </a:lnTo>
                  <a:lnTo>
                    <a:pt x="6744" y="11789"/>
                  </a:lnTo>
                  <a:lnTo>
                    <a:pt x="6051" y="11623"/>
                  </a:lnTo>
                  <a:lnTo>
                    <a:pt x="5787" y="10624"/>
                  </a:lnTo>
                  <a:lnTo>
                    <a:pt x="5622" y="9071"/>
                  </a:lnTo>
                  <a:lnTo>
                    <a:pt x="5886" y="7601"/>
                  </a:lnTo>
                  <a:lnTo>
                    <a:pt x="6562" y="7490"/>
                  </a:lnTo>
                  <a:lnTo>
                    <a:pt x="7172" y="7906"/>
                  </a:lnTo>
                  <a:lnTo>
                    <a:pt x="7420" y="9487"/>
                  </a:lnTo>
                  <a:lnTo>
                    <a:pt x="7585" y="10902"/>
                  </a:lnTo>
                  <a:lnTo>
                    <a:pt x="8359" y="10208"/>
                  </a:lnTo>
                  <a:lnTo>
                    <a:pt x="7848" y="9182"/>
                  </a:lnTo>
                  <a:lnTo>
                    <a:pt x="7683" y="8044"/>
                  </a:lnTo>
                  <a:lnTo>
                    <a:pt x="8359" y="8044"/>
                  </a:lnTo>
                  <a:lnTo>
                    <a:pt x="9728" y="7906"/>
                  </a:lnTo>
                  <a:lnTo>
                    <a:pt x="11261" y="7184"/>
                  </a:lnTo>
                  <a:lnTo>
                    <a:pt x="10585" y="6907"/>
                  </a:lnTo>
                  <a:lnTo>
                    <a:pt x="11954" y="5326"/>
                  </a:lnTo>
                  <a:lnTo>
                    <a:pt x="10404" y="6186"/>
                  </a:lnTo>
                  <a:lnTo>
                    <a:pt x="9052" y="7490"/>
                  </a:lnTo>
                  <a:lnTo>
                    <a:pt x="7585" y="7184"/>
                  </a:lnTo>
                  <a:lnTo>
                    <a:pt x="6744" y="6463"/>
                  </a:lnTo>
                  <a:lnTo>
                    <a:pt x="7585" y="5603"/>
                  </a:lnTo>
                  <a:lnTo>
                    <a:pt x="9464" y="5049"/>
                  </a:lnTo>
                  <a:lnTo>
                    <a:pt x="7848" y="5049"/>
                  </a:lnTo>
                  <a:lnTo>
                    <a:pt x="6496" y="6019"/>
                  </a:lnTo>
                  <a:lnTo>
                    <a:pt x="5622" y="4882"/>
                  </a:lnTo>
                  <a:lnTo>
                    <a:pt x="8524" y="4438"/>
                  </a:lnTo>
                  <a:lnTo>
                    <a:pt x="5375" y="4161"/>
                  </a:lnTo>
                  <a:lnTo>
                    <a:pt x="7420" y="3190"/>
                  </a:lnTo>
                  <a:lnTo>
                    <a:pt x="5787" y="2746"/>
                  </a:lnTo>
                  <a:lnTo>
                    <a:pt x="5787" y="1997"/>
                  </a:lnTo>
                  <a:lnTo>
                    <a:pt x="7238" y="1886"/>
                  </a:lnTo>
                  <a:lnTo>
                    <a:pt x="8277" y="1442"/>
                  </a:lnTo>
                  <a:lnTo>
                    <a:pt x="8524" y="1886"/>
                  </a:lnTo>
                  <a:lnTo>
                    <a:pt x="9629" y="2330"/>
                  </a:lnTo>
                  <a:lnTo>
                    <a:pt x="9052" y="1165"/>
                  </a:lnTo>
                  <a:lnTo>
                    <a:pt x="9893" y="444"/>
                  </a:lnTo>
                  <a:lnTo>
                    <a:pt x="10585" y="1165"/>
                  </a:lnTo>
                  <a:lnTo>
                    <a:pt x="10404" y="2330"/>
                  </a:lnTo>
                  <a:lnTo>
                    <a:pt x="11261" y="3024"/>
                  </a:lnTo>
                  <a:lnTo>
                    <a:pt x="11179" y="1442"/>
                  </a:lnTo>
                  <a:lnTo>
                    <a:pt x="12119" y="444"/>
                  </a:lnTo>
                  <a:lnTo>
                    <a:pt x="13306" y="166"/>
                  </a:lnTo>
                  <a:lnTo>
                    <a:pt x="13916" y="2330"/>
                  </a:lnTo>
                  <a:lnTo>
                    <a:pt x="13982" y="0"/>
                  </a:lnTo>
                  <a:lnTo>
                    <a:pt x="15268" y="749"/>
                  </a:lnTo>
                  <a:lnTo>
                    <a:pt x="15449" y="2330"/>
                  </a:lnTo>
                  <a:lnTo>
                    <a:pt x="15878" y="860"/>
                  </a:lnTo>
                  <a:lnTo>
                    <a:pt x="16208" y="749"/>
                  </a:lnTo>
                  <a:lnTo>
                    <a:pt x="16373" y="1581"/>
                  </a:lnTo>
                  <a:lnTo>
                    <a:pt x="16636" y="860"/>
                  </a:lnTo>
                  <a:lnTo>
                    <a:pt x="17246" y="860"/>
                  </a:lnTo>
                  <a:lnTo>
                    <a:pt x="17246" y="1886"/>
                  </a:lnTo>
                  <a:lnTo>
                    <a:pt x="18434" y="2330"/>
                  </a:lnTo>
                  <a:lnTo>
                    <a:pt x="17082" y="3190"/>
                  </a:lnTo>
                  <a:lnTo>
                    <a:pt x="18434" y="3024"/>
                  </a:lnTo>
                  <a:lnTo>
                    <a:pt x="19472" y="3024"/>
                  </a:lnTo>
                  <a:lnTo>
                    <a:pt x="19984" y="5049"/>
                  </a:lnTo>
                  <a:lnTo>
                    <a:pt x="19472" y="5742"/>
                  </a:lnTo>
                  <a:lnTo>
                    <a:pt x="18434" y="6463"/>
                  </a:lnTo>
                  <a:lnTo>
                    <a:pt x="17246" y="6768"/>
                  </a:lnTo>
                  <a:lnTo>
                    <a:pt x="15697" y="6768"/>
                  </a:lnTo>
                  <a:lnTo>
                    <a:pt x="16208" y="7490"/>
                  </a:lnTo>
                  <a:lnTo>
                    <a:pt x="17659" y="7184"/>
                  </a:lnTo>
                  <a:lnTo>
                    <a:pt x="16142" y="8350"/>
                  </a:lnTo>
                  <a:lnTo>
                    <a:pt x="15268" y="8766"/>
                  </a:lnTo>
                  <a:lnTo>
                    <a:pt x="14427" y="9487"/>
                  </a:lnTo>
                  <a:lnTo>
                    <a:pt x="13735" y="10208"/>
                  </a:lnTo>
                  <a:lnTo>
                    <a:pt x="12976" y="11345"/>
                  </a:lnTo>
                  <a:lnTo>
                    <a:pt x="11954" y="11789"/>
                  </a:lnTo>
                  <a:lnTo>
                    <a:pt x="10849" y="12205"/>
                  </a:lnTo>
                  <a:lnTo>
                    <a:pt x="9893" y="12067"/>
                  </a:lnTo>
                  <a:lnTo>
                    <a:pt x="9052" y="11789"/>
                  </a:lnTo>
                  <a:lnTo>
                    <a:pt x="8112" y="12926"/>
                  </a:lnTo>
                  <a:lnTo>
                    <a:pt x="9052" y="12926"/>
                  </a:lnTo>
                  <a:lnTo>
                    <a:pt x="9629" y="13953"/>
                  </a:lnTo>
                  <a:lnTo>
                    <a:pt x="8953" y="15090"/>
                  </a:lnTo>
                  <a:lnTo>
                    <a:pt x="8524" y="15784"/>
                  </a:lnTo>
                  <a:lnTo>
                    <a:pt x="7238" y="15784"/>
                  </a:lnTo>
                  <a:lnTo>
                    <a:pt x="6991" y="16505"/>
                  </a:lnTo>
                  <a:lnTo>
                    <a:pt x="6496" y="16949"/>
                  </a:lnTo>
                  <a:lnTo>
                    <a:pt x="5458" y="16949"/>
                  </a:lnTo>
                  <a:lnTo>
                    <a:pt x="5029" y="15784"/>
                  </a:lnTo>
                  <a:lnTo>
                    <a:pt x="4683" y="16949"/>
                  </a:lnTo>
                  <a:lnTo>
                    <a:pt x="5622" y="18086"/>
                  </a:lnTo>
                  <a:lnTo>
                    <a:pt x="6298" y="18086"/>
                  </a:lnTo>
                  <a:lnTo>
                    <a:pt x="5622" y="19528"/>
                  </a:lnTo>
                  <a:lnTo>
                    <a:pt x="5029" y="19972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39" name="Freeform 237"/>
            <p:cNvSpPr>
              <a:spLocks noChangeAspect="1"/>
            </p:cNvSpPr>
            <p:nvPr/>
          </p:nvSpPr>
          <p:spPr bwMode="auto">
            <a:xfrm>
              <a:off x="2043113" y="2601913"/>
              <a:ext cx="338137" cy="215900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0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000"/>
                <a:gd name="T121" fmla="*/ 0 h 20000"/>
                <a:gd name="T122" fmla="*/ 20000 w 20000"/>
                <a:gd name="T123" fmla="*/ 20000 h 200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000" h="20000">
                  <a:moveTo>
                    <a:pt x="16108" y="19956"/>
                  </a:moveTo>
                  <a:lnTo>
                    <a:pt x="14721" y="19956"/>
                  </a:lnTo>
                  <a:lnTo>
                    <a:pt x="12927" y="19037"/>
                  </a:lnTo>
                  <a:lnTo>
                    <a:pt x="12081" y="18162"/>
                  </a:lnTo>
                  <a:lnTo>
                    <a:pt x="12081" y="16543"/>
                  </a:lnTo>
                  <a:lnTo>
                    <a:pt x="10694" y="17637"/>
                  </a:lnTo>
                  <a:lnTo>
                    <a:pt x="8900" y="18162"/>
                  </a:lnTo>
                  <a:lnTo>
                    <a:pt x="6633" y="18337"/>
                  </a:lnTo>
                  <a:lnTo>
                    <a:pt x="4196" y="17637"/>
                  </a:lnTo>
                  <a:lnTo>
                    <a:pt x="2437" y="17199"/>
                  </a:lnTo>
                  <a:lnTo>
                    <a:pt x="2437" y="16105"/>
                  </a:lnTo>
                  <a:lnTo>
                    <a:pt x="2809" y="15186"/>
                  </a:lnTo>
                  <a:lnTo>
                    <a:pt x="1557" y="14048"/>
                  </a:lnTo>
                  <a:lnTo>
                    <a:pt x="135" y="13348"/>
                  </a:lnTo>
                  <a:lnTo>
                    <a:pt x="0" y="11816"/>
                  </a:lnTo>
                  <a:lnTo>
                    <a:pt x="135" y="10635"/>
                  </a:lnTo>
                  <a:lnTo>
                    <a:pt x="2437" y="10635"/>
                  </a:lnTo>
                  <a:lnTo>
                    <a:pt x="4535" y="11116"/>
                  </a:lnTo>
                  <a:lnTo>
                    <a:pt x="5956" y="11816"/>
                  </a:lnTo>
                  <a:lnTo>
                    <a:pt x="7885" y="12254"/>
                  </a:lnTo>
                  <a:lnTo>
                    <a:pt x="7343" y="11335"/>
                  </a:lnTo>
                  <a:lnTo>
                    <a:pt x="5245" y="9497"/>
                  </a:lnTo>
                  <a:lnTo>
                    <a:pt x="3316" y="9497"/>
                  </a:lnTo>
                  <a:lnTo>
                    <a:pt x="1015" y="8840"/>
                  </a:lnTo>
                  <a:lnTo>
                    <a:pt x="880" y="7484"/>
                  </a:lnTo>
                  <a:lnTo>
                    <a:pt x="1387" y="6565"/>
                  </a:lnTo>
                  <a:lnTo>
                    <a:pt x="2978" y="6565"/>
                  </a:lnTo>
                  <a:lnTo>
                    <a:pt x="5956" y="6565"/>
                  </a:lnTo>
                  <a:lnTo>
                    <a:pt x="2267" y="5646"/>
                  </a:lnTo>
                  <a:lnTo>
                    <a:pt x="2809" y="5208"/>
                  </a:lnTo>
                  <a:lnTo>
                    <a:pt x="1557" y="4551"/>
                  </a:lnTo>
                  <a:lnTo>
                    <a:pt x="2267" y="3414"/>
                  </a:lnTo>
                  <a:lnTo>
                    <a:pt x="3316" y="2932"/>
                  </a:lnTo>
                  <a:lnTo>
                    <a:pt x="4196" y="2713"/>
                  </a:lnTo>
                  <a:lnTo>
                    <a:pt x="3858" y="1794"/>
                  </a:lnTo>
                  <a:lnTo>
                    <a:pt x="4535" y="1619"/>
                  </a:lnTo>
                  <a:lnTo>
                    <a:pt x="5584" y="1619"/>
                  </a:lnTo>
                  <a:lnTo>
                    <a:pt x="6971" y="919"/>
                  </a:lnTo>
                  <a:lnTo>
                    <a:pt x="8426" y="438"/>
                  </a:lnTo>
                  <a:lnTo>
                    <a:pt x="10694" y="0"/>
                  </a:lnTo>
                  <a:lnTo>
                    <a:pt x="10355" y="1794"/>
                  </a:lnTo>
                  <a:lnTo>
                    <a:pt x="8900" y="2932"/>
                  </a:lnTo>
                  <a:lnTo>
                    <a:pt x="10694" y="2932"/>
                  </a:lnTo>
                  <a:lnTo>
                    <a:pt x="11540" y="2713"/>
                  </a:lnTo>
                  <a:lnTo>
                    <a:pt x="12589" y="3589"/>
                  </a:lnTo>
                  <a:lnTo>
                    <a:pt x="12420" y="4551"/>
                  </a:lnTo>
                  <a:lnTo>
                    <a:pt x="11201" y="5208"/>
                  </a:lnTo>
                  <a:lnTo>
                    <a:pt x="12589" y="5208"/>
                  </a:lnTo>
                  <a:lnTo>
                    <a:pt x="13841" y="5646"/>
                  </a:lnTo>
                  <a:lnTo>
                    <a:pt x="14349" y="4551"/>
                  </a:lnTo>
                  <a:lnTo>
                    <a:pt x="14349" y="2932"/>
                  </a:lnTo>
                  <a:lnTo>
                    <a:pt x="14856" y="3414"/>
                  </a:lnTo>
                  <a:lnTo>
                    <a:pt x="15601" y="4770"/>
                  </a:lnTo>
                  <a:lnTo>
                    <a:pt x="14856" y="6565"/>
                  </a:lnTo>
                  <a:lnTo>
                    <a:pt x="14349" y="8403"/>
                  </a:lnTo>
                  <a:lnTo>
                    <a:pt x="14856" y="8840"/>
                  </a:lnTo>
                  <a:lnTo>
                    <a:pt x="15770" y="8140"/>
                  </a:lnTo>
                  <a:lnTo>
                    <a:pt x="16311" y="6346"/>
                  </a:lnTo>
                  <a:lnTo>
                    <a:pt x="16988" y="4551"/>
                  </a:lnTo>
                  <a:lnTo>
                    <a:pt x="18037" y="2932"/>
                  </a:lnTo>
                  <a:lnTo>
                    <a:pt x="18917" y="3414"/>
                  </a:lnTo>
                  <a:lnTo>
                    <a:pt x="19425" y="4770"/>
                  </a:lnTo>
                  <a:lnTo>
                    <a:pt x="19797" y="5908"/>
                  </a:lnTo>
                  <a:lnTo>
                    <a:pt x="19289" y="7484"/>
                  </a:lnTo>
                  <a:lnTo>
                    <a:pt x="18579" y="9278"/>
                  </a:lnTo>
                  <a:lnTo>
                    <a:pt x="18037" y="10635"/>
                  </a:lnTo>
                  <a:lnTo>
                    <a:pt x="17496" y="11816"/>
                  </a:lnTo>
                  <a:lnTo>
                    <a:pt x="17834" y="12910"/>
                  </a:lnTo>
                  <a:lnTo>
                    <a:pt x="18376" y="14311"/>
                  </a:lnTo>
                  <a:lnTo>
                    <a:pt x="18579" y="14048"/>
                  </a:lnTo>
                  <a:lnTo>
                    <a:pt x="19289" y="15405"/>
                  </a:lnTo>
                  <a:lnTo>
                    <a:pt x="19966" y="16543"/>
                  </a:lnTo>
                  <a:lnTo>
                    <a:pt x="19289" y="18162"/>
                  </a:lnTo>
                  <a:lnTo>
                    <a:pt x="18376" y="17199"/>
                  </a:lnTo>
                  <a:lnTo>
                    <a:pt x="17157" y="17199"/>
                  </a:lnTo>
                  <a:lnTo>
                    <a:pt x="16311" y="17199"/>
                  </a:lnTo>
                  <a:lnTo>
                    <a:pt x="15770" y="19037"/>
                  </a:lnTo>
                  <a:lnTo>
                    <a:pt x="17157" y="18337"/>
                  </a:lnTo>
                  <a:lnTo>
                    <a:pt x="17157" y="19475"/>
                  </a:lnTo>
                  <a:lnTo>
                    <a:pt x="16108" y="19956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40" name="Freeform 238"/>
            <p:cNvSpPr>
              <a:spLocks noChangeAspect="1"/>
            </p:cNvSpPr>
            <p:nvPr/>
          </p:nvSpPr>
          <p:spPr bwMode="auto">
            <a:xfrm>
              <a:off x="2816225" y="2316163"/>
              <a:ext cx="174625" cy="180975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0 w 20000"/>
                <a:gd name="T7" fmla="*/ 2147483647 h 20000"/>
                <a:gd name="T8" fmla="*/ 0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0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000"/>
                <a:gd name="T121" fmla="*/ 0 h 20000"/>
                <a:gd name="T122" fmla="*/ 20000 w 20000"/>
                <a:gd name="T123" fmla="*/ 20000 h 200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000" h="20000">
                  <a:moveTo>
                    <a:pt x="7036" y="19948"/>
                  </a:moveTo>
                  <a:lnTo>
                    <a:pt x="3974" y="19687"/>
                  </a:lnTo>
                  <a:lnTo>
                    <a:pt x="2671" y="19112"/>
                  </a:lnTo>
                  <a:lnTo>
                    <a:pt x="0" y="17807"/>
                  </a:lnTo>
                  <a:lnTo>
                    <a:pt x="0" y="15352"/>
                  </a:lnTo>
                  <a:lnTo>
                    <a:pt x="2671" y="13473"/>
                  </a:lnTo>
                  <a:lnTo>
                    <a:pt x="8404" y="14308"/>
                  </a:lnTo>
                  <a:lnTo>
                    <a:pt x="8078" y="12167"/>
                  </a:lnTo>
                  <a:lnTo>
                    <a:pt x="3062" y="11854"/>
                  </a:lnTo>
                  <a:lnTo>
                    <a:pt x="261" y="11332"/>
                  </a:lnTo>
                  <a:lnTo>
                    <a:pt x="3974" y="9713"/>
                  </a:lnTo>
                  <a:lnTo>
                    <a:pt x="261" y="9713"/>
                  </a:lnTo>
                  <a:lnTo>
                    <a:pt x="2671" y="6475"/>
                  </a:lnTo>
                  <a:lnTo>
                    <a:pt x="5407" y="7781"/>
                  </a:lnTo>
                  <a:lnTo>
                    <a:pt x="8078" y="6475"/>
                  </a:lnTo>
                  <a:lnTo>
                    <a:pt x="5407" y="6475"/>
                  </a:lnTo>
                  <a:lnTo>
                    <a:pt x="3974" y="5117"/>
                  </a:lnTo>
                  <a:lnTo>
                    <a:pt x="6384" y="4021"/>
                  </a:lnTo>
                  <a:lnTo>
                    <a:pt x="9772" y="4804"/>
                  </a:lnTo>
                  <a:lnTo>
                    <a:pt x="10749" y="4021"/>
                  </a:lnTo>
                  <a:lnTo>
                    <a:pt x="9772" y="2977"/>
                  </a:lnTo>
                  <a:lnTo>
                    <a:pt x="11792" y="2141"/>
                  </a:lnTo>
                  <a:lnTo>
                    <a:pt x="15505" y="0"/>
                  </a:lnTo>
                  <a:lnTo>
                    <a:pt x="17915" y="1619"/>
                  </a:lnTo>
                  <a:lnTo>
                    <a:pt x="16873" y="3499"/>
                  </a:lnTo>
                  <a:lnTo>
                    <a:pt x="16873" y="6162"/>
                  </a:lnTo>
                  <a:lnTo>
                    <a:pt x="17915" y="6997"/>
                  </a:lnTo>
                  <a:lnTo>
                    <a:pt x="17264" y="9138"/>
                  </a:lnTo>
                  <a:lnTo>
                    <a:pt x="18893" y="10548"/>
                  </a:lnTo>
                  <a:lnTo>
                    <a:pt x="16873" y="13473"/>
                  </a:lnTo>
                  <a:lnTo>
                    <a:pt x="18893" y="12898"/>
                  </a:lnTo>
                  <a:lnTo>
                    <a:pt x="19935" y="15614"/>
                  </a:lnTo>
                  <a:lnTo>
                    <a:pt x="18241" y="15614"/>
                  </a:lnTo>
                  <a:lnTo>
                    <a:pt x="15505" y="16449"/>
                  </a:lnTo>
                  <a:lnTo>
                    <a:pt x="12508" y="17493"/>
                  </a:lnTo>
                  <a:lnTo>
                    <a:pt x="13550" y="15352"/>
                  </a:lnTo>
                  <a:lnTo>
                    <a:pt x="11140" y="16449"/>
                  </a:lnTo>
                  <a:lnTo>
                    <a:pt x="10749" y="18329"/>
                  </a:lnTo>
                  <a:lnTo>
                    <a:pt x="9121" y="18590"/>
                  </a:lnTo>
                  <a:lnTo>
                    <a:pt x="7036" y="19948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41" name="Freeform 239"/>
            <p:cNvSpPr>
              <a:spLocks noChangeAspect="1"/>
            </p:cNvSpPr>
            <p:nvPr/>
          </p:nvSpPr>
          <p:spPr bwMode="auto">
            <a:xfrm>
              <a:off x="1958975" y="2516188"/>
              <a:ext cx="258763" cy="136525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0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0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000"/>
                <a:gd name="T127" fmla="*/ 0 h 20000"/>
                <a:gd name="T128" fmla="*/ 20000 w 20000"/>
                <a:gd name="T129" fmla="*/ 20000 h 200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000" h="20000">
                  <a:moveTo>
                    <a:pt x="2495" y="19931"/>
                  </a:moveTo>
                  <a:lnTo>
                    <a:pt x="1357" y="19931"/>
                  </a:lnTo>
                  <a:lnTo>
                    <a:pt x="1794" y="17801"/>
                  </a:lnTo>
                  <a:lnTo>
                    <a:pt x="1794" y="16014"/>
                  </a:lnTo>
                  <a:lnTo>
                    <a:pt x="875" y="14914"/>
                  </a:lnTo>
                  <a:lnTo>
                    <a:pt x="0" y="13127"/>
                  </a:lnTo>
                  <a:lnTo>
                    <a:pt x="2057" y="11340"/>
                  </a:lnTo>
                  <a:lnTo>
                    <a:pt x="3151" y="9210"/>
                  </a:lnTo>
                  <a:lnTo>
                    <a:pt x="4726" y="9210"/>
                  </a:lnTo>
                  <a:lnTo>
                    <a:pt x="4989" y="8522"/>
                  </a:lnTo>
                  <a:lnTo>
                    <a:pt x="4726" y="7423"/>
                  </a:lnTo>
                  <a:lnTo>
                    <a:pt x="4989" y="7423"/>
                  </a:lnTo>
                  <a:lnTo>
                    <a:pt x="5427" y="7423"/>
                  </a:lnTo>
                  <a:lnTo>
                    <a:pt x="8403" y="4605"/>
                  </a:lnTo>
                  <a:lnTo>
                    <a:pt x="7921" y="3162"/>
                  </a:lnTo>
                  <a:lnTo>
                    <a:pt x="9059" y="0"/>
                  </a:lnTo>
                  <a:lnTo>
                    <a:pt x="11554" y="275"/>
                  </a:lnTo>
                  <a:lnTo>
                    <a:pt x="11991" y="1100"/>
                  </a:lnTo>
                  <a:lnTo>
                    <a:pt x="14923" y="1787"/>
                  </a:lnTo>
                  <a:lnTo>
                    <a:pt x="14923" y="2818"/>
                  </a:lnTo>
                  <a:lnTo>
                    <a:pt x="15624" y="3918"/>
                  </a:lnTo>
                  <a:lnTo>
                    <a:pt x="14486" y="4948"/>
                  </a:lnTo>
                  <a:lnTo>
                    <a:pt x="16105" y="4605"/>
                  </a:lnTo>
                  <a:lnTo>
                    <a:pt x="16280" y="4605"/>
                  </a:lnTo>
                  <a:lnTo>
                    <a:pt x="16105" y="6392"/>
                  </a:lnTo>
                  <a:lnTo>
                    <a:pt x="17199" y="4948"/>
                  </a:lnTo>
                  <a:lnTo>
                    <a:pt x="17199" y="4605"/>
                  </a:lnTo>
                  <a:lnTo>
                    <a:pt x="18600" y="4948"/>
                  </a:lnTo>
                  <a:lnTo>
                    <a:pt x="19256" y="5704"/>
                  </a:lnTo>
                  <a:lnTo>
                    <a:pt x="19256" y="9210"/>
                  </a:lnTo>
                  <a:lnTo>
                    <a:pt x="19956" y="11340"/>
                  </a:lnTo>
                  <a:lnTo>
                    <a:pt x="18118" y="12096"/>
                  </a:lnTo>
                  <a:lnTo>
                    <a:pt x="16105" y="12440"/>
                  </a:lnTo>
                  <a:lnTo>
                    <a:pt x="13348" y="13127"/>
                  </a:lnTo>
                  <a:lnTo>
                    <a:pt x="11991" y="13883"/>
                  </a:lnTo>
                  <a:lnTo>
                    <a:pt x="10460" y="15258"/>
                  </a:lnTo>
                  <a:lnTo>
                    <a:pt x="9059" y="15258"/>
                  </a:lnTo>
                  <a:lnTo>
                    <a:pt x="8578" y="14914"/>
                  </a:lnTo>
                  <a:lnTo>
                    <a:pt x="7221" y="17045"/>
                  </a:lnTo>
                  <a:lnTo>
                    <a:pt x="6083" y="19519"/>
                  </a:lnTo>
                  <a:lnTo>
                    <a:pt x="4726" y="18832"/>
                  </a:lnTo>
                  <a:lnTo>
                    <a:pt x="2495" y="19931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42" name="Freeform 240"/>
            <p:cNvSpPr>
              <a:spLocks noChangeAspect="1"/>
            </p:cNvSpPr>
            <p:nvPr/>
          </p:nvSpPr>
          <p:spPr bwMode="auto">
            <a:xfrm>
              <a:off x="2678113" y="2530475"/>
              <a:ext cx="265112" cy="147638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0 w 20000"/>
                <a:gd name="T25" fmla="*/ 2147483647 h 20000"/>
                <a:gd name="T26" fmla="*/ 2147483647 w 20000"/>
                <a:gd name="T27" fmla="*/ 0 h 20000"/>
                <a:gd name="T28" fmla="*/ 2147483647 w 20000"/>
                <a:gd name="T29" fmla="*/ 0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000"/>
                <a:gd name="T100" fmla="*/ 0 h 20000"/>
                <a:gd name="T101" fmla="*/ 20000 w 20000"/>
                <a:gd name="T102" fmla="*/ 20000 h 200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000" h="20000">
                  <a:moveTo>
                    <a:pt x="16760" y="19936"/>
                  </a:moveTo>
                  <a:lnTo>
                    <a:pt x="14125" y="19936"/>
                  </a:lnTo>
                  <a:lnTo>
                    <a:pt x="12095" y="18907"/>
                  </a:lnTo>
                  <a:lnTo>
                    <a:pt x="9201" y="18264"/>
                  </a:lnTo>
                  <a:lnTo>
                    <a:pt x="5832" y="17299"/>
                  </a:lnTo>
                  <a:lnTo>
                    <a:pt x="2894" y="16270"/>
                  </a:lnTo>
                  <a:lnTo>
                    <a:pt x="1123" y="13891"/>
                  </a:lnTo>
                  <a:lnTo>
                    <a:pt x="1771" y="11961"/>
                  </a:lnTo>
                  <a:lnTo>
                    <a:pt x="2678" y="9582"/>
                  </a:lnTo>
                  <a:lnTo>
                    <a:pt x="2894" y="6945"/>
                  </a:lnTo>
                  <a:lnTo>
                    <a:pt x="2678" y="5273"/>
                  </a:lnTo>
                  <a:lnTo>
                    <a:pt x="691" y="4309"/>
                  </a:lnTo>
                  <a:lnTo>
                    <a:pt x="0" y="2315"/>
                  </a:lnTo>
                  <a:lnTo>
                    <a:pt x="432" y="0"/>
                  </a:lnTo>
                  <a:lnTo>
                    <a:pt x="2203" y="0"/>
                  </a:lnTo>
                  <a:lnTo>
                    <a:pt x="4492" y="2315"/>
                  </a:lnTo>
                  <a:lnTo>
                    <a:pt x="5400" y="3280"/>
                  </a:lnTo>
                  <a:lnTo>
                    <a:pt x="7387" y="5273"/>
                  </a:lnTo>
                  <a:lnTo>
                    <a:pt x="8035" y="7588"/>
                  </a:lnTo>
                  <a:lnTo>
                    <a:pt x="6955" y="7588"/>
                  </a:lnTo>
                  <a:lnTo>
                    <a:pt x="6523" y="8617"/>
                  </a:lnTo>
                  <a:lnTo>
                    <a:pt x="6523" y="9582"/>
                  </a:lnTo>
                  <a:lnTo>
                    <a:pt x="7387" y="11961"/>
                  </a:lnTo>
                  <a:lnTo>
                    <a:pt x="9201" y="12283"/>
                  </a:lnTo>
                  <a:lnTo>
                    <a:pt x="10972" y="13633"/>
                  </a:lnTo>
                  <a:lnTo>
                    <a:pt x="13866" y="13633"/>
                  </a:lnTo>
                  <a:lnTo>
                    <a:pt x="15896" y="12990"/>
                  </a:lnTo>
                  <a:lnTo>
                    <a:pt x="18618" y="13891"/>
                  </a:lnTo>
                  <a:lnTo>
                    <a:pt x="19957" y="15627"/>
                  </a:lnTo>
                  <a:lnTo>
                    <a:pt x="19957" y="16656"/>
                  </a:lnTo>
                  <a:lnTo>
                    <a:pt x="18618" y="17942"/>
                  </a:lnTo>
                  <a:lnTo>
                    <a:pt x="17667" y="19293"/>
                  </a:lnTo>
                  <a:lnTo>
                    <a:pt x="16760" y="19936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43" name="Freeform 241"/>
            <p:cNvSpPr>
              <a:spLocks noChangeAspect="1"/>
            </p:cNvSpPr>
            <p:nvPr/>
          </p:nvSpPr>
          <p:spPr bwMode="auto">
            <a:xfrm>
              <a:off x="2252663" y="2465388"/>
              <a:ext cx="234950" cy="109537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0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0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000"/>
                <a:gd name="T109" fmla="*/ 0 h 20000"/>
                <a:gd name="T110" fmla="*/ 20000 w 20000"/>
                <a:gd name="T111" fmla="*/ 20000 h 200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000" h="20000">
                  <a:moveTo>
                    <a:pt x="16195" y="19913"/>
                  </a:moveTo>
                  <a:lnTo>
                    <a:pt x="12098" y="18515"/>
                  </a:lnTo>
                  <a:lnTo>
                    <a:pt x="12683" y="17205"/>
                  </a:lnTo>
                  <a:lnTo>
                    <a:pt x="3512" y="19039"/>
                  </a:lnTo>
                  <a:lnTo>
                    <a:pt x="2537" y="16332"/>
                  </a:lnTo>
                  <a:lnTo>
                    <a:pt x="4829" y="15371"/>
                  </a:lnTo>
                  <a:lnTo>
                    <a:pt x="8098" y="15371"/>
                  </a:lnTo>
                  <a:lnTo>
                    <a:pt x="9902" y="13100"/>
                  </a:lnTo>
                  <a:lnTo>
                    <a:pt x="5317" y="12664"/>
                  </a:lnTo>
                  <a:lnTo>
                    <a:pt x="6829" y="10480"/>
                  </a:lnTo>
                  <a:lnTo>
                    <a:pt x="6585" y="9432"/>
                  </a:lnTo>
                  <a:lnTo>
                    <a:pt x="3317" y="12664"/>
                  </a:lnTo>
                  <a:lnTo>
                    <a:pt x="1317" y="11790"/>
                  </a:lnTo>
                  <a:lnTo>
                    <a:pt x="0" y="8122"/>
                  </a:lnTo>
                  <a:lnTo>
                    <a:pt x="2780" y="5852"/>
                  </a:lnTo>
                  <a:lnTo>
                    <a:pt x="4585" y="3144"/>
                  </a:lnTo>
                  <a:lnTo>
                    <a:pt x="6829" y="873"/>
                  </a:lnTo>
                  <a:lnTo>
                    <a:pt x="9366" y="0"/>
                  </a:lnTo>
                  <a:lnTo>
                    <a:pt x="9366" y="3581"/>
                  </a:lnTo>
                  <a:lnTo>
                    <a:pt x="10634" y="3581"/>
                  </a:lnTo>
                  <a:lnTo>
                    <a:pt x="11366" y="5502"/>
                  </a:lnTo>
                  <a:lnTo>
                    <a:pt x="10878" y="8122"/>
                  </a:lnTo>
                  <a:lnTo>
                    <a:pt x="10634" y="11354"/>
                  </a:lnTo>
                  <a:lnTo>
                    <a:pt x="11902" y="11790"/>
                  </a:lnTo>
                  <a:lnTo>
                    <a:pt x="13415" y="13100"/>
                  </a:lnTo>
                  <a:lnTo>
                    <a:pt x="14683" y="11354"/>
                  </a:lnTo>
                  <a:lnTo>
                    <a:pt x="15415" y="8122"/>
                  </a:lnTo>
                  <a:lnTo>
                    <a:pt x="16683" y="4454"/>
                  </a:lnTo>
                  <a:lnTo>
                    <a:pt x="19171" y="2271"/>
                  </a:lnTo>
                  <a:lnTo>
                    <a:pt x="18488" y="5852"/>
                  </a:lnTo>
                  <a:lnTo>
                    <a:pt x="17463" y="10480"/>
                  </a:lnTo>
                  <a:lnTo>
                    <a:pt x="17951" y="12664"/>
                  </a:lnTo>
                  <a:lnTo>
                    <a:pt x="19463" y="11354"/>
                  </a:lnTo>
                  <a:lnTo>
                    <a:pt x="19951" y="13100"/>
                  </a:lnTo>
                  <a:lnTo>
                    <a:pt x="18488" y="17642"/>
                  </a:lnTo>
                  <a:lnTo>
                    <a:pt x="16195" y="19913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44" name="Freeform 242"/>
            <p:cNvSpPr>
              <a:spLocks noChangeAspect="1"/>
            </p:cNvSpPr>
            <p:nvPr/>
          </p:nvSpPr>
          <p:spPr bwMode="auto">
            <a:xfrm>
              <a:off x="2976563" y="3530600"/>
              <a:ext cx="153987" cy="146050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1990676636 w 20000"/>
                <a:gd name="T11" fmla="*/ 2147483647 h 20000"/>
                <a:gd name="T12" fmla="*/ 2147483647 w 20000"/>
                <a:gd name="T13" fmla="*/ 2147483647 h 20000"/>
                <a:gd name="T14" fmla="*/ 1990676636 w 20000"/>
                <a:gd name="T15" fmla="*/ 2147483647 h 20000"/>
                <a:gd name="T16" fmla="*/ 0 w 20000"/>
                <a:gd name="T17" fmla="*/ 2147483647 h 20000"/>
                <a:gd name="T18" fmla="*/ 0 w 20000"/>
                <a:gd name="T19" fmla="*/ 2116202449 h 20000"/>
                <a:gd name="T20" fmla="*/ 555574777 w 20000"/>
                <a:gd name="T21" fmla="*/ 1911487165 h 20000"/>
                <a:gd name="T22" fmla="*/ 154357556 w 20000"/>
                <a:gd name="T23" fmla="*/ 1813825788 h 20000"/>
                <a:gd name="T24" fmla="*/ 941375381 w 20000"/>
                <a:gd name="T25" fmla="*/ 1511593542 h 20000"/>
                <a:gd name="T26" fmla="*/ 941375381 w 20000"/>
                <a:gd name="T27" fmla="*/ 1316576441 h 20000"/>
                <a:gd name="T28" fmla="*/ 1604878496 w 20000"/>
                <a:gd name="T29" fmla="*/ 858164461 h 20000"/>
                <a:gd name="T30" fmla="*/ 2067758310 w 20000"/>
                <a:gd name="T31" fmla="*/ 253557072 h 20000"/>
                <a:gd name="T32" fmla="*/ 2147483647 w 20000"/>
                <a:gd name="T33" fmla="*/ 97519621 h 20000"/>
                <a:gd name="T34" fmla="*/ 2147483647 w 20000"/>
                <a:gd name="T35" fmla="*/ 0 h 20000"/>
                <a:gd name="T36" fmla="*/ 2147483647 w 20000"/>
                <a:gd name="T37" fmla="*/ 458415368 h 20000"/>
                <a:gd name="T38" fmla="*/ 1820893839 w 20000"/>
                <a:gd name="T39" fmla="*/ 1160539019 h 20000"/>
                <a:gd name="T40" fmla="*/ 2147483647 w 20000"/>
                <a:gd name="T41" fmla="*/ 1014201182 h 20000"/>
                <a:gd name="T42" fmla="*/ 2147483647 w 20000"/>
                <a:gd name="T43" fmla="*/ 1053180860 h 20000"/>
                <a:gd name="T44" fmla="*/ 2147483647 w 20000"/>
                <a:gd name="T45" fmla="*/ 1316576441 h 20000"/>
                <a:gd name="T46" fmla="*/ 2147483647 w 20000"/>
                <a:gd name="T47" fmla="*/ 1316576441 h 20000"/>
                <a:gd name="T48" fmla="*/ 2147483647 w 20000"/>
                <a:gd name="T49" fmla="*/ 1511593542 h 20000"/>
                <a:gd name="T50" fmla="*/ 2147483647 w 20000"/>
                <a:gd name="T51" fmla="*/ 1716328922 h 20000"/>
                <a:gd name="T52" fmla="*/ 2147483647 w 20000"/>
                <a:gd name="T53" fmla="*/ 1969862743 h 20000"/>
                <a:gd name="T54" fmla="*/ 2147483647 w 20000"/>
                <a:gd name="T55" fmla="*/ 1911487165 h 20000"/>
                <a:gd name="T56" fmla="*/ 2147483647 w 20000"/>
                <a:gd name="T57" fmla="*/ 2116202449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000"/>
                <a:gd name="T97" fmla="*/ 0 h 20000"/>
                <a:gd name="T98" fmla="*/ 20000 w 20000"/>
                <a:gd name="T99" fmla="*/ 20000 h 200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000" h="20000">
                  <a:moveTo>
                    <a:pt x="17630" y="19936"/>
                  </a:moveTo>
                  <a:lnTo>
                    <a:pt x="14963" y="18907"/>
                  </a:lnTo>
                  <a:lnTo>
                    <a:pt x="16148" y="16270"/>
                  </a:lnTo>
                  <a:lnTo>
                    <a:pt x="15704" y="15627"/>
                  </a:lnTo>
                  <a:lnTo>
                    <a:pt x="13778" y="17299"/>
                  </a:lnTo>
                  <a:lnTo>
                    <a:pt x="9556" y="18264"/>
                  </a:lnTo>
                  <a:lnTo>
                    <a:pt x="12667" y="16270"/>
                  </a:lnTo>
                  <a:lnTo>
                    <a:pt x="9556" y="16270"/>
                  </a:lnTo>
                  <a:lnTo>
                    <a:pt x="0" y="15627"/>
                  </a:lnTo>
                  <a:lnTo>
                    <a:pt x="0" y="13955"/>
                  </a:lnTo>
                  <a:lnTo>
                    <a:pt x="2667" y="12605"/>
                  </a:lnTo>
                  <a:lnTo>
                    <a:pt x="741" y="11961"/>
                  </a:lnTo>
                  <a:lnTo>
                    <a:pt x="4519" y="9968"/>
                  </a:lnTo>
                  <a:lnTo>
                    <a:pt x="4519" y="8682"/>
                  </a:lnTo>
                  <a:lnTo>
                    <a:pt x="7704" y="5659"/>
                  </a:lnTo>
                  <a:lnTo>
                    <a:pt x="9926" y="1672"/>
                  </a:lnTo>
                  <a:lnTo>
                    <a:pt x="13778" y="643"/>
                  </a:lnTo>
                  <a:lnTo>
                    <a:pt x="15704" y="0"/>
                  </a:lnTo>
                  <a:lnTo>
                    <a:pt x="13778" y="3023"/>
                  </a:lnTo>
                  <a:lnTo>
                    <a:pt x="8741" y="7653"/>
                  </a:lnTo>
                  <a:lnTo>
                    <a:pt x="11481" y="6688"/>
                  </a:lnTo>
                  <a:lnTo>
                    <a:pt x="12667" y="6945"/>
                  </a:lnTo>
                  <a:lnTo>
                    <a:pt x="11481" y="8682"/>
                  </a:lnTo>
                  <a:lnTo>
                    <a:pt x="14963" y="8682"/>
                  </a:lnTo>
                  <a:lnTo>
                    <a:pt x="18741" y="9968"/>
                  </a:lnTo>
                  <a:lnTo>
                    <a:pt x="17630" y="11318"/>
                  </a:lnTo>
                  <a:lnTo>
                    <a:pt x="17630" y="12990"/>
                  </a:lnTo>
                  <a:lnTo>
                    <a:pt x="19556" y="12605"/>
                  </a:lnTo>
                  <a:lnTo>
                    <a:pt x="19926" y="13955"/>
                  </a:lnTo>
                  <a:lnTo>
                    <a:pt x="19926" y="15627"/>
                  </a:lnTo>
                  <a:lnTo>
                    <a:pt x="19556" y="17299"/>
                  </a:lnTo>
                  <a:lnTo>
                    <a:pt x="17630" y="19936"/>
                  </a:lnTo>
                  <a:close/>
                </a:path>
              </a:pathLst>
            </a:custGeom>
            <a:solidFill>
              <a:srgbClr val="026CB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45" name="Freeform 243"/>
            <p:cNvSpPr>
              <a:spLocks noChangeAspect="1"/>
            </p:cNvSpPr>
            <p:nvPr/>
          </p:nvSpPr>
          <p:spPr bwMode="auto">
            <a:xfrm>
              <a:off x="2428875" y="2644775"/>
              <a:ext cx="138113" cy="111125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0 w 20000"/>
                <a:gd name="T11" fmla="*/ 2147483647 h 20000"/>
                <a:gd name="T12" fmla="*/ 0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0 h 20000"/>
                <a:gd name="T32" fmla="*/ 2147483647 w 20000"/>
                <a:gd name="T33" fmla="*/ 0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000"/>
                <a:gd name="T109" fmla="*/ 0 h 20000"/>
                <a:gd name="T110" fmla="*/ 20000 w 20000"/>
                <a:gd name="T111" fmla="*/ 20000 h 200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000" h="20000">
                  <a:moveTo>
                    <a:pt x="3917" y="19913"/>
                  </a:moveTo>
                  <a:lnTo>
                    <a:pt x="2583" y="19039"/>
                  </a:lnTo>
                  <a:lnTo>
                    <a:pt x="3417" y="16332"/>
                  </a:lnTo>
                  <a:lnTo>
                    <a:pt x="2583" y="13100"/>
                  </a:lnTo>
                  <a:lnTo>
                    <a:pt x="1750" y="10830"/>
                  </a:lnTo>
                  <a:lnTo>
                    <a:pt x="0" y="8559"/>
                  </a:lnTo>
                  <a:lnTo>
                    <a:pt x="0" y="4978"/>
                  </a:lnTo>
                  <a:lnTo>
                    <a:pt x="2583" y="3581"/>
                  </a:lnTo>
                  <a:lnTo>
                    <a:pt x="2583" y="7249"/>
                  </a:lnTo>
                  <a:lnTo>
                    <a:pt x="3917" y="8559"/>
                  </a:lnTo>
                  <a:lnTo>
                    <a:pt x="6083" y="6725"/>
                  </a:lnTo>
                  <a:lnTo>
                    <a:pt x="7333" y="4454"/>
                  </a:lnTo>
                  <a:lnTo>
                    <a:pt x="9500" y="4454"/>
                  </a:lnTo>
                  <a:lnTo>
                    <a:pt x="9500" y="3144"/>
                  </a:lnTo>
                  <a:lnTo>
                    <a:pt x="7333" y="1397"/>
                  </a:lnTo>
                  <a:lnTo>
                    <a:pt x="9500" y="0"/>
                  </a:lnTo>
                  <a:lnTo>
                    <a:pt x="11750" y="0"/>
                  </a:lnTo>
                  <a:lnTo>
                    <a:pt x="13833" y="2271"/>
                  </a:lnTo>
                  <a:lnTo>
                    <a:pt x="18167" y="1397"/>
                  </a:lnTo>
                  <a:lnTo>
                    <a:pt x="19917" y="3144"/>
                  </a:lnTo>
                  <a:lnTo>
                    <a:pt x="18583" y="3581"/>
                  </a:lnTo>
                  <a:lnTo>
                    <a:pt x="16500" y="3581"/>
                  </a:lnTo>
                  <a:lnTo>
                    <a:pt x="17333" y="4454"/>
                  </a:lnTo>
                  <a:lnTo>
                    <a:pt x="16000" y="4454"/>
                  </a:lnTo>
                  <a:lnTo>
                    <a:pt x="12583" y="5852"/>
                  </a:lnTo>
                  <a:lnTo>
                    <a:pt x="12583" y="7249"/>
                  </a:lnTo>
                  <a:lnTo>
                    <a:pt x="13833" y="7249"/>
                  </a:lnTo>
                  <a:lnTo>
                    <a:pt x="15167" y="7249"/>
                  </a:lnTo>
                  <a:lnTo>
                    <a:pt x="16000" y="11703"/>
                  </a:lnTo>
                  <a:lnTo>
                    <a:pt x="13000" y="15371"/>
                  </a:lnTo>
                  <a:lnTo>
                    <a:pt x="10417" y="17642"/>
                  </a:lnTo>
                  <a:lnTo>
                    <a:pt x="7333" y="16681"/>
                  </a:lnTo>
                  <a:lnTo>
                    <a:pt x="8167" y="15371"/>
                  </a:lnTo>
                  <a:lnTo>
                    <a:pt x="6083" y="16681"/>
                  </a:lnTo>
                  <a:lnTo>
                    <a:pt x="6083" y="18515"/>
                  </a:lnTo>
                  <a:lnTo>
                    <a:pt x="3917" y="19913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46" name="Freeform 244"/>
            <p:cNvSpPr>
              <a:spLocks noChangeAspect="1"/>
            </p:cNvSpPr>
            <p:nvPr/>
          </p:nvSpPr>
          <p:spPr bwMode="auto">
            <a:xfrm>
              <a:off x="2509838" y="2982913"/>
              <a:ext cx="157162" cy="103187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0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0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000"/>
                <a:gd name="T64" fmla="*/ 0 h 20000"/>
                <a:gd name="T65" fmla="*/ 20000 w 20000"/>
                <a:gd name="T66" fmla="*/ 20000 h 200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000" h="20000">
                  <a:moveTo>
                    <a:pt x="17673" y="19908"/>
                  </a:moveTo>
                  <a:lnTo>
                    <a:pt x="13527" y="17982"/>
                  </a:lnTo>
                  <a:lnTo>
                    <a:pt x="13527" y="14220"/>
                  </a:lnTo>
                  <a:lnTo>
                    <a:pt x="11636" y="14679"/>
                  </a:lnTo>
                  <a:lnTo>
                    <a:pt x="8582" y="17982"/>
                  </a:lnTo>
                  <a:lnTo>
                    <a:pt x="5964" y="19908"/>
                  </a:lnTo>
                  <a:lnTo>
                    <a:pt x="3709" y="19908"/>
                  </a:lnTo>
                  <a:lnTo>
                    <a:pt x="2982" y="18440"/>
                  </a:lnTo>
                  <a:lnTo>
                    <a:pt x="0" y="18440"/>
                  </a:lnTo>
                  <a:lnTo>
                    <a:pt x="727" y="17064"/>
                  </a:lnTo>
                  <a:lnTo>
                    <a:pt x="3709" y="14679"/>
                  </a:lnTo>
                  <a:lnTo>
                    <a:pt x="5964" y="7064"/>
                  </a:lnTo>
                  <a:lnTo>
                    <a:pt x="8582" y="3303"/>
                  </a:lnTo>
                  <a:lnTo>
                    <a:pt x="10836" y="0"/>
                  </a:lnTo>
                  <a:lnTo>
                    <a:pt x="10836" y="4679"/>
                  </a:lnTo>
                  <a:lnTo>
                    <a:pt x="12800" y="4220"/>
                  </a:lnTo>
                  <a:lnTo>
                    <a:pt x="16509" y="9908"/>
                  </a:lnTo>
                  <a:lnTo>
                    <a:pt x="16945" y="14679"/>
                  </a:lnTo>
                  <a:lnTo>
                    <a:pt x="19491" y="16147"/>
                  </a:lnTo>
                  <a:lnTo>
                    <a:pt x="19927" y="18440"/>
                  </a:lnTo>
                  <a:lnTo>
                    <a:pt x="17673" y="19908"/>
                  </a:lnTo>
                  <a:close/>
                </a:path>
              </a:pathLst>
            </a:custGeom>
            <a:solidFill>
              <a:srgbClr val="026CB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47" name="Freeform 245"/>
            <p:cNvSpPr>
              <a:spLocks noChangeAspect="1"/>
            </p:cNvSpPr>
            <p:nvPr/>
          </p:nvSpPr>
          <p:spPr bwMode="auto">
            <a:xfrm>
              <a:off x="2532063" y="2509838"/>
              <a:ext cx="111125" cy="93662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0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0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000"/>
                <a:gd name="T55" fmla="*/ 0 h 20000"/>
                <a:gd name="T56" fmla="*/ 20000 w 20000"/>
                <a:gd name="T57" fmla="*/ 20000 h 200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000" h="20000">
                  <a:moveTo>
                    <a:pt x="11010" y="19898"/>
                  </a:moveTo>
                  <a:lnTo>
                    <a:pt x="4141" y="19391"/>
                  </a:lnTo>
                  <a:lnTo>
                    <a:pt x="8889" y="13096"/>
                  </a:lnTo>
                  <a:lnTo>
                    <a:pt x="606" y="12589"/>
                  </a:lnTo>
                  <a:lnTo>
                    <a:pt x="0" y="9949"/>
                  </a:lnTo>
                  <a:lnTo>
                    <a:pt x="606" y="4772"/>
                  </a:lnTo>
                  <a:lnTo>
                    <a:pt x="2121" y="0"/>
                  </a:lnTo>
                  <a:lnTo>
                    <a:pt x="4141" y="1624"/>
                  </a:lnTo>
                  <a:lnTo>
                    <a:pt x="4747" y="4772"/>
                  </a:lnTo>
                  <a:lnTo>
                    <a:pt x="6263" y="10964"/>
                  </a:lnTo>
                  <a:lnTo>
                    <a:pt x="8889" y="4772"/>
                  </a:lnTo>
                  <a:lnTo>
                    <a:pt x="11010" y="10964"/>
                  </a:lnTo>
                  <a:lnTo>
                    <a:pt x="11414" y="4772"/>
                  </a:lnTo>
                  <a:lnTo>
                    <a:pt x="15152" y="4772"/>
                  </a:lnTo>
                  <a:lnTo>
                    <a:pt x="19899" y="6193"/>
                  </a:lnTo>
                  <a:lnTo>
                    <a:pt x="19293" y="11574"/>
                  </a:lnTo>
                  <a:lnTo>
                    <a:pt x="15657" y="16751"/>
                  </a:lnTo>
                  <a:lnTo>
                    <a:pt x="11010" y="19898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48" name="Freeform 246"/>
            <p:cNvSpPr>
              <a:spLocks noChangeAspect="1"/>
            </p:cNvSpPr>
            <p:nvPr/>
          </p:nvSpPr>
          <p:spPr bwMode="auto">
            <a:xfrm>
              <a:off x="2206625" y="2413000"/>
              <a:ext cx="187325" cy="63500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0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0 h 20000"/>
                <a:gd name="T18" fmla="*/ 2147483647 w 20000"/>
                <a:gd name="T19" fmla="*/ 2147483647 h 20000"/>
                <a:gd name="T20" fmla="*/ 2147483647 w 20000"/>
                <a:gd name="T21" fmla="*/ 0 h 20000"/>
                <a:gd name="T22" fmla="*/ 2147483647 w 20000"/>
                <a:gd name="T23" fmla="*/ 1976059894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000"/>
                <a:gd name="T82" fmla="*/ 0 h 20000"/>
                <a:gd name="T83" fmla="*/ 20000 w 20000"/>
                <a:gd name="T84" fmla="*/ 20000 h 2000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000" h="20000">
                  <a:moveTo>
                    <a:pt x="2866" y="19852"/>
                  </a:moveTo>
                  <a:lnTo>
                    <a:pt x="4451" y="12296"/>
                  </a:lnTo>
                  <a:lnTo>
                    <a:pt x="1890" y="16000"/>
                  </a:lnTo>
                  <a:lnTo>
                    <a:pt x="0" y="14519"/>
                  </a:lnTo>
                  <a:lnTo>
                    <a:pt x="366" y="9926"/>
                  </a:lnTo>
                  <a:lnTo>
                    <a:pt x="4085" y="8444"/>
                  </a:lnTo>
                  <a:lnTo>
                    <a:pt x="6646" y="6074"/>
                  </a:lnTo>
                  <a:lnTo>
                    <a:pt x="10732" y="2370"/>
                  </a:lnTo>
                  <a:lnTo>
                    <a:pt x="14207" y="0"/>
                  </a:lnTo>
                  <a:lnTo>
                    <a:pt x="17439" y="2370"/>
                  </a:lnTo>
                  <a:lnTo>
                    <a:pt x="17439" y="0"/>
                  </a:lnTo>
                  <a:lnTo>
                    <a:pt x="18659" y="593"/>
                  </a:lnTo>
                  <a:lnTo>
                    <a:pt x="19939" y="4593"/>
                  </a:lnTo>
                  <a:lnTo>
                    <a:pt x="17439" y="6815"/>
                  </a:lnTo>
                  <a:lnTo>
                    <a:pt x="16707" y="10815"/>
                  </a:lnTo>
                  <a:lnTo>
                    <a:pt x="15793" y="10815"/>
                  </a:lnTo>
                  <a:lnTo>
                    <a:pt x="15793" y="13778"/>
                  </a:lnTo>
                  <a:lnTo>
                    <a:pt x="12683" y="14519"/>
                  </a:lnTo>
                  <a:lnTo>
                    <a:pt x="11707" y="16889"/>
                  </a:lnTo>
                  <a:lnTo>
                    <a:pt x="10122" y="14519"/>
                  </a:lnTo>
                  <a:lnTo>
                    <a:pt x="12683" y="6815"/>
                  </a:lnTo>
                  <a:lnTo>
                    <a:pt x="9207" y="10815"/>
                  </a:lnTo>
                  <a:lnTo>
                    <a:pt x="8476" y="13778"/>
                  </a:lnTo>
                  <a:lnTo>
                    <a:pt x="6951" y="16000"/>
                  </a:lnTo>
                  <a:lnTo>
                    <a:pt x="7622" y="13778"/>
                  </a:lnTo>
                  <a:lnTo>
                    <a:pt x="5061" y="16889"/>
                  </a:lnTo>
                  <a:lnTo>
                    <a:pt x="2866" y="19852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49" name="Freeform 247"/>
            <p:cNvSpPr>
              <a:spLocks noChangeAspect="1"/>
            </p:cNvSpPr>
            <p:nvPr/>
          </p:nvSpPr>
          <p:spPr bwMode="auto">
            <a:xfrm>
              <a:off x="2546350" y="2662238"/>
              <a:ext cx="149225" cy="73025"/>
            </a:xfrm>
            <a:custGeom>
              <a:avLst/>
              <a:gdLst>
                <a:gd name="T0" fmla="*/ 2147483647 w 20000"/>
                <a:gd name="T1" fmla="*/ 2147483647 h 20000"/>
                <a:gd name="T2" fmla="*/ 0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0 h 20000"/>
                <a:gd name="T10" fmla="*/ 2147483647 w 20000"/>
                <a:gd name="T11" fmla="*/ 0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00"/>
                <a:gd name="T40" fmla="*/ 0 h 20000"/>
                <a:gd name="T41" fmla="*/ 20000 w 20000"/>
                <a:gd name="T42" fmla="*/ 20000 h 2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00" h="20000">
                  <a:moveTo>
                    <a:pt x="2385" y="19872"/>
                  </a:moveTo>
                  <a:lnTo>
                    <a:pt x="0" y="17949"/>
                  </a:lnTo>
                  <a:lnTo>
                    <a:pt x="1231" y="12564"/>
                  </a:lnTo>
                  <a:lnTo>
                    <a:pt x="3923" y="5256"/>
                  </a:lnTo>
                  <a:lnTo>
                    <a:pt x="7538" y="0"/>
                  </a:lnTo>
                  <a:lnTo>
                    <a:pt x="13538" y="0"/>
                  </a:lnTo>
                  <a:lnTo>
                    <a:pt x="19923" y="5256"/>
                  </a:lnTo>
                  <a:lnTo>
                    <a:pt x="14769" y="9231"/>
                  </a:lnTo>
                  <a:lnTo>
                    <a:pt x="10385" y="16026"/>
                  </a:lnTo>
                  <a:lnTo>
                    <a:pt x="3923" y="10513"/>
                  </a:lnTo>
                  <a:lnTo>
                    <a:pt x="3154" y="13974"/>
                  </a:lnTo>
                  <a:lnTo>
                    <a:pt x="6385" y="14615"/>
                  </a:lnTo>
                  <a:lnTo>
                    <a:pt x="2385" y="19872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50" name="Freeform 248"/>
            <p:cNvSpPr>
              <a:spLocks noChangeAspect="1"/>
            </p:cNvSpPr>
            <p:nvPr/>
          </p:nvSpPr>
          <p:spPr bwMode="auto">
            <a:xfrm>
              <a:off x="1374775" y="3411538"/>
              <a:ext cx="90488" cy="92075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0 w 20000"/>
                <a:gd name="T9" fmla="*/ 2147483647 h 20000"/>
                <a:gd name="T10" fmla="*/ 0 w 20000"/>
                <a:gd name="T11" fmla="*/ 2147483647 h 20000"/>
                <a:gd name="T12" fmla="*/ 2147483647 w 20000"/>
                <a:gd name="T13" fmla="*/ 0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00"/>
                <a:gd name="T34" fmla="*/ 0 h 20000"/>
                <a:gd name="T35" fmla="*/ 20000 w 20000"/>
                <a:gd name="T36" fmla="*/ 20000 h 2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00" h="20000">
                  <a:moveTo>
                    <a:pt x="19872" y="19896"/>
                  </a:moveTo>
                  <a:lnTo>
                    <a:pt x="13333" y="18238"/>
                  </a:lnTo>
                  <a:lnTo>
                    <a:pt x="10000" y="14404"/>
                  </a:lnTo>
                  <a:lnTo>
                    <a:pt x="6026" y="12332"/>
                  </a:lnTo>
                  <a:lnTo>
                    <a:pt x="0" y="5907"/>
                  </a:lnTo>
                  <a:lnTo>
                    <a:pt x="0" y="1036"/>
                  </a:lnTo>
                  <a:lnTo>
                    <a:pt x="2692" y="0"/>
                  </a:lnTo>
                  <a:lnTo>
                    <a:pt x="13333" y="5285"/>
                  </a:lnTo>
                  <a:lnTo>
                    <a:pt x="13974" y="10155"/>
                  </a:lnTo>
                  <a:lnTo>
                    <a:pt x="16538" y="13990"/>
                  </a:lnTo>
                  <a:lnTo>
                    <a:pt x="19872" y="19896"/>
                  </a:lnTo>
                  <a:close/>
                </a:path>
              </a:pathLst>
            </a:custGeom>
            <a:solidFill>
              <a:srgbClr val="026CB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51" name="Freeform 249"/>
            <p:cNvSpPr>
              <a:spLocks noChangeAspect="1"/>
            </p:cNvSpPr>
            <p:nvPr/>
          </p:nvSpPr>
          <p:spPr bwMode="auto">
            <a:xfrm>
              <a:off x="2438400" y="2405063"/>
              <a:ext cx="87313" cy="41275"/>
            </a:xfrm>
            <a:custGeom>
              <a:avLst/>
              <a:gdLst>
                <a:gd name="T0" fmla="*/ 2147483647 w 20000"/>
                <a:gd name="T1" fmla="*/ 243463959 h 20000"/>
                <a:gd name="T2" fmla="*/ 0 w 20000"/>
                <a:gd name="T3" fmla="*/ 243463959 h 20000"/>
                <a:gd name="T4" fmla="*/ 0 w 20000"/>
                <a:gd name="T5" fmla="*/ 165210817 h 20000"/>
                <a:gd name="T6" fmla="*/ 2147483647 w 20000"/>
                <a:gd name="T7" fmla="*/ 107239904 h 20000"/>
                <a:gd name="T8" fmla="*/ 2147483647 w 20000"/>
                <a:gd name="T9" fmla="*/ 0 h 20000"/>
                <a:gd name="T10" fmla="*/ 2147483647 w 20000"/>
                <a:gd name="T11" fmla="*/ 0 h 20000"/>
                <a:gd name="T12" fmla="*/ 2147483647 w 20000"/>
                <a:gd name="T13" fmla="*/ 78257270 h 20000"/>
                <a:gd name="T14" fmla="*/ 2147483647 w 20000"/>
                <a:gd name="T15" fmla="*/ 124632654 h 20000"/>
                <a:gd name="T16" fmla="*/ 2147483647 w 20000"/>
                <a:gd name="T17" fmla="*/ 107239904 h 20000"/>
                <a:gd name="T18" fmla="*/ 2147483647 w 20000"/>
                <a:gd name="T19" fmla="*/ 153618292 h 20000"/>
                <a:gd name="T20" fmla="*/ 2147483647 w 20000"/>
                <a:gd name="T21" fmla="*/ 165210817 h 20000"/>
                <a:gd name="T22" fmla="*/ 2147483647 w 20000"/>
                <a:gd name="T23" fmla="*/ 226073917 h 20000"/>
                <a:gd name="T24" fmla="*/ 2147483647 w 20000"/>
                <a:gd name="T25" fmla="*/ 243463959 h 2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00"/>
                <a:gd name="T40" fmla="*/ 0 h 20000"/>
                <a:gd name="T41" fmla="*/ 20000 w 20000"/>
                <a:gd name="T42" fmla="*/ 20000 h 2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00" h="20000">
                  <a:moveTo>
                    <a:pt x="7500" y="19765"/>
                  </a:moveTo>
                  <a:lnTo>
                    <a:pt x="0" y="19765"/>
                  </a:lnTo>
                  <a:lnTo>
                    <a:pt x="0" y="13412"/>
                  </a:lnTo>
                  <a:lnTo>
                    <a:pt x="789" y="8706"/>
                  </a:lnTo>
                  <a:lnTo>
                    <a:pt x="5395" y="0"/>
                  </a:lnTo>
                  <a:lnTo>
                    <a:pt x="12368" y="0"/>
                  </a:lnTo>
                  <a:lnTo>
                    <a:pt x="19868" y="6353"/>
                  </a:lnTo>
                  <a:lnTo>
                    <a:pt x="17763" y="10118"/>
                  </a:lnTo>
                  <a:lnTo>
                    <a:pt x="12895" y="8706"/>
                  </a:lnTo>
                  <a:lnTo>
                    <a:pt x="12895" y="12471"/>
                  </a:lnTo>
                  <a:lnTo>
                    <a:pt x="14474" y="13412"/>
                  </a:lnTo>
                  <a:lnTo>
                    <a:pt x="12895" y="18353"/>
                  </a:lnTo>
                  <a:lnTo>
                    <a:pt x="7500" y="19765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52" name="Freeform 250"/>
            <p:cNvSpPr>
              <a:spLocks noChangeAspect="1"/>
            </p:cNvSpPr>
            <p:nvPr/>
          </p:nvSpPr>
          <p:spPr bwMode="auto">
            <a:xfrm>
              <a:off x="2376488" y="2801938"/>
              <a:ext cx="77787" cy="50800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0 w 20000"/>
                <a:gd name="T7" fmla="*/ 1898317067 h 20000"/>
                <a:gd name="T8" fmla="*/ 2147483647 w 20000"/>
                <a:gd name="T9" fmla="*/ 1731842687 h 20000"/>
                <a:gd name="T10" fmla="*/ 2147483647 w 20000"/>
                <a:gd name="T11" fmla="*/ 865847867 h 20000"/>
                <a:gd name="T12" fmla="*/ 2147483647 w 20000"/>
                <a:gd name="T13" fmla="*/ 0 h 20000"/>
                <a:gd name="T14" fmla="*/ 2147483647 w 20000"/>
                <a:gd name="T15" fmla="*/ 173184268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00"/>
                <a:gd name="T31" fmla="*/ 0 h 20000"/>
                <a:gd name="T32" fmla="*/ 20000 w 20000"/>
                <a:gd name="T33" fmla="*/ 20000 h 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00" h="20000">
                  <a:moveTo>
                    <a:pt x="16889" y="19818"/>
                  </a:moveTo>
                  <a:lnTo>
                    <a:pt x="10815" y="19818"/>
                  </a:lnTo>
                  <a:lnTo>
                    <a:pt x="6074" y="16909"/>
                  </a:lnTo>
                  <a:lnTo>
                    <a:pt x="0" y="10364"/>
                  </a:lnTo>
                  <a:lnTo>
                    <a:pt x="4444" y="9455"/>
                  </a:lnTo>
                  <a:lnTo>
                    <a:pt x="8444" y="4727"/>
                  </a:lnTo>
                  <a:lnTo>
                    <a:pt x="14519" y="0"/>
                  </a:lnTo>
                  <a:lnTo>
                    <a:pt x="18370" y="9455"/>
                  </a:lnTo>
                  <a:lnTo>
                    <a:pt x="19852" y="16909"/>
                  </a:lnTo>
                  <a:lnTo>
                    <a:pt x="16889" y="19818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53" name="Freeform 251"/>
            <p:cNvSpPr>
              <a:spLocks noChangeAspect="1"/>
            </p:cNvSpPr>
            <p:nvPr/>
          </p:nvSpPr>
          <p:spPr bwMode="auto">
            <a:xfrm>
              <a:off x="2863850" y="2717800"/>
              <a:ext cx="76200" cy="49213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1939829244 h 20000"/>
                <a:gd name="T4" fmla="*/ 2147483647 w 20000"/>
                <a:gd name="T5" fmla="*/ 1939829244 h 20000"/>
                <a:gd name="T6" fmla="*/ 2147483647 w 20000"/>
                <a:gd name="T7" fmla="*/ 1939829244 h 20000"/>
                <a:gd name="T8" fmla="*/ 0 w 20000"/>
                <a:gd name="T9" fmla="*/ 1570291885 h 20000"/>
                <a:gd name="T10" fmla="*/ 2147483647 w 20000"/>
                <a:gd name="T11" fmla="*/ 946909719 h 20000"/>
                <a:gd name="T12" fmla="*/ 2147483647 w 20000"/>
                <a:gd name="T13" fmla="*/ 623544215 h 20000"/>
                <a:gd name="T14" fmla="*/ 2147483647 w 20000"/>
                <a:gd name="T15" fmla="*/ 0 h 20000"/>
                <a:gd name="T16" fmla="*/ 2147483647 w 20000"/>
                <a:gd name="T17" fmla="*/ 369538147 h 20000"/>
                <a:gd name="T18" fmla="*/ 2147483647 w 20000"/>
                <a:gd name="T19" fmla="*/ 854514670 h 20000"/>
                <a:gd name="T20" fmla="*/ 2147483647 w 20000"/>
                <a:gd name="T21" fmla="*/ 2147483647 h 2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00"/>
                <a:gd name="T34" fmla="*/ 0 h 20000"/>
                <a:gd name="T35" fmla="*/ 20000 w 20000"/>
                <a:gd name="T36" fmla="*/ 20000 h 2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00" h="20000">
                  <a:moveTo>
                    <a:pt x="19853" y="19810"/>
                  </a:moveTo>
                  <a:lnTo>
                    <a:pt x="12941" y="16000"/>
                  </a:lnTo>
                  <a:lnTo>
                    <a:pt x="8382" y="16000"/>
                  </a:lnTo>
                  <a:lnTo>
                    <a:pt x="2353" y="16000"/>
                  </a:lnTo>
                  <a:lnTo>
                    <a:pt x="0" y="12952"/>
                  </a:lnTo>
                  <a:lnTo>
                    <a:pt x="2353" y="7810"/>
                  </a:lnTo>
                  <a:lnTo>
                    <a:pt x="882" y="5143"/>
                  </a:lnTo>
                  <a:lnTo>
                    <a:pt x="3824" y="0"/>
                  </a:lnTo>
                  <a:lnTo>
                    <a:pt x="6912" y="3048"/>
                  </a:lnTo>
                  <a:lnTo>
                    <a:pt x="16765" y="7048"/>
                  </a:lnTo>
                  <a:lnTo>
                    <a:pt x="19853" y="19810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54" name="Freeform 252"/>
            <p:cNvSpPr>
              <a:spLocks noChangeAspect="1"/>
            </p:cNvSpPr>
            <p:nvPr/>
          </p:nvSpPr>
          <p:spPr bwMode="auto">
            <a:xfrm>
              <a:off x="2614613" y="2589213"/>
              <a:ext cx="66675" cy="44450"/>
            </a:xfrm>
            <a:custGeom>
              <a:avLst/>
              <a:gdLst>
                <a:gd name="T0" fmla="*/ 2147483647 w 20000"/>
                <a:gd name="T1" fmla="*/ 638743548 h 20000"/>
                <a:gd name="T2" fmla="*/ 2147483647 w 20000"/>
                <a:gd name="T3" fmla="*/ 535735514 h 20000"/>
                <a:gd name="T4" fmla="*/ 0 w 20000"/>
                <a:gd name="T5" fmla="*/ 322804877 h 20000"/>
                <a:gd name="T6" fmla="*/ 2147483647 w 20000"/>
                <a:gd name="T7" fmla="*/ 144223658 h 20000"/>
                <a:gd name="T8" fmla="*/ 2147483647 w 20000"/>
                <a:gd name="T9" fmla="*/ 0 h 20000"/>
                <a:gd name="T10" fmla="*/ 2147483647 w 20000"/>
                <a:gd name="T11" fmla="*/ 144223658 h 20000"/>
                <a:gd name="T12" fmla="*/ 2147483647 w 20000"/>
                <a:gd name="T13" fmla="*/ 322804877 h 20000"/>
                <a:gd name="T14" fmla="*/ 2147483647 w 20000"/>
                <a:gd name="T15" fmla="*/ 638743548 h 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00"/>
                <a:gd name="T25" fmla="*/ 0 h 20000"/>
                <a:gd name="T26" fmla="*/ 20000 w 20000"/>
                <a:gd name="T27" fmla="*/ 20000 h 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00" h="20000">
                  <a:moveTo>
                    <a:pt x="12696" y="19787"/>
                  </a:moveTo>
                  <a:lnTo>
                    <a:pt x="3478" y="16596"/>
                  </a:lnTo>
                  <a:lnTo>
                    <a:pt x="0" y="10000"/>
                  </a:lnTo>
                  <a:lnTo>
                    <a:pt x="8174" y="4468"/>
                  </a:lnTo>
                  <a:lnTo>
                    <a:pt x="18783" y="0"/>
                  </a:lnTo>
                  <a:lnTo>
                    <a:pt x="19826" y="4468"/>
                  </a:lnTo>
                  <a:lnTo>
                    <a:pt x="19826" y="10000"/>
                  </a:lnTo>
                  <a:lnTo>
                    <a:pt x="12696" y="19787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55" name="Freeform 253"/>
            <p:cNvSpPr>
              <a:spLocks noChangeAspect="1"/>
            </p:cNvSpPr>
            <p:nvPr/>
          </p:nvSpPr>
          <p:spPr bwMode="auto">
            <a:xfrm>
              <a:off x="2789238" y="2928938"/>
              <a:ext cx="60325" cy="31750"/>
            </a:xfrm>
            <a:custGeom>
              <a:avLst/>
              <a:gdLst>
                <a:gd name="T0" fmla="*/ 2147483647 w 20000"/>
                <a:gd name="T1" fmla="*/ 8014430 h 20000"/>
                <a:gd name="T2" fmla="*/ 0 w 20000"/>
                <a:gd name="T3" fmla="*/ 6818338 h 20000"/>
                <a:gd name="T4" fmla="*/ 2147483647 w 20000"/>
                <a:gd name="T5" fmla="*/ 3588846 h 20000"/>
                <a:gd name="T6" fmla="*/ 2147483647 w 20000"/>
                <a:gd name="T7" fmla="*/ 478293 h 20000"/>
                <a:gd name="T8" fmla="*/ 2147483647 w 20000"/>
                <a:gd name="T9" fmla="*/ 0 h 20000"/>
                <a:gd name="T10" fmla="*/ 2147483647 w 20000"/>
                <a:gd name="T11" fmla="*/ 1674614 h 20000"/>
                <a:gd name="T12" fmla="*/ 2147483647 w 20000"/>
                <a:gd name="T13" fmla="*/ 6818338 h 20000"/>
                <a:gd name="T14" fmla="*/ 2147483647 w 20000"/>
                <a:gd name="T15" fmla="*/ 8014430 h 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00"/>
                <a:gd name="T25" fmla="*/ 0 h 20000"/>
                <a:gd name="T26" fmla="*/ 20000 w 20000"/>
                <a:gd name="T27" fmla="*/ 20000 h 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00" h="20000">
                  <a:moveTo>
                    <a:pt x="8952" y="19706"/>
                  </a:moveTo>
                  <a:lnTo>
                    <a:pt x="0" y="16765"/>
                  </a:lnTo>
                  <a:lnTo>
                    <a:pt x="1905" y="8824"/>
                  </a:lnTo>
                  <a:lnTo>
                    <a:pt x="6857" y="1176"/>
                  </a:lnTo>
                  <a:lnTo>
                    <a:pt x="14857" y="0"/>
                  </a:lnTo>
                  <a:lnTo>
                    <a:pt x="19810" y="4118"/>
                  </a:lnTo>
                  <a:lnTo>
                    <a:pt x="16762" y="16765"/>
                  </a:lnTo>
                  <a:lnTo>
                    <a:pt x="8952" y="19706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56" name="Freeform 254"/>
            <p:cNvSpPr>
              <a:spLocks noChangeAspect="1"/>
            </p:cNvSpPr>
            <p:nvPr/>
          </p:nvSpPr>
          <p:spPr bwMode="auto">
            <a:xfrm>
              <a:off x="2370138" y="2622550"/>
              <a:ext cx="49212" cy="41275"/>
            </a:xfrm>
            <a:custGeom>
              <a:avLst/>
              <a:gdLst>
                <a:gd name="T0" fmla="*/ 741562031 w 20000"/>
                <a:gd name="T1" fmla="*/ 243591681 h 20000"/>
                <a:gd name="T2" fmla="*/ 456339942 w 20000"/>
                <a:gd name="T3" fmla="*/ 102424401 h 20000"/>
                <a:gd name="T4" fmla="*/ 0 w 20000"/>
                <a:gd name="T5" fmla="*/ 58129491 h 20000"/>
                <a:gd name="T6" fmla="*/ 1055241874 w 20000"/>
                <a:gd name="T7" fmla="*/ 0 h 20000"/>
                <a:gd name="T8" fmla="*/ 1939352667 w 20000"/>
                <a:gd name="T9" fmla="*/ 30451602 h 20000"/>
                <a:gd name="T10" fmla="*/ 2147483647 w 20000"/>
                <a:gd name="T11" fmla="*/ 102424401 h 20000"/>
                <a:gd name="T12" fmla="*/ 2147483647 w 20000"/>
                <a:gd name="T13" fmla="*/ 171625543 h 20000"/>
                <a:gd name="T14" fmla="*/ 1511582288 w 20000"/>
                <a:gd name="T15" fmla="*/ 215908120 h 20000"/>
                <a:gd name="T16" fmla="*/ 741562031 w 20000"/>
                <a:gd name="T17" fmla="*/ 243591681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6118" y="19775"/>
                  </a:moveTo>
                  <a:lnTo>
                    <a:pt x="3765" y="8315"/>
                  </a:lnTo>
                  <a:lnTo>
                    <a:pt x="0" y="4719"/>
                  </a:lnTo>
                  <a:lnTo>
                    <a:pt x="8706" y="0"/>
                  </a:lnTo>
                  <a:lnTo>
                    <a:pt x="16000" y="2472"/>
                  </a:lnTo>
                  <a:lnTo>
                    <a:pt x="19765" y="8315"/>
                  </a:lnTo>
                  <a:lnTo>
                    <a:pt x="18353" y="13933"/>
                  </a:lnTo>
                  <a:lnTo>
                    <a:pt x="12471" y="17528"/>
                  </a:lnTo>
                  <a:lnTo>
                    <a:pt x="6118" y="19775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57" name="Freeform 255"/>
            <p:cNvSpPr>
              <a:spLocks noChangeAspect="1"/>
            </p:cNvSpPr>
            <p:nvPr/>
          </p:nvSpPr>
          <p:spPr bwMode="auto">
            <a:xfrm>
              <a:off x="2481263" y="2382838"/>
              <a:ext cx="73025" cy="23812"/>
            </a:xfrm>
            <a:custGeom>
              <a:avLst/>
              <a:gdLst>
                <a:gd name="T0" fmla="*/ 2147483647 w 20000"/>
                <a:gd name="T1" fmla="*/ 189472 h 20000"/>
                <a:gd name="T2" fmla="*/ 2147483647 w 20000"/>
                <a:gd name="T3" fmla="*/ 130033 h 20000"/>
                <a:gd name="T4" fmla="*/ 0 w 20000"/>
                <a:gd name="T5" fmla="*/ 78018 h 20000"/>
                <a:gd name="T6" fmla="*/ 2147483647 w 20000"/>
                <a:gd name="T7" fmla="*/ 0 h 20000"/>
                <a:gd name="T8" fmla="*/ 2147483647 w 20000"/>
                <a:gd name="T9" fmla="*/ 0 h 20000"/>
                <a:gd name="T10" fmla="*/ 2147483647 w 20000"/>
                <a:gd name="T11" fmla="*/ 130033 h 20000"/>
                <a:gd name="T12" fmla="*/ 2147483647 w 20000"/>
                <a:gd name="T13" fmla="*/ 189472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14308" y="19615"/>
                  </a:moveTo>
                  <a:lnTo>
                    <a:pt x="6308" y="13462"/>
                  </a:lnTo>
                  <a:lnTo>
                    <a:pt x="0" y="8077"/>
                  </a:lnTo>
                  <a:lnTo>
                    <a:pt x="8000" y="0"/>
                  </a:lnTo>
                  <a:lnTo>
                    <a:pt x="19846" y="0"/>
                  </a:lnTo>
                  <a:lnTo>
                    <a:pt x="19846" y="13462"/>
                  </a:lnTo>
                  <a:lnTo>
                    <a:pt x="14308" y="19615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58" name="Freeform 256"/>
            <p:cNvSpPr>
              <a:spLocks noChangeAspect="1"/>
            </p:cNvSpPr>
            <p:nvPr/>
          </p:nvSpPr>
          <p:spPr bwMode="auto">
            <a:xfrm>
              <a:off x="2566988" y="3103563"/>
              <a:ext cx="53975" cy="26987"/>
            </a:xfrm>
            <a:custGeom>
              <a:avLst/>
              <a:gdLst>
                <a:gd name="T0" fmla="*/ 2147483647 w 20000"/>
                <a:gd name="T1" fmla="*/ 966238 h 20000"/>
                <a:gd name="T2" fmla="*/ 0 w 20000"/>
                <a:gd name="T3" fmla="*/ 881516 h 20000"/>
                <a:gd name="T4" fmla="*/ 0 w 20000"/>
                <a:gd name="T5" fmla="*/ 525538 h 20000"/>
                <a:gd name="T6" fmla="*/ 2147483647 w 20000"/>
                <a:gd name="T7" fmla="*/ 0 h 20000"/>
                <a:gd name="T8" fmla="*/ 2147483647 w 20000"/>
                <a:gd name="T9" fmla="*/ 271209 h 20000"/>
                <a:gd name="T10" fmla="*/ 2147483647 w 20000"/>
                <a:gd name="T11" fmla="*/ 525538 h 20000"/>
                <a:gd name="T12" fmla="*/ 2147483647 w 20000"/>
                <a:gd name="T13" fmla="*/ 966238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5532" y="19655"/>
                  </a:moveTo>
                  <a:lnTo>
                    <a:pt x="0" y="17931"/>
                  </a:lnTo>
                  <a:lnTo>
                    <a:pt x="0" y="10690"/>
                  </a:lnTo>
                  <a:lnTo>
                    <a:pt x="7660" y="0"/>
                  </a:lnTo>
                  <a:lnTo>
                    <a:pt x="19787" y="5517"/>
                  </a:lnTo>
                  <a:lnTo>
                    <a:pt x="16596" y="10690"/>
                  </a:lnTo>
                  <a:lnTo>
                    <a:pt x="5532" y="19655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59" name="Freeform 257"/>
            <p:cNvSpPr>
              <a:spLocks noChangeAspect="1"/>
            </p:cNvSpPr>
            <p:nvPr/>
          </p:nvSpPr>
          <p:spPr bwMode="auto">
            <a:xfrm>
              <a:off x="2871788" y="3573463"/>
              <a:ext cx="57150" cy="26987"/>
            </a:xfrm>
            <a:custGeom>
              <a:avLst/>
              <a:gdLst>
                <a:gd name="T0" fmla="*/ 2147483647 w 20000"/>
                <a:gd name="T1" fmla="*/ 966238 h 20000"/>
                <a:gd name="T2" fmla="*/ 2147483647 w 20000"/>
                <a:gd name="T3" fmla="*/ 966238 h 20000"/>
                <a:gd name="T4" fmla="*/ 2147483647 w 20000"/>
                <a:gd name="T5" fmla="*/ 525538 h 20000"/>
                <a:gd name="T6" fmla="*/ 0 w 20000"/>
                <a:gd name="T7" fmla="*/ 0 h 20000"/>
                <a:gd name="T8" fmla="*/ 2147483647 w 20000"/>
                <a:gd name="T9" fmla="*/ 0 h 20000"/>
                <a:gd name="T10" fmla="*/ 2147483647 w 20000"/>
                <a:gd name="T11" fmla="*/ 339038 h 20000"/>
                <a:gd name="T12" fmla="*/ 2147483647 w 20000"/>
                <a:gd name="T13" fmla="*/ 695049 h 20000"/>
                <a:gd name="T14" fmla="*/ 2147483647 w 20000"/>
                <a:gd name="T15" fmla="*/ 966238 h 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00"/>
                <a:gd name="T25" fmla="*/ 0 h 20000"/>
                <a:gd name="T26" fmla="*/ 20000 w 20000"/>
                <a:gd name="T27" fmla="*/ 20000 h 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00" h="20000">
                  <a:moveTo>
                    <a:pt x="19798" y="19655"/>
                  </a:moveTo>
                  <a:lnTo>
                    <a:pt x="11515" y="19655"/>
                  </a:lnTo>
                  <a:lnTo>
                    <a:pt x="5253" y="10690"/>
                  </a:lnTo>
                  <a:lnTo>
                    <a:pt x="0" y="0"/>
                  </a:lnTo>
                  <a:lnTo>
                    <a:pt x="3232" y="0"/>
                  </a:lnTo>
                  <a:lnTo>
                    <a:pt x="13535" y="6897"/>
                  </a:lnTo>
                  <a:lnTo>
                    <a:pt x="18788" y="14138"/>
                  </a:lnTo>
                  <a:lnTo>
                    <a:pt x="19798" y="19655"/>
                  </a:lnTo>
                  <a:close/>
                </a:path>
              </a:pathLst>
            </a:custGeom>
            <a:solidFill>
              <a:srgbClr val="026CB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60" name="Freeform 258"/>
            <p:cNvSpPr>
              <a:spLocks noChangeAspect="1"/>
            </p:cNvSpPr>
            <p:nvPr/>
          </p:nvSpPr>
          <p:spPr bwMode="auto">
            <a:xfrm>
              <a:off x="2636838" y="3130550"/>
              <a:ext cx="28575" cy="33338"/>
            </a:xfrm>
            <a:custGeom>
              <a:avLst/>
              <a:gdLst>
                <a:gd name="T0" fmla="*/ 596392 w 20000"/>
                <a:gd name="T1" fmla="*/ 15118664 h 20000"/>
                <a:gd name="T2" fmla="*/ 0 w 20000"/>
                <a:gd name="T3" fmla="*/ 11561084 h 20000"/>
                <a:gd name="T4" fmla="*/ 993971 w 20000"/>
                <a:gd name="T5" fmla="*/ 2223370 h 20000"/>
                <a:gd name="T6" fmla="*/ 2027801 w 20000"/>
                <a:gd name="T7" fmla="*/ 0 h 20000"/>
                <a:gd name="T8" fmla="*/ 2027801 w 20000"/>
                <a:gd name="T9" fmla="*/ 5780702 h 20000"/>
                <a:gd name="T10" fmla="*/ 596392 w 20000"/>
                <a:gd name="T11" fmla="*/ 15118664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5769" y="19710"/>
                  </a:moveTo>
                  <a:lnTo>
                    <a:pt x="0" y="15072"/>
                  </a:lnTo>
                  <a:lnTo>
                    <a:pt x="9615" y="2899"/>
                  </a:lnTo>
                  <a:lnTo>
                    <a:pt x="19615" y="0"/>
                  </a:lnTo>
                  <a:lnTo>
                    <a:pt x="19615" y="7536"/>
                  </a:lnTo>
                  <a:lnTo>
                    <a:pt x="5769" y="19710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61" name="Freeform 259"/>
            <p:cNvSpPr>
              <a:spLocks noChangeAspect="1"/>
            </p:cNvSpPr>
            <p:nvPr/>
          </p:nvSpPr>
          <p:spPr bwMode="auto">
            <a:xfrm>
              <a:off x="2701925" y="3097213"/>
              <a:ext cx="15875" cy="14287"/>
            </a:xfrm>
            <a:custGeom>
              <a:avLst/>
              <a:gdLst>
                <a:gd name="T0" fmla="*/ 184 w 20000"/>
                <a:gd name="T1" fmla="*/ 244 h 20000"/>
                <a:gd name="T2" fmla="*/ 0 w 20000"/>
                <a:gd name="T3" fmla="*/ 0 h 20000"/>
                <a:gd name="T4" fmla="*/ 956 w 20000"/>
                <a:gd name="T5" fmla="*/ 47 h 20000"/>
                <a:gd name="T6" fmla="*/ 956 w 20000"/>
                <a:gd name="T7" fmla="*/ 197 h 20000"/>
                <a:gd name="T8" fmla="*/ 184 w 20000"/>
                <a:gd name="T9" fmla="*/ 244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3704" y="19375"/>
                  </a:moveTo>
                  <a:lnTo>
                    <a:pt x="0" y="0"/>
                  </a:lnTo>
                  <a:lnTo>
                    <a:pt x="19259" y="3750"/>
                  </a:lnTo>
                  <a:lnTo>
                    <a:pt x="19259" y="15625"/>
                  </a:lnTo>
                  <a:lnTo>
                    <a:pt x="3704" y="19375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62" name="Freeform 260"/>
            <p:cNvSpPr>
              <a:spLocks noChangeAspect="1"/>
            </p:cNvSpPr>
            <p:nvPr/>
          </p:nvSpPr>
          <p:spPr bwMode="auto">
            <a:xfrm>
              <a:off x="2725738" y="3089275"/>
              <a:ext cx="14287" cy="15875"/>
            </a:xfrm>
            <a:custGeom>
              <a:avLst/>
              <a:gdLst>
                <a:gd name="T0" fmla="*/ 46 w 20000"/>
                <a:gd name="T1" fmla="*/ 956 h 20000"/>
                <a:gd name="T2" fmla="*/ 0 w 20000"/>
                <a:gd name="T3" fmla="*/ 0 h 20000"/>
                <a:gd name="T4" fmla="*/ 149 w 20000"/>
                <a:gd name="T5" fmla="*/ 0 h 20000"/>
                <a:gd name="T6" fmla="*/ 243 w 20000"/>
                <a:gd name="T7" fmla="*/ 588 h 20000"/>
                <a:gd name="T8" fmla="*/ 46 w 20000"/>
                <a:gd name="T9" fmla="*/ 956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3704" y="19259"/>
                  </a:moveTo>
                  <a:lnTo>
                    <a:pt x="0" y="0"/>
                  </a:lnTo>
                  <a:lnTo>
                    <a:pt x="11852" y="0"/>
                  </a:lnTo>
                  <a:lnTo>
                    <a:pt x="19259" y="11852"/>
                  </a:lnTo>
                  <a:lnTo>
                    <a:pt x="3704" y="19259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63" name="Freeform 261"/>
            <p:cNvSpPr>
              <a:spLocks noChangeAspect="1"/>
            </p:cNvSpPr>
            <p:nvPr/>
          </p:nvSpPr>
          <p:spPr bwMode="auto">
            <a:xfrm>
              <a:off x="2352675" y="4491038"/>
              <a:ext cx="304800" cy="357187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000"/>
                <a:gd name="T118" fmla="*/ 0 h 20000"/>
                <a:gd name="T119" fmla="*/ 20000 w 20000"/>
                <a:gd name="T120" fmla="*/ 20000 h 200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000" h="20000">
                  <a:moveTo>
                    <a:pt x="3140" y="4687"/>
                  </a:moveTo>
                  <a:lnTo>
                    <a:pt x="3701" y="5513"/>
                  </a:lnTo>
                  <a:lnTo>
                    <a:pt x="3701" y="4687"/>
                  </a:lnTo>
                  <a:lnTo>
                    <a:pt x="5047" y="3728"/>
                  </a:lnTo>
                  <a:lnTo>
                    <a:pt x="5832" y="3595"/>
                  </a:lnTo>
                  <a:lnTo>
                    <a:pt x="6206" y="2503"/>
                  </a:lnTo>
                  <a:lnTo>
                    <a:pt x="7589" y="1811"/>
                  </a:lnTo>
                  <a:lnTo>
                    <a:pt x="8112" y="1917"/>
                  </a:lnTo>
                  <a:lnTo>
                    <a:pt x="8336" y="1518"/>
                  </a:lnTo>
                  <a:lnTo>
                    <a:pt x="10879" y="1092"/>
                  </a:lnTo>
                  <a:lnTo>
                    <a:pt x="11626" y="826"/>
                  </a:lnTo>
                  <a:lnTo>
                    <a:pt x="11850" y="426"/>
                  </a:lnTo>
                  <a:lnTo>
                    <a:pt x="12785" y="0"/>
                  </a:lnTo>
                  <a:lnTo>
                    <a:pt x="13383" y="426"/>
                  </a:lnTo>
                  <a:lnTo>
                    <a:pt x="12785" y="719"/>
                  </a:lnTo>
                  <a:lnTo>
                    <a:pt x="11850" y="826"/>
                  </a:lnTo>
                  <a:lnTo>
                    <a:pt x="11626" y="1518"/>
                  </a:lnTo>
                  <a:lnTo>
                    <a:pt x="10654" y="2237"/>
                  </a:lnTo>
                  <a:lnTo>
                    <a:pt x="9869" y="2903"/>
                  </a:lnTo>
                  <a:lnTo>
                    <a:pt x="9869" y="3329"/>
                  </a:lnTo>
                  <a:lnTo>
                    <a:pt x="9869" y="3995"/>
                  </a:lnTo>
                  <a:lnTo>
                    <a:pt x="10280" y="3995"/>
                  </a:lnTo>
                  <a:lnTo>
                    <a:pt x="11252" y="5379"/>
                  </a:lnTo>
                  <a:lnTo>
                    <a:pt x="11252" y="6205"/>
                  </a:lnTo>
                  <a:lnTo>
                    <a:pt x="12411" y="6897"/>
                  </a:lnTo>
                  <a:lnTo>
                    <a:pt x="14916" y="6897"/>
                  </a:lnTo>
                  <a:lnTo>
                    <a:pt x="15888" y="7723"/>
                  </a:lnTo>
                  <a:lnTo>
                    <a:pt x="19364" y="7723"/>
                  </a:lnTo>
                  <a:lnTo>
                    <a:pt x="18430" y="8815"/>
                  </a:lnTo>
                  <a:lnTo>
                    <a:pt x="18804" y="10200"/>
                  </a:lnTo>
                  <a:lnTo>
                    <a:pt x="19364" y="10892"/>
                  </a:lnTo>
                  <a:lnTo>
                    <a:pt x="18991" y="11585"/>
                  </a:lnTo>
                  <a:lnTo>
                    <a:pt x="19364" y="12410"/>
                  </a:lnTo>
                  <a:lnTo>
                    <a:pt x="19963" y="13795"/>
                  </a:lnTo>
                  <a:lnTo>
                    <a:pt x="19738" y="13502"/>
                  </a:lnTo>
                  <a:lnTo>
                    <a:pt x="18991" y="12676"/>
                  </a:lnTo>
                  <a:lnTo>
                    <a:pt x="17832" y="12676"/>
                  </a:lnTo>
                  <a:lnTo>
                    <a:pt x="17832" y="13076"/>
                  </a:lnTo>
                  <a:lnTo>
                    <a:pt x="15701" y="12969"/>
                  </a:lnTo>
                  <a:lnTo>
                    <a:pt x="14916" y="13076"/>
                  </a:lnTo>
                  <a:lnTo>
                    <a:pt x="14916" y="13795"/>
                  </a:lnTo>
                  <a:lnTo>
                    <a:pt x="15888" y="14061"/>
                  </a:lnTo>
                  <a:lnTo>
                    <a:pt x="15888" y="14487"/>
                  </a:lnTo>
                  <a:lnTo>
                    <a:pt x="14916" y="14487"/>
                  </a:lnTo>
                  <a:lnTo>
                    <a:pt x="14692" y="15153"/>
                  </a:lnTo>
                  <a:lnTo>
                    <a:pt x="15701" y="15579"/>
                  </a:lnTo>
                  <a:lnTo>
                    <a:pt x="15888" y="16405"/>
                  </a:lnTo>
                  <a:lnTo>
                    <a:pt x="14916" y="19973"/>
                  </a:lnTo>
                  <a:lnTo>
                    <a:pt x="14692" y="19973"/>
                  </a:lnTo>
                  <a:lnTo>
                    <a:pt x="13944" y="19281"/>
                  </a:lnTo>
                  <a:lnTo>
                    <a:pt x="14318" y="18189"/>
                  </a:lnTo>
                  <a:lnTo>
                    <a:pt x="13159" y="17763"/>
                  </a:lnTo>
                  <a:lnTo>
                    <a:pt x="11850" y="17497"/>
                  </a:lnTo>
                  <a:lnTo>
                    <a:pt x="10879" y="18029"/>
                  </a:lnTo>
                  <a:lnTo>
                    <a:pt x="9869" y="18029"/>
                  </a:lnTo>
                  <a:lnTo>
                    <a:pt x="9308" y="17097"/>
                  </a:lnTo>
                  <a:lnTo>
                    <a:pt x="7738" y="16272"/>
                  </a:lnTo>
                  <a:lnTo>
                    <a:pt x="6804" y="15313"/>
                  </a:lnTo>
                  <a:lnTo>
                    <a:pt x="5832" y="15153"/>
                  </a:lnTo>
                  <a:lnTo>
                    <a:pt x="5234" y="14887"/>
                  </a:lnTo>
                  <a:lnTo>
                    <a:pt x="4299" y="14594"/>
                  </a:lnTo>
                  <a:lnTo>
                    <a:pt x="3140" y="14594"/>
                  </a:lnTo>
                  <a:lnTo>
                    <a:pt x="2131" y="14061"/>
                  </a:lnTo>
                  <a:lnTo>
                    <a:pt x="224" y="13395"/>
                  </a:lnTo>
                  <a:lnTo>
                    <a:pt x="0" y="12969"/>
                  </a:lnTo>
                  <a:lnTo>
                    <a:pt x="598" y="11984"/>
                  </a:lnTo>
                  <a:lnTo>
                    <a:pt x="2542" y="11158"/>
                  </a:lnTo>
                  <a:lnTo>
                    <a:pt x="2692" y="10466"/>
                  </a:lnTo>
                  <a:lnTo>
                    <a:pt x="2542" y="10067"/>
                  </a:lnTo>
                  <a:lnTo>
                    <a:pt x="2692" y="9374"/>
                  </a:lnTo>
                  <a:lnTo>
                    <a:pt x="2542" y="8389"/>
                  </a:lnTo>
                  <a:lnTo>
                    <a:pt x="2692" y="7590"/>
                  </a:lnTo>
                  <a:lnTo>
                    <a:pt x="2542" y="7190"/>
                  </a:lnTo>
                  <a:lnTo>
                    <a:pt x="1757" y="6471"/>
                  </a:lnTo>
                  <a:lnTo>
                    <a:pt x="2131" y="5939"/>
                  </a:lnTo>
                  <a:lnTo>
                    <a:pt x="2542" y="6205"/>
                  </a:lnTo>
                  <a:lnTo>
                    <a:pt x="3140" y="5513"/>
                  </a:lnTo>
                  <a:lnTo>
                    <a:pt x="3140" y="4687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4000" anchor="ctr">
              <a:spAutoFit/>
            </a:bodyPr>
            <a:lstStyle/>
            <a:p>
              <a:endParaRPr lang="en-SG"/>
            </a:p>
          </p:txBody>
        </p:sp>
        <p:sp>
          <p:nvSpPr>
            <p:cNvPr id="564" name="Freeform 262"/>
            <p:cNvSpPr>
              <a:spLocks noChangeAspect="1"/>
            </p:cNvSpPr>
            <p:nvPr/>
          </p:nvSpPr>
          <p:spPr bwMode="auto">
            <a:xfrm>
              <a:off x="2228850" y="4246563"/>
              <a:ext cx="273050" cy="82550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0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0 h 20000"/>
                <a:gd name="T26" fmla="*/ 2147483647 w 20000"/>
                <a:gd name="T27" fmla="*/ 0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00"/>
                <a:gd name="T67" fmla="*/ 0 h 20000"/>
                <a:gd name="T68" fmla="*/ 20000 w 20000"/>
                <a:gd name="T69" fmla="*/ 20000 h 200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00" h="20000">
                  <a:moveTo>
                    <a:pt x="13222" y="19884"/>
                  </a:moveTo>
                  <a:lnTo>
                    <a:pt x="14310" y="15581"/>
                  </a:lnTo>
                  <a:lnTo>
                    <a:pt x="12134" y="13953"/>
                  </a:lnTo>
                  <a:lnTo>
                    <a:pt x="11464" y="8953"/>
                  </a:lnTo>
                  <a:lnTo>
                    <a:pt x="9079" y="8953"/>
                  </a:lnTo>
                  <a:lnTo>
                    <a:pt x="5649" y="4767"/>
                  </a:lnTo>
                  <a:lnTo>
                    <a:pt x="6276" y="4186"/>
                  </a:lnTo>
                  <a:lnTo>
                    <a:pt x="4100" y="3023"/>
                  </a:lnTo>
                  <a:lnTo>
                    <a:pt x="2385" y="7093"/>
                  </a:lnTo>
                  <a:lnTo>
                    <a:pt x="0" y="7093"/>
                  </a:lnTo>
                  <a:lnTo>
                    <a:pt x="1297" y="4767"/>
                  </a:lnTo>
                  <a:lnTo>
                    <a:pt x="2845" y="2326"/>
                  </a:lnTo>
                  <a:lnTo>
                    <a:pt x="5230" y="0"/>
                  </a:lnTo>
                  <a:lnTo>
                    <a:pt x="7364" y="0"/>
                  </a:lnTo>
                  <a:lnTo>
                    <a:pt x="9749" y="2326"/>
                  </a:lnTo>
                  <a:lnTo>
                    <a:pt x="12134" y="5930"/>
                  </a:lnTo>
                  <a:lnTo>
                    <a:pt x="14310" y="8953"/>
                  </a:lnTo>
                  <a:lnTo>
                    <a:pt x="17113" y="12558"/>
                  </a:lnTo>
                  <a:lnTo>
                    <a:pt x="16695" y="15116"/>
                  </a:lnTo>
                  <a:lnTo>
                    <a:pt x="18410" y="15581"/>
                  </a:lnTo>
                  <a:lnTo>
                    <a:pt x="19958" y="17442"/>
                  </a:lnTo>
                  <a:lnTo>
                    <a:pt x="13222" y="19884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65" name="Freeform 263"/>
            <p:cNvSpPr>
              <a:spLocks noChangeAspect="1"/>
            </p:cNvSpPr>
            <p:nvPr/>
          </p:nvSpPr>
          <p:spPr bwMode="auto">
            <a:xfrm>
              <a:off x="1471613" y="3987800"/>
              <a:ext cx="712787" cy="452438"/>
            </a:xfrm>
            <a:custGeom>
              <a:avLst/>
              <a:gdLst>
                <a:gd name="T0" fmla="*/ 2147483647 w 20000"/>
                <a:gd name="T1" fmla="*/ 0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2147483647 h 20000"/>
                <a:gd name="T94" fmla="*/ 2147483647 w 20000"/>
                <a:gd name="T95" fmla="*/ 2147483647 h 20000"/>
                <a:gd name="T96" fmla="*/ 2147483647 w 20000"/>
                <a:gd name="T97" fmla="*/ 2147483647 h 20000"/>
                <a:gd name="T98" fmla="*/ 2147483647 w 20000"/>
                <a:gd name="T99" fmla="*/ 2147483647 h 20000"/>
                <a:gd name="T100" fmla="*/ 2147483647 w 20000"/>
                <a:gd name="T101" fmla="*/ 2147483647 h 20000"/>
                <a:gd name="T102" fmla="*/ 2147483647 w 20000"/>
                <a:gd name="T103" fmla="*/ 2147483647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0" y="84"/>
                  </a:moveTo>
                  <a:lnTo>
                    <a:pt x="1584" y="0"/>
                  </a:lnTo>
                  <a:lnTo>
                    <a:pt x="1584" y="336"/>
                  </a:lnTo>
                  <a:lnTo>
                    <a:pt x="4160" y="1721"/>
                  </a:lnTo>
                  <a:lnTo>
                    <a:pt x="6144" y="1847"/>
                  </a:lnTo>
                  <a:lnTo>
                    <a:pt x="6144" y="1406"/>
                  </a:lnTo>
                  <a:lnTo>
                    <a:pt x="7392" y="1406"/>
                  </a:lnTo>
                  <a:lnTo>
                    <a:pt x="8304" y="2917"/>
                  </a:lnTo>
                  <a:lnTo>
                    <a:pt x="8464" y="4008"/>
                  </a:lnTo>
                  <a:lnTo>
                    <a:pt x="9360" y="4659"/>
                  </a:lnTo>
                  <a:lnTo>
                    <a:pt x="10032" y="3799"/>
                  </a:lnTo>
                  <a:lnTo>
                    <a:pt x="10704" y="4113"/>
                  </a:lnTo>
                  <a:lnTo>
                    <a:pt x="11280" y="5750"/>
                  </a:lnTo>
                  <a:lnTo>
                    <a:pt x="11616" y="6401"/>
                  </a:lnTo>
                  <a:lnTo>
                    <a:pt x="11776" y="7492"/>
                  </a:lnTo>
                  <a:lnTo>
                    <a:pt x="12848" y="8227"/>
                  </a:lnTo>
                  <a:lnTo>
                    <a:pt x="13088" y="8017"/>
                  </a:lnTo>
                  <a:lnTo>
                    <a:pt x="13024" y="8688"/>
                  </a:lnTo>
                  <a:lnTo>
                    <a:pt x="12688" y="8898"/>
                  </a:lnTo>
                  <a:lnTo>
                    <a:pt x="12592" y="9759"/>
                  </a:lnTo>
                  <a:lnTo>
                    <a:pt x="12432" y="10850"/>
                  </a:lnTo>
                  <a:lnTo>
                    <a:pt x="12272" y="12046"/>
                  </a:lnTo>
                  <a:lnTo>
                    <a:pt x="12592" y="12907"/>
                  </a:lnTo>
                  <a:lnTo>
                    <a:pt x="12272" y="12802"/>
                  </a:lnTo>
                  <a:lnTo>
                    <a:pt x="12592" y="13683"/>
                  </a:lnTo>
                  <a:lnTo>
                    <a:pt x="13024" y="14648"/>
                  </a:lnTo>
                  <a:lnTo>
                    <a:pt x="13280" y="15740"/>
                  </a:lnTo>
                  <a:lnTo>
                    <a:pt x="13936" y="16076"/>
                  </a:lnTo>
                  <a:lnTo>
                    <a:pt x="14352" y="16495"/>
                  </a:lnTo>
                  <a:lnTo>
                    <a:pt x="15408" y="16285"/>
                  </a:lnTo>
                  <a:lnTo>
                    <a:pt x="16096" y="15950"/>
                  </a:lnTo>
                  <a:lnTo>
                    <a:pt x="17008" y="15425"/>
                  </a:lnTo>
                  <a:lnTo>
                    <a:pt x="17248" y="14879"/>
                  </a:lnTo>
                  <a:lnTo>
                    <a:pt x="17504" y="13788"/>
                  </a:lnTo>
                  <a:lnTo>
                    <a:pt x="17824" y="13452"/>
                  </a:lnTo>
                  <a:lnTo>
                    <a:pt x="18576" y="13116"/>
                  </a:lnTo>
                  <a:lnTo>
                    <a:pt x="19136" y="12907"/>
                  </a:lnTo>
                  <a:lnTo>
                    <a:pt x="19984" y="13116"/>
                  </a:lnTo>
                  <a:lnTo>
                    <a:pt x="19984" y="13788"/>
                  </a:lnTo>
                  <a:lnTo>
                    <a:pt x="19568" y="14544"/>
                  </a:lnTo>
                  <a:lnTo>
                    <a:pt x="19136" y="15089"/>
                  </a:lnTo>
                  <a:lnTo>
                    <a:pt x="19392" y="15215"/>
                  </a:lnTo>
                  <a:lnTo>
                    <a:pt x="19136" y="16285"/>
                  </a:lnTo>
                  <a:lnTo>
                    <a:pt x="18912" y="15950"/>
                  </a:lnTo>
                  <a:lnTo>
                    <a:pt x="18736" y="16285"/>
                  </a:lnTo>
                  <a:lnTo>
                    <a:pt x="18480" y="16285"/>
                  </a:lnTo>
                  <a:lnTo>
                    <a:pt x="18080" y="16810"/>
                  </a:lnTo>
                  <a:lnTo>
                    <a:pt x="16832" y="16810"/>
                  </a:lnTo>
                  <a:lnTo>
                    <a:pt x="16576" y="17482"/>
                  </a:lnTo>
                  <a:lnTo>
                    <a:pt x="17168" y="18237"/>
                  </a:lnTo>
                  <a:lnTo>
                    <a:pt x="17008" y="18552"/>
                  </a:lnTo>
                  <a:lnTo>
                    <a:pt x="16160" y="18552"/>
                  </a:lnTo>
                  <a:lnTo>
                    <a:pt x="15760" y="19203"/>
                  </a:lnTo>
                  <a:lnTo>
                    <a:pt x="15920" y="19643"/>
                  </a:lnTo>
                  <a:lnTo>
                    <a:pt x="15664" y="19979"/>
                  </a:lnTo>
                  <a:lnTo>
                    <a:pt x="15248" y="19203"/>
                  </a:lnTo>
                  <a:lnTo>
                    <a:pt x="14352" y="18552"/>
                  </a:lnTo>
                  <a:lnTo>
                    <a:pt x="13760" y="18552"/>
                  </a:lnTo>
                  <a:lnTo>
                    <a:pt x="12688" y="19119"/>
                  </a:lnTo>
                  <a:lnTo>
                    <a:pt x="11280" y="18006"/>
                  </a:lnTo>
                  <a:lnTo>
                    <a:pt x="10032" y="17482"/>
                  </a:lnTo>
                  <a:lnTo>
                    <a:pt x="8960" y="16600"/>
                  </a:lnTo>
                  <a:lnTo>
                    <a:pt x="8048" y="16285"/>
                  </a:lnTo>
                  <a:lnTo>
                    <a:pt x="7040" y="15425"/>
                  </a:lnTo>
                  <a:lnTo>
                    <a:pt x="6544" y="14229"/>
                  </a:lnTo>
                  <a:lnTo>
                    <a:pt x="6800" y="14019"/>
                  </a:lnTo>
                  <a:lnTo>
                    <a:pt x="6800" y="13452"/>
                  </a:lnTo>
                  <a:lnTo>
                    <a:pt x="6976" y="13116"/>
                  </a:lnTo>
                  <a:lnTo>
                    <a:pt x="6720" y="12046"/>
                  </a:lnTo>
                  <a:lnTo>
                    <a:pt x="6304" y="10850"/>
                  </a:lnTo>
                  <a:lnTo>
                    <a:pt x="5632" y="9654"/>
                  </a:lnTo>
                  <a:lnTo>
                    <a:pt x="4384" y="8017"/>
                  </a:lnTo>
                  <a:lnTo>
                    <a:pt x="4640" y="7492"/>
                  </a:lnTo>
                  <a:lnTo>
                    <a:pt x="4560" y="6946"/>
                  </a:lnTo>
                  <a:lnTo>
                    <a:pt x="3904" y="6296"/>
                  </a:lnTo>
                  <a:lnTo>
                    <a:pt x="3904" y="5750"/>
                  </a:lnTo>
                  <a:lnTo>
                    <a:pt x="3568" y="5750"/>
                  </a:lnTo>
                  <a:lnTo>
                    <a:pt x="3232" y="4890"/>
                  </a:lnTo>
                  <a:lnTo>
                    <a:pt x="2656" y="3463"/>
                  </a:lnTo>
                  <a:lnTo>
                    <a:pt x="2656" y="2057"/>
                  </a:lnTo>
                  <a:lnTo>
                    <a:pt x="1504" y="965"/>
                  </a:lnTo>
                  <a:lnTo>
                    <a:pt x="1344" y="2917"/>
                  </a:lnTo>
                  <a:lnTo>
                    <a:pt x="1824" y="3799"/>
                  </a:lnTo>
                  <a:lnTo>
                    <a:pt x="2240" y="4974"/>
                  </a:lnTo>
                  <a:lnTo>
                    <a:pt x="2240" y="5519"/>
                  </a:lnTo>
                  <a:lnTo>
                    <a:pt x="2496" y="5960"/>
                  </a:lnTo>
                  <a:lnTo>
                    <a:pt x="2912" y="7156"/>
                  </a:lnTo>
                  <a:lnTo>
                    <a:pt x="2912" y="6611"/>
                  </a:lnTo>
                  <a:lnTo>
                    <a:pt x="3472" y="8898"/>
                  </a:lnTo>
                  <a:lnTo>
                    <a:pt x="3728" y="9654"/>
                  </a:lnTo>
                  <a:lnTo>
                    <a:pt x="3904" y="10073"/>
                  </a:lnTo>
                  <a:lnTo>
                    <a:pt x="3984" y="10976"/>
                  </a:lnTo>
                  <a:lnTo>
                    <a:pt x="3728" y="11396"/>
                  </a:lnTo>
                  <a:lnTo>
                    <a:pt x="3472" y="10640"/>
                  </a:lnTo>
                  <a:lnTo>
                    <a:pt x="2240" y="8898"/>
                  </a:lnTo>
                  <a:lnTo>
                    <a:pt x="2416" y="7492"/>
                  </a:lnTo>
                  <a:lnTo>
                    <a:pt x="1824" y="6611"/>
                  </a:lnTo>
                  <a:lnTo>
                    <a:pt x="1584" y="6821"/>
                  </a:lnTo>
                  <a:lnTo>
                    <a:pt x="752" y="5519"/>
                  </a:lnTo>
                  <a:lnTo>
                    <a:pt x="1344" y="5750"/>
                  </a:lnTo>
                  <a:lnTo>
                    <a:pt x="1504" y="4890"/>
                  </a:lnTo>
                  <a:lnTo>
                    <a:pt x="912" y="3799"/>
                  </a:lnTo>
                  <a:lnTo>
                    <a:pt x="496" y="3127"/>
                  </a:lnTo>
                  <a:lnTo>
                    <a:pt x="256" y="1406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66" name="Freeform 264"/>
            <p:cNvSpPr>
              <a:spLocks noChangeAspect="1"/>
            </p:cNvSpPr>
            <p:nvPr/>
          </p:nvSpPr>
          <p:spPr bwMode="auto">
            <a:xfrm>
              <a:off x="2146300" y="4432300"/>
              <a:ext cx="112713" cy="93663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0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0 w 20000"/>
                <a:gd name="T45" fmla="*/ 2147483647 h 20000"/>
                <a:gd name="T46" fmla="*/ 2147483647 w 20000"/>
                <a:gd name="T47" fmla="*/ 2147483647 h 200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000"/>
                <a:gd name="T73" fmla="*/ 0 h 20000"/>
                <a:gd name="T74" fmla="*/ 20000 w 20000"/>
                <a:gd name="T75" fmla="*/ 20000 h 200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000" h="20000">
                  <a:moveTo>
                    <a:pt x="1421" y="8934"/>
                  </a:moveTo>
                  <a:lnTo>
                    <a:pt x="3046" y="8934"/>
                  </a:lnTo>
                  <a:lnTo>
                    <a:pt x="5787" y="5787"/>
                  </a:lnTo>
                  <a:lnTo>
                    <a:pt x="8832" y="4772"/>
                  </a:lnTo>
                  <a:lnTo>
                    <a:pt x="11574" y="2030"/>
                  </a:lnTo>
                  <a:lnTo>
                    <a:pt x="12589" y="609"/>
                  </a:lnTo>
                  <a:lnTo>
                    <a:pt x="14112" y="2030"/>
                  </a:lnTo>
                  <a:lnTo>
                    <a:pt x="19898" y="0"/>
                  </a:lnTo>
                  <a:lnTo>
                    <a:pt x="19898" y="2030"/>
                  </a:lnTo>
                  <a:lnTo>
                    <a:pt x="19289" y="4772"/>
                  </a:lnTo>
                  <a:lnTo>
                    <a:pt x="18274" y="8325"/>
                  </a:lnTo>
                  <a:lnTo>
                    <a:pt x="17766" y="12589"/>
                  </a:lnTo>
                  <a:lnTo>
                    <a:pt x="17766" y="16751"/>
                  </a:lnTo>
                  <a:lnTo>
                    <a:pt x="17766" y="19898"/>
                  </a:lnTo>
                  <a:lnTo>
                    <a:pt x="15127" y="19898"/>
                  </a:lnTo>
                  <a:lnTo>
                    <a:pt x="12589" y="18274"/>
                  </a:lnTo>
                  <a:lnTo>
                    <a:pt x="9949" y="15228"/>
                  </a:lnTo>
                  <a:lnTo>
                    <a:pt x="7310" y="14112"/>
                  </a:lnTo>
                  <a:lnTo>
                    <a:pt x="8832" y="18274"/>
                  </a:lnTo>
                  <a:lnTo>
                    <a:pt x="7310" y="18274"/>
                  </a:lnTo>
                  <a:lnTo>
                    <a:pt x="5787" y="15736"/>
                  </a:lnTo>
                  <a:lnTo>
                    <a:pt x="3046" y="13096"/>
                  </a:lnTo>
                  <a:lnTo>
                    <a:pt x="0" y="8934"/>
                  </a:lnTo>
                  <a:lnTo>
                    <a:pt x="1421" y="8934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4000" anchor="ctr">
              <a:spAutoFit/>
            </a:bodyPr>
            <a:lstStyle/>
            <a:p>
              <a:endParaRPr lang="en-SG"/>
            </a:p>
          </p:txBody>
        </p:sp>
        <p:sp>
          <p:nvSpPr>
            <p:cNvPr id="567" name="Freeform 265"/>
            <p:cNvSpPr>
              <a:spLocks noChangeAspect="1"/>
            </p:cNvSpPr>
            <p:nvPr/>
          </p:nvSpPr>
          <p:spPr bwMode="auto">
            <a:xfrm>
              <a:off x="2255838" y="4556125"/>
              <a:ext cx="146050" cy="52388"/>
            </a:xfrm>
            <a:custGeom>
              <a:avLst/>
              <a:gdLst>
                <a:gd name="T0" fmla="*/ 2147483647 w 20000"/>
                <a:gd name="T1" fmla="*/ 0 h 20000"/>
                <a:gd name="T2" fmla="*/ 2147483647 w 20000"/>
                <a:gd name="T3" fmla="*/ 802425928 h 20000"/>
                <a:gd name="T4" fmla="*/ 2147483647 w 20000"/>
                <a:gd name="T5" fmla="*/ 802425928 h 20000"/>
                <a:gd name="T6" fmla="*/ 2147483647 w 20000"/>
                <a:gd name="T7" fmla="*/ 1554441376 h 20000"/>
                <a:gd name="T8" fmla="*/ 2147483647 w 20000"/>
                <a:gd name="T9" fmla="*/ 802425928 h 20000"/>
                <a:gd name="T10" fmla="*/ 2147483647 w 20000"/>
                <a:gd name="T11" fmla="*/ 0 h 20000"/>
                <a:gd name="T12" fmla="*/ 2147483647 w 20000"/>
                <a:gd name="T13" fmla="*/ 300881601 h 20000"/>
                <a:gd name="T14" fmla="*/ 2147483647 w 20000"/>
                <a:gd name="T15" fmla="*/ 1554441376 h 20000"/>
                <a:gd name="T16" fmla="*/ 2147483647 w 20000"/>
                <a:gd name="T17" fmla="*/ 2055981931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1554441376 h 20000"/>
                <a:gd name="T34" fmla="*/ 2147483647 w 20000"/>
                <a:gd name="T35" fmla="*/ 1554441376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0 w 20000"/>
                <a:gd name="T51" fmla="*/ 2055981931 h 20000"/>
                <a:gd name="T52" fmla="*/ 0 w 20000"/>
                <a:gd name="T53" fmla="*/ 1554441376 h 20000"/>
                <a:gd name="T54" fmla="*/ 2147483647 w 20000"/>
                <a:gd name="T55" fmla="*/ 0 h 20000"/>
                <a:gd name="T56" fmla="*/ 2147483647 w 20000"/>
                <a:gd name="T57" fmla="*/ 0 h 200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000"/>
                <a:gd name="T88" fmla="*/ 0 h 20000"/>
                <a:gd name="T89" fmla="*/ 20000 w 20000"/>
                <a:gd name="T90" fmla="*/ 20000 h 200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000" h="20000">
                  <a:moveTo>
                    <a:pt x="2039" y="0"/>
                  </a:moveTo>
                  <a:lnTo>
                    <a:pt x="2902" y="2936"/>
                  </a:lnTo>
                  <a:lnTo>
                    <a:pt x="4000" y="2936"/>
                  </a:lnTo>
                  <a:lnTo>
                    <a:pt x="6118" y="5688"/>
                  </a:lnTo>
                  <a:lnTo>
                    <a:pt x="9333" y="2936"/>
                  </a:lnTo>
                  <a:lnTo>
                    <a:pt x="11373" y="0"/>
                  </a:lnTo>
                  <a:lnTo>
                    <a:pt x="15451" y="1101"/>
                  </a:lnTo>
                  <a:lnTo>
                    <a:pt x="18667" y="5688"/>
                  </a:lnTo>
                  <a:lnTo>
                    <a:pt x="19922" y="7523"/>
                  </a:lnTo>
                  <a:lnTo>
                    <a:pt x="19922" y="13211"/>
                  </a:lnTo>
                  <a:lnTo>
                    <a:pt x="18667" y="17982"/>
                  </a:lnTo>
                  <a:lnTo>
                    <a:pt x="17804" y="16147"/>
                  </a:lnTo>
                  <a:lnTo>
                    <a:pt x="17020" y="19817"/>
                  </a:lnTo>
                  <a:lnTo>
                    <a:pt x="15843" y="12294"/>
                  </a:lnTo>
                  <a:lnTo>
                    <a:pt x="16706" y="8624"/>
                  </a:lnTo>
                  <a:lnTo>
                    <a:pt x="15451" y="8624"/>
                  </a:lnTo>
                  <a:lnTo>
                    <a:pt x="13804" y="5688"/>
                  </a:lnTo>
                  <a:lnTo>
                    <a:pt x="12157" y="5688"/>
                  </a:lnTo>
                  <a:lnTo>
                    <a:pt x="8549" y="12294"/>
                  </a:lnTo>
                  <a:lnTo>
                    <a:pt x="10118" y="17982"/>
                  </a:lnTo>
                  <a:lnTo>
                    <a:pt x="7373" y="19817"/>
                  </a:lnTo>
                  <a:lnTo>
                    <a:pt x="6118" y="15046"/>
                  </a:lnTo>
                  <a:lnTo>
                    <a:pt x="5255" y="15046"/>
                  </a:lnTo>
                  <a:lnTo>
                    <a:pt x="3686" y="12294"/>
                  </a:lnTo>
                  <a:lnTo>
                    <a:pt x="784" y="10459"/>
                  </a:lnTo>
                  <a:lnTo>
                    <a:pt x="0" y="7523"/>
                  </a:lnTo>
                  <a:lnTo>
                    <a:pt x="0" y="5688"/>
                  </a:lnTo>
                  <a:lnTo>
                    <a:pt x="784" y="0"/>
                  </a:lnTo>
                  <a:lnTo>
                    <a:pt x="2039" y="0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4000" anchor="ctr">
              <a:spAutoFit/>
            </a:bodyPr>
            <a:lstStyle/>
            <a:p>
              <a:endParaRPr lang="en-SG"/>
            </a:p>
          </p:txBody>
        </p:sp>
        <p:sp>
          <p:nvSpPr>
            <p:cNvPr id="568" name="Freeform 266"/>
            <p:cNvSpPr>
              <a:spLocks noChangeAspect="1"/>
            </p:cNvSpPr>
            <p:nvPr/>
          </p:nvSpPr>
          <p:spPr bwMode="auto">
            <a:xfrm>
              <a:off x="2781300" y="5187950"/>
              <a:ext cx="220663" cy="187325"/>
            </a:xfrm>
            <a:custGeom>
              <a:avLst/>
              <a:gdLst>
                <a:gd name="T0" fmla="*/ 0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0 h 20000"/>
                <a:gd name="T10" fmla="*/ 2147483647 w 20000"/>
                <a:gd name="T11" fmla="*/ 0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0 w 20000"/>
                <a:gd name="T55" fmla="*/ 2147483647 h 200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000"/>
                <a:gd name="T85" fmla="*/ 0 h 20000"/>
                <a:gd name="T86" fmla="*/ 20000 w 20000"/>
                <a:gd name="T87" fmla="*/ 20000 h 2000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000" h="20000">
                  <a:moveTo>
                    <a:pt x="0" y="5772"/>
                  </a:moveTo>
                  <a:lnTo>
                    <a:pt x="1337" y="3696"/>
                  </a:lnTo>
                  <a:lnTo>
                    <a:pt x="823" y="2076"/>
                  </a:lnTo>
                  <a:lnTo>
                    <a:pt x="2108" y="810"/>
                  </a:lnTo>
                  <a:lnTo>
                    <a:pt x="2108" y="0"/>
                  </a:lnTo>
                  <a:lnTo>
                    <a:pt x="8792" y="0"/>
                  </a:lnTo>
                  <a:lnTo>
                    <a:pt x="10386" y="1570"/>
                  </a:lnTo>
                  <a:lnTo>
                    <a:pt x="11671" y="6278"/>
                  </a:lnTo>
                  <a:lnTo>
                    <a:pt x="16504" y="6532"/>
                  </a:lnTo>
                  <a:lnTo>
                    <a:pt x="18098" y="10532"/>
                  </a:lnTo>
                  <a:lnTo>
                    <a:pt x="18920" y="9924"/>
                  </a:lnTo>
                  <a:lnTo>
                    <a:pt x="19949" y="11038"/>
                  </a:lnTo>
                  <a:lnTo>
                    <a:pt x="19434" y="13114"/>
                  </a:lnTo>
                  <a:lnTo>
                    <a:pt x="19949" y="15190"/>
                  </a:lnTo>
                  <a:lnTo>
                    <a:pt x="19434" y="17266"/>
                  </a:lnTo>
                  <a:lnTo>
                    <a:pt x="17584" y="18886"/>
                  </a:lnTo>
                  <a:lnTo>
                    <a:pt x="15424" y="19949"/>
                  </a:lnTo>
                  <a:lnTo>
                    <a:pt x="13316" y="18886"/>
                  </a:lnTo>
                  <a:lnTo>
                    <a:pt x="10900" y="18633"/>
                  </a:lnTo>
                  <a:lnTo>
                    <a:pt x="11671" y="16506"/>
                  </a:lnTo>
                  <a:lnTo>
                    <a:pt x="12494" y="15190"/>
                  </a:lnTo>
                  <a:lnTo>
                    <a:pt x="13059" y="13367"/>
                  </a:lnTo>
                  <a:lnTo>
                    <a:pt x="11979" y="12608"/>
                  </a:lnTo>
                  <a:lnTo>
                    <a:pt x="9563" y="12101"/>
                  </a:lnTo>
                  <a:lnTo>
                    <a:pt x="7455" y="11038"/>
                  </a:lnTo>
                  <a:lnTo>
                    <a:pt x="4833" y="10532"/>
                  </a:lnTo>
                  <a:lnTo>
                    <a:pt x="2622" y="8405"/>
                  </a:lnTo>
                  <a:lnTo>
                    <a:pt x="0" y="5772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69" name="Freeform 267"/>
            <p:cNvSpPr>
              <a:spLocks noChangeAspect="1"/>
            </p:cNvSpPr>
            <p:nvPr/>
          </p:nvSpPr>
          <p:spPr bwMode="auto">
            <a:xfrm>
              <a:off x="2295525" y="4757738"/>
              <a:ext cx="323850" cy="406400"/>
            </a:xfrm>
            <a:custGeom>
              <a:avLst/>
              <a:gdLst>
                <a:gd name="T0" fmla="*/ 2147483647 w 20000"/>
                <a:gd name="T1" fmla="*/ 0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2147483647 h 20000"/>
                <a:gd name="T94" fmla="*/ 2147483647 w 20000"/>
                <a:gd name="T95" fmla="*/ 2147483647 h 20000"/>
                <a:gd name="T96" fmla="*/ 2147483647 w 20000"/>
                <a:gd name="T97" fmla="*/ 2147483647 h 20000"/>
                <a:gd name="T98" fmla="*/ 0 w 20000"/>
                <a:gd name="T99" fmla="*/ 2147483647 h 20000"/>
                <a:gd name="T100" fmla="*/ 0 w 20000"/>
                <a:gd name="T101" fmla="*/ 2147483647 h 20000"/>
                <a:gd name="T102" fmla="*/ 2147483647 w 20000"/>
                <a:gd name="T103" fmla="*/ 2147483647 h 20000"/>
                <a:gd name="T104" fmla="*/ 2147483647 w 20000"/>
                <a:gd name="T105" fmla="*/ 2147483647 h 20000"/>
                <a:gd name="T106" fmla="*/ 2147483647 w 20000"/>
                <a:gd name="T107" fmla="*/ 2147483647 h 20000"/>
                <a:gd name="T108" fmla="*/ 2147483647 w 20000"/>
                <a:gd name="T109" fmla="*/ 2147483647 h 20000"/>
                <a:gd name="T110" fmla="*/ 2147483647 w 20000"/>
                <a:gd name="T111" fmla="*/ 2147483647 h 20000"/>
                <a:gd name="T112" fmla="*/ 2147483647 w 20000"/>
                <a:gd name="T113" fmla="*/ 2147483647 h 20000"/>
                <a:gd name="T114" fmla="*/ 2147483647 w 20000"/>
                <a:gd name="T115" fmla="*/ 2147483647 h 20000"/>
                <a:gd name="T116" fmla="*/ 2147483647 w 20000"/>
                <a:gd name="T117" fmla="*/ 2147483647 h 20000"/>
                <a:gd name="T118" fmla="*/ 2147483647 w 20000"/>
                <a:gd name="T119" fmla="*/ 2147483647 h 20000"/>
                <a:gd name="T120" fmla="*/ 2147483647 w 20000"/>
                <a:gd name="T121" fmla="*/ 2147483647 h 20000"/>
                <a:gd name="T122" fmla="*/ 2147483647 w 20000"/>
                <a:gd name="T123" fmla="*/ 0 h 200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000"/>
                <a:gd name="T187" fmla="*/ 0 h 20000"/>
                <a:gd name="T188" fmla="*/ 20000 w 20000"/>
                <a:gd name="T189" fmla="*/ 20000 h 200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000" h="20000">
                  <a:moveTo>
                    <a:pt x="8546" y="0"/>
                  </a:moveTo>
                  <a:lnTo>
                    <a:pt x="9107" y="234"/>
                  </a:lnTo>
                  <a:lnTo>
                    <a:pt x="10018" y="374"/>
                  </a:lnTo>
                  <a:lnTo>
                    <a:pt x="10893" y="1193"/>
                  </a:lnTo>
                  <a:lnTo>
                    <a:pt x="12329" y="1918"/>
                  </a:lnTo>
                  <a:lnTo>
                    <a:pt x="12890" y="2760"/>
                  </a:lnTo>
                  <a:lnTo>
                    <a:pt x="13835" y="2760"/>
                  </a:lnTo>
                  <a:lnTo>
                    <a:pt x="14711" y="2292"/>
                  </a:lnTo>
                  <a:lnTo>
                    <a:pt x="15972" y="2526"/>
                  </a:lnTo>
                  <a:lnTo>
                    <a:pt x="17058" y="2901"/>
                  </a:lnTo>
                  <a:lnTo>
                    <a:pt x="16708" y="3860"/>
                  </a:lnTo>
                  <a:lnTo>
                    <a:pt x="17408" y="4468"/>
                  </a:lnTo>
                  <a:lnTo>
                    <a:pt x="16182" y="4468"/>
                  </a:lnTo>
                  <a:lnTo>
                    <a:pt x="13625" y="5310"/>
                  </a:lnTo>
                  <a:lnTo>
                    <a:pt x="12890" y="6058"/>
                  </a:lnTo>
                  <a:lnTo>
                    <a:pt x="12750" y="7018"/>
                  </a:lnTo>
                  <a:lnTo>
                    <a:pt x="11804" y="7368"/>
                  </a:lnTo>
                  <a:lnTo>
                    <a:pt x="11804" y="8585"/>
                  </a:lnTo>
                  <a:lnTo>
                    <a:pt x="12750" y="9544"/>
                  </a:lnTo>
                  <a:lnTo>
                    <a:pt x="13625" y="10175"/>
                  </a:lnTo>
                  <a:lnTo>
                    <a:pt x="14711" y="10526"/>
                  </a:lnTo>
                  <a:lnTo>
                    <a:pt x="16182" y="10526"/>
                  </a:lnTo>
                  <a:lnTo>
                    <a:pt x="17058" y="10175"/>
                  </a:lnTo>
                  <a:lnTo>
                    <a:pt x="17058" y="11743"/>
                  </a:lnTo>
                  <a:lnTo>
                    <a:pt x="17618" y="11743"/>
                  </a:lnTo>
                  <a:lnTo>
                    <a:pt x="18529" y="11743"/>
                  </a:lnTo>
                  <a:lnTo>
                    <a:pt x="19965" y="13310"/>
                  </a:lnTo>
                  <a:lnTo>
                    <a:pt x="19440" y="14620"/>
                  </a:lnTo>
                  <a:lnTo>
                    <a:pt x="19440" y="15485"/>
                  </a:lnTo>
                  <a:lnTo>
                    <a:pt x="19054" y="16585"/>
                  </a:lnTo>
                  <a:lnTo>
                    <a:pt x="18354" y="16444"/>
                  </a:lnTo>
                  <a:lnTo>
                    <a:pt x="18354" y="17053"/>
                  </a:lnTo>
                  <a:lnTo>
                    <a:pt x="19440" y="17661"/>
                  </a:lnTo>
                  <a:lnTo>
                    <a:pt x="19790" y="17661"/>
                  </a:lnTo>
                  <a:lnTo>
                    <a:pt x="19440" y="18152"/>
                  </a:lnTo>
                  <a:lnTo>
                    <a:pt x="19054" y="18994"/>
                  </a:lnTo>
                  <a:lnTo>
                    <a:pt x="18529" y="19602"/>
                  </a:lnTo>
                  <a:lnTo>
                    <a:pt x="17968" y="19977"/>
                  </a:lnTo>
                  <a:lnTo>
                    <a:pt x="16532" y="19111"/>
                  </a:lnTo>
                  <a:lnTo>
                    <a:pt x="15061" y="18386"/>
                  </a:lnTo>
                  <a:lnTo>
                    <a:pt x="12329" y="17427"/>
                  </a:lnTo>
                  <a:lnTo>
                    <a:pt x="10368" y="16585"/>
                  </a:lnTo>
                  <a:lnTo>
                    <a:pt x="8371" y="15135"/>
                  </a:lnTo>
                  <a:lnTo>
                    <a:pt x="7671" y="13567"/>
                  </a:lnTo>
                  <a:lnTo>
                    <a:pt x="6550" y="12936"/>
                  </a:lnTo>
                  <a:lnTo>
                    <a:pt x="6025" y="11743"/>
                  </a:lnTo>
                  <a:lnTo>
                    <a:pt x="4729" y="10526"/>
                  </a:lnTo>
                  <a:lnTo>
                    <a:pt x="3818" y="9170"/>
                  </a:lnTo>
                  <a:lnTo>
                    <a:pt x="2382" y="7626"/>
                  </a:lnTo>
                  <a:lnTo>
                    <a:pt x="0" y="6292"/>
                  </a:lnTo>
                  <a:lnTo>
                    <a:pt x="0" y="4725"/>
                  </a:lnTo>
                  <a:lnTo>
                    <a:pt x="736" y="4094"/>
                  </a:lnTo>
                  <a:lnTo>
                    <a:pt x="1821" y="3766"/>
                  </a:lnTo>
                  <a:lnTo>
                    <a:pt x="1471" y="4725"/>
                  </a:lnTo>
                  <a:lnTo>
                    <a:pt x="2382" y="4819"/>
                  </a:lnTo>
                  <a:lnTo>
                    <a:pt x="3643" y="5310"/>
                  </a:lnTo>
                  <a:lnTo>
                    <a:pt x="4168" y="4351"/>
                  </a:lnTo>
                  <a:lnTo>
                    <a:pt x="5289" y="3392"/>
                  </a:lnTo>
                  <a:lnTo>
                    <a:pt x="7110" y="2901"/>
                  </a:lnTo>
                  <a:lnTo>
                    <a:pt x="8546" y="1801"/>
                  </a:lnTo>
                  <a:lnTo>
                    <a:pt x="9457" y="959"/>
                  </a:lnTo>
                  <a:lnTo>
                    <a:pt x="8546" y="0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4000" anchor="ctr">
              <a:spAutoFit/>
            </a:bodyPr>
            <a:lstStyle/>
            <a:p>
              <a:endParaRPr lang="en-SG"/>
            </a:p>
          </p:txBody>
        </p:sp>
        <p:sp>
          <p:nvSpPr>
            <p:cNvPr id="570" name="Freeform 268"/>
            <p:cNvSpPr>
              <a:spLocks noChangeAspect="1"/>
            </p:cNvSpPr>
            <p:nvPr/>
          </p:nvSpPr>
          <p:spPr bwMode="auto">
            <a:xfrm>
              <a:off x="2816225" y="4464050"/>
              <a:ext cx="3175" cy="793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0" y="18824"/>
                  </a:moveTo>
                  <a:lnTo>
                    <a:pt x="0" y="0"/>
                  </a:lnTo>
                  <a:lnTo>
                    <a:pt x="16667" y="0"/>
                  </a:lnTo>
                  <a:lnTo>
                    <a:pt x="16667" y="7059"/>
                  </a:lnTo>
                  <a:lnTo>
                    <a:pt x="0" y="18824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71" name="Freeform 269"/>
            <p:cNvSpPr>
              <a:spLocks noChangeAspect="1"/>
            </p:cNvSpPr>
            <p:nvPr/>
          </p:nvSpPr>
          <p:spPr bwMode="auto">
            <a:xfrm>
              <a:off x="2879725" y="4632325"/>
              <a:ext cx="109538" cy="93663"/>
            </a:xfrm>
            <a:custGeom>
              <a:avLst/>
              <a:gdLst>
                <a:gd name="T0" fmla="*/ 2147483647 w 20000"/>
                <a:gd name="T1" fmla="*/ 0 h 20000"/>
                <a:gd name="T2" fmla="*/ 2147483647 w 20000"/>
                <a:gd name="T3" fmla="*/ 2147483647 h 20000"/>
                <a:gd name="T4" fmla="*/ 2147483647 w 20000"/>
                <a:gd name="T5" fmla="*/ 0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0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0 h 2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000"/>
                <a:gd name="T52" fmla="*/ 0 h 20000"/>
                <a:gd name="T53" fmla="*/ 20000 w 20000"/>
                <a:gd name="T54" fmla="*/ 20000 h 200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000" h="20000">
                  <a:moveTo>
                    <a:pt x="5285" y="0"/>
                  </a:moveTo>
                  <a:lnTo>
                    <a:pt x="10777" y="1563"/>
                  </a:lnTo>
                  <a:lnTo>
                    <a:pt x="15026" y="0"/>
                  </a:lnTo>
                  <a:lnTo>
                    <a:pt x="19896" y="1563"/>
                  </a:lnTo>
                  <a:lnTo>
                    <a:pt x="17202" y="4271"/>
                  </a:lnTo>
                  <a:lnTo>
                    <a:pt x="18238" y="10208"/>
                  </a:lnTo>
                  <a:lnTo>
                    <a:pt x="19275" y="12917"/>
                  </a:lnTo>
                  <a:lnTo>
                    <a:pt x="16684" y="17188"/>
                  </a:lnTo>
                  <a:lnTo>
                    <a:pt x="15026" y="15625"/>
                  </a:lnTo>
                  <a:lnTo>
                    <a:pt x="10777" y="16667"/>
                  </a:lnTo>
                  <a:lnTo>
                    <a:pt x="9741" y="19896"/>
                  </a:lnTo>
                  <a:lnTo>
                    <a:pt x="6943" y="19375"/>
                  </a:lnTo>
                  <a:lnTo>
                    <a:pt x="4249" y="12292"/>
                  </a:lnTo>
                  <a:lnTo>
                    <a:pt x="0" y="9688"/>
                  </a:lnTo>
                  <a:lnTo>
                    <a:pt x="1036" y="5938"/>
                  </a:lnTo>
                  <a:lnTo>
                    <a:pt x="4249" y="4271"/>
                  </a:lnTo>
                  <a:lnTo>
                    <a:pt x="5285" y="0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4000" anchor="ctr">
              <a:spAutoFit/>
            </a:bodyPr>
            <a:lstStyle/>
            <a:p>
              <a:endParaRPr lang="en-SG"/>
            </a:p>
          </p:txBody>
        </p:sp>
        <p:sp>
          <p:nvSpPr>
            <p:cNvPr id="572" name="Freeform 270"/>
            <p:cNvSpPr>
              <a:spLocks noChangeAspect="1"/>
            </p:cNvSpPr>
            <p:nvPr/>
          </p:nvSpPr>
          <p:spPr bwMode="auto">
            <a:xfrm>
              <a:off x="2924175" y="5432425"/>
              <a:ext cx="123825" cy="119063"/>
            </a:xfrm>
            <a:custGeom>
              <a:avLst/>
              <a:gdLst>
                <a:gd name="T0" fmla="*/ 2147483647 w 20000"/>
                <a:gd name="T1" fmla="*/ 0 h 20000"/>
                <a:gd name="T2" fmla="*/ 2147483647 w 20000"/>
                <a:gd name="T3" fmla="*/ 0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0 w 20000"/>
                <a:gd name="T27" fmla="*/ 2147483647 h 20000"/>
                <a:gd name="T28" fmla="*/ 0 w 20000"/>
                <a:gd name="T29" fmla="*/ 2147483647 h 20000"/>
                <a:gd name="T30" fmla="*/ 0 w 20000"/>
                <a:gd name="T31" fmla="*/ 2147483647 h 20000"/>
                <a:gd name="T32" fmla="*/ 0 w 20000"/>
                <a:gd name="T33" fmla="*/ 2147483647 h 20000"/>
                <a:gd name="T34" fmla="*/ 0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0 h 2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000"/>
                <a:gd name="T64" fmla="*/ 0 h 20000"/>
                <a:gd name="T65" fmla="*/ 20000 w 20000"/>
                <a:gd name="T66" fmla="*/ 20000 h 200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000" h="20000">
                  <a:moveTo>
                    <a:pt x="2385" y="0"/>
                  </a:moveTo>
                  <a:lnTo>
                    <a:pt x="3761" y="0"/>
                  </a:lnTo>
                  <a:lnTo>
                    <a:pt x="8991" y="3280"/>
                  </a:lnTo>
                  <a:lnTo>
                    <a:pt x="11284" y="3280"/>
                  </a:lnTo>
                  <a:lnTo>
                    <a:pt x="15138" y="5840"/>
                  </a:lnTo>
                  <a:lnTo>
                    <a:pt x="19908" y="9120"/>
                  </a:lnTo>
                  <a:lnTo>
                    <a:pt x="18899" y="11280"/>
                  </a:lnTo>
                  <a:lnTo>
                    <a:pt x="19908" y="14080"/>
                  </a:lnTo>
                  <a:lnTo>
                    <a:pt x="17523" y="17440"/>
                  </a:lnTo>
                  <a:lnTo>
                    <a:pt x="15138" y="19440"/>
                  </a:lnTo>
                  <a:lnTo>
                    <a:pt x="9908" y="19920"/>
                  </a:lnTo>
                  <a:lnTo>
                    <a:pt x="6147" y="17840"/>
                  </a:lnTo>
                  <a:lnTo>
                    <a:pt x="2844" y="17440"/>
                  </a:lnTo>
                  <a:lnTo>
                    <a:pt x="0" y="16160"/>
                  </a:lnTo>
                  <a:lnTo>
                    <a:pt x="0" y="12480"/>
                  </a:lnTo>
                  <a:lnTo>
                    <a:pt x="0" y="12080"/>
                  </a:lnTo>
                  <a:lnTo>
                    <a:pt x="0" y="10000"/>
                  </a:lnTo>
                  <a:lnTo>
                    <a:pt x="0" y="6720"/>
                  </a:lnTo>
                  <a:lnTo>
                    <a:pt x="367" y="3280"/>
                  </a:lnTo>
                  <a:lnTo>
                    <a:pt x="367" y="480"/>
                  </a:lnTo>
                  <a:lnTo>
                    <a:pt x="2385" y="0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73" name="Freeform 271"/>
            <p:cNvSpPr>
              <a:spLocks noChangeAspect="1"/>
            </p:cNvSpPr>
            <p:nvPr/>
          </p:nvSpPr>
          <p:spPr bwMode="auto">
            <a:xfrm>
              <a:off x="2505075" y="4498975"/>
              <a:ext cx="338138" cy="246063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0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0 h 200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000"/>
                <a:gd name="T106" fmla="*/ 0 h 20000"/>
                <a:gd name="T107" fmla="*/ 20000 w 20000"/>
                <a:gd name="T108" fmla="*/ 20000 h 200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000" h="20000">
                  <a:moveTo>
                    <a:pt x="3149" y="0"/>
                  </a:moveTo>
                  <a:lnTo>
                    <a:pt x="2077" y="1429"/>
                  </a:lnTo>
                  <a:lnTo>
                    <a:pt x="2077" y="2008"/>
                  </a:lnTo>
                  <a:lnTo>
                    <a:pt x="2077" y="3243"/>
                  </a:lnTo>
                  <a:lnTo>
                    <a:pt x="1575" y="4208"/>
                  </a:lnTo>
                  <a:lnTo>
                    <a:pt x="2077" y="5598"/>
                  </a:lnTo>
                  <a:lnTo>
                    <a:pt x="2948" y="5598"/>
                  </a:lnTo>
                  <a:lnTo>
                    <a:pt x="3149" y="4208"/>
                  </a:lnTo>
                  <a:lnTo>
                    <a:pt x="2948" y="2625"/>
                  </a:lnTo>
                  <a:lnTo>
                    <a:pt x="3484" y="2008"/>
                  </a:lnTo>
                  <a:lnTo>
                    <a:pt x="4858" y="1583"/>
                  </a:lnTo>
                  <a:lnTo>
                    <a:pt x="4523" y="1004"/>
                  </a:lnTo>
                  <a:lnTo>
                    <a:pt x="4858" y="0"/>
                  </a:lnTo>
                  <a:lnTo>
                    <a:pt x="5360" y="1429"/>
                  </a:lnTo>
                  <a:lnTo>
                    <a:pt x="5896" y="1429"/>
                  </a:lnTo>
                  <a:lnTo>
                    <a:pt x="7136" y="2008"/>
                  </a:lnTo>
                  <a:lnTo>
                    <a:pt x="7270" y="3012"/>
                  </a:lnTo>
                  <a:lnTo>
                    <a:pt x="9045" y="3012"/>
                  </a:lnTo>
                  <a:lnTo>
                    <a:pt x="10419" y="3012"/>
                  </a:lnTo>
                  <a:lnTo>
                    <a:pt x="10921" y="3629"/>
                  </a:lnTo>
                  <a:lnTo>
                    <a:pt x="12663" y="3784"/>
                  </a:lnTo>
                  <a:lnTo>
                    <a:pt x="14070" y="3243"/>
                  </a:lnTo>
                  <a:lnTo>
                    <a:pt x="13166" y="3012"/>
                  </a:lnTo>
                  <a:lnTo>
                    <a:pt x="16817" y="3012"/>
                  </a:lnTo>
                  <a:lnTo>
                    <a:pt x="15444" y="3243"/>
                  </a:lnTo>
                  <a:lnTo>
                    <a:pt x="16114" y="4208"/>
                  </a:lnTo>
                  <a:lnTo>
                    <a:pt x="17521" y="4208"/>
                  </a:lnTo>
                  <a:lnTo>
                    <a:pt x="18392" y="5212"/>
                  </a:lnTo>
                  <a:lnTo>
                    <a:pt x="18559" y="6409"/>
                  </a:lnTo>
                  <a:lnTo>
                    <a:pt x="19062" y="6409"/>
                  </a:lnTo>
                  <a:lnTo>
                    <a:pt x="19966" y="7181"/>
                  </a:lnTo>
                  <a:lnTo>
                    <a:pt x="18559" y="8378"/>
                  </a:lnTo>
                  <a:lnTo>
                    <a:pt x="19062" y="9382"/>
                  </a:lnTo>
                  <a:lnTo>
                    <a:pt x="18023" y="9807"/>
                  </a:lnTo>
                  <a:lnTo>
                    <a:pt x="18023" y="10425"/>
                  </a:lnTo>
                  <a:lnTo>
                    <a:pt x="17521" y="11390"/>
                  </a:lnTo>
                  <a:lnTo>
                    <a:pt x="18559" y="12587"/>
                  </a:lnTo>
                  <a:lnTo>
                    <a:pt x="17521" y="13591"/>
                  </a:lnTo>
                  <a:lnTo>
                    <a:pt x="15779" y="14208"/>
                  </a:lnTo>
                  <a:lnTo>
                    <a:pt x="15276" y="14788"/>
                  </a:lnTo>
                  <a:lnTo>
                    <a:pt x="13534" y="14208"/>
                  </a:lnTo>
                  <a:lnTo>
                    <a:pt x="12127" y="14208"/>
                  </a:lnTo>
                  <a:lnTo>
                    <a:pt x="13166" y="15174"/>
                  </a:lnTo>
                  <a:lnTo>
                    <a:pt x="13032" y="16757"/>
                  </a:lnTo>
                  <a:lnTo>
                    <a:pt x="14405" y="17143"/>
                  </a:lnTo>
                  <a:lnTo>
                    <a:pt x="14573" y="17761"/>
                  </a:lnTo>
                  <a:lnTo>
                    <a:pt x="13166" y="18803"/>
                  </a:lnTo>
                  <a:lnTo>
                    <a:pt x="10921" y="19768"/>
                  </a:lnTo>
                  <a:lnTo>
                    <a:pt x="9883" y="19961"/>
                  </a:lnTo>
                  <a:lnTo>
                    <a:pt x="9045" y="19382"/>
                  </a:lnTo>
                  <a:lnTo>
                    <a:pt x="8509" y="17375"/>
                  </a:lnTo>
                  <a:lnTo>
                    <a:pt x="8174" y="16178"/>
                  </a:lnTo>
                  <a:lnTo>
                    <a:pt x="8509" y="15174"/>
                  </a:lnTo>
                  <a:lnTo>
                    <a:pt x="7973" y="14208"/>
                  </a:lnTo>
                  <a:lnTo>
                    <a:pt x="7638" y="12162"/>
                  </a:lnTo>
                  <a:lnTo>
                    <a:pt x="8509" y="10579"/>
                  </a:lnTo>
                  <a:lnTo>
                    <a:pt x="5360" y="10579"/>
                  </a:lnTo>
                  <a:lnTo>
                    <a:pt x="4523" y="9382"/>
                  </a:lnTo>
                  <a:lnTo>
                    <a:pt x="2278" y="9382"/>
                  </a:lnTo>
                  <a:lnTo>
                    <a:pt x="1240" y="8378"/>
                  </a:lnTo>
                  <a:lnTo>
                    <a:pt x="1240" y="7181"/>
                  </a:lnTo>
                  <a:lnTo>
                    <a:pt x="369" y="5212"/>
                  </a:lnTo>
                  <a:lnTo>
                    <a:pt x="0" y="5212"/>
                  </a:lnTo>
                  <a:lnTo>
                    <a:pt x="0" y="4208"/>
                  </a:lnTo>
                  <a:lnTo>
                    <a:pt x="0" y="3629"/>
                  </a:lnTo>
                  <a:lnTo>
                    <a:pt x="704" y="2625"/>
                  </a:lnTo>
                  <a:lnTo>
                    <a:pt x="1575" y="1583"/>
                  </a:lnTo>
                  <a:lnTo>
                    <a:pt x="1742" y="618"/>
                  </a:lnTo>
                  <a:lnTo>
                    <a:pt x="2613" y="425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4000" anchor="ctr">
              <a:spAutoFit/>
            </a:bodyPr>
            <a:lstStyle/>
            <a:p>
              <a:endParaRPr lang="en-SG"/>
            </a:p>
          </p:txBody>
        </p:sp>
        <p:sp>
          <p:nvSpPr>
            <p:cNvPr id="574" name="Freeform 272"/>
            <p:cNvSpPr>
              <a:spLocks noChangeAspect="1"/>
            </p:cNvSpPr>
            <p:nvPr/>
          </p:nvSpPr>
          <p:spPr bwMode="auto">
            <a:xfrm>
              <a:off x="1352550" y="3489325"/>
              <a:ext cx="1419225" cy="712788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2147483647 h 20000"/>
                <a:gd name="T94" fmla="*/ 2147483647 w 20000"/>
                <a:gd name="T95" fmla="*/ 2147483647 h 20000"/>
                <a:gd name="T96" fmla="*/ 2147483647 w 20000"/>
                <a:gd name="T97" fmla="*/ 2147483647 h 20000"/>
                <a:gd name="T98" fmla="*/ 2147483647 w 20000"/>
                <a:gd name="T99" fmla="*/ 2147483647 h 20000"/>
                <a:gd name="T100" fmla="*/ 2147483647 w 20000"/>
                <a:gd name="T101" fmla="*/ 2147483647 h 20000"/>
                <a:gd name="T102" fmla="*/ 2147483647 w 20000"/>
                <a:gd name="T103" fmla="*/ 2147483647 h 20000"/>
                <a:gd name="T104" fmla="*/ 2147483647 w 20000"/>
                <a:gd name="T105" fmla="*/ 2147483647 h 20000"/>
                <a:gd name="T106" fmla="*/ 2147483647 w 20000"/>
                <a:gd name="T107" fmla="*/ 2147483647 h 20000"/>
                <a:gd name="T108" fmla="*/ 2147483647 w 20000"/>
                <a:gd name="T109" fmla="*/ 2147483647 h 20000"/>
                <a:gd name="T110" fmla="*/ 2147483647 w 20000"/>
                <a:gd name="T111" fmla="*/ 2147483647 h 20000"/>
                <a:gd name="T112" fmla="*/ 2147483647 w 20000"/>
                <a:gd name="T113" fmla="*/ 2147483647 h 20000"/>
                <a:gd name="T114" fmla="*/ 2147483647 w 20000"/>
                <a:gd name="T115" fmla="*/ 2147483647 h 20000"/>
                <a:gd name="T116" fmla="*/ 2147483647 w 20000"/>
                <a:gd name="T117" fmla="*/ 2147483647 h 20000"/>
                <a:gd name="T118" fmla="*/ 2147483647 w 20000"/>
                <a:gd name="T119" fmla="*/ 2147483647 h 20000"/>
                <a:gd name="T120" fmla="*/ 2147483647 w 20000"/>
                <a:gd name="T121" fmla="*/ 2147483647 h 20000"/>
                <a:gd name="T122" fmla="*/ 2147483647 w 20000"/>
                <a:gd name="T123" fmla="*/ 2147483647 h 20000"/>
                <a:gd name="T124" fmla="*/ 2147483647 w 20000"/>
                <a:gd name="T125" fmla="*/ 2147483647 h 200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000"/>
                <a:gd name="T190" fmla="*/ 0 h 20000"/>
                <a:gd name="T191" fmla="*/ 20000 w 20000"/>
                <a:gd name="T192" fmla="*/ 20000 h 200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000" h="20000">
                  <a:moveTo>
                    <a:pt x="10989" y="1523"/>
                  </a:moveTo>
                  <a:lnTo>
                    <a:pt x="11278" y="962"/>
                  </a:lnTo>
                  <a:lnTo>
                    <a:pt x="11494" y="1176"/>
                  </a:lnTo>
                  <a:lnTo>
                    <a:pt x="11494" y="1804"/>
                  </a:lnTo>
                  <a:lnTo>
                    <a:pt x="11197" y="1804"/>
                  </a:lnTo>
                  <a:lnTo>
                    <a:pt x="11694" y="2071"/>
                  </a:lnTo>
                  <a:lnTo>
                    <a:pt x="11694" y="1804"/>
                  </a:lnTo>
                  <a:lnTo>
                    <a:pt x="11950" y="2351"/>
                  </a:lnTo>
                  <a:lnTo>
                    <a:pt x="12070" y="2565"/>
                  </a:lnTo>
                  <a:lnTo>
                    <a:pt x="12559" y="2619"/>
                  </a:lnTo>
                  <a:lnTo>
                    <a:pt x="12936" y="2766"/>
                  </a:lnTo>
                  <a:lnTo>
                    <a:pt x="12479" y="2979"/>
                  </a:lnTo>
                  <a:lnTo>
                    <a:pt x="12151" y="3327"/>
                  </a:lnTo>
                  <a:lnTo>
                    <a:pt x="11822" y="3794"/>
                  </a:lnTo>
                  <a:lnTo>
                    <a:pt x="11950" y="3794"/>
                  </a:lnTo>
                  <a:lnTo>
                    <a:pt x="12199" y="3661"/>
                  </a:lnTo>
                  <a:lnTo>
                    <a:pt x="12151" y="3874"/>
                  </a:lnTo>
                  <a:lnTo>
                    <a:pt x="12815" y="3794"/>
                  </a:lnTo>
                  <a:lnTo>
                    <a:pt x="13232" y="3327"/>
                  </a:lnTo>
                  <a:lnTo>
                    <a:pt x="13360" y="3327"/>
                  </a:lnTo>
                  <a:lnTo>
                    <a:pt x="13144" y="3527"/>
                  </a:lnTo>
                  <a:lnTo>
                    <a:pt x="13024" y="3874"/>
                  </a:lnTo>
                  <a:lnTo>
                    <a:pt x="13264" y="3874"/>
                  </a:lnTo>
                  <a:lnTo>
                    <a:pt x="13360" y="4075"/>
                  </a:lnTo>
                  <a:lnTo>
                    <a:pt x="13560" y="4208"/>
                  </a:lnTo>
                  <a:lnTo>
                    <a:pt x="13769" y="4075"/>
                  </a:lnTo>
                  <a:lnTo>
                    <a:pt x="14145" y="4008"/>
                  </a:lnTo>
                  <a:lnTo>
                    <a:pt x="14145" y="4342"/>
                  </a:lnTo>
                  <a:lnTo>
                    <a:pt x="14345" y="4422"/>
                  </a:lnTo>
                  <a:lnTo>
                    <a:pt x="14441" y="4703"/>
                  </a:lnTo>
                  <a:lnTo>
                    <a:pt x="14225" y="4703"/>
                  </a:lnTo>
                  <a:lnTo>
                    <a:pt x="13897" y="4556"/>
                  </a:lnTo>
                  <a:lnTo>
                    <a:pt x="13480" y="4770"/>
                  </a:lnTo>
                  <a:lnTo>
                    <a:pt x="12936" y="5678"/>
                  </a:lnTo>
                  <a:lnTo>
                    <a:pt x="13360" y="5104"/>
                  </a:lnTo>
                  <a:lnTo>
                    <a:pt x="13024" y="6146"/>
                  </a:lnTo>
                  <a:lnTo>
                    <a:pt x="12903" y="6774"/>
                  </a:lnTo>
                  <a:lnTo>
                    <a:pt x="12815" y="7455"/>
                  </a:lnTo>
                  <a:lnTo>
                    <a:pt x="12815" y="8016"/>
                  </a:lnTo>
                  <a:lnTo>
                    <a:pt x="13104" y="8016"/>
                  </a:lnTo>
                  <a:lnTo>
                    <a:pt x="13264" y="7615"/>
                  </a:lnTo>
                  <a:lnTo>
                    <a:pt x="13264" y="6907"/>
                  </a:lnTo>
                  <a:lnTo>
                    <a:pt x="13360" y="6359"/>
                  </a:lnTo>
                  <a:lnTo>
                    <a:pt x="13480" y="5812"/>
                  </a:lnTo>
                  <a:lnTo>
                    <a:pt x="13769" y="5464"/>
                  </a:lnTo>
                  <a:lnTo>
                    <a:pt x="13897" y="5317"/>
                  </a:lnTo>
                  <a:lnTo>
                    <a:pt x="14017" y="4970"/>
                  </a:lnTo>
                  <a:lnTo>
                    <a:pt x="14145" y="4916"/>
                  </a:lnTo>
                  <a:lnTo>
                    <a:pt x="14553" y="5317"/>
                  </a:lnTo>
                  <a:lnTo>
                    <a:pt x="14553" y="5812"/>
                  </a:lnTo>
                  <a:lnTo>
                    <a:pt x="14345" y="6226"/>
                  </a:lnTo>
                  <a:lnTo>
                    <a:pt x="14225" y="6707"/>
                  </a:lnTo>
                  <a:lnTo>
                    <a:pt x="14345" y="6440"/>
                  </a:lnTo>
                  <a:lnTo>
                    <a:pt x="14642" y="6359"/>
                  </a:lnTo>
                  <a:lnTo>
                    <a:pt x="14642" y="6707"/>
                  </a:lnTo>
                  <a:lnTo>
                    <a:pt x="14642" y="7121"/>
                  </a:lnTo>
                  <a:lnTo>
                    <a:pt x="14441" y="7615"/>
                  </a:lnTo>
                  <a:lnTo>
                    <a:pt x="14145" y="8163"/>
                  </a:lnTo>
                  <a:lnTo>
                    <a:pt x="14642" y="8363"/>
                  </a:lnTo>
                  <a:lnTo>
                    <a:pt x="15226" y="8363"/>
                  </a:lnTo>
                  <a:lnTo>
                    <a:pt x="15635" y="8016"/>
                  </a:lnTo>
                  <a:lnTo>
                    <a:pt x="15883" y="7669"/>
                  </a:lnTo>
                  <a:lnTo>
                    <a:pt x="15843" y="7321"/>
                  </a:lnTo>
                  <a:lnTo>
                    <a:pt x="15763" y="7121"/>
                  </a:lnTo>
                  <a:lnTo>
                    <a:pt x="16388" y="7121"/>
                  </a:lnTo>
                  <a:lnTo>
                    <a:pt x="16636" y="6987"/>
                  </a:lnTo>
                  <a:lnTo>
                    <a:pt x="17173" y="6573"/>
                  </a:lnTo>
                  <a:lnTo>
                    <a:pt x="17373" y="5878"/>
                  </a:lnTo>
                  <a:lnTo>
                    <a:pt x="18502" y="5878"/>
                  </a:lnTo>
                  <a:lnTo>
                    <a:pt x="18702" y="5812"/>
                  </a:lnTo>
                  <a:lnTo>
                    <a:pt x="19535" y="4075"/>
                  </a:lnTo>
                  <a:lnTo>
                    <a:pt x="19584" y="4342"/>
                  </a:lnTo>
                  <a:lnTo>
                    <a:pt x="19864" y="4208"/>
                  </a:lnTo>
                  <a:lnTo>
                    <a:pt x="19992" y="4422"/>
                  </a:lnTo>
                  <a:lnTo>
                    <a:pt x="19784" y="5464"/>
                  </a:lnTo>
                  <a:lnTo>
                    <a:pt x="19992" y="6012"/>
                  </a:lnTo>
                  <a:lnTo>
                    <a:pt x="19912" y="6440"/>
                  </a:lnTo>
                  <a:lnTo>
                    <a:pt x="19455" y="6440"/>
                  </a:lnTo>
                  <a:lnTo>
                    <a:pt x="19207" y="6907"/>
                  </a:lnTo>
                  <a:lnTo>
                    <a:pt x="18783" y="7321"/>
                  </a:lnTo>
                  <a:lnTo>
                    <a:pt x="18502" y="8016"/>
                  </a:lnTo>
                  <a:lnTo>
                    <a:pt x="18582" y="8363"/>
                  </a:lnTo>
                  <a:lnTo>
                    <a:pt x="18783" y="8363"/>
                  </a:lnTo>
                  <a:lnTo>
                    <a:pt x="18783" y="8577"/>
                  </a:lnTo>
                  <a:lnTo>
                    <a:pt x="18334" y="8711"/>
                  </a:lnTo>
                  <a:lnTo>
                    <a:pt x="17958" y="8791"/>
                  </a:lnTo>
                  <a:lnTo>
                    <a:pt x="17461" y="9058"/>
                  </a:lnTo>
                  <a:lnTo>
                    <a:pt x="17918" y="9058"/>
                  </a:lnTo>
                  <a:lnTo>
                    <a:pt x="17461" y="9259"/>
                  </a:lnTo>
                  <a:lnTo>
                    <a:pt x="17253" y="9339"/>
                  </a:lnTo>
                  <a:lnTo>
                    <a:pt x="17293" y="9472"/>
                  </a:lnTo>
                  <a:lnTo>
                    <a:pt x="17173" y="9886"/>
                  </a:lnTo>
                  <a:lnTo>
                    <a:pt x="16916" y="10514"/>
                  </a:lnTo>
                  <a:lnTo>
                    <a:pt x="16716" y="10154"/>
                  </a:lnTo>
                  <a:lnTo>
                    <a:pt x="16716" y="10367"/>
                  </a:lnTo>
                  <a:lnTo>
                    <a:pt x="16756" y="10701"/>
                  </a:lnTo>
                  <a:lnTo>
                    <a:pt x="16508" y="11329"/>
                  </a:lnTo>
                  <a:lnTo>
                    <a:pt x="16428" y="10782"/>
                  </a:lnTo>
                  <a:lnTo>
                    <a:pt x="16388" y="10514"/>
                  </a:lnTo>
                  <a:lnTo>
                    <a:pt x="16508" y="10020"/>
                  </a:lnTo>
                  <a:lnTo>
                    <a:pt x="16308" y="10154"/>
                  </a:lnTo>
                  <a:lnTo>
                    <a:pt x="16211" y="10915"/>
                  </a:lnTo>
                  <a:lnTo>
                    <a:pt x="15963" y="10782"/>
                  </a:lnTo>
                  <a:lnTo>
                    <a:pt x="16308" y="11276"/>
                  </a:lnTo>
                  <a:lnTo>
                    <a:pt x="16211" y="11476"/>
                  </a:lnTo>
                  <a:lnTo>
                    <a:pt x="16179" y="11957"/>
                  </a:lnTo>
                  <a:lnTo>
                    <a:pt x="16388" y="12037"/>
                  </a:lnTo>
                  <a:lnTo>
                    <a:pt x="16388" y="12585"/>
                  </a:lnTo>
                  <a:lnTo>
                    <a:pt x="16308" y="12238"/>
                  </a:lnTo>
                  <a:lnTo>
                    <a:pt x="16211" y="12505"/>
                  </a:lnTo>
                  <a:lnTo>
                    <a:pt x="16051" y="12585"/>
                  </a:lnTo>
                  <a:lnTo>
                    <a:pt x="16388" y="12719"/>
                  </a:lnTo>
                  <a:lnTo>
                    <a:pt x="16211" y="13133"/>
                  </a:lnTo>
                  <a:lnTo>
                    <a:pt x="15963" y="13066"/>
                  </a:lnTo>
                  <a:lnTo>
                    <a:pt x="16091" y="13413"/>
                  </a:lnTo>
                  <a:lnTo>
                    <a:pt x="15427" y="14028"/>
                  </a:lnTo>
                  <a:lnTo>
                    <a:pt x="14970" y="14522"/>
                  </a:lnTo>
                  <a:lnTo>
                    <a:pt x="14473" y="15070"/>
                  </a:lnTo>
                  <a:lnTo>
                    <a:pt x="14097" y="15965"/>
                  </a:lnTo>
                  <a:lnTo>
                    <a:pt x="14145" y="17088"/>
                  </a:lnTo>
                  <a:lnTo>
                    <a:pt x="14225" y="18049"/>
                  </a:lnTo>
                  <a:lnTo>
                    <a:pt x="14345" y="18864"/>
                  </a:lnTo>
                  <a:lnTo>
                    <a:pt x="14145" y="19987"/>
                  </a:lnTo>
                  <a:lnTo>
                    <a:pt x="13897" y="19987"/>
                  </a:lnTo>
                  <a:lnTo>
                    <a:pt x="13688" y="19492"/>
                  </a:lnTo>
                  <a:lnTo>
                    <a:pt x="13560" y="18731"/>
                  </a:lnTo>
                  <a:lnTo>
                    <a:pt x="13560" y="18183"/>
                  </a:lnTo>
                  <a:lnTo>
                    <a:pt x="13440" y="18049"/>
                  </a:lnTo>
                  <a:lnTo>
                    <a:pt x="13480" y="17635"/>
                  </a:lnTo>
                  <a:lnTo>
                    <a:pt x="13360" y="17088"/>
                  </a:lnTo>
                  <a:lnTo>
                    <a:pt x="13104" y="16593"/>
                  </a:lnTo>
                  <a:lnTo>
                    <a:pt x="12687" y="16927"/>
                  </a:lnTo>
                  <a:lnTo>
                    <a:pt x="12399" y="16379"/>
                  </a:lnTo>
                  <a:lnTo>
                    <a:pt x="11854" y="16379"/>
                  </a:lnTo>
                  <a:lnTo>
                    <a:pt x="11742" y="16326"/>
                  </a:lnTo>
                  <a:lnTo>
                    <a:pt x="11278" y="16379"/>
                  </a:lnTo>
                  <a:lnTo>
                    <a:pt x="10869" y="16379"/>
                  </a:lnTo>
                  <a:lnTo>
                    <a:pt x="11197" y="16727"/>
                  </a:lnTo>
                  <a:lnTo>
                    <a:pt x="11278" y="17088"/>
                  </a:lnTo>
                  <a:lnTo>
                    <a:pt x="10949" y="17141"/>
                  </a:lnTo>
                  <a:lnTo>
                    <a:pt x="10453" y="16874"/>
                  </a:lnTo>
                  <a:lnTo>
                    <a:pt x="9956" y="16727"/>
                  </a:lnTo>
                  <a:lnTo>
                    <a:pt x="9459" y="16727"/>
                  </a:lnTo>
                  <a:lnTo>
                    <a:pt x="9083" y="17141"/>
                  </a:lnTo>
                  <a:lnTo>
                    <a:pt x="8578" y="17488"/>
                  </a:lnTo>
                  <a:lnTo>
                    <a:pt x="8218" y="18183"/>
                  </a:lnTo>
                  <a:lnTo>
                    <a:pt x="8250" y="19078"/>
                  </a:lnTo>
                  <a:lnTo>
                    <a:pt x="8122" y="19212"/>
                  </a:lnTo>
                  <a:lnTo>
                    <a:pt x="7593" y="18731"/>
                  </a:lnTo>
                  <a:lnTo>
                    <a:pt x="7505" y="18049"/>
                  </a:lnTo>
                  <a:lnTo>
                    <a:pt x="7337" y="17635"/>
                  </a:lnTo>
                  <a:lnTo>
                    <a:pt x="7056" y="16593"/>
                  </a:lnTo>
                  <a:lnTo>
                    <a:pt x="6712" y="16379"/>
                  </a:lnTo>
                  <a:lnTo>
                    <a:pt x="6384" y="16927"/>
                  </a:lnTo>
                  <a:lnTo>
                    <a:pt x="5927" y="16513"/>
                  </a:lnTo>
                  <a:lnTo>
                    <a:pt x="5847" y="15832"/>
                  </a:lnTo>
                  <a:lnTo>
                    <a:pt x="5390" y="14856"/>
                  </a:lnTo>
                  <a:lnTo>
                    <a:pt x="4766" y="14856"/>
                  </a:lnTo>
                  <a:lnTo>
                    <a:pt x="4766" y="15150"/>
                  </a:lnTo>
                  <a:lnTo>
                    <a:pt x="3781" y="15070"/>
                  </a:lnTo>
                  <a:lnTo>
                    <a:pt x="2491" y="14175"/>
                  </a:lnTo>
                  <a:lnTo>
                    <a:pt x="2491" y="13975"/>
                  </a:lnTo>
                  <a:lnTo>
                    <a:pt x="1698" y="14028"/>
                  </a:lnTo>
                  <a:lnTo>
                    <a:pt x="1618" y="13413"/>
                  </a:lnTo>
                  <a:lnTo>
                    <a:pt x="1370" y="12933"/>
                  </a:lnTo>
                  <a:lnTo>
                    <a:pt x="1081" y="12585"/>
                  </a:lnTo>
                  <a:lnTo>
                    <a:pt x="705" y="12505"/>
                  </a:lnTo>
                  <a:lnTo>
                    <a:pt x="705" y="11824"/>
                  </a:lnTo>
                  <a:lnTo>
                    <a:pt x="408" y="10915"/>
                  </a:lnTo>
                  <a:lnTo>
                    <a:pt x="497" y="10568"/>
                  </a:lnTo>
                  <a:lnTo>
                    <a:pt x="328" y="10367"/>
                  </a:lnTo>
                  <a:lnTo>
                    <a:pt x="328" y="9886"/>
                  </a:lnTo>
                  <a:lnTo>
                    <a:pt x="497" y="10020"/>
                  </a:lnTo>
                  <a:lnTo>
                    <a:pt x="408" y="9472"/>
                  </a:lnTo>
                  <a:lnTo>
                    <a:pt x="208" y="9606"/>
                  </a:lnTo>
                  <a:lnTo>
                    <a:pt x="80" y="8791"/>
                  </a:lnTo>
                  <a:lnTo>
                    <a:pt x="80" y="8016"/>
                  </a:lnTo>
                  <a:lnTo>
                    <a:pt x="0" y="7669"/>
                  </a:lnTo>
                  <a:lnTo>
                    <a:pt x="208" y="6707"/>
                  </a:lnTo>
                  <a:lnTo>
                    <a:pt x="288" y="5464"/>
                  </a:lnTo>
                  <a:lnTo>
                    <a:pt x="705" y="4075"/>
                  </a:lnTo>
                  <a:lnTo>
                    <a:pt x="953" y="2899"/>
                  </a:lnTo>
                  <a:lnTo>
                    <a:pt x="1081" y="2004"/>
                  </a:lnTo>
                  <a:lnTo>
                    <a:pt x="1161" y="548"/>
                  </a:lnTo>
                  <a:lnTo>
                    <a:pt x="1618" y="895"/>
                  </a:lnTo>
                  <a:lnTo>
                    <a:pt x="1618" y="1309"/>
                  </a:lnTo>
                  <a:lnTo>
                    <a:pt x="1570" y="1804"/>
                  </a:lnTo>
                  <a:lnTo>
                    <a:pt x="1818" y="1443"/>
                  </a:lnTo>
                  <a:lnTo>
                    <a:pt x="1898" y="414"/>
                  </a:lnTo>
                  <a:lnTo>
                    <a:pt x="1818" y="0"/>
                  </a:lnTo>
                  <a:lnTo>
                    <a:pt x="10989" y="1523"/>
                  </a:lnTo>
                  <a:close/>
                </a:path>
              </a:pathLst>
            </a:custGeom>
            <a:solidFill>
              <a:srgbClr val="026CB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75" name="Freeform 273"/>
            <p:cNvSpPr>
              <a:spLocks noChangeAspect="1"/>
            </p:cNvSpPr>
            <p:nvPr/>
          </p:nvSpPr>
          <p:spPr bwMode="auto">
            <a:xfrm>
              <a:off x="684213" y="2465388"/>
              <a:ext cx="889000" cy="796925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0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2147483647 h 20000"/>
                <a:gd name="T94" fmla="*/ 2147483647 w 20000"/>
                <a:gd name="T95" fmla="*/ 2147483647 h 20000"/>
                <a:gd name="T96" fmla="*/ 2147483647 w 20000"/>
                <a:gd name="T97" fmla="*/ 2147483647 h 20000"/>
                <a:gd name="T98" fmla="*/ 2147483647 w 20000"/>
                <a:gd name="T99" fmla="*/ 2147483647 h 20000"/>
                <a:gd name="T100" fmla="*/ 2147483647 w 20000"/>
                <a:gd name="T101" fmla="*/ 2147483647 h 20000"/>
                <a:gd name="T102" fmla="*/ 2147483647 w 20000"/>
                <a:gd name="T103" fmla="*/ 2147483647 h 20000"/>
                <a:gd name="T104" fmla="*/ 2147483647 w 20000"/>
                <a:gd name="T105" fmla="*/ 2147483647 h 20000"/>
                <a:gd name="T106" fmla="*/ 2147483647 w 20000"/>
                <a:gd name="T107" fmla="*/ 2147483647 h 20000"/>
                <a:gd name="T108" fmla="*/ 2147483647 w 20000"/>
                <a:gd name="T109" fmla="*/ 2147483647 h 20000"/>
                <a:gd name="T110" fmla="*/ 2147483647 w 20000"/>
                <a:gd name="T111" fmla="*/ 2147483647 h 20000"/>
                <a:gd name="T112" fmla="*/ 2147483647 w 20000"/>
                <a:gd name="T113" fmla="*/ 2147483647 h 20000"/>
                <a:gd name="T114" fmla="*/ 2147483647 w 20000"/>
                <a:gd name="T115" fmla="*/ 0 h 20000"/>
                <a:gd name="T116" fmla="*/ 2147483647 w 20000"/>
                <a:gd name="T117" fmla="*/ 2147483647 h 20000"/>
                <a:gd name="T118" fmla="*/ 2147483647 w 20000"/>
                <a:gd name="T119" fmla="*/ 2147483647 h 20000"/>
                <a:gd name="T120" fmla="*/ 2147483647 w 20000"/>
                <a:gd name="T121" fmla="*/ 2147483647 h 20000"/>
                <a:gd name="T122" fmla="*/ 2147483647 w 20000"/>
                <a:gd name="T123" fmla="*/ 2147483647 h 20000"/>
                <a:gd name="T124" fmla="*/ 2147483647 w 20000"/>
                <a:gd name="T125" fmla="*/ 2147483647 h 200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000"/>
                <a:gd name="T190" fmla="*/ 0 h 20000"/>
                <a:gd name="T191" fmla="*/ 20000 w 20000"/>
                <a:gd name="T192" fmla="*/ 20000 h 200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000" h="20000">
                  <a:moveTo>
                    <a:pt x="19987" y="3826"/>
                  </a:moveTo>
                  <a:lnTo>
                    <a:pt x="15157" y="10298"/>
                  </a:lnTo>
                  <a:lnTo>
                    <a:pt x="13380" y="13564"/>
                  </a:lnTo>
                  <a:lnTo>
                    <a:pt x="14160" y="13683"/>
                  </a:lnTo>
                  <a:lnTo>
                    <a:pt x="14109" y="13874"/>
                  </a:lnTo>
                  <a:lnTo>
                    <a:pt x="14428" y="15292"/>
                  </a:lnTo>
                  <a:lnTo>
                    <a:pt x="15157" y="14803"/>
                  </a:lnTo>
                  <a:lnTo>
                    <a:pt x="15553" y="14684"/>
                  </a:lnTo>
                  <a:lnTo>
                    <a:pt x="15821" y="14875"/>
                  </a:lnTo>
                  <a:lnTo>
                    <a:pt x="15821" y="15542"/>
                  </a:lnTo>
                  <a:lnTo>
                    <a:pt x="16013" y="17890"/>
                  </a:lnTo>
                  <a:lnTo>
                    <a:pt x="16358" y="18451"/>
                  </a:lnTo>
                  <a:lnTo>
                    <a:pt x="16677" y="18939"/>
                  </a:lnTo>
                  <a:lnTo>
                    <a:pt x="16550" y="19190"/>
                  </a:lnTo>
                  <a:lnTo>
                    <a:pt x="16153" y="19738"/>
                  </a:lnTo>
                  <a:lnTo>
                    <a:pt x="15821" y="19988"/>
                  </a:lnTo>
                  <a:lnTo>
                    <a:pt x="15821" y="19678"/>
                  </a:lnTo>
                  <a:lnTo>
                    <a:pt x="16153" y="19237"/>
                  </a:lnTo>
                  <a:lnTo>
                    <a:pt x="16013" y="18868"/>
                  </a:lnTo>
                  <a:lnTo>
                    <a:pt x="15821" y="18868"/>
                  </a:lnTo>
                  <a:lnTo>
                    <a:pt x="15489" y="19058"/>
                  </a:lnTo>
                  <a:lnTo>
                    <a:pt x="15361" y="19058"/>
                  </a:lnTo>
                  <a:lnTo>
                    <a:pt x="15681" y="18749"/>
                  </a:lnTo>
                  <a:lnTo>
                    <a:pt x="15821" y="18379"/>
                  </a:lnTo>
                  <a:lnTo>
                    <a:pt x="15885" y="18069"/>
                  </a:lnTo>
                  <a:lnTo>
                    <a:pt x="15681" y="18069"/>
                  </a:lnTo>
                  <a:lnTo>
                    <a:pt x="15681" y="17890"/>
                  </a:lnTo>
                  <a:lnTo>
                    <a:pt x="15489" y="17461"/>
                  </a:lnTo>
                  <a:lnTo>
                    <a:pt x="15681" y="17139"/>
                  </a:lnTo>
                  <a:lnTo>
                    <a:pt x="15821" y="17271"/>
                  </a:lnTo>
                  <a:lnTo>
                    <a:pt x="15681" y="16841"/>
                  </a:lnTo>
                  <a:lnTo>
                    <a:pt x="15489" y="16603"/>
                  </a:lnTo>
                  <a:lnTo>
                    <a:pt x="15681" y="16281"/>
                  </a:lnTo>
                  <a:lnTo>
                    <a:pt x="15553" y="16341"/>
                  </a:lnTo>
                  <a:lnTo>
                    <a:pt x="15361" y="16162"/>
                  </a:lnTo>
                  <a:lnTo>
                    <a:pt x="15489" y="15292"/>
                  </a:lnTo>
                  <a:lnTo>
                    <a:pt x="15029" y="16281"/>
                  </a:lnTo>
                  <a:lnTo>
                    <a:pt x="14824" y="16091"/>
                  </a:lnTo>
                  <a:lnTo>
                    <a:pt x="14952" y="15483"/>
                  </a:lnTo>
                  <a:lnTo>
                    <a:pt x="14760" y="15673"/>
                  </a:lnTo>
                  <a:lnTo>
                    <a:pt x="14505" y="15364"/>
                  </a:lnTo>
                  <a:lnTo>
                    <a:pt x="14633" y="16091"/>
                  </a:lnTo>
                  <a:lnTo>
                    <a:pt x="14300" y="16162"/>
                  </a:lnTo>
                  <a:lnTo>
                    <a:pt x="14109" y="15852"/>
                  </a:lnTo>
                  <a:lnTo>
                    <a:pt x="13904" y="15173"/>
                  </a:lnTo>
                  <a:lnTo>
                    <a:pt x="13955" y="15054"/>
                  </a:lnTo>
                  <a:lnTo>
                    <a:pt x="13776" y="15054"/>
                  </a:lnTo>
                  <a:lnTo>
                    <a:pt x="13431" y="14553"/>
                  </a:lnTo>
                  <a:lnTo>
                    <a:pt x="13572" y="14362"/>
                  </a:lnTo>
                  <a:lnTo>
                    <a:pt x="13636" y="14195"/>
                  </a:lnTo>
                  <a:lnTo>
                    <a:pt x="13776" y="14493"/>
                  </a:lnTo>
                  <a:lnTo>
                    <a:pt x="13955" y="14243"/>
                  </a:lnTo>
                  <a:lnTo>
                    <a:pt x="13904" y="14064"/>
                  </a:lnTo>
                  <a:lnTo>
                    <a:pt x="13431" y="14243"/>
                  </a:lnTo>
                  <a:lnTo>
                    <a:pt x="13099" y="14243"/>
                  </a:lnTo>
                  <a:lnTo>
                    <a:pt x="12907" y="14064"/>
                  </a:lnTo>
                  <a:lnTo>
                    <a:pt x="13035" y="13874"/>
                  </a:lnTo>
                  <a:lnTo>
                    <a:pt x="12703" y="14005"/>
                  </a:lnTo>
                  <a:lnTo>
                    <a:pt x="12383" y="13683"/>
                  </a:lnTo>
                  <a:lnTo>
                    <a:pt x="11655" y="13564"/>
                  </a:lnTo>
                  <a:lnTo>
                    <a:pt x="11323" y="13194"/>
                  </a:lnTo>
                  <a:lnTo>
                    <a:pt x="11527" y="13075"/>
                  </a:lnTo>
                  <a:lnTo>
                    <a:pt x="11527" y="12896"/>
                  </a:lnTo>
                  <a:lnTo>
                    <a:pt x="11182" y="13075"/>
                  </a:lnTo>
                  <a:lnTo>
                    <a:pt x="10978" y="12896"/>
                  </a:lnTo>
                  <a:lnTo>
                    <a:pt x="10658" y="12586"/>
                  </a:lnTo>
                  <a:lnTo>
                    <a:pt x="10786" y="12396"/>
                  </a:lnTo>
                  <a:lnTo>
                    <a:pt x="11131" y="12217"/>
                  </a:lnTo>
                  <a:lnTo>
                    <a:pt x="10530" y="12277"/>
                  </a:lnTo>
                  <a:lnTo>
                    <a:pt x="10262" y="12277"/>
                  </a:lnTo>
                  <a:lnTo>
                    <a:pt x="10134" y="12217"/>
                  </a:lnTo>
                  <a:lnTo>
                    <a:pt x="10006" y="12217"/>
                  </a:lnTo>
                  <a:lnTo>
                    <a:pt x="9802" y="12467"/>
                  </a:lnTo>
                  <a:lnTo>
                    <a:pt x="9930" y="12706"/>
                  </a:lnTo>
                  <a:lnTo>
                    <a:pt x="9278" y="13194"/>
                  </a:lnTo>
                  <a:lnTo>
                    <a:pt x="8869" y="13075"/>
                  </a:lnTo>
                  <a:lnTo>
                    <a:pt x="8077" y="13504"/>
                  </a:lnTo>
                  <a:lnTo>
                    <a:pt x="7681" y="13683"/>
                  </a:lnTo>
                  <a:lnTo>
                    <a:pt x="7220" y="13683"/>
                  </a:lnTo>
                  <a:lnTo>
                    <a:pt x="7348" y="13504"/>
                  </a:lnTo>
                  <a:lnTo>
                    <a:pt x="8000" y="13194"/>
                  </a:lnTo>
                  <a:lnTo>
                    <a:pt x="7553" y="13194"/>
                  </a:lnTo>
                  <a:lnTo>
                    <a:pt x="7553" y="13075"/>
                  </a:lnTo>
                  <a:lnTo>
                    <a:pt x="7872" y="12765"/>
                  </a:lnTo>
                  <a:lnTo>
                    <a:pt x="8409" y="12217"/>
                  </a:lnTo>
                  <a:lnTo>
                    <a:pt x="8933" y="11955"/>
                  </a:lnTo>
                  <a:lnTo>
                    <a:pt x="9073" y="12098"/>
                  </a:lnTo>
                  <a:lnTo>
                    <a:pt x="9406" y="11955"/>
                  </a:lnTo>
                  <a:lnTo>
                    <a:pt x="9278" y="11907"/>
                  </a:lnTo>
                  <a:lnTo>
                    <a:pt x="9597" y="11657"/>
                  </a:lnTo>
                  <a:lnTo>
                    <a:pt x="9137" y="11657"/>
                  </a:lnTo>
                  <a:lnTo>
                    <a:pt x="9278" y="11418"/>
                  </a:lnTo>
                  <a:lnTo>
                    <a:pt x="8869" y="11657"/>
                  </a:lnTo>
                  <a:lnTo>
                    <a:pt x="8204" y="11955"/>
                  </a:lnTo>
                  <a:lnTo>
                    <a:pt x="7553" y="12467"/>
                  </a:lnTo>
                  <a:lnTo>
                    <a:pt x="7348" y="12467"/>
                  </a:lnTo>
                  <a:lnTo>
                    <a:pt x="7476" y="12706"/>
                  </a:lnTo>
                  <a:lnTo>
                    <a:pt x="7220" y="12765"/>
                  </a:lnTo>
                  <a:lnTo>
                    <a:pt x="6684" y="13075"/>
                  </a:lnTo>
                  <a:lnTo>
                    <a:pt x="5955" y="13564"/>
                  </a:lnTo>
                  <a:lnTo>
                    <a:pt x="6160" y="13683"/>
                  </a:lnTo>
                  <a:lnTo>
                    <a:pt x="6300" y="13874"/>
                  </a:lnTo>
                  <a:lnTo>
                    <a:pt x="5431" y="14493"/>
                  </a:lnTo>
                  <a:lnTo>
                    <a:pt x="4575" y="14875"/>
                  </a:lnTo>
                  <a:lnTo>
                    <a:pt x="3847" y="15292"/>
                  </a:lnTo>
                  <a:lnTo>
                    <a:pt x="2850" y="15852"/>
                  </a:lnTo>
                  <a:lnTo>
                    <a:pt x="2326" y="16162"/>
                  </a:lnTo>
                  <a:lnTo>
                    <a:pt x="1917" y="16460"/>
                  </a:lnTo>
                  <a:lnTo>
                    <a:pt x="1252" y="16770"/>
                  </a:lnTo>
                  <a:lnTo>
                    <a:pt x="1252" y="16603"/>
                  </a:lnTo>
                  <a:lnTo>
                    <a:pt x="920" y="16651"/>
                  </a:lnTo>
                  <a:lnTo>
                    <a:pt x="204" y="16841"/>
                  </a:lnTo>
                  <a:lnTo>
                    <a:pt x="268" y="16651"/>
                  </a:lnTo>
                  <a:lnTo>
                    <a:pt x="77" y="16770"/>
                  </a:lnTo>
                  <a:lnTo>
                    <a:pt x="0" y="16841"/>
                  </a:lnTo>
                  <a:lnTo>
                    <a:pt x="0" y="16651"/>
                  </a:lnTo>
                  <a:lnTo>
                    <a:pt x="0" y="16460"/>
                  </a:lnTo>
                  <a:lnTo>
                    <a:pt x="204" y="16281"/>
                  </a:lnTo>
                  <a:lnTo>
                    <a:pt x="792" y="16281"/>
                  </a:lnTo>
                  <a:lnTo>
                    <a:pt x="728" y="16341"/>
                  </a:lnTo>
                  <a:lnTo>
                    <a:pt x="792" y="16460"/>
                  </a:lnTo>
                  <a:lnTo>
                    <a:pt x="920" y="16341"/>
                  </a:lnTo>
                  <a:lnTo>
                    <a:pt x="1073" y="16460"/>
                  </a:lnTo>
                  <a:lnTo>
                    <a:pt x="1073" y="16162"/>
                  </a:lnTo>
                  <a:lnTo>
                    <a:pt x="1393" y="15852"/>
                  </a:lnTo>
                  <a:lnTo>
                    <a:pt x="2121" y="15483"/>
                  </a:lnTo>
                  <a:lnTo>
                    <a:pt x="2454" y="15542"/>
                  </a:lnTo>
                  <a:lnTo>
                    <a:pt x="2645" y="15173"/>
                  </a:lnTo>
                  <a:lnTo>
                    <a:pt x="3310" y="14875"/>
                  </a:lnTo>
                  <a:lnTo>
                    <a:pt x="3374" y="14875"/>
                  </a:lnTo>
                  <a:lnTo>
                    <a:pt x="3374" y="14803"/>
                  </a:lnTo>
                  <a:lnTo>
                    <a:pt x="3706" y="14195"/>
                  </a:lnTo>
                  <a:lnTo>
                    <a:pt x="3898" y="14005"/>
                  </a:lnTo>
                  <a:lnTo>
                    <a:pt x="4575" y="13385"/>
                  </a:lnTo>
                  <a:lnTo>
                    <a:pt x="3578" y="13564"/>
                  </a:lnTo>
                  <a:lnTo>
                    <a:pt x="3847" y="13075"/>
                  </a:lnTo>
                  <a:lnTo>
                    <a:pt x="3182" y="13754"/>
                  </a:lnTo>
                  <a:lnTo>
                    <a:pt x="3054" y="13194"/>
                  </a:lnTo>
                  <a:lnTo>
                    <a:pt x="2978" y="13266"/>
                  </a:lnTo>
                  <a:lnTo>
                    <a:pt x="2850" y="12956"/>
                  </a:lnTo>
                  <a:lnTo>
                    <a:pt x="2121" y="13266"/>
                  </a:lnTo>
                  <a:lnTo>
                    <a:pt x="1789" y="13194"/>
                  </a:lnTo>
                  <a:lnTo>
                    <a:pt x="1994" y="13075"/>
                  </a:lnTo>
                  <a:lnTo>
                    <a:pt x="2121" y="12706"/>
                  </a:lnTo>
                  <a:lnTo>
                    <a:pt x="2454" y="12396"/>
                  </a:lnTo>
                  <a:lnTo>
                    <a:pt x="2773" y="11287"/>
                  </a:lnTo>
                  <a:lnTo>
                    <a:pt x="2454" y="11776"/>
                  </a:lnTo>
                  <a:lnTo>
                    <a:pt x="1994" y="11776"/>
                  </a:lnTo>
                  <a:lnTo>
                    <a:pt x="1597" y="11657"/>
                  </a:lnTo>
                  <a:lnTo>
                    <a:pt x="1597" y="11168"/>
                  </a:lnTo>
                  <a:lnTo>
                    <a:pt x="1393" y="10787"/>
                  </a:lnTo>
                  <a:lnTo>
                    <a:pt x="1789" y="10489"/>
                  </a:lnTo>
                  <a:lnTo>
                    <a:pt x="2198" y="10787"/>
                  </a:lnTo>
                  <a:lnTo>
                    <a:pt x="2198" y="10977"/>
                  </a:lnTo>
                  <a:lnTo>
                    <a:pt x="2518" y="10667"/>
                  </a:lnTo>
                  <a:lnTo>
                    <a:pt x="2645" y="10179"/>
                  </a:lnTo>
                  <a:lnTo>
                    <a:pt x="2326" y="10369"/>
                  </a:lnTo>
                  <a:lnTo>
                    <a:pt x="2121" y="10489"/>
                  </a:lnTo>
                  <a:lnTo>
                    <a:pt x="1789" y="10298"/>
                  </a:lnTo>
                  <a:lnTo>
                    <a:pt x="1649" y="9809"/>
                  </a:lnTo>
                  <a:lnTo>
                    <a:pt x="1789" y="9499"/>
                  </a:lnTo>
                  <a:lnTo>
                    <a:pt x="1917" y="9321"/>
                  </a:lnTo>
                  <a:lnTo>
                    <a:pt x="2121" y="9321"/>
                  </a:lnTo>
                  <a:lnTo>
                    <a:pt x="2326" y="8880"/>
                  </a:lnTo>
                  <a:lnTo>
                    <a:pt x="2850" y="8510"/>
                  </a:lnTo>
                  <a:lnTo>
                    <a:pt x="3374" y="8331"/>
                  </a:lnTo>
                  <a:lnTo>
                    <a:pt x="3182" y="8331"/>
                  </a:lnTo>
                  <a:lnTo>
                    <a:pt x="3578" y="7890"/>
                  </a:lnTo>
                  <a:lnTo>
                    <a:pt x="4051" y="7771"/>
                  </a:lnTo>
                  <a:lnTo>
                    <a:pt x="3898" y="8081"/>
                  </a:lnTo>
                  <a:lnTo>
                    <a:pt x="4371" y="8081"/>
                  </a:lnTo>
                  <a:lnTo>
                    <a:pt x="4971" y="7712"/>
                  </a:lnTo>
                  <a:lnTo>
                    <a:pt x="5227" y="7771"/>
                  </a:lnTo>
                  <a:lnTo>
                    <a:pt x="5955" y="7521"/>
                  </a:lnTo>
                  <a:lnTo>
                    <a:pt x="6160" y="7032"/>
                  </a:lnTo>
                  <a:lnTo>
                    <a:pt x="6160" y="6722"/>
                  </a:lnTo>
                  <a:lnTo>
                    <a:pt x="6620" y="6472"/>
                  </a:lnTo>
                  <a:lnTo>
                    <a:pt x="6684" y="6234"/>
                  </a:lnTo>
                  <a:lnTo>
                    <a:pt x="6351" y="6281"/>
                  </a:lnTo>
                  <a:lnTo>
                    <a:pt x="5559" y="6603"/>
                  </a:lnTo>
                  <a:lnTo>
                    <a:pt x="5304" y="6424"/>
                  </a:lnTo>
                  <a:lnTo>
                    <a:pt x="5099" y="6234"/>
                  </a:lnTo>
                  <a:lnTo>
                    <a:pt x="4575" y="6234"/>
                  </a:lnTo>
                  <a:lnTo>
                    <a:pt x="4051" y="5793"/>
                  </a:lnTo>
                  <a:lnTo>
                    <a:pt x="4243" y="5423"/>
                  </a:lnTo>
                  <a:lnTo>
                    <a:pt x="4243" y="4934"/>
                  </a:lnTo>
                  <a:lnTo>
                    <a:pt x="4435" y="5113"/>
                  </a:lnTo>
                  <a:lnTo>
                    <a:pt x="4703" y="5304"/>
                  </a:lnTo>
                  <a:lnTo>
                    <a:pt x="4971" y="5185"/>
                  </a:lnTo>
                  <a:lnTo>
                    <a:pt x="4703" y="5113"/>
                  </a:lnTo>
                  <a:lnTo>
                    <a:pt x="4243" y="4696"/>
                  </a:lnTo>
                  <a:lnTo>
                    <a:pt x="4051" y="4505"/>
                  </a:lnTo>
                  <a:lnTo>
                    <a:pt x="4179" y="4184"/>
                  </a:lnTo>
                  <a:lnTo>
                    <a:pt x="4243" y="4184"/>
                  </a:lnTo>
                  <a:lnTo>
                    <a:pt x="5431" y="3886"/>
                  </a:lnTo>
                  <a:lnTo>
                    <a:pt x="5431" y="4017"/>
                  </a:lnTo>
                  <a:lnTo>
                    <a:pt x="5751" y="4017"/>
                  </a:lnTo>
                  <a:lnTo>
                    <a:pt x="5751" y="3886"/>
                  </a:lnTo>
                  <a:lnTo>
                    <a:pt x="6479" y="3635"/>
                  </a:lnTo>
                  <a:lnTo>
                    <a:pt x="6952" y="3695"/>
                  </a:lnTo>
                  <a:lnTo>
                    <a:pt x="6620" y="4017"/>
                  </a:lnTo>
                  <a:lnTo>
                    <a:pt x="6479" y="4315"/>
                  </a:lnTo>
                  <a:lnTo>
                    <a:pt x="7348" y="4696"/>
                  </a:lnTo>
                  <a:lnTo>
                    <a:pt x="7744" y="4505"/>
                  </a:lnTo>
                  <a:lnTo>
                    <a:pt x="7681" y="4815"/>
                  </a:lnTo>
                  <a:lnTo>
                    <a:pt x="7872" y="4505"/>
                  </a:lnTo>
                  <a:lnTo>
                    <a:pt x="7744" y="4315"/>
                  </a:lnTo>
                  <a:lnTo>
                    <a:pt x="7553" y="4315"/>
                  </a:lnTo>
                  <a:lnTo>
                    <a:pt x="7744" y="3635"/>
                  </a:lnTo>
                  <a:lnTo>
                    <a:pt x="7872" y="3635"/>
                  </a:lnTo>
                  <a:lnTo>
                    <a:pt x="7872" y="4136"/>
                  </a:lnTo>
                  <a:lnTo>
                    <a:pt x="8077" y="4374"/>
                  </a:lnTo>
                  <a:lnTo>
                    <a:pt x="8550" y="4505"/>
                  </a:lnTo>
                  <a:lnTo>
                    <a:pt x="8869" y="4184"/>
                  </a:lnTo>
                  <a:lnTo>
                    <a:pt x="8077" y="4017"/>
                  </a:lnTo>
                  <a:lnTo>
                    <a:pt x="8000" y="3886"/>
                  </a:lnTo>
                  <a:lnTo>
                    <a:pt x="8345" y="3635"/>
                  </a:lnTo>
                  <a:lnTo>
                    <a:pt x="7476" y="3206"/>
                  </a:lnTo>
                  <a:lnTo>
                    <a:pt x="7681" y="2527"/>
                  </a:lnTo>
                  <a:lnTo>
                    <a:pt x="7348" y="1538"/>
                  </a:lnTo>
                  <a:lnTo>
                    <a:pt x="7681" y="1538"/>
                  </a:lnTo>
                  <a:lnTo>
                    <a:pt x="8204" y="1049"/>
                  </a:lnTo>
                  <a:lnTo>
                    <a:pt x="8409" y="1240"/>
                  </a:lnTo>
                  <a:lnTo>
                    <a:pt x="9137" y="1287"/>
                  </a:lnTo>
                  <a:lnTo>
                    <a:pt x="9930" y="1108"/>
                  </a:lnTo>
                  <a:lnTo>
                    <a:pt x="10454" y="739"/>
                  </a:lnTo>
                  <a:lnTo>
                    <a:pt x="11527" y="310"/>
                  </a:lnTo>
                  <a:lnTo>
                    <a:pt x="12575" y="238"/>
                  </a:lnTo>
                  <a:lnTo>
                    <a:pt x="12383" y="608"/>
                  </a:lnTo>
                  <a:lnTo>
                    <a:pt x="12780" y="429"/>
                  </a:lnTo>
                  <a:lnTo>
                    <a:pt x="12780" y="238"/>
                  </a:lnTo>
                  <a:lnTo>
                    <a:pt x="13380" y="0"/>
                  </a:lnTo>
                  <a:lnTo>
                    <a:pt x="13955" y="310"/>
                  </a:lnTo>
                  <a:lnTo>
                    <a:pt x="15029" y="0"/>
                  </a:lnTo>
                  <a:lnTo>
                    <a:pt x="15157" y="310"/>
                  </a:lnTo>
                  <a:lnTo>
                    <a:pt x="14505" y="608"/>
                  </a:lnTo>
                  <a:lnTo>
                    <a:pt x="15361" y="489"/>
                  </a:lnTo>
                  <a:lnTo>
                    <a:pt x="15284" y="918"/>
                  </a:lnTo>
                  <a:lnTo>
                    <a:pt x="15553" y="799"/>
                  </a:lnTo>
                  <a:lnTo>
                    <a:pt x="15885" y="918"/>
                  </a:lnTo>
                  <a:lnTo>
                    <a:pt x="16204" y="1240"/>
                  </a:lnTo>
                  <a:lnTo>
                    <a:pt x="15885" y="1287"/>
                  </a:lnTo>
                  <a:lnTo>
                    <a:pt x="16153" y="1538"/>
                  </a:lnTo>
                  <a:lnTo>
                    <a:pt x="15885" y="1538"/>
                  </a:lnTo>
                  <a:lnTo>
                    <a:pt x="16358" y="1728"/>
                  </a:lnTo>
                  <a:lnTo>
                    <a:pt x="16013" y="2098"/>
                  </a:lnTo>
                  <a:lnTo>
                    <a:pt x="16882" y="1728"/>
                  </a:lnTo>
                  <a:lnTo>
                    <a:pt x="17214" y="1776"/>
                  </a:lnTo>
                  <a:lnTo>
                    <a:pt x="17406" y="1919"/>
                  </a:lnTo>
                  <a:lnTo>
                    <a:pt x="17610" y="2336"/>
                  </a:lnTo>
                  <a:lnTo>
                    <a:pt x="17610" y="2527"/>
                  </a:lnTo>
                  <a:lnTo>
                    <a:pt x="18134" y="2527"/>
                  </a:lnTo>
                  <a:lnTo>
                    <a:pt x="18466" y="2896"/>
                  </a:lnTo>
                  <a:lnTo>
                    <a:pt x="19182" y="3015"/>
                  </a:lnTo>
                  <a:lnTo>
                    <a:pt x="19987" y="3826"/>
                  </a:lnTo>
                  <a:close/>
                </a:path>
              </a:pathLst>
            </a:custGeom>
            <a:solidFill>
              <a:srgbClr val="026CB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76" name="Freeform 274"/>
            <p:cNvSpPr>
              <a:spLocks noChangeAspect="1"/>
            </p:cNvSpPr>
            <p:nvPr/>
          </p:nvSpPr>
          <p:spPr bwMode="auto">
            <a:xfrm>
              <a:off x="2986088" y="6038850"/>
              <a:ext cx="44450" cy="33338"/>
            </a:xfrm>
            <a:custGeom>
              <a:avLst/>
              <a:gdLst>
                <a:gd name="T0" fmla="*/ 139578457 w 20000"/>
                <a:gd name="T1" fmla="*/ 15115343 h 20000"/>
                <a:gd name="T2" fmla="*/ 0 w 20000"/>
                <a:gd name="T3" fmla="*/ 10377125 h 20000"/>
                <a:gd name="T4" fmla="*/ 139578457 w 20000"/>
                <a:gd name="T5" fmla="*/ 4511975 h 20000"/>
                <a:gd name="T6" fmla="*/ 226843197 w 20000"/>
                <a:gd name="T7" fmla="*/ 0 h 20000"/>
                <a:gd name="T8" fmla="*/ 357710560 w 20000"/>
                <a:gd name="T9" fmla="*/ 0 h 20000"/>
                <a:gd name="T10" fmla="*/ 497289479 w 20000"/>
                <a:gd name="T11" fmla="*/ 0 h 20000"/>
                <a:gd name="T12" fmla="*/ 593249951 w 20000"/>
                <a:gd name="T13" fmla="*/ 3609506 h 20000"/>
                <a:gd name="T14" fmla="*/ 636900118 w 20000"/>
                <a:gd name="T15" fmla="*/ 4511975 h 20000"/>
                <a:gd name="T16" fmla="*/ 357710560 w 20000"/>
                <a:gd name="T17" fmla="*/ 9249661 h 20000"/>
                <a:gd name="T18" fmla="*/ 139578457 w 20000"/>
                <a:gd name="T19" fmla="*/ 15115343 h 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00"/>
                <a:gd name="T31" fmla="*/ 0 h 20000"/>
                <a:gd name="T32" fmla="*/ 20000 w 20000"/>
                <a:gd name="T33" fmla="*/ 20000 h 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00" h="20000">
                  <a:moveTo>
                    <a:pt x="4324" y="19706"/>
                  </a:moveTo>
                  <a:lnTo>
                    <a:pt x="0" y="13529"/>
                  </a:lnTo>
                  <a:lnTo>
                    <a:pt x="4324" y="5882"/>
                  </a:lnTo>
                  <a:lnTo>
                    <a:pt x="7027" y="0"/>
                  </a:lnTo>
                  <a:lnTo>
                    <a:pt x="11081" y="0"/>
                  </a:lnTo>
                  <a:lnTo>
                    <a:pt x="15405" y="0"/>
                  </a:lnTo>
                  <a:lnTo>
                    <a:pt x="18378" y="4706"/>
                  </a:lnTo>
                  <a:lnTo>
                    <a:pt x="19730" y="5882"/>
                  </a:lnTo>
                  <a:lnTo>
                    <a:pt x="11081" y="12059"/>
                  </a:lnTo>
                  <a:lnTo>
                    <a:pt x="4324" y="19706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77" name="Freeform 275"/>
            <p:cNvSpPr>
              <a:spLocks noChangeAspect="1"/>
            </p:cNvSpPr>
            <p:nvPr/>
          </p:nvSpPr>
          <p:spPr bwMode="auto">
            <a:xfrm>
              <a:off x="2957513" y="6042025"/>
              <a:ext cx="31750" cy="25400"/>
            </a:xfrm>
            <a:custGeom>
              <a:avLst/>
              <a:gdLst>
                <a:gd name="T0" fmla="*/ 2243703 w 20000"/>
                <a:gd name="T1" fmla="*/ 438893 h 20000"/>
                <a:gd name="T2" fmla="*/ 0 w 20000"/>
                <a:gd name="T3" fmla="*/ 347806 h 20000"/>
                <a:gd name="T4" fmla="*/ 1402374 w 20000"/>
                <a:gd name="T5" fmla="*/ 0 h 20000"/>
                <a:gd name="T6" fmla="*/ 7993634 w 20000"/>
                <a:gd name="T7" fmla="*/ 0 h 20000"/>
                <a:gd name="T8" fmla="*/ 5750032 w 20000"/>
                <a:gd name="T9" fmla="*/ 306409 h 20000"/>
                <a:gd name="T10" fmla="*/ 2243703 w 20000"/>
                <a:gd name="T11" fmla="*/ 438893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5517" y="19630"/>
                  </a:moveTo>
                  <a:lnTo>
                    <a:pt x="0" y="15556"/>
                  </a:lnTo>
                  <a:lnTo>
                    <a:pt x="3448" y="0"/>
                  </a:lnTo>
                  <a:lnTo>
                    <a:pt x="19655" y="0"/>
                  </a:lnTo>
                  <a:lnTo>
                    <a:pt x="14138" y="13704"/>
                  </a:lnTo>
                  <a:lnTo>
                    <a:pt x="5517" y="19630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78" name="Freeform 276"/>
            <p:cNvSpPr>
              <a:spLocks noChangeAspect="1"/>
            </p:cNvSpPr>
            <p:nvPr/>
          </p:nvSpPr>
          <p:spPr bwMode="auto">
            <a:xfrm>
              <a:off x="2973388" y="4641850"/>
              <a:ext cx="69850" cy="80963"/>
            </a:xfrm>
            <a:custGeom>
              <a:avLst/>
              <a:gdLst>
                <a:gd name="T0" fmla="*/ 2147483647 w 20000"/>
                <a:gd name="T1" fmla="*/ 0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0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0 h 2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00"/>
                <a:gd name="T37" fmla="*/ 0 h 20000"/>
                <a:gd name="T38" fmla="*/ 20000 w 20000"/>
                <a:gd name="T39" fmla="*/ 20000 h 200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00" h="20000">
                  <a:moveTo>
                    <a:pt x="4960" y="0"/>
                  </a:moveTo>
                  <a:lnTo>
                    <a:pt x="11680" y="1850"/>
                  </a:lnTo>
                  <a:lnTo>
                    <a:pt x="18240" y="6012"/>
                  </a:lnTo>
                  <a:lnTo>
                    <a:pt x="19840" y="9017"/>
                  </a:lnTo>
                  <a:lnTo>
                    <a:pt x="17440" y="13757"/>
                  </a:lnTo>
                  <a:lnTo>
                    <a:pt x="13280" y="18613"/>
                  </a:lnTo>
                  <a:lnTo>
                    <a:pt x="4960" y="19884"/>
                  </a:lnTo>
                  <a:lnTo>
                    <a:pt x="0" y="17457"/>
                  </a:lnTo>
                  <a:lnTo>
                    <a:pt x="4160" y="12601"/>
                  </a:lnTo>
                  <a:lnTo>
                    <a:pt x="2560" y="9711"/>
                  </a:lnTo>
                  <a:lnTo>
                    <a:pt x="960" y="3121"/>
                  </a:lnTo>
                  <a:lnTo>
                    <a:pt x="4960" y="0"/>
                  </a:lnTo>
                  <a:close/>
                </a:path>
              </a:pathLst>
            </a:custGeom>
            <a:solidFill>
              <a:srgbClr val="026CB6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4000" anchor="ctr">
              <a:spAutoFit/>
            </a:bodyPr>
            <a:lstStyle/>
            <a:p>
              <a:endParaRPr lang="en-SG"/>
            </a:p>
          </p:txBody>
        </p:sp>
        <p:sp>
          <p:nvSpPr>
            <p:cNvPr id="579" name="Freeform 277"/>
            <p:cNvSpPr>
              <a:spLocks noChangeAspect="1"/>
            </p:cNvSpPr>
            <p:nvPr/>
          </p:nvSpPr>
          <p:spPr bwMode="auto">
            <a:xfrm>
              <a:off x="2667000" y="4359275"/>
              <a:ext cx="42863" cy="17463"/>
            </a:xfrm>
            <a:custGeom>
              <a:avLst/>
              <a:gdLst>
                <a:gd name="T0" fmla="*/ 319890216 w 20000"/>
                <a:gd name="T1" fmla="*/ 3322 h 20000"/>
                <a:gd name="T2" fmla="*/ 0 w 20000"/>
                <a:gd name="T3" fmla="*/ 2251 h 20000"/>
                <a:gd name="T4" fmla="*/ 51595459 w 20000"/>
                <a:gd name="T5" fmla="*/ 0 h 20000"/>
                <a:gd name="T6" fmla="*/ 263142164 w 20000"/>
                <a:gd name="T7" fmla="*/ 643 h 20000"/>
                <a:gd name="T8" fmla="*/ 397294866 w 20000"/>
                <a:gd name="T9" fmla="*/ 1607 h 20000"/>
                <a:gd name="T10" fmla="*/ 319890216 w 20000"/>
                <a:gd name="T11" fmla="*/ 3322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5897" y="19375"/>
                  </a:moveTo>
                  <a:lnTo>
                    <a:pt x="0" y="13125"/>
                  </a:lnTo>
                  <a:lnTo>
                    <a:pt x="2564" y="0"/>
                  </a:lnTo>
                  <a:lnTo>
                    <a:pt x="13077" y="3750"/>
                  </a:lnTo>
                  <a:lnTo>
                    <a:pt x="19744" y="9375"/>
                  </a:lnTo>
                  <a:lnTo>
                    <a:pt x="15897" y="19375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80" name="Freeform 278"/>
            <p:cNvSpPr>
              <a:spLocks noChangeAspect="1"/>
            </p:cNvSpPr>
            <p:nvPr/>
          </p:nvSpPr>
          <p:spPr bwMode="auto">
            <a:xfrm>
              <a:off x="7167563" y="5022850"/>
              <a:ext cx="1004887" cy="760413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2147483647 h 20000"/>
                <a:gd name="T94" fmla="*/ 2147483647 w 20000"/>
                <a:gd name="T95" fmla="*/ 2147483647 h 20000"/>
                <a:gd name="T96" fmla="*/ 2147483647 w 20000"/>
                <a:gd name="T97" fmla="*/ 2147483647 h 20000"/>
                <a:gd name="T98" fmla="*/ 2147483647 w 20000"/>
                <a:gd name="T99" fmla="*/ 2147483647 h 20000"/>
                <a:gd name="T100" fmla="*/ 2147483647 w 20000"/>
                <a:gd name="T101" fmla="*/ 2147483647 h 20000"/>
                <a:gd name="T102" fmla="*/ 2147483647 w 20000"/>
                <a:gd name="T103" fmla="*/ 2147483647 h 20000"/>
                <a:gd name="T104" fmla="*/ 2147483647 w 20000"/>
                <a:gd name="T105" fmla="*/ 2147483647 h 20000"/>
                <a:gd name="T106" fmla="*/ 2147483647 w 20000"/>
                <a:gd name="T107" fmla="*/ 2147483647 h 20000"/>
                <a:gd name="T108" fmla="*/ 2147483647 w 20000"/>
                <a:gd name="T109" fmla="*/ 2147483647 h 20000"/>
                <a:gd name="T110" fmla="*/ 2147483647 w 20000"/>
                <a:gd name="T111" fmla="*/ 2147483647 h 20000"/>
                <a:gd name="T112" fmla="*/ 2147483647 w 20000"/>
                <a:gd name="T113" fmla="*/ 2147483647 h 20000"/>
                <a:gd name="T114" fmla="*/ 2147483647 w 20000"/>
                <a:gd name="T115" fmla="*/ 2147483647 h 20000"/>
                <a:gd name="T116" fmla="*/ 2147483647 w 20000"/>
                <a:gd name="T117" fmla="*/ 2147483647 h 20000"/>
                <a:gd name="T118" fmla="*/ 2147483647 w 20000"/>
                <a:gd name="T119" fmla="*/ 2147483647 h 20000"/>
                <a:gd name="T120" fmla="*/ 2147483647 w 20000"/>
                <a:gd name="T121" fmla="*/ 2147483647 h 20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000"/>
                <a:gd name="T184" fmla="*/ 0 h 20000"/>
                <a:gd name="T185" fmla="*/ 20000 w 20000"/>
                <a:gd name="T186" fmla="*/ 20000 h 200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000" h="20000">
                  <a:moveTo>
                    <a:pt x="14714" y="19988"/>
                  </a:moveTo>
                  <a:lnTo>
                    <a:pt x="14488" y="19613"/>
                  </a:lnTo>
                  <a:lnTo>
                    <a:pt x="14420" y="19475"/>
                  </a:lnTo>
                  <a:lnTo>
                    <a:pt x="14420" y="19350"/>
                  </a:lnTo>
                  <a:lnTo>
                    <a:pt x="14420" y="19150"/>
                  </a:lnTo>
                  <a:lnTo>
                    <a:pt x="14137" y="19350"/>
                  </a:lnTo>
                  <a:lnTo>
                    <a:pt x="14024" y="19350"/>
                  </a:lnTo>
                  <a:lnTo>
                    <a:pt x="14250" y="19150"/>
                  </a:lnTo>
                  <a:lnTo>
                    <a:pt x="14250" y="18950"/>
                  </a:lnTo>
                  <a:lnTo>
                    <a:pt x="13956" y="19025"/>
                  </a:lnTo>
                  <a:lnTo>
                    <a:pt x="14024" y="19025"/>
                  </a:lnTo>
                  <a:lnTo>
                    <a:pt x="14024" y="19275"/>
                  </a:lnTo>
                  <a:lnTo>
                    <a:pt x="13367" y="19663"/>
                  </a:lnTo>
                  <a:lnTo>
                    <a:pt x="13073" y="19350"/>
                  </a:lnTo>
                  <a:lnTo>
                    <a:pt x="12779" y="19275"/>
                  </a:lnTo>
                  <a:lnTo>
                    <a:pt x="12609" y="19025"/>
                  </a:lnTo>
                  <a:lnTo>
                    <a:pt x="12541" y="19150"/>
                  </a:lnTo>
                  <a:lnTo>
                    <a:pt x="12247" y="18950"/>
                  </a:lnTo>
                  <a:lnTo>
                    <a:pt x="12020" y="18825"/>
                  </a:lnTo>
                  <a:lnTo>
                    <a:pt x="11964" y="18638"/>
                  </a:lnTo>
                  <a:lnTo>
                    <a:pt x="11783" y="18313"/>
                  </a:lnTo>
                  <a:lnTo>
                    <a:pt x="11783" y="17988"/>
                  </a:lnTo>
                  <a:lnTo>
                    <a:pt x="11964" y="17600"/>
                  </a:lnTo>
                  <a:lnTo>
                    <a:pt x="11669" y="16950"/>
                  </a:lnTo>
                  <a:lnTo>
                    <a:pt x="11851" y="16825"/>
                  </a:lnTo>
                  <a:lnTo>
                    <a:pt x="11851" y="16750"/>
                  </a:lnTo>
                  <a:lnTo>
                    <a:pt x="11545" y="16750"/>
                  </a:lnTo>
                  <a:lnTo>
                    <a:pt x="11319" y="16825"/>
                  </a:lnTo>
                  <a:lnTo>
                    <a:pt x="11500" y="16625"/>
                  </a:lnTo>
                  <a:lnTo>
                    <a:pt x="11545" y="16313"/>
                  </a:lnTo>
                  <a:lnTo>
                    <a:pt x="11500" y="15725"/>
                  </a:lnTo>
                  <a:lnTo>
                    <a:pt x="11319" y="15913"/>
                  </a:lnTo>
                  <a:lnTo>
                    <a:pt x="11081" y="16438"/>
                  </a:lnTo>
                  <a:lnTo>
                    <a:pt x="10900" y="16438"/>
                  </a:lnTo>
                  <a:lnTo>
                    <a:pt x="10730" y="16563"/>
                  </a:lnTo>
                  <a:lnTo>
                    <a:pt x="10787" y="16313"/>
                  </a:lnTo>
                  <a:lnTo>
                    <a:pt x="11024" y="16313"/>
                  </a:lnTo>
                  <a:lnTo>
                    <a:pt x="11081" y="15788"/>
                  </a:lnTo>
                  <a:lnTo>
                    <a:pt x="11364" y="15400"/>
                  </a:lnTo>
                  <a:lnTo>
                    <a:pt x="11500" y="15075"/>
                  </a:lnTo>
                  <a:lnTo>
                    <a:pt x="11545" y="14938"/>
                  </a:lnTo>
                  <a:lnTo>
                    <a:pt x="11545" y="14425"/>
                  </a:lnTo>
                  <a:lnTo>
                    <a:pt x="11500" y="14888"/>
                  </a:lnTo>
                  <a:lnTo>
                    <a:pt x="11364" y="14888"/>
                  </a:lnTo>
                  <a:lnTo>
                    <a:pt x="11081" y="15275"/>
                  </a:lnTo>
                  <a:lnTo>
                    <a:pt x="10787" y="15463"/>
                  </a:lnTo>
                  <a:lnTo>
                    <a:pt x="10436" y="15788"/>
                  </a:lnTo>
                  <a:lnTo>
                    <a:pt x="10255" y="16038"/>
                  </a:lnTo>
                  <a:lnTo>
                    <a:pt x="10323" y="16238"/>
                  </a:lnTo>
                  <a:lnTo>
                    <a:pt x="10141" y="16238"/>
                  </a:lnTo>
                  <a:lnTo>
                    <a:pt x="10085" y="16038"/>
                  </a:lnTo>
                  <a:lnTo>
                    <a:pt x="10085" y="15913"/>
                  </a:lnTo>
                  <a:lnTo>
                    <a:pt x="10085" y="15600"/>
                  </a:lnTo>
                  <a:lnTo>
                    <a:pt x="9972" y="15275"/>
                  </a:lnTo>
                  <a:lnTo>
                    <a:pt x="9859" y="14938"/>
                  </a:lnTo>
                  <a:lnTo>
                    <a:pt x="9677" y="14888"/>
                  </a:lnTo>
                  <a:lnTo>
                    <a:pt x="9677" y="14550"/>
                  </a:lnTo>
                  <a:lnTo>
                    <a:pt x="9791" y="14425"/>
                  </a:lnTo>
                  <a:lnTo>
                    <a:pt x="9553" y="14375"/>
                  </a:lnTo>
                  <a:lnTo>
                    <a:pt x="9677" y="14225"/>
                  </a:lnTo>
                  <a:lnTo>
                    <a:pt x="9496" y="14038"/>
                  </a:lnTo>
                  <a:lnTo>
                    <a:pt x="9327" y="14100"/>
                  </a:lnTo>
                  <a:lnTo>
                    <a:pt x="9089" y="13913"/>
                  </a:lnTo>
                  <a:lnTo>
                    <a:pt x="8908" y="13913"/>
                  </a:lnTo>
                  <a:lnTo>
                    <a:pt x="8444" y="13525"/>
                  </a:lnTo>
                  <a:lnTo>
                    <a:pt x="7980" y="13588"/>
                  </a:lnTo>
                  <a:lnTo>
                    <a:pt x="7097" y="13713"/>
                  </a:lnTo>
                  <a:lnTo>
                    <a:pt x="6271" y="14038"/>
                  </a:lnTo>
                  <a:lnTo>
                    <a:pt x="5806" y="13913"/>
                  </a:lnTo>
                  <a:lnTo>
                    <a:pt x="5048" y="14225"/>
                  </a:lnTo>
                  <a:lnTo>
                    <a:pt x="4743" y="14425"/>
                  </a:lnTo>
                  <a:lnTo>
                    <a:pt x="4584" y="14750"/>
                  </a:lnTo>
                  <a:lnTo>
                    <a:pt x="4460" y="14938"/>
                  </a:lnTo>
                  <a:lnTo>
                    <a:pt x="4165" y="15075"/>
                  </a:lnTo>
                  <a:lnTo>
                    <a:pt x="4097" y="15075"/>
                  </a:lnTo>
                  <a:lnTo>
                    <a:pt x="3814" y="15075"/>
                  </a:lnTo>
                  <a:lnTo>
                    <a:pt x="3633" y="15200"/>
                  </a:lnTo>
                  <a:lnTo>
                    <a:pt x="3520" y="14938"/>
                  </a:lnTo>
                  <a:lnTo>
                    <a:pt x="2932" y="14888"/>
                  </a:lnTo>
                  <a:lnTo>
                    <a:pt x="2637" y="14938"/>
                  </a:lnTo>
                  <a:lnTo>
                    <a:pt x="2173" y="15200"/>
                  </a:lnTo>
                  <a:lnTo>
                    <a:pt x="2105" y="15275"/>
                  </a:lnTo>
                  <a:lnTo>
                    <a:pt x="1822" y="15400"/>
                  </a:lnTo>
                  <a:lnTo>
                    <a:pt x="1415" y="15600"/>
                  </a:lnTo>
                  <a:lnTo>
                    <a:pt x="1177" y="15725"/>
                  </a:lnTo>
                  <a:lnTo>
                    <a:pt x="770" y="15725"/>
                  </a:lnTo>
                  <a:lnTo>
                    <a:pt x="464" y="15463"/>
                  </a:lnTo>
                  <a:lnTo>
                    <a:pt x="294" y="15200"/>
                  </a:lnTo>
                  <a:lnTo>
                    <a:pt x="0" y="15075"/>
                  </a:lnTo>
                  <a:lnTo>
                    <a:pt x="113" y="14688"/>
                  </a:lnTo>
                  <a:lnTo>
                    <a:pt x="181" y="14688"/>
                  </a:lnTo>
                  <a:lnTo>
                    <a:pt x="419" y="14550"/>
                  </a:lnTo>
                  <a:lnTo>
                    <a:pt x="464" y="14038"/>
                  </a:lnTo>
                  <a:lnTo>
                    <a:pt x="589" y="14038"/>
                  </a:lnTo>
                  <a:lnTo>
                    <a:pt x="770" y="13525"/>
                  </a:lnTo>
                  <a:lnTo>
                    <a:pt x="702" y="13075"/>
                  </a:lnTo>
                  <a:lnTo>
                    <a:pt x="464" y="12225"/>
                  </a:lnTo>
                  <a:lnTo>
                    <a:pt x="589" y="11513"/>
                  </a:lnTo>
                  <a:lnTo>
                    <a:pt x="464" y="11125"/>
                  </a:lnTo>
                  <a:lnTo>
                    <a:pt x="294" y="10875"/>
                  </a:lnTo>
                  <a:lnTo>
                    <a:pt x="419" y="10475"/>
                  </a:lnTo>
                  <a:lnTo>
                    <a:pt x="181" y="10038"/>
                  </a:lnTo>
                  <a:lnTo>
                    <a:pt x="0" y="9450"/>
                  </a:lnTo>
                  <a:lnTo>
                    <a:pt x="113" y="9450"/>
                  </a:lnTo>
                  <a:lnTo>
                    <a:pt x="181" y="9775"/>
                  </a:lnTo>
                  <a:lnTo>
                    <a:pt x="294" y="9775"/>
                  </a:lnTo>
                  <a:lnTo>
                    <a:pt x="181" y="9450"/>
                  </a:lnTo>
                  <a:lnTo>
                    <a:pt x="181" y="9125"/>
                  </a:lnTo>
                  <a:lnTo>
                    <a:pt x="294" y="9250"/>
                  </a:lnTo>
                  <a:lnTo>
                    <a:pt x="294" y="9450"/>
                  </a:lnTo>
                  <a:lnTo>
                    <a:pt x="419" y="9450"/>
                  </a:lnTo>
                  <a:lnTo>
                    <a:pt x="464" y="9650"/>
                  </a:lnTo>
                  <a:lnTo>
                    <a:pt x="464" y="9250"/>
                  </a:lnTo>
                  <a:lnTo>
                    <a:pt x="419" y="8988"/>
                  </a:lnTo>
                  <a:lnTo>
                    <a:pt x="294" y="8275"/>
                  </a:lnTo>
                  <a:lnTo>
                    <a:pt x="294" y="8088"/>
                  </a:lnTo>
                  <a:lnTo>
                    <a:pt x="464" y="7638"/>
                  </a:lnTo>
                  <a:lnTo>
                    <a:pt x="589" y="7250"/>
                  </a:lnTo>
                  <a:lnTo>
                    <a:pt x="702" y="6925"/>
                  </a:lnTo>
                  <a:lnTo>
                    <a:pt x="883" y="6613"/>
                  </a:lnTo>
                  <a:lnTo>
                    <a:pt x="770" y="7050"/>
                  </a:lnTo>
                  <a:lnTo>
                    <a:pt x="883" y="7050"/>
                  </a:lnTo>
                  <a:lnTo>
                    <a:pt x="1064" y="6613"/>
                  </a:lnTo>
                  <a:lnTo>
                    <a:pt x="1347" y="6538"/>
                  </a:lnTo>
                  <a:lnTo>
                    <a:pt x="1709" y="6275"/>
                  </a:lnTo>
                  <a:lnTo>
                    <a:pt x="2286" y="5950"/>
                  </a:lnTo>
                  <a:lnTo>
                    <a:pt x="2592" y="5950"/>
                  </a:lnTo>
                  <a:lnTo>
                    <a:pt x="2875" y="5750"/>
                  </a:lnTo>
                  <a:lnTo>
                    <a:pt x="3169" y="5750"/>
                  </a:lnTo>
                  <a:lnTo>
                    <a:pt x="3407" y="5700"/>
                  </a:lnTo>
                  <a:lnTo>
                    <a:pt x="3701" y="5563"/>
                  </a:lnTo>
                  <a:lnTo>
                    <a:pt x="4584" y="5175"/>
                  </a:lnTo>
                  <a:lnTo>
                    <a:pt x="4867" y="4600"/>
                  </a:lnTo>
                  <a:lnTo>
                    <a:pt x="5093" y="4525"/>
                  </a:lnTo>
                  <a:lnTo>
                    <a:pt x="5093" y="4338"/>
                  </a:lnTo>
                  <a:lnTo>
                    <a:pt x="5093" y="4013"/>
                  </a:lnTo>
                  <a:lnTo>
                    <a:pt x="5399" y="3550"/>
                  </a:lnTo>
                  <a:lnTo>
                    <a:pt x="5512" y="3363"/>
                  </a:lnTo>
                  <a:lnTo>
                    <a:pt x="5625" y="3363"/>
                  </a:lnTo>
                  <a:lnTo>
                    <a:pt x="5693" y="3550"/>
                  </a:lnTo>
                  <a:lnTo>
                    <a:pt x="5863" y="4013"/>
                  </a:lnTo>
                  <a:lnTo>
                    <a:pt x="5863" y="3688"/>
                  </a:lnTo>
                  <a:lnTo>
                    <a:pt x="6089" y="3825"/>
                  </a:lnTo>
                  <a:lnTo>
                    <a:pt x="5976" y="3550"/>
                  </a:lnTo>
                  <a:lnTo>
                    <a:pt x="5863" y="3238"/>
                  </a:lnTo>
                  <a:lnTo>
                    <a:pt x="5976" y="3163"/>
                  </a:lnTo>
                  <a:lnTo>
                    <a:pt x="6089" y="3363"/>
                  </a:lnTo>
                  <a:lnTo>
                    <a:pt x="6157" y="3238"/>
                  </a:lnTo>
                  <a:lnTo>
                    <a:pt x="6271" y="3363"/>
                  </a:lnTo>
                  <a:lnTo>
                    <a:pt x="6452" y="3363"/>
                  </a:lnTo>
                  <a:lnTo>
                    <a:pt x="6338" y="3363"/>
                  </a:lnTo>
                  <a:lnTo>
                    <a:pt x="6338" y="3163"/>
                  </a:lnTo>
                  <a:lnTo>
                    <a:pt x="6338" y="2988"/>
                  </a:lnTo>
                  <a:lnTo>
                    <a:pt x="6565" y="2713"/>
                  </a:lnTo>
                  <a:lnTo>
                    <a:pt x="6621" y="2838"/>
                  </a:lnTo>
                  <a:lnTo>
                    <a:pt x="6621" y="2650"/>
                  </a:lnTo>
                  <a:lnTo>
                    <a:pt x="6735" y="2525"/>
                  </a:lnTo>
                  <a:lnTo>
                    <a:pt x="6916" y="2650"/>
                  </a:lnTo>
                  <a:lnTo>
                    <a:pt x="6735" y="2325"/>
                  </a:lnTo>
                  <a:lnTo>
                    <a:pt x="7040" y="2138"/>
                  </a:lnTo>
                  <a:lnTo>
                    <a:pt x="7097" y="2325"/>
                  </a:lnTo>
                  <a:lnTo>
                    <a:pt x="7391" y="1888"/>
                  </a:lnTo>
                  <a:lnTo>
                    <a:pt x="7504" y="1813"/>
                  </a:lnTo>
                  <a:lnTo>
                    <a:pt x="7561" y="2013"/>
                  </a:lnTo>
                  <a:lnTo>
                    <a:pt x="7799" y="1688"/>
                  </a:lnTo>
                  <a:lnTo>
                    <a:pt x="7866" y="1888"/>
                  </a:lnTo>
                  <a:lnTo>
                    <a:pt x="8331" y="2325"/>
                  </a:lnTo>
                  <a:lnTo>
                    <a:pt x="8149" y="2525"/>
                  </a:lnTo>
                  <a:lnTo>
                    <a:pt x="8263" y="2713"/>
                  </a:lnTo>
                  <a:lnTo>
                    <a:pt x="8444" y="2450"/>
                  </a:lnTo>
                  <a:lnTo>
                    <a:pt x="8613" y="2525"/>
                  </a:lnTo>
                  <a:lnTo>
                    <a:pt x="8795" y="2650"/>
                  </a:lnTo>
                  <a:lnTo>
                    <a:pt x="8908" y="2525"/>
                  </a:lnTo>
                  <a:lnTo>
                    <a:pt x="9089" y="2713"/>
                  </a:lnTo>
                  <a:lnTo>
                    <a:pt x="9032" y="2525"/>
                  </a:lnTo>
                  <a:lnTo>
                    <a:pt x="9089" y="2525"/>
                  </a:lnTo>
                  <a:lnTo>
                    <a:pt x="8908" y="2138"/>
                  </a:lnTo>
                  <a:lnTo>
                    <a:pt x="9089" y="1888"/>
                  </a:lnTo>
                  <a:lnTo>
                    <a:pt x="9213" y="1613"/>
                  </a:lnTo>
                  <a:lnTo>
                    <a:pt x="9372" y="1613"/>
                  </a:lnTo>
                  <a:lnTo>
                    <a:pt x="9327" y="1300"/>
                  </a:lnTo>
                  <a:lnTo>
                    <a:pt x="9553" y="1100"/>
                  </a:lnTo>
                  <a:lnTo>
                    <a:pt x="9791" y="1100"/>
                  </a:lnTo>
                  <a:lnTo>
                    <a:pt x="9791" y="975"/>
                  </a:lnTo>
                  <a:lnTo>
                    <a:pt x="9859" y="838"/>
                  </a:lnTo>
                  <a:lnTo>
                    <a:pt x="10549" y="838"/>
                  </a:lnTo>
                  <a:lnTo>
                    <a:pt x="10617" y="838"/>
                  </a:lnTo>
                  <a:lnTo>
                    <a:pt x="10549" y="463"/>
                  </a:lnTo>
                  <a:lnTo>
                    <a:pt x="10436" y="463"/>
                  </a:lnTo>
                  <a:lnTo>
                    <a:pt x="10323" y="263"/>
                  </a:lnTo>
                  <a:lnTo>
                    <a:pt x="10549" y="263"/>
                  </a:lnTo>
                  <a:lnTo>
                    <a:pt x="10730" y="325"/>
                  </a:lnTo>
                  <a:lnTo>
                    <a:pt x="10787" y="325"/>
                  </a:lnTo>
                  <a:lnTo>
                    <a:pt x="10900" y="513"/>
                  </a:lnTo>
                  <a:lnTo>
                    <a:pt x="11319" y="638"/>
                  </a:lnTo>
                  <a:lnTo>
                    <a:pt x="11364" y="775"/>
                  </a:lnTo>
                  <a:lnTo>
                    <a:pt x="11669" y="775"/>
                  </a:lnTo>
                  <a:lnTo>
                    <a:pt x="11851" y="838"/>
                  </a:lnTo>
                  <a:lnTo>
                    <a:pt x="12134" y="775"/>
                  </a:lnTo>
                  <a:lnTo>
                    <a:pt x="12315" y="838"/>
                  </a:lnTo>
                  <a:lnTo>
                    <a:pt x="12428" y="975"/>
                  </a:lnTo>
                  <a:lnTo>
                    <a:pt x="12541" y="1100"/>
                  </a:lnTo>
                  <a:lnTo>
                    <a:pt x="12428" y="838"/>
                  </a:lnTo>
                  <a:lnTo>
                    <a:pt x="12609" y="775"/>
                  </a:lnTo>
                  <a:lnTo>
                    <a:pt x="12722" y="838"/>
                  </a:lnTo>
                  <a:lnTo>
                    <a:pt x="12779" y="975"/>
                  </a:lnTo>
                  <a:lnTo>
                    <a:pt x="12609" y="1175"/>
                  </a:lnTo>
                  <a:lnTo>
                    <a:pt x="12609" y="1300"/>
                  </a:lnTo>
                  <a:lnTo>
                    <a:pt x="12541" y="1488"/>
                  </a:lnTo>
                  <a:lnTo>
                    <a:pt x="12541" y="1350"/>
                  </a:lnTo>
                  <a:lnTo>
                    <a:pt x="12315" y="1488"/>
                  </a:lnTo>
                  <a:lnTo>
                    <a:pt x="12247" y="1688"/>
                  </a:lnTo>
                  <a:lnTo>
                    <a:pt x="12247" y="1813"/>
                  </a:lnTo>
                  <a:lnTo>
                    <a:pt x="12247" y="2013"/>
                  </a:lnTo>
                  <a:lnTo>
                    <a:pt x="11964" y="2525"/>
                  </a:lnTo>
                  <a:lnTo>
                    <a:pt x="12247" y="2838"/>
                  </a:lnTo>
                  <a:lnTo>
                    <a:pt x="12315" y="2988"/>
                  </a:lnTo>
                  <a:lnTo>
                    <a:pt x="12541" y="3038"/>
                  </a:lnTo>
                  <a:lnTo>
                    <a:pt x="12609" y="3238"/>
                  </a:lnTo>
                  <a:lnTo>
                    <a:pt x="13073" y="3688"/>
                  </a:lnTo>
                  <a:lnTo>
                    <a:pt x="13662" y="3825"/>
                  </a:lnTo>
                  <a:lnTo>
                    <a:pt x="13662" y="4075"/>
                  </a:lnTo>
                  <a:lnTo>
                    <a:pt x="14137" y="4338"/>
                  </a:lnTo>
                  <a:lnTo>
                    <a:pt x="14307" y="4338"/>
                  </a:lnTo>
                  <a:lnTo>
                    <a:pt x="14488" y="4213"/>
                  </a:lnTo>
                  <a:lnTo>
                    <a:pt x="14771" y="3550"/>
                  </a:lnTo>
                  <a:lnTo>
                    <a:pt x="15065" y="2450"/>
                  </a:lnTo>
                  <a:lnTo>
                    <a:pt x="15065" y="1888"/>
                  </a:lnTo>
                  <a:lnTo>
                    <a:pt x="15178" y="1688"/>
                  </a:lnTo>
                  <a:lnTo>
                    <a:pt x="15065" y="1488"/>
                  </a:lnTo>
                  <a:lnTo>
                    <a:pt x="15246" y="1175"/>
                  </a:lnTo>
                  <a:lnTo>
                    <a:pt x="15178" y="1100"/>
                  </a:lnTo>
                  <a:lnTo>
                    <a:pt x="15246" y="838"/>
                  </a:lnTo>
                  <a:lnTo>
                    <a:pt x="15359" y="838"/>
                  </a:lnTo>
                  <a:lnTo>
                    <a:pt x="15484" y="263"/>
                  </a:lnTo>
                  <a:lnTo>
                    <a:pt x="15710" y="0"/>
                  </a:lnTo>
                  <a:lnTo>
                    <a:pt x="15710" y="125"/>
                  </a:lnTo>
                  <a:lnTo>
                    <a:pt x="15835" y="325"/>
                  </a:lnTo>
                  <a:lnTo>
                    <a:pt x="15835" y="775"/>
                  </a:lnTo>
                  <a:lnTo>
                    <a:pt x="15948" y="775"/>
                  </a:lnTo>
                  <a:lnTo>
                    <a:pt x="15948" y="975"/>
                  </a:lnTo>
                  <a:lnTo>
                    <a:pt x="16005" y="1100"/>
                  </a:lnTo>
                  <a:lnTo>
                    <a:pt x="16005" y="1350"/>
                  </a:lnTo>
                  <a:lnTo>
                    <a:pt x="16129" y="1350"/>
                  </a:lnTo>
                  <a:lnTo>
                    <a:pt x="16129" y="1888"/>
                  </a:lnTo>
                  <a:lnTo>
                    <a:pt x="16242" y="2450"/>
                  </a:lnTo>
                  <a:lnTo>
                    <a:pt x="16299" y="2325"/>
                  </a:lnTo>
                  <a:lnTo>
                    <a:pt x="16480" y="2138"/>
                  </a:lnTo>
                  <a:lnTo>
                    <a:pt x="16593" y="2450"/>
                  </a:lnTo>
                  <a:lnTo>
                    <a:pt x="16887" y="2650"/>
                  </a:lnTo>
                  <a:lnTo>
                    <a:pt x="16887" y="3363"/>
                  </a:lnTo>
                  <a:lnTo>
                    <a:pt x="16887" y="3550"/>
                  </a:lnTo>
                  <a:lnTo>
                    <a:pt x="17057" y="3888"/>
                  </a:lnTo>
                  <a:lnTo>
                    <a:pt x="17170" y="4400"/>
                  </a:lnTo>
                  <a:lnTo>
                    <a:pt x="17170" y="4725"/>
                  </a:lnTo>
                  <a:lnTo>
                    <a:pt x="17170" y="4925"/>
                  </a:lnTo>
                  <a:lnTo>
                    <a:pt x="17238" y="5175"/>
                  </a:lnTo>
                  <a:lnTo>
                    <a:pt x="17476" y="5438"/>
                  </a:lnTo>
                  <a:lnTo>
                    <a:pt x="17702" y="5438"/>
                  </a:lnTo>
                  <a:lnTo>
                    <a:pt x="17816" y="5750"/>
                  </a:lnTo>
                  <a:lnTo>
                    <a:pt x="17940" y="5750"/>
                  </a:lnTo>
                  <a:lnTo>
                    <a:pt x="18166" y="5950"/>
                  </a:lnTo>
                  <a:lnTo>
                    <a:pt x="18291" y="6213"/>
                  </a:lnTo>
                  <a:lnTo>
                    <a:pt x="18415" y="6275"/>
                  </a:lnTo>
                  <a:lnTo>
                    <a:pt x="18166" y="6413"/>
                  </a:lnTo>
                  <a:lnTo>
                    <a:pt x="18291" y="6613"/>
                  </a:lnTo>
                  <a:lnTo>
                    <a:pt x="18472" y="6925"/>
                  </a:lnTo>
                  <a:lnTo>
                    <a:pt x="18472" y="7050"/>
                  </a:lnTo>
                  <a:lnTo>
                    <a:pt x="18698" y="7638"/>
                  </a:lnTo>
                  <a:lnTo>
                    <a:pt x="18766" y="7763"/>
                  </a:lnTo>
                  <a:lnTo>
                    <a:pt x="18766" y="7313"/>
                  </a:lnTo>
                  <a:lnTo>
                    <a:pt x="19049" y="7638"/>
                  </a:lnTo>
                  <a:lnTo>
                    <a:pt x="19049" y="7563"/>
                  </a:lnTo>
                  <a:lnTo>
                    <a:pt x="19162" y="7763"/>
                  </a:lnTo>
                  <a:lnTo>
                    <a:pt x="19162" y="8275"/>
                  </a:lnTo>
                  <a:lnTo>
                    <a:pt x="18936" y="8275"/>
                  </a:lnTo>
                  <a:lnTo>
                    <a:pt x="19049" y="8475"/>
                  </a:lnTo>
                  <a:lnTo>
                    <a:pt x="19344" y="8675"/>
                  </a:lnTo>
                  <a:lnTo>
                    <a:pt x="19525" y="8938"/>
                  </a:lnTo>
                  <a:lnTo>
                    <a:pt x="19638" y="9250"/>
                  </a:lnTo>
                  <a:lnTo>
                    <a:pt x="19808" y="9450"/>
                  </a:lnTo>
                  <a:lnTo>
                    <a:pt x="19932" y="9650"/>
                  </a:lnTo>
                  <a:lnTo>
                    <a:pt x="19808" y="9963"/>
                  </a:lnTo>
                  <a:lnTo>
                    <a:pt x="19989" y="10350"/>
                  </a:lnTo>
                  <a:lnTo>
                    <a:pt x="19808" y="11188"/>
                  </a:lnTo>
                  <a:lnTo>
                    <a:pt x="19932" y="11650"/>
                  </a:lnTo>
                  <a:lnTo>
                    <a:pt x="19808" y="12363"/>
                  </a:lnTo>
                  <a:lnTo>
                    <a:pt x="19525" y="13075"/>
                  </a:lnTo>
                  <a:lnTo>
                    <a:pt x="19344" y="13838"/>
                  </a:lnTo>
                  <a:lnTo>
                    <a:pt x="18879" y="14688"/>
                  </a:lnTo>
                  <a:lnTo>
                    <a:pt x="18879" y="14750"/>
                  </a:lnTo>
                  <a:lnTo>
                    <a:pt x="18879" y="14888"/>
                  </a:lnTo>
                  <a:lnTo>
                    <a:pt x="18291" y="15400"/>
                  </a:lnTo>
                  <a:lnTo>
                    <a:pt x="18166" y="15725"/>
                  </a:lnTo>
                  <a:lnTo>
                    <a:pt x="18121" y="16038"/>
                  </a:lnTo>
                  <a:lnTo>
                    <a:pt x="17702" y="16563"/>
                  </a:lnTo>
                  <a:lnTo>
                    <a:pt x="17521" y="16950"/>
                  </a:lnTo>
                  <a:lnTo>
                    <a:pt x="17057" y="17925"/>
                  </a:lnTo>
                  <a:lnTo>
                    <a:pt x="16774" y="18763"/>
                  </a:lnTo>
                  <a:lnTo>
                    <a:pt x="16299" y="19025"/>
                  </a:lnTo>
                  <a:lnTo>
                    <a:pt x="15529" y="19025"/>
                  </a:lnTo>
                  <a:lnTo>
                    <a:pt x="15246" y="19350"/>
                  </a:lnTo>
                  <a:lnTo>
                    <a:pt x="14714" y="19663"/>
                  </a:lnTo>
                  <a:lnTo>
                    <a:pt x="14771" y="19800"/>
                  </a:lnTo>
                  <a:lnTo>
                    <a:pt x="14714" y="19988"/>
                  </a:lnTo>
                  <a:close/>
                </a:path>
              </a:pathLst>
            </a:custGeom>
            <a:solidFill>
              <a:srgbClr val="026CB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81" name="Freeform 279"/>
            <p:cNvSpPr>
              <a:spLocks noChangeAspect="1"/>
            </p:cNvSpPr>
            <p:nvPr/>
          </p:nvSpPr>
          <p:spPr bwMode="auto">
            <a:xfrm>
              <a:off x="8308975" y="5878513"/>
              <a:ext cx="219075" cy="215900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0 w 20000"/>
                <a:gd name="T7" fmla="*/ 2147483647 h 20000"/>
                <a:gd name="T8" fmla="*/ 0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000"/>
                <a:gd name="T106" fmla="*/ 0 h 20000"/>
                <a:gd name="T107" fmla="*/ 20000 w 20000"/>
                <a:gd name="T108" fmla="*/ 20000 h 200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000" h="20000">
                  <a:moveTo>
                    <a:pt x="4312" y="19956"/>
                  </a:moveTo>
                  <a:lnTo>
                    <a:pt x="4000" y="19512"/>
                  </a:lnTo>
                  <a:lnTo>
                    <a:pt x="2961" y="19246"/>
                  </a:lnTo>
                  <a:lnTo>
                    <a:pt x="2961" y="18581"/>
                  </a:lnTo>
                  <a:lnTo>
                    <a:pt x="1870" y="18137"/>
                  </a:lnTo>
                  <a:lnTo>
                    <a:pt x="1870" y="17694"/>
                  </a:lnTo>
                  <a:lnTo>
                    <a:pt x="831" y="17694"/>
                  </a:lnTo>
                  <a:lnTo>
                    <a:pt x="0" y="17428"/>
                  </a:lnTo>
                  <a:lnTo>
                    <a:pt x="519" y="16541"/>
                  </a:lnTo>
                  <a:lnTo>
                    <a:pt x="0" y="16541"/>
                  </a:lnTo>
                  <a:lnTo>
                    <a:pt x="0" y="16275"/>
                  </a:lnTo>
                  <a:lnTo>
                    <a:pt x="831" y="16275"/>
                  </a:lnTo>
                  <a:lnTo>
                    <a:pt x="831" y="15610"/>
                  </a:lnTo>
                  <a:lnTo>
                    <a:pt x="1351" y="14723"/>
                  </a:lnTo>
                  <a:lnTo>
                    <a:pt x="2130" y="15166"/>
                  </a:lnTo>
                  <a:lnTo>
                    <a:pt x="1870" y="14457"/>
                  </a:lnTo>
                  <a:lnTo>
                    <a:pt x="2130" y="14457"/>
                  </a:lnTo>
                  <a:lnTo>
                    <a:pt x="2130" y="14013"/>
                  </a:lnTo>
                  <a:lnTo>
                    <a:pt x="2649" y="13792"/>
                  </a:lnTo>
                  <a:lnTo>
                    <a:pt x="2961" y="13792"/>
                  </a:lnTo>
                  <a:lnTo>
                    <a:pt x="2961" y="13348"/>
                  </a:lnTo>
                  <a:lnTo>
                    <a:pt x="4312" y="12860"/>
                  </a:lnTo>
                  <a:lnTo>
                    <a:pt x="5091" y="11707"/>
                  </a:lnTo>
                  <a:lnTo>
                    <a:pt x="5091" y="12195"/>
                  </a:lnTo>
                  <a:lnTo>
                    <a:pt x="5610" y="12195"/>
                  </a:lnTo>
                  <a:lnTo>
                    <a:pt x="5610" y="11486"/>
                  </a:lnTo>
                  <a:lnTo>
                    <a:pt x="6442" y="10820"/>
                  </a:lnTo>
                  <a:lnTo>
                    <a:pt x="7792" y="10820"/>
                  </a:lnTo>
                  <a:lnTo>
                    <a:pt x="9143" y="9889"/>
                  </a:lnTo>
                  <a:lnTo>
                    <a:pt x="11844" y="8514"/>
                  </a:lnTo>
                  <a:lnTo>
                    <a:pt x="13974" y="6918"/>
                  </a:lnTo>
                  <a:lnTo>
                    <a:pt x="15377" y="4834"/>
                  </a:lnTo>
                  <a:lnTo>
                    <a:pt x="15584" y="4169"/>
                  </a:lnTo>
                  <a:lnTo>
                    <a:pt x="16104" y="3725"/>
                  </a:lnTo>
                  <a:lnTo>
                    <a:pt x="16935" y="2572"/>
                  </a:lnTo>
                  <a:lnTo>
                    <a:pt x="17506" y="1197"/>
                  </a:lnTo>
                  <a:lnTo>
                    <a:pt x="18338" y="0"/>
                  </a:lnTo>
                  <a:lnTo>
                    <a:pt x="18857" y="266"/>
                  </a:lnTo>
                  <a:lnTo>
                    <a:pt x="18857" y="1197"/>
                  </a:lnTo>
                  <a:lnTo>
                    <a:pt x="18857" y="1375"/>
                  </a:lnTo>
                  <a:lnTo>
                    <a:pt x="18857" y="2084"/>
                  </a:lnTo>
                  <a:lnTo>
                    <a:pt x="18857" y="3016"/>
                  </a:lnTo>
                  <a:lnTo>
                    <a:pt x="18857" y="2572"/>
                  </a:lnTo>
                  <a:lnTo>
                    <a:pt x="19636" y="2084"/>
                  </a:lnTo>
                  <a:lnTo>
                    <a:pt x="19636" y="2572"/>
                  </a:lnTo>
                  <a:lnTo>
                    <a:pt x="19948" y="3016"/>
                  </a:lnTo>
                  <a:lnTo>
                    <a:pt x="19636" y="3193"/>
                  </a:lnTo>
                  <a:lnTo>
                    <a:pt x="19636" y="4390"/>
                  </a:lnTo>
                  <a:lnTo>
                    <a:pt x="19117" y="5543"/>
                  </a:lnTo>
                  <a:lnTo>
                    <a:pt x="18338" y="6918"/>
                  </a:lnTo>
                  <a:lnTo>
                    <a:pt x="17506" y="8071"/>
                  </a:lnTo>
                  <a:lnTo>
                    <a:pt x="16416" y="9180"/>
                  </a:lnTo>
                  <a:lnTo>
                    <a:pt x="16104" y="10333"/>
                  </a:lnTo>
                  <a:lnTo>
                    <a:pt x="16416" y="10998"/>
                  </a:lnTo>
                  <a:lnTo>
                    <a:pt x="15584" y="10820"/>
                  </a:lnTo>
                  <a:lnTo>
                    <a:pt x="15377" y="10998"/>
                  </a:lnTo>
                  <a:lnTo>
                    <a:pt x="14805" y="10820"/>
                  </a:lnTo>
                  <a:lnTo>
                    <a:pt x="14805" y="10998"/>
                  </a:lnTo>
                  <a:lnTo>
                    <a:pt x="13455" y="11707"/>
                  </a:lnTo>
                  <a:lnTo>
                    <a:pt x="12104" y="12860"/>
                  </a:lnTo>
                  <a:lnTo>
                    <a:pt x="11844" y="14457"/>
                  </a:lnTo>
                  <a:lnTo>
                    <a:pt x="10805" y="15166"/>
                  </a:lnTo>
                  <a:lnTo>
                    <a:pt x="9974" y="16275"/>
                  </a:lnTo>
                  <a:lnTo>
                    <a:pt x="9143" y="16984"/>
                  </a:lnTo>
                  <a:lnTo>
                    <a:pt x="9662" y="17428"/>
                  </a:lnTo>
                  <a:lnTo>
                    <a:pt x="9143" y="17428"/>
                  </a:lnTo>
                  <a:lnTo>
                    <a:pt x="8364" y="18137"/>
                  </a:lnTo>
                  <a:lnTo>
                    <a:pt x="7013" y="18803"/>
                  </a:lnTo>
                  <a:lnTo>
                    <a:pt x="6442" y="19512"/>
                  </a:lnTo>
                  <a:lnTo>
                    <a:pt x="4312" y="19956"/>
                  </a:lnTo>
                  <a:close/>
                </a:path>
              </a:pathLst>
            </a:custGeom>
            <a:solidFill>
              <a:srgbClr val="026CB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82" name="Freeform 280"/>
            <p:cNvSpPr>
              <a:spLocks noChangeAspect="1"/>
            </p:cNvSpPr>
            <p:nvPr/>
          </p:nvSpPr>
          <p:spPr bwMode="auto">
            <a:xfrm>
              <a:off x="8534400" y="5678488"/>
              <a:ext cx="141288" cy="247650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0 w 20000"/>
                <a:gd name="T5" fmla="*/ 2147483647 h 20000"/>
                <a:gd name="T6" fmla="*/ 0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0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0 h 20000"/>
                <a:gd name="T56" fmla="*/ 2147483647 w 20000"/>
                <a:gd name="T57" fmla="*/ 0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2147483647 h 20000"/>
                <a:gd name="T94" fmla="*/ 2147483647 w 20000"/>
                <a:gd name="T95" fmla="*/ 2147483647 h 20000"/>
                <a:gd name="T96" fmla="*/ 2147483647 w 20000"/>
                <a:gd name="T97" fmla="*/ 2147483647 h 20000"/>
                <a:gd name="T98" fmla="*/ 2147483647 w 20000"/>
                <a:gd name="T99" fmla="*/ 2147483647 h 20000"/>
                <a:gd name="T100" fmla="*/ 2147483647 w 20000"/>
                <a:gd name="T101" fmla="*/ 2147483647 h 20000"/>
                <a:gd name="T102" fmla="*/ 2147483647 w 20000"/>
                <a:gd name="T103" fmla="*/ 2147483647 h 20000"/>
                <a:gd name="T104" fmla="*/ 2147483647 w 20000"/>
                <a:gd name="T105" fmla="*/ 2147483647 h 20000"/>
                <a:gd name="T106" fmla="*/ 2147483647 w 20000"/>
                <a:gd name="T107" fmla="*/ 2147483647 h 20000"/>
                <a:gd name="T108" fmla="*/ 2147483647 w 20000"/>
                <a:gd name="T109" fmla="*/ 2147483647 h 20000"/>
                <a:gd name="T110" fmla="*/ 2147483647 w 20000"/>
                <a:gd name="T111" fmla="*/ 2147483647 h 20000"/>
                <a:gd name="T112" fmla="*/ 2147483647 w 20000"/>
                <a:gd name="T113" fmla="*/ 2147483647 h 20000"/>
                <a:gd name="T114" fmla="*/ 2147483647 w 20000"/>
                <a:gd name="T115" fmla="*/ 2147483647 h 200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000"/>
                <a:gd name="T175" fmla="*/ 0 h 20000"/>
                <a:gd name="T176" fmla="*/ 20000 w 20000"/>
                <a:gd name="T177" fmla="*/ 20000 h 200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000" h="20000">
                  <a:moveTo>
                    <a:pt x="800" y="19961"/>
                  </a:moveTo>
                  <a:lnTo>
                    <a:pt x="800" y="18921"/>
                  </a:lnTo>
                  <a:lnTo>
                    <a:pt x="0" y="19345"/>
                  </a:lnTo>
                  <a:lnTo>
                    <a:pt x="0" y="18767"/>
                  </a:lnTo>
                  <a:lnTo>
                    <a:pt x="800" y="17958"/>
                  </a:lnTo>
                  <a:lnTo>
                    <a:pt x="2080" y="16339"/>
                  </a:lnTo>
                  <a:lnTo>
                    <a:pt x="2080" y="15145"/>
                  </a:lnTo>
                  <a:lnTo>
                    <a:pt x="1280" y="14566"/>
                  </a:lnTo>
                  <a:lnTo>
                    <a:pt x="800" y="13796"/>
                  </a:lnTo>
                  <a:lnTo>
                    <a:pt x="0" y="13179"/>
                  </a:lnTo>
                  <a:lnTo>
                    <a:pt x="800" y="12563"/>
                  </a:lnTo>
                  <a:lnTo>
                    <a:pt x="2080" y="12177"/>
                  </a:lnTo>
                  <a:lnTo>
                    <a:pt x="3280" y="10019"/>
                  </a:lnTo>
                  <a:lnTo>
                    <a:pt x="4080" y="10405"/>
                  </a:lnTo>
                  <a:lnTo>
                    <a:pt x="4080" y="8979"/>
                  </a:lnTo>
                  <a:lnTo>
                    <a:pt x="4080" y="7399"/>
                  </a:lnTo>
                  <a:lnTo>
                    <a:pt x="4560" y="7399"/>
                  </a:lnTo>
                  <a:lnTo>
                    <a:pt x="5360" y="6782"/>
                  </a:lnTo>
                  <a:lnTo>
                    <a:pt x="4080" y="6782"/>
                  </a:lnTo>
                  <a:lnTo>
                    <a:pt x="4080" y="5780"/>
                  </a:lnTo>
                  <a:lnTo>
                    <a:pt x="4080" y="5395"/>
                  </a:lnTo>
                  <a:lnTo>
                    <a:pt x="4560" y="5780"/>
                  </a:lnTo>
                  <a:lnTo>
                    <a:pt x="4560" y="5395"/>
                  </a:lnTo>
                  <a:lnTo>
                    <a:pt x="4560" y="4817"/>
                  </a:lnTo>
                  <a:lnTo>
                    <a:pt x="4080" y="4817"/>
                  </a:lnTo>
                  <a:lnTo>
                    <a:pt x="3280" y="5202"/>
                  </a:lnTo>
                  <a:lnTo>
                    <a:pt x="2480" y="1618"/>
                  </a:lnTo>
                  <a:lnTo>
                    <a:pt x="2080" y="0"/>
                  </a:lnTo>
                  <a:lnTo>
                    <a:pt x="2480" y="0"/>
                  </a:lnTo>
                  <a:lnTo>
                    <a:pt x="2480" y="424"/>
                  </a:lnTo>
                  <a:lnTo>
                    <a:pt x="2480" y="1040"/>
                  </a:lnTo>
                  <a:lnTo>
                    <a:pt x="3280" y="1195"/>
                  </a:lnTo>
                  <a:lnTo>
                    <a:pt x="4560" y="1618"/>
                  </a:lnTo>
                  <a:lnTo>
                    <a:pt x="5360" y="2235"/>
                  </a:lnTo>
                  <a:lnTo>
                    <a:pt x="6160" y="2235"/>
                  </a:lnTo>
                  <a:lnTo>
                    <a:pt x="6160" y="3622"/>
                  </a:lnTo>
                  <a:lnTo>
                    <a:pt x="5360" y="3815"/>
                  </a:lnTo>
                  <a:lnTo>
                    <a:pt x="6160" y="4586"/>
                  </a:lnTo>
                  <a:lnTo>
                    <a:pt x="6160" y="5395"/>
                  </a:lnTo>
                  <a:lnTo>
                    <a:pt x="6640" y="6397"/>
                  </a:lnTo>
                  <a:lnTo>
                    <a:pt x="7440" y="7399"/>
                  </a:lnTo>
                  <a:lnTo>
                    <a:pt x="8640" y="7399"/>
                  </a:lnTo>
                  <a:lnTo>
                    <a:pt x="9920" y="6166"/>
                  </a:lnTo>
                  <a:lnTo>
                    <a:pt x="9920" y="5780"/>
                  </a:lnTo>
                  <a:lnTo>
                    <a:pt x="9920" y="5202"/>
                  </a:lnTo>
                  <a:lnTo>
                    <a:pt x="12080" y="5202"/>
                  </a:lnTo>
                  <a:lnTo>
                    <a:pt x="12080" y="6166"/>
                  </a:lnTo>
                  <a:lnTo>
                    <a:pt x="14080" y="7206"/>
                  </a:lnTo>
                  <a:lnTo>
                    <a:pt x="16160" y="7206"/>
                  </a:lnTo>
                  <a:lnTo>
                    <a:pt x="18240" y="6166"/>
                  </a:lnTo>
                  <a:lnTo>
                    <a:pt x="19920" y="6166"/>
                  </a:lnTo>
                  <a:lnTo>
                    <a:pt x="19920" y="7206"/>
                  </a:lnTo>
                  <a:lnTo>
                    <a:pt x="18240" y="7977"/>
                  </a:lnTo>
                  <a:lnTo>
                    <a:pt x="12080" y="13796"/>
                  </a:lnTo>
                  <a:lnTo>
                    <a:pt x="7840" y="15761"/>
                  </a:lnTo>
                  <a:lnTo>
                    <a:pt x="5360" y="17148"/>
                  </a:lnTo>
                  <a:lnTo>
                    <a:pt x="3280" y="18382"/>
                  </a:lnTo>
                  <a:lnTo>
                    <a:pt x="800" y="19961"/>
                  </a:lnTo>
                  <a:close/>
                </a:path>
              </a:pathLst>
            </a:custGeom>
            <a:solidFill>
              <a:srgbClr val="026CB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83" name="Freeform 281"/>
            <p:cNvSpPr>
              <a:spLocks noChangeAspect="1"/>
            </p:cNvSpPr>
            <p:nvPr/>
          </p:nvSpPr>
          <p:spPr bwMode="auto">
            <a:xfrm>
              <a:off x="7923213" y="4846638"/>
              <a:ext cx="239712" cy="176212"/>
            </a:xfrm>
            <a:custGeom>
              <a:avLst/>
              <a:gdLst>
                <a:gd name="T0" fmla="*/ 0 w 20000"/>
                <a:gd name="T1" fmla="*/ 2147483647 h 20000"/>
                <a:gd name="T2" fmla="*/ 2147483647 w 20000"/>
                <a:gd name="T3" fmla="*/ 0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2147483647 h 20000"/>
                <a:gd name="T94" fmla="*/ 2147483647 w 20000"/>
                <a:gd name="T95" fmla="*/ 2147483647 h 20000"/>
                <a:gd name="T96" fmla="*/ 2147483647 w 20000"/>
                <a:gd name="T97" fmla="*/ 2147483647 h 20000"/>
                <a:gd name="T98" fmla="*/ 2147483647 w 20000"/>
                <a:gd name="T99" fmla="*/ 2147483647 h 20000"/>
                <a:gd name="T100" fmla="*/ 2147483647 w 20000"/>
                <a:gd name="T101" fmla="*/ 2147483647 h 20000"/>
                <a:gd name="T102" fmla="*/ 2147483647 w 20000"/>
                <a:gd name="T103" fmla="*/ 2147483647 h 20000"/>
                <a:gd name="T104" fmla="*/ 0 w 20000"/>
                <a:gd name="T105" fmla="*/ 2147483647 h 200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000"/>
                <a:gd name="T160" fmla="*/ 0 h 20000"/>
                <a:gd name="T161" fmla="*/ 20000 w 20000"/>
                <a:gd name="T162" fmla="*/ 20000 h 200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000" h="20000">
                  <a:moveTo>
                    <a:pt x="0" y="16086"/>
                  </a:moveTo>
                  <a:lnTo>
                    <a:pt x="282" y="0"/>
                  </a:lnTo>
                  <a:lnTo>
                    <a:pt x="2207" y="858"/>
                  </a:lnTo>
                  <a:lnTo>
                    <a:pt x="5117" y="1662"/>
                  </a:lnTo>
                  <a:lnTo>
                    <a:pt x="6620" y="2520"/>
                  </a:lnTo>
                  <a:lnTo>
                    <a:pt x="7089" y="2520"/>
                  </a:lnTo>
                  <a:lnTo>
                    <a:pt x="8545" y="3861"/>
                  </a:lnTo>
                  <a:lnTo>
                    <a:pt x="9249" y="3861"/>
                  </a:lnTo>
                  <a:lnTo>
                    <a:pt x="10282" y="4718"/>
                  </a:lnTo>
                  <a:lnTo>
                    <a:pt x="10282" y="6649"/>
                  </a:lnTo>
                  <a:lnTo>
                    <a:pt x="13662" y="7989"/>
                  </a:lnTo>
                  <a:lnTo>
                    <a:pt x="14413" y="9651"/>
                  </a:lnTo>
                  <a:lnTo>
                    <a:pt x="12394" y="10295"/>
                  </a:lnTo>
                  <a:lnTo>
                    <a:pt x="13146" y="11903"/>
                  </a:lnTo>
                  <a:lnTo>
                    <a:pt x="14883" y="13298"/>
                  </a:lnTo>
                  <a:lnTo>
                    <a:pt x="15352" y="13834"/>
                  </a:lnTo>
                  <a:lnTo>
                    <a:pt x="15587" y="14692"/>
                  </a:lnTo>
                  <a:lnTo>
                    <a:pt x="15587" y="16086"/>
                  </a:lnTo>
                  <a:lnTo>
                    <a:pt x="17277" y="16086"/>
                  </a:lnTo>
                  <a:lnTo>
                    <a:pt x="17559" y="16354"/>
                  </a:lnTo>
                  <a:lnTo>
                    <a:pt x="17277" y="16890"/>
                  </a:lnTo>
                  <a:lnTo>
                    <a:pt x="18732" y="17426"/>
                  </a:lnTo>
                  <a:lnTo>
                    <a:pt x="18263" y="18284"/>
                  </a:lnTo>
                  <a:lnTo>
                    <a:pt x="19202" y="18820"/>
                  </a:lnTo>
                  <a:lnTo>
                    <a:pt x="19953" y="19088"/>
                  </a:lnTo>
                  <a:lnTo>
                    <a:pt x="19202" y="19625"/>
                  </a:lnTo>
                  <a:lnTo>
                    <a:pt x="19953" y="19625"/>
                  </a:lnTo>
                  <a:lnTo>
                    <a:pt x="19953" y="19946"/>
                  </a:lnTo>
                  <a:lnTo>
                    <a:pt x="18732" y="19946"/>
                  </a:lnTo>
                  <a:lnTo>
                    <a:pt x="18732" y="19625"/>
                  </a:lnTo>
                  <a:lnTo>
                    <a:pt x="15352" y="18820"/>
                  </a:lnTo>
                  <a:lnTo>
                    <a:pt x="14413" y="18820"/>
                  </a:lnTo>
                  <a:lnTo>
                    <a:pt x="12394" y="16890"/>
                  </a:lnTo>
                  <a:lnTo>
                    <a:pt x="12207" y="16086"/>
                  </a:lnTo>
                  <a:lnTo>
                    <a:pt x="11690" y="16086"/>
                  </a:lnTo>
                  <a:lnTo>
                    <a:pt x="11221" y="15228"/>
                  </a:lnTo>
                  <a:lnTo>
                    <a:pt x="10282" y="13029"/>
                  </a:lnTo>
                  <a:lnTo>
                    <a:pt x="9718" y="13029"/>
                  </a:lnTo>
                  <a:lnTo>
                    <a:pt x="9249" y="13029"/>
                  </a:lnTo>
                  <a:lnTo>
                    <a:pt x="8075" y="13029"/>
                  </a:lnTo>
                  <a:lnTo>
                    <a:pt x="7793" y="11903"/>
                  </a:lnTo>
                  <a:lnTo>
                    <a:pt x="7324" y="11903"/>
                  </a:lnTo>
                  <a:lnTo>
                    <a:pt x="7089" y="12493"/>
                  </a:lnTo>
                  <a:lnTo>
                    <a:pt x="6620" y="12493"/>
                  </a:lnTo>
                  <a:lnTo>
                    <a:pt x="5869" y="11903"/>
                  </a:lnTo>
                  <a:lnTo>
                    <a:pt x="6103" y="13298"/>
                  </a:lnTo>
                  <a:lnTo>
                    <a:pt x="5399" y="13298"/>
                  </a:lnTo>
                  <a:lnTo>
                    <a:pt x="5399" y="13834"/>
                  </a:lnTo>
                  <a:lnTo>
                    <a:pt x="3474" y="13834"/>
                  </a:lnTo>
                  <a:lnTo>
                    <a:pt x="4131" y="14155"/>
                  </a:lnTo>
                  <a:lnTo>
                    <a:pt x="5117" y="15496"/>
                  </a:lnTo>
                  <a:lnTo>
                    <a:pt x="3474" y="16354"/>
                  </a:lnTo>
                  <a:lnTo>
                    <a:pt x="0" y="16086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84" name="Freeform 282"/>
            <p:cNvSpPr>
              <a:spLocks noChangeAspect="1"/>
            </p:cNvSpPr>
            <p:nvPr/>
          </p:nvSpPr>
          <p:spPr bwMode="auto">
            <a:xfrm>
              <a:off x="8110538" y="4878388"/>
              <a:ext cx="106362" cy="47625"/>
            </a:xfrm>
            <a:custGeom>
              <a:avLst/>
              <a:gdLst>
                <a:gd name="T0" fmla="*/ 2147483647 w 20000"/>
                <a:gd name="T1" fmla="*/ 1567063361 h 20000"/>
                <a:gd name="T2" fmla="*/ 2147483647 w 20000"/>
                <a:gd name="T3" fmla="*/ 1567063361 h 20000"/>
                <a:gd name="T4" fmla="*/ 2147483647 w 20000"/>
                <a:gd name="T5" fmla="*/ 1407178754 h 20000"/>
                <a:gd name="T6" fmla="*/ 2147483647 w 20000"/>
                <a:gd name="T7" fmla="*/ 1407178754 h 20000"/>
                <a:gd name="T8" fmla="*/ 2147483647 w 20000"/>
                <a:gd name="T9" fmla="*/ 1311252136 h 20000"/>
                <a:gd name="T10" fmla="*/ 0 w 20000"/>
                <a:gd name="T11" fmla="*/ 1151269079 h 20000"/>
                <a:gd name="T12" fmla="*/ 0 w 20000"/>
                <a:gd name="T13" fmla="*/ 911436074 h 20000"/>
                <a:gd name="T14" fmla="*/ 2147483647 w 20000"/>
                <a:gd name="T15" fmla="*/ 991382644 h 20000"/>
                <a:gd name="T16" fmla="*/ 2147483647 w 20000"/>
                <a:gd name="T17" fmla="*/ 911436074 h 20000"/>
                <a:gd name="T18" fmla="*/ 2147483647 w 20000"/>
                <a:gd name="T19" fmla="*/ 991382644 h 20000"/>
                <a:gd name="T20" fmla="*/ 2147483647 w 20000"/>
                <a:gd name="T21" fmla="*/ 911436074 h 20000"/>
                <a:gd name="T22" fmla="*/ 2147483647 w 20000"/>
                <a:gd name="T23" fmla="*/ 655627897 h 20000"/>
                <a:gd name="T24" fmla="*/ 2147483647 w 20000"/>
                <a:gd name="T25" fmla="*/ 991382644 h 20000"/>
                <a:gd name="T26" fmla="*/ 2147483647 w 20000"/>
                <a:gd name="T27" fmla="*/ 911436074 h 20000"/>
                <a:gd name="T28" fmla="*/ 2147483647 w 20000"/>
                <a:gd name="T29" fmla="*/ 991382644 h 20000"/>
                <a:gd name="T30" fmla="*/ 2147483647 w 20000"/>
                <a:gd name="T31" fmla="*/ 911436074 h 20000"/>
                <a:gd name="T32" fmla="*/ 2147483647 w 20000"/>
                <a:gd name="T33" fmla="*/ 655627897 h 20000"/>
                <a:gd name="T34" fmla="*/ 2147483647 w 20000"/>
                <a:gd name="T35" fmla="*/ 655627897 h 20000"/>
                <a:gd name="T36" fmla="*/ 2147483647 w 20000"/>
                <a:gd name="T37" fmla="*/ 495741919 h 20000"/>
                <a:gd name="T38" fmla="*/ 2147483647 w 20000"/>
                <a:gd name="T39" fmla="*/ 95926809 h 20000"/>
                <a:gd name="T40" fmla="*/ 2147483647 w 20000"/>
                <a:gd name="T41" fmla="*/ 0 h 20000"/>
                <a:gd name="T42" fmla="*/ 2147483647 w 20000"/>
                <a:gd name="T43" fmla="*/ 95926809 h 20000"/>
                <a:gd name="T44" fmla="*/ 2147483647 w 20000"/>
                <a:gd name="T45" fmla="*/ 495741919 h 20000"/>
                <a:gd name="T46" fmla="*/ 2147483647 w 20000"/>
                <a:gd name="T47" fmla="*/ 655627897 h 20000"/>
                <a:gd name="T48" fmla="*/ 2147483647 w 20000"/>
                <a:gd name="T49" fmla="*/ 911436074 h 20000"/>
                <a:gd name="T50" fmla="*/ 2147483647 w 20000"/>
                <a:gd name="T51" fmla="*/ 991382644 h 20000"/>
                <a:gd name="T52" fmla="*/ 2147483647 w 20000"/>
                <a:gd name="T53" fmla="*/ 991382644 h 20000"/>
                <a:gd name="T54" fmla="*/ 2147483647 w 20000"/>
                <a:gd name="T55" fmla="*/ 1151269079 h 20000"/>
                <a:gd name="T56" fmla="*/ 2147483647 w 20000"/>
                <a:gd name="T57" fmla="*/ 1567063361 h 200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000"/>
                <a:gd name="T88" fmla="*/ 0 h 20000"/>
                <a:gd name="T89" fmla="*/ 20000 w 20000"/>
                <a:gd name="T90" fmla="*/ 20000 h 200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000" h="20000">
                  <a:moveTo>
                    <a:pt x="9840" y="19798"/>
                  </a:moveTo>
                  <a:lnTo>
                    <a:pt x="6096" y="19798"/>
                  </a:lnTo>
                  <a:lnTo>
                    <a:pt x="5455" y="17778"/>
                  </a:lnTo>
                  <a:lnTo>
                    <a:pt x="3850" y="17778"/>
                  </a:lnTo>
                  <a:lnTo>
                    <a:pt x="1711" y="16566"/>
                  </a:lnTo>
                  <a:lnTo>
                    <a:pt x="0" y="14545"/>
                  </a:lnTo>
                  <a:lnTo>
                    <a:pt x="0" y="11515"/>
                  </a:lnTo>
                  <a:lnTo>
                    <a:pt x="1070" y="12525"/>
                  </a:lnTo>
                  <a:lnTo>
                    <a:pt x="2781" y="11515"/>
                  </a:lnTo>
                  <a:lnTo>
                    <a:pt x="4385" y="12525"/>
                  </a:lnTo>
                  <a:lnTo>
                    <a:pt x="7166" y="11515"/>
                  </a:lnTo>
                  <a:lnTo>
                    <a:pt x="8235" y="8283"/>
                  </a:lnTo>
                  <a:lnTo>
                    <a:pt x="8770" y="12525"/>
                  </a:lnTo>
                  <a:lnTo>
                    <a:pt x="9840" y="11515"/>
                  </a:lnTo>
                  <a:lnTo>
                    <a:pt x="11123" y="12525"/>
                  </a:lnTo>
                  <a:lnTo>
                    <a:pt x="12727" y="11515"/>
                  </a:lnTo>
                  <a:lnTo>
                    <a:pt x="13262" y="8283"/>
                  </a:lnTo>
                  <a:lnTo>
                    <a:pt x="15508" y="8283"/>
                  </a:lnTo>
                  <a:lnTo>
                    <a:pt x="16043" y="6263"/>
                  </a:lnTo>
                  <a:lnTo>
                    <a:pt x="15508" y="1212"/>
                  </a:lnTo>
                  <a:lnTo>
                    <a:pt x="18824" y="0"/>
                  </a:lnTo>
                  <a:lnTo>
                    <a:pt x="19893" y="1212"/>
                  </a:lnTo>
                  <a:lnTo>
                    <a:pt x="19893" y="6263"/>
                  </a:lnTo>
                  <a:lnTo>
                    <a:pt x="18182" y="8283"/>
                  </a:lnTo>
                  <a:lnTo>
                    <a:pt x="18182" y="11515"/>
                  </a:lnTo>
                  <a:lnTo>
                    <a:pt x="16043" y="12525"/>
                  </a:lnTo>
                  <a:lnTo>
                    <a:pt x="15508" y="12525"/>
                  </a:lnTo>
                  <a:lnTo>
                    <a:pt x="14439" y="14545"/>
                  </a:lnTo>
                  <a:lnTo>
                    <a:pt x="9840" y="19798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85" name="Freeform 283"/>
            <p:cNvSpPr>
              <a:spLocks noChangeAspect="1"/>
            </p:cNvSpPr>
            <p:nvPr/>
          </p:nvSpPr>
          <p:spPr bwMode="auto">
            <a:xfrm>
              <a:off x="8172450" y="4840288"/>
              <a:ext cx="60325" cy="52387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086299977 h 20000"/>
                <a:gd name="T8" fmla="*/ 2147483647 w 20000"/>
                <a:gd name="T9" fmla="*/ 794824641 h 20000"/>
                <a:gd name="T10" fmla="*/ 0 w 20000"/>
                <a:gd name="T11" fmla="*/ 546481692 h 20000"/>
                <a:gd name="T12" fmla="*/ 0 w 20000"/>
                <a:gd name="T13" fmla="*/ 0 h 20000"/>
                <a:gd name="T14" fmla="*/ 2147483647 w 20000"/>
                <a:gd name="T15" fmla="*/ 1539900930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00"/>
                <a:gd name="T37" fmla="*/ 0 h 20000"/>
                <a:gd name="T38" fmla="*/ 20000 w 20000"/>
                <a:gd name="T39" fmla="*/ 20000 h 200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00" h="20000">
                  <a:moveTo>
                    <a:pt x="17905" y="19818"/>
                  </a:moveTo>
                  <a:lnTo>
                    <a:pt x="17905" y="16909"/>
                  </a:lnTo>
                  <a:lnTo>
                    <a:pt x="16000" y="12364"/>
                  </a:lnTo>
                  <a:lnTo>
                    <a:pt x="12000" y="7636"/>
                  </a:lnTo>
                  <a:lnTo>
                    <a:pt x="3048" y="2909"/>
                  </a:lnTo>
                  <a:lnTo>
                    <a:pt x="0" y="2000"/>
                  </a:lnTo>
                  <a:lnTo>
                    <a:pt x="0" y="0"/>
                  </a:lnTo>
                  <a:lnTo>
                    <a:pt x="12952" y="5636"/>
                  </a:lnTo>
                  <a:lnTo>
                    <a:pt x="17905" y="10545"/>
                  </a:lnTo>
                  <a:lnTo>
                    <a:pt x="17905" y="12364"/>
                  </a:lnTo>
                  <a:lnTo>
                    <a:pt x="19810" y="16909"/>
                  </a:lnTo>
                  <a:lnTo>
                    <a:pt x="17905" y="19818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86" name="Freeform 284"/>
            <p:cNvSpPr>
              <a:spLocks noChangeAspect="1"/>
            </p:cNvSpPr>
            <p:nvPr/>
          </p:nvSpPr>
          <p:spPr bwMode="auto">
            <a:xfrm>
              <a:off x="8269288" y="4895850"/>
              <a:ext cx="33337" cy="41275"/>
            </a:xfrm>
            <a:custGeom>
              <a:avLst/>
              <a:gdLst>
                <a:gd name="T0" fmla="*/ 15070405 w 20000"/>
                <a:gd name="T1" fmla="*/ 243463959 h 20000"/>
                <a:gd name="T2" fmla="*/ 8196888 w 20000"/>
                <a:gd name="T3" fmla="*/ 243463959 h 20000"/>
                <a:gd name="T4" fmla="*/ 5288048 w 20000"/>
                <a:gd name="T5" fmla="*/ 165210817 h 20000"/>
                <a:gd name="T6" fmla="*/ 1057408 w 20000"/>
                <a:gd name="T7" fmla="*/ 136225905 h 20000"/>
                <a:gd name="T8" fmla="*/ 1057408 w 20000"/>
                <a:gd name="T9" fmla="*/ 60864240 h 20000"/>
                <a:gd name="T10" fmla="*/ 0 w 20000"/>
                <a:gd name="T11" fmla="*/ 46376357 h 20000"/>
                <a:gd name="T12" fmla="*/ 0 w 20000"/>
                <a:gd name="T13" fmla="*/ 0 h 20000"/>
                <a:gd name="T14" fmla="*/ 1057408 w 20000"/>
                <a:gd name="T15" fmla="*/ 46376357 h 20000"/>
                <a:gd name="T16" fmla="*/ 4229942 w 20000"/>
                <a:gd name="T17" fmla="*/ 60864240 h 20000"/>
                <a:gd name="T18" fmla="*/ 8196888 w 20000"/>
                <a:gd name="T19" fmla="*/ 89848144 h 20000"/>
                <a:gd name="T20" fmla="*/ 10840451 w 20000"/>
                <a:gd name="T21" fmla="*/ 136225905 h 20000"/>
                <a:gd name="T22" fmla="*/ 12162363 w 20000"/>
                <a:gd name="T23" fmla="*/ 165210817 h 20000"/>
                <a:gd name="T24" fmla="*/ 15070405 w 20000"/>
                <a:gd name="T25" fmla="*/ 211575501 h 20000"/>
                <a:gd name="T26" fmla="*/ 15070405 w 20000"/>
                <a:gd name="T27" fmla="*/ 243463959 h 200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000"/>
                <a:gd name="T43" fmla="*/ 0 h 20000"/>
                <a:gd name="T44" fmla="*/ 20000 w 20000"/>
                <a:gd name="T45" fmla="*/ 20000 h 200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000" h="20000">
                  <a:moveTo>
                    <a:pt x="19655" y="19765"/>
                  </a:moveTo>
                  <a:lnTo>
                    <a:pt x="10690" y="19765"/>
                  </a:lnTo>
                  <a:lnTo>
                    <a:pt x="6897" y="13412"/>
                  </a:lnTo>
                  <a:lnTo>
                    <a:pt x="1379" y="11059"/>
                  </a:lnTo>
                  <a:lnTo>
                    <a:pt x="1379" y="4941"/>
                  </a:lnTo>
                  <a:lnTo>
                    <a:pt x="0" y="3765"/>
                  </a:lnTo>
                  <a:lnTo>
                    <a:pt x="0" y="0"/>
                  </a:lnTo>
                  <a:lnTo>
                    <a:pt x="1379" y="3765"/>
                  </a:lnTo>
                  <a:lnTo>
                    <a:pt x="5517" y="4941"/>
                  </a:lnTo>
                  <a:lnTo>
                    <a:pt x="10690" y="7294"/>
                  </a:lnTo>
                  <a:lnTo>
                    <a:pt x="14138" y="11059"/>
                  </a:lnTo>
                  <a:lnTo>
                    <a:pt x="15862" y="13412"/>
                  </a:lnTo>
                  <a:lnTo>
                    <a:pt x="19655" y="17176"/>
                  </a:lnTo>
                  <a:lnTo>
                    <a:pt x="19655" y="19765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87" name="Freeform 285"/>
            <p:cNvSpPr>
              <a:spLocks noChangeAspect="1"/>
            </p:cNvSpPr>
            <p:nvPr/>
          </p:nvSpPr>
          <p:spPr bwMode="auto">
            <a:xfrm>
              <a:off x="8420100" y="4972050"/>
              <a:ext cx="20638" cy="36513"/>
            </a:xfrm>
            <a:custGeom>
              <a:avLst/>
              <a:gdLst>
                <a:gd name="T0" fmla="*/ 29269 w 20000"/>
                <a:gd name="T1" fmla="*/ 49415696 h 20000"/>
                <a:gd name="T2" fmla="*/ 21140 w 20000"/>
                <a:gd name="T3" fmla="*/ 32729554 h 20000"/>
                <a:gd name="T4" fmla="*/ 0 w 20000"/>
                <a:gd name="T5" fmla="*/ 23104271 h 20000"/>
                <a:gd name="T6" fmla="*/ 0 w 20000"/>
                <a:gd name="T7" fmla="*/ 0 h 20000"/>
                <a:gd name="T8" fmla="*/ 8130 w 20000"/>
                <a:gd name="T9" fmla="*/ 0 h 20000"/>
                <a:gd name="T10" fmla="*/ 13011 w 20000"/>
                <a:gd name="T11" fmla="*/ 12834807 h 20000"/>
                <a:gd name="T12" fmla="*/ 21140 w 20000"/>
                <a:gd name="T13" fmla="*/ 16687055 h 20000"/>
                <a:gd name="T14" fmla="*/ 29269 w 20000"/>
                <a:gd name="T15" fmla="*/ 32729554 h 20000"/>
                <a:gd name="T16" fmla="*/ 29269 w 20000"/>
                <a:gd name="T17" fmla="*/ 49415696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19459" y="19744"/>
                  </a:moveTo>
                  <a:lnTo>
                    <a:pt x="14054" y="13077"/>
                  </a:lnTo>
                  <a:lnTo>
                    <a:pt x="0" y="9231"/>
                  </a:lnTo>
                  <a:lnTo>
                    <a:pt x="0" y="0"/>
                  </a:lnTo>
                  <a:lnTo>
                    <a:pt x="5405" y="0"/>
                  </a:lnTo>
                  <a:lnTo>
                    <a:pt x="8649" y="5128"/>
                  </a:lnTo>
                  <a:lnTo>
                    <a:pt x="14054" y="6667"/>
                  </a:lnTo>
                  <a:lnTo>
                    <a:pt x="19459" y="13077"/>
                  </a:lnTo>
                  <a:lnTo>
                    <a:pt x="19459" y="19744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88" name="Freeform 286"/>
            <p:cNvSpPr>
              <a:spLocks noChangeAspect="1"/>
            </p:cNvSpPr>
            <p:nvPr/>
          </p:nvSpPr>
          <p:spPr bwMode="auto">
            <a:xfrm>
              <a:off x="8366125" y="4954588"/>
              <a:ext cx="36513" cy="20637"/>
            </a:xfrm>
            <a:custGeom>
              <a:avLst/>
              <a:gdLst>
                <a:gd name="T0" fmla="*/ 49274172 w 20000"/>
                <a:gd name="T1" fmla="*/ 29349 h 20000"/>
                <a:gd name="T2" fmla="*/ 36761259 w 20000"/>
                <a:gd name="T3" fmla="*/ 22191 h 20000"/>
                <a:gd name="T4" fmla="*/ 16426221 w 20000"/>
                <a:gd name="T5" fmla="*/ 10737 h 20000"/>
                <a:gd name="T6" fmla="*/ 0 w 20000"/>
                <a:gd name="T7" fmla="*/ 0 h 20000"/>
                <a:gd name="T8" fmla="*/ 7820822 w 20000"/>
                <a:gd name="T9" fmla="*/ 0 h 20000"/>
                <a:gd name="T10" fmla="*/ 20335024 w 20000"/>
                <a:gd name="T11" fmla="*/ 7160 h 20000"/>
                <a:gd name="T12" fmla="*/ 36761259 w 20000"/>
                <a:gd name="T13" fmla="*/ 7160 h 20000"/>
                <a:gd name="T14" fmla="*/ 49274172 w 20000"/>
                <a:gd name="T15" fmla="*/ 29349 h 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00"/>
                <a:gd name="T25" fmla="*/ 0 h 20000"/>
                <a:gd name="T26" fmla="*/ 20000 w 20000"/>
                <a:gd name="T27" fmla="*/ 20000 h 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00" h="20000">
                  <a:moveTo>
                    <a:pt x="19688" y="19524"/>
                  </a:moveTo>
                  <a:lnTo>
                    <a:pt x="14688" y="14762"/>
                  </a:lnTo>
                  <a:lnTo>
                    <a:pt x="6563" y="7143"/>
                  </a:lnTo>
                  <a:lnTo>
                    <a:pt x="0" y="0"/>
                  </a:lnTo>
                  <a:lnTo>
                    <a:pt x="3125" y="0"/>
                  </a:lnTo>
                  <a:lnTo>
                    <a:pt x="8125" y="4762"/>
                  </a:lnTo>
                  <a:lnTo>
                    <a:pt x="14688" y="4762"/>
                  </a:lnTo>
                  <a:lnTo>
                    <a:pt x="19688" y="19524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89" name="Freeform 287"/>
            <p:cNvSpPr>
              <a:spLocks noChangeAspect="1"/>
            </p:cNvSpPr>
            <p:nvPr/>
          </p:nvSpPr>
          <p:spPr bwMode="auto">
            <a:xfrm>
              <a:off x="8393113" y="4995863"/>
              <a:ext cx="26987" cy="7937"/>
            </a:xfrm>
            <a:custGeom>
              <a:avLst/>
              <a:gdLst>
                <a:gd name="T0" fmla="*/ 962695 w 20000"/>
                <a:gd name="T1" fmla="*/ 0 h 20000"/>
                <a:gd name="T2" fmla="*/ 635022 w 20000"/>
                <a:gd name="T3" fmla="*/ 0 h 20000"/>
                <a:gd name="T4" fmla="*/ 81950 w 20000"/>
                <a:gd name="T5" fmla="*/ 0 h 20000"/>
                <a:gd name="T6" fmla="*/ 0 w 20000"/>
                <a:gd name="T7" fmla="*/ 0 h 20000"/>
                <a:gd name="T8" fmla="*/ 839808 w 20000"/>
                <a:gd name="T9" fmla="*/ 0 h 20000"/>
                <a:gd name="T10" fmla="*/ 962695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9583" y="18824"/>
                  </a:moveTo>
                  <a:lnTo>
                    <a:pt x="12917" y="18824"/>
                  </a:lnTo>
                  <a:lnTo>
                    <a:pt x="1667" y="18824"/>
                  </a:lnTo>
                  <a:lnTo>
                    <a:pt x="0" y="0"/>
                  </a:lnTo>
                  <a:lnTo>
                    <a:pt x="17083" y="0"/>
                  </a:lnTo>
                  <a:lnTo>
                    <a:pt x="19583" y="18824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90" name="Freeform 288"/>
            <p:cNvSpPr>
              <a:spLocks noChangeAspect="1"/>
            </p:cNvSpPr>
            <p:nvPr/>
          </p:nvSpPr>
          <p:spPr bwMode="auto">
            <a:xfrm>
              <a:off x="8316913" y="4930775"/>
              <a:ext cx="23812" cy="17463"/>
            </a:xfrm>
            <a:custGeom>
              <a:avLst/>
              <a:gdLst>
                <a:gd name="T0" fmla="*/ 115007 w 20000"/>
                <a:gd name="T1" fmla="*/ 3339 h 20000"/>
                <a:gd name="T2" fmla="*/ 27599 w 20000"/>
                <a:gd name="T3" fmla="*/ 1445 h 20000"/>
                <a:gd name="T4" fmla="*/ 0 w 20000"/>
                <a:gd name="T5" fmla="*/ 0 h 20000"/>
                <a:gd name="T6" fmla="*/ 68998 w 20000"/>
                <a:gd name="T7" fmla="*/ 993 h 20000"/>
                <a:gd name="T8" fmla="*/ 115007 w 20000"/>
                <a:gd name="T9" fmla="*/ 1445 h 20000"/>
                <a:gd name="T10" fmla="*/ 188583 w 20000"/>
                <a:gd name="T11" fmla="*/ 3339 h 20000"/>
                <a:gd name="T12" fmla="*/ 115007 w 20000"/>
                <a:gd name="T13" fmla="*/ 3339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11905" y="19474"/>
                  </a:moveTo>
                  <a:lnTo>
                    <a:pt x="2857" y="8421"/>
                  </a:lnTo>
                  <a:lnTo>
                    <a:pt x="0" y="0"/>
                  </a:lnTo>
                  <a:lnTo>
                    <a:pt x="7143" y="5789"/>
                  </a:lnTo>
                  <a:lnTo>
                    <a:pt x="11905" y="8421"/>
                  </a:lnTo>
                  <a:lnTo>
                    <a:pt x="19524" y="19474"/>
                  </a:lnTo>
                  <a:lnTo>
                    <a:pt x="11905" y="19474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91" name="Freeform 289"/>
            <p:cNvSpPr>
              <a:spLocks noChangeAspect="1"/>
            </p:cNvSpPr>
            <p:nvPr/>
          </p:nvSpPr>
          <p:spPr bwMode="auto">
            <a:xfrm>
              <a:off x="3113105" y="2347913"/>
              <a:ext cx="1033463" cy="954088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0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2147483647 w 20000"/>
                <a:gd name="T73" fmla="*/ 2147483647 h 20000"/>
                <a:gd name="T74" fmla="*/ 2147483647 w 20000"/>
                <a:gd name="T75" fmla="*/ 2147483647 h 20000"/>
                <a:gd name="T76" fmla="*/ 2147483647 w 20000"/>
                <a:gd name="T77" fmla="*/ 2147483647 h 20000"/>
                <a:gd name="T78" fmla="*/ 2147483647 w 20000"/>
                <a:gd name="T79" fmla="*/ 2147483647 h 20000"/>
                <a:gd name="T80" fmla="*/ 2147483647 w 20000"/>
                <a:gd name="T81" fmla="*/ 2147483647 h 20000"/>
                <a:gd name="T82" fmla="*/ 2147483647 w 20000"/>
                <a:gd name="T83" fmla="*/ 2147483647 h 20000"/>
                <a:gd name="T84" fmla="*/ 2147483647 w 20000"/>
                <a:gd name="T85" fmla="*/ 2147483647 h 20000"/>
                <a:gd name="T86" fmla="*/ 2147483647 w 20000"/>
                <a:gd name="T87" fmla="*/ 2147483647 h 20000"/>
                <a:gd name="T88" fmla="*/ 2147483647 w 20000"/>
                <a:gd name="T89" fmla="*/ 2147483647 h 20000"/>
                <a:gd name="T90" fmla="*/ 2147483647 w 20000"/>
                <a:gd name="T91" fmla="*/ 2147483647 h 20000"/>
                <a:gd name="T92" fmla="*/ 2147483647 w 20000"/>
                <a:gd name="T93" fmla="*/ 2147483647 h 20000"/>
                <a:gd name="T94" fmla="*/ 2147483647 w 20000"/>
                <a:gd name="T95" fmla="*/ 2147483647 h 20000"/>
                <a:gd name="T96" fmla="*/ 2147483647 w 20000"/>
                <a:gd name="T97" fmla="*/ 2147483647 h 20000"/>
                <a:gd name="T98" fmla="*/ 2147483647 w 20000"/>
                <a:gd name="T99" fmla="*/ 2147483647 h 20000"/>
                <a:gd name="T100" fmla="*/ 2147483647 w 20000"/>
                <a:gd name="T101" fmla="*/ 2147483647 h 20000"/>
                <a:gd name="T102" fmla="*/ 2147483647 w 20000"/>
                <a:gd name="T103" fmla="*/ 2147483647 h 20000"/>
                <a:gd name="T104" fmla="*/ 2147483647 w 20000"/>
                <a:gd name="T105" fmla="*/ 2147483647 h 20000"/>
                <a:gd name="T106" fmla="*/ 2147483647 w 20000"/>
                <a:gd name="T107" fmla="*/ 2147483647 h 200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000"/>
                <a:gd name="T163" fmla="*/ 0 h 20000"/>
                <a:gd name="T164" fmla="*/ 20000 w 20000"/>
                <a:gd name="T165" fmla="*/ 20000 h 200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000" h="20000">
                  <a:moveTo>
                    <a:pt x="5245" y="19990"/>
                  </a:moveTo>
                  <a:lnTo>
                    <a:pt x="4904" y="19890"/>
                  </a:lnTo>
                  <a:lnTo>
                    <a:pt x="4321" y="19214"/>
                  </a:lnTo>
                  <a:lnTo>
                    <a:pt x="3705" y="19214"/>
                  </a:lnTo>
                  <a:lnTo>
                    <a:pt x="3244" y="18646"/>
                  </a:lnTo>
                  <a:lnTo>
                    <a:pt x="2683" y="17262"/>
                  </a:lnTo>
                  <a:lnTo>
                    <a:pt x="2507" y="15660"/>
                  </a:lnTo>
                  <a:lnTo>
                    <a:pt x="2397" y="14425"/>
                  </a:lnTo>
                  <a:lnTo>
                    <a:pt x="2859" y="13499"/>
                  </a:lnTo>
                  <a:lnTo>
                    <a:pt x="3485" y="13400"/>
                  </a:lnTo>
                  <a:lnTo>
                    <a:pt x="3991" y="13141"/>
                  </a:lnTo>
                  <a:lnTo>
                    <a:pt x="4046" y="12424"/>
                  </a:lnTo>
                  <a:lnTo>
                    <a:pt x="3244" y="11747"/>
                  </a:lnTo>
                  <a:lnTo>
                    <a:pt x="4321" y="12155"/>
                  </a:lnTo>
                  <a:lnTo>
                    <a:pt x="3760" y="11329"/>
                  </a:lnTo>
                  <a:lnTo>
                    <a:pt x="3024" y="11180"/>
                  </a:lnTo>
                  <a:lnTo>
                    <a:pt x="3244" y="10662"/>
                  </a:lnTo>
                  <a:lnTo>
                    <a:pt x="3760" y="10304"/>
                  </a:lnTo>
                  <a:lnTo>
                    <a:pt x="3595" y="8133"/>
                  </a:lnTo>
                  <a:lnTo>
                    <a:pt x="3310" y="7417"/>
                  </a:lnTo>
                  <a:lnTo>
                    <a:pt x="2562" y="6999"/>
                  </a:lnTo>
                  <a:lnTo>
                    <a:pt x="1935" y="6750"/>
                  </a:lnTo>
                  <a:lnTo>
                    <a:pt x="1374" y="6899"/>
                  </a:lnTo>
                  <a:lnTo>
                    <a:pt x="1198" y="6650"/>
                  </a:lnTo>
                  <a:lnTo>
                    <a:pt x="858" y="6590"/>
                  </a:lnTo>
                  <a:lnTo>
                    <a:pt x="924" y="6999"/>
                  </a:lnTo>
                  <a:lnTo>
                    <a:pt x="341" y="6750"/>
                  </a:lnTo>
                  <a:lnTo>
                    <a:pt x="121" y="6341"/>
                  </a:lnTo>
                  <a:lnTo>
                    <a:pt x="462" y="6222"/>
                  </a:lnTo>
                  <a:lnTo>
                    <a:pt x="858" y="6083"/>
                  </a:lnTo>
                  <a:lnTo>
                    <a:pt x="572" y="6083"/>
                  </a:lnTo>
                  <a:lnTo>
                    <a:pt x="176" y="5973"/>
                  </a:lnTo>
                  <a:lnTo>
                    <a:pt x="572" y="5774"/>
                  </a:lnTo>
                  <a:lnTo>
                    <a:pt x="462" y="5665"/>
                  </a:lnTo>
                  <a:lnTo>
                    <a:pt x="0" y="5814"/>
                  </a:lnTo>
                  <a:lnTo>
                    <a:pt x="121" y="5515"/>
                  </a:lnTo>
                  <a:lnTo>
                    <a:pt x="858" y="5515"/>
                  </a:lnTo>
                  <a:lnTo>
                    <a:pt x="1649" y="5774"/>
                  </a:lnTo>
                  <a:lnTo>
                    <a:pt x="1935" y="5306"/>
                  </a:lnTo>
                  <a:lnTo>
                    <a:pt x="1539" y="5406"/>
                  </a:lnTo>
                  <a:lnTo>
                    <a:pt x="1089" y="5406"/>
                  </a:lnTo>
                  <a:lnTo>
                    <a:pt x="638" y="5246"/>
                  </a:lnTo>
                  <a:lnTo>
                    <a:pt x="924" y="5147"/>
                  </a:lnTo>
                  <a:lnTo>
                    <a:pt x="572" y="5097"/>
                  </a:lnTo>
                  <a:lnTo>
                    <a:pt x="176" y="4838"/>
                  </a:lnTo>
                  <a:lnTo>
                    <a:pt x="0" y="4579"/>
                  </a:lnTo>
                  <a:lnTo>
                    <a:pt x="176" y="4171"/>
                  </a:lnTo>
                  <a:lnTo>
                    <a:pt x="748" y="4072"/>
                  </a:lnTo>
                  <a:lnTo>
                    <a:pt x="1198" y="4072"/>
                  </a:lnTo>
                  <a:lnTo>
                    <a:pt x="1770" y="4022"/>
                  </a:lnTo>
                  <a:lnTo>
                    <a:pt x="1770" y="3922"/>
                  </a:lnTo>
                  <a:lnTo>
                    <a:pt x="2276" y="3803"/>
                  </a:lnTo>
                  <a:lnTo>
                    <a:pt x="2683" y="3803"/>
                  </a:lnTo>
                  <a:lnTo>
                    <a:pt x="2859" y="3922"/>
                  </a:lnTo>
                  <a:lnTo>
                    <a:pt x="3485" y="3604"/>
                  </a:lnTo>
                  <a:lnTo>
                    <a:pt x="3595" y="3355"/>
                  </a:lnTo>
                  <a:lnTo>
                    <a:pt x="3991" y="3245"/>
                  </a:lnTo>
                  <a:lnTo>
                    <a:pt x="3705" y="3086"/>
                  </a:lnTo>
                  <a:lnTo>
                    <a:pt x="4167" y="2987"/>
                  </a:lnTo>
                  <a:lnTo>
                    <a:pt x="4167" y="2927"/>
                  </a:lnTo>
                  <a:lnTo>
                    <a:pt x="3991" y="2987"/>
                  </a:lnTo>
                  <a:lnTo>
                    <a:pt x="3419" y="3086"/>
                  </a:lnTo>
                  <a:lnTo>
                    <a:pt x="3310" y="2927"/>
                  </a:lnTo>
                  <a:lnTo>
                    <a:pt x="3024" y="2927"/>
                  </a:lnTo>
                  <a:lnTo>
                    <a:pt x="3134" y="2728"/>
                  </a:lnTo>
                  <a:lnTo>
                    <a:pt x="3419" y="2578"/>
                  </a:lnTo>
                  <a:lnTo>
                    <a:pt x="4046" y="2260"/>
                  </a:lnTo>
                  <a:lnTo>
                    <a:pt x="4453" y="2011"/>
                  </a:lnTo>
                  <a:lnTo>
                    <a:pt x="4904" y="1911"/>
                  </a:lnTo>
                  <a:lnTo>
                    <a:pt x="4959" y="2260"/>
                  </a:lnTo>
                  <a:lnTo>
                    <a:pt x="5069" y="2260"/>
                  </a:lnTo>
                  <a:lnTo>
                    <a:pt x="5069" y="1752"/>
                  </a:lnTo>
                  <a:lnTo>
                    <a:pt x="5355" y="1752"/>
                  </a:lnTo>
                  <a:lnTo>
                    <a:pt x="5531" y="2011"/>
                  </a:lnTo>
                  <a:lnTo>
                    <a:pt x="5805" y="1911"/>
                  </a:lnTo>
                  <a:lnTo>
                    <a:pt x="6267" y="1185"/>
                  </a:lnTo>
                  <a:lnTo>
                    <a:pt x="6608" y="1234"/>
                  </a:lnTo>
                  <a:lnTo>
                    <a:pt x="6608" y="1603"/>
                  </a:lnTo>
                  <a:lnTo>
                    <a:pt x="7059" y="2051"/>
                  </a:lnTo>
                  <a:lnTo>
                    <a:pt x="7180" y="2051"/>
                  </a:lnTo>
                  <a:lnTo>
                    <a:pt x="6839" y="1075"/>
                  </a:lnTo>
                  <a:lnTo>
                    <a:pt x="8488" y="926"/>
                  </a:lnTo>
                  <a:lnTo>
                    <a:pt x="8543" y="1483"/>
                  </a:lnTo>
                  <a:lnTo>
                    <a:pt x="9291" y="1752"/>
                  </a:lnTo>
                  <a:lnTo>
                    <a:pt x="9401" y="1643"/>
                  </a:lnTo>
                  <a:lnTo>
                    <a:pt x="9291" y="1234"/>
                  </a:lnTo>
                  <a:lnTo>
                    <a:pt x="9456" y="926"/>
                  </a:lnTo>
                  <a:lnTo>
                    <a:pt x="10192" y="1483"/>
                  </a:lnTo>
                  <a:lnTo>
                    <a:pt x="10654" y="2160"/>
                  </a:lnTo>
                  <a:lnTo>
                    <a:pt x="10885" y="2011"/>
                  </a:lnTo>
                  <a:lnTo>
                    <a:pt x="10764" y="1643"/>
                  </a:lnTo>
                  <a:lnTo>
                    <a:pt x="11226" y="1444"/>
                  </a:lnTo>
                  <a:lnTo>
                    <a:pt x="11512" y="1603"/>
                  </a:lnTo>
                  <a:lnTo>
                    <a:pt x="11622" y="1603"/>
                  </a:lnTo>
                  <a:lnTo>
                    <a:pt x="11050" y="767"/>
                  </a:lnTo>
                  <a:lnTo>
                    <a:pt x="11963" y="976"/>
                  </a:lnTo>
                  <a:lnTo>
                    <a:pt x="12413" y="1444"/>
                  </a:lnTo>
                  <a:lnTo>
                    <a:pt x="12413" y="1075"/>
                  </a:lnTo>
                  <a:lnTo>
                    <a:pt x="12128" y="767"/>
                  </a:lnTo>
                  <a:lnTo>
                    <a:pt x="11402" y="567"/>
                  </a:lnTo>
                  <a:lnTo>
                    <a:pt x="11226" y="159"/>
                  </a:lnTo>
                  <a:lnTo>
                    <a:pt x="11512" y="159"/>
                  </a:lnTo>
                  <a:lnTo>
                    <a:pt x="13161" y="159"/>
                  </a:lnTo>
                  <a:lnTo>
                    <a:pt x="14458" y="0"/>
                  </a:lnTo>
                  <a:lnTo>
                    <a:pt x="15833" y="259"/>
                  </a:lnTo>
                  <a:lnTo>
                    <a:pt x="16570" y="567"/>
                  </a:lnTo>
                  <a:lnTo>
                    <a:pt x="16284" y="767"/>
                  </a:lnTo>
                  <a:lnTo>
                    <a:pt x="15547" y="767"/>
                  </a:lnTo>
                  <a:lnTo>
                    <a:pt x="14634" y="826"/>
                  </a:lnTo>
                  <a:lnTo>
                    <a:pt x="14008" y="926"/>
                  </a:lnTo>
                  <a:lnTo>
                    <a:pt x="13612" y="1185"/>
                  </a:lnTo>
                  <a:lnTo>
                    <a:pt x="14524" y="976"/>
                  </a:lnTo>
                  <a:lnTo>
                    <a:pt x="15723" y="976"/>
                  </a:lnTo>
                  <a:lnTo>
                    <a:pt x="16745" y="926"/>
                  </a:lnTo>
                  <a:lnTo>
                    <a:pt x="16745" y="1334"/>
                  </a:lnTo>
                  <a:lnTo>
                    <a:pt x="17020" y="1444"/>
                  </a:lnTo>
                  <a:lnTo>
                    <a:pt x="17768" y="1643"/>
                  </a:lnTo>
                  <a:lnTo>
                    <a:pt x="17317" y="1911"/>
                  </a:lnTo>
                  <a:lnTo>
                    <a:pt x="17141" y="2011"/>
                  </a:lnTo>
                  <a:lnTo>
                    <a:pt x="16745" y="2011"/>
                  </a:lnTo>
                  <a:lnTo>
                    <a:pt x="16460" y="2160"/>
                  </a:lnTo>
                  <a:lnTo>
                    <a:pt x="15943" y="2051"/>
                  </a:lnTo>
                  <a:lnTo>
                    <a:pt x="14975" y="2051"/>
                  </a:lnTo>
                  <a:lnTo>
                    <a:pt x="13612" y="2519"/>
                  </a:lnTo>
                  <a:lnTo>
                    <a:pt x="13722" y="2578"/>
                  </a:lnTo>
                  <a:lnTo>
                    <a:pt x="14975" y="2320"/>
                  </a:lnTo>
                  <a:lnTo>
                    <a:pt x="16174" y="2320"/>
                  </a:lnTo>
                  <a:lnTo>
                    <a:pt x="16284" y="2578"/>
                  </a:lnTo>
                  <a:lnTo>
                    <a:pt x="15547" y="2927"/>
                  </a:lnTo>
                  <a:lnTo>
                    <a:pt x="15723" y="3086"/>
                  </a:lnTo>
                  <a:lnTo>
                    <a:pt x="16460" y="2827"/>
                  </a:lnTo>
                  <a:lnTo>
                    <a:pt x="16570" y="2419"/>
                  </a:lnTo>
                  <a:lnTo>
                    <a:pt x="17196" y="2320"/>
                  </a:lnTo>
                  <a:lnTo>
                    <a:pt x="17196" y="2578"/>
                  </a:lnTo>
                  <a:lnTo>
                    <a:pt x="16910" y="3355"/>
                  </a:lnTo>
                  <a:lnTo>
                    <a:pt x="16174" y="4072"/>
                  </a:lnTo>
                  <a:lnTo>
                    <a:pt x="16690" y="3763"/>
                  </a:lnTo>
                  <a:lnTo>
                    <a:pt x="17317" y="3355"/>
                  </a:lnTo>
                  <a:lnTo>
                    <a:pt x="17603" y="2927"/>
                  </a:lnTo>
                  <a:lnTo>
                    <a:pt x="17768" y="2827"/>
                  </a:lnTo>
                  <a:lnTo>
                    <a:pt x="17768" y="3146"/>
                  </a:lnTo>
                  <a:lnTo>
                    <a:pt x="18329" y="3146"/>
                  </a:lnTo>
                  <a:lnTo>
                    <a:pt x="18571" y="2827"/>
                  </a:lnTo>
                  <a:lnTo>
                    <a:pt x="19296" y="2678"/>
                  </a:lnTo>
                  <a:lnTo>
                    <a:pt x="19989" y="2987"/>
                  </a:lnTo>
                  <a:lnTo>
                    <a:pt x="19879" y="3355"/>
                  </a:lnTo>
                  <a:lnTo>
                    <a:pt x="19252" y="3654"/>
                  </a:lnTo>
                  <a:lnTo>
                    <a:pt x="19296" y="3803"/>
                  </a:lnTo>
                  <a:lnTo>
                    <a:pt x="18802" y="4022"/>
                  </a:lnTo>
                  <a:lnTo>
                    <a:pt x="18109" y="4072"/>
                  </a:lnTo>
                  <a:lnTo>
                    <a:pt x="17603" y="4072"/>
                  </a:lnTo>
                  <a:lnTo>
                    <a:pt x="18329" y="4171"/>
                  </a:lnTo>
                  <a:lnTo>
                    <a:pt x="18802" y="4171"/>
                  </a:lnTo>
                  <a:lnTo>
                    <a:pt x="18505" y="4579"/>
                  </a:lnTo>
                  <a:lnTo>
                    <a:pt x="17603" y="4430"/>
                  </a:lnTo>
                  <a:lnTo>
                    <a:pt x="17317" y="4898"/>
                  </a:lnTo>
                  <a:lnTo>
                    <a:pt x="17317" y="4998"/>
                  </a:lnTo>
                  <a:lnTo>
                    <a:pt x="17658" y="4739"/>
                  </a:lnTo>
                  <a:lnTo>
                    <a:pt x="18329" y="4739"/>
                  </a:lnTo>
                  <a:lnTo>
                    <a:pt x="17603" y="5515"/>
                  </a:lnTo>
                  <a:lnTo>
                    <a:pt x="16910" y="6083"/>
                  </a:lnTo>
                  <a:lnTo>
                    <a:pt x="16866" y="6750"/>
                  </a:lnTo>
                  <a:lnTo>
                    <a:pt x="17317" y="7158"/>
                  </a:lnTo>
                  <a:lnTo>
                    <a:pt x="17020" y="7257"/>
                  </a:lnTo>
                  <a:lnTo>
                    <a:pt x="17361" y="7317"/>
                  </a:lnTo>
                  <a:lnTo>
                    <a:pt x="17493" y="7934"/>
                  </a:lnTo>
                  <a:lnTo>
                    <a:pt x="16690" y="7725"/>
                  </a:lnTo>
                  <a:lnTo>
                    <a:pt x="16394" y="8094"/>
                  </a:lnTo>
                  <a:lnTo>
                    <a:pt x="16866" y="8243"/>
                  </a:lnTo>
                  <a:lnTo>
                    <a:pt x="16910" y="9169"/>
                  </a:lnTo>
                  <a:lnTo>
                    <a:pt x="16866" y="9985"/>
                  </a:lnTo>
                  <a:lnTo>
                    <a:pt x="16394" y="10662"/>
                  </a:lnTo>
                  <a:lnTo>
                    <a:pt x="15657" y="10821"/>
                  </a:lnTo>
                  <a:lnTo>
                    <a:pt x="15096" y="10553"/>
                  </a:lnTo>
                  <a:lnTo>
                    <a:pt x="14458" y="10762"/>
                  </a:lnTo>
                  <a:lnTo>
                    <a:pt x="14634" y="11180"/>
                  </a:lnTo>
                  <a:lnTo>
                    <a:pt x="15206" y="11847"/>
                  </a:lnTo>
                  <a:lnTo>
                    <a:pt x="15492" y="12155"/>
                  </a:lnTo>
                  <a:lnTo>
                    <a:pt x="15492" y="12832"/>
                  </a:lnTo>
                  <a:lnTo>
                    <a:pt x="14975" y="12932"/>
                  </a:lnTo>
                  <a:lnTo>
                    <a:pt x="14931" y="12932"/>
                  </a:lnTo>
                  <a:lnTo>
                    <a:pt x="14524" y="12723"/>
                  </a:lnTo>
                  <a:lnTo>
                    <a:pt x="14524" y="12464"/>
                  </a:lnTo>
                  <a:lnTo>
                    <a:pt x="14239" y="12265"/>
                  </a:lnTo>
                  <a:lnTo>
                    <a:pt x="13788" y="11996"/>
                  </a:lnTo>
                  <a:lnTo>
                    <a:pt x="13161" y="11588"/>
                  </a:lnTo>
                  <a:lnTo>
                    <a:pt x="13040" y="11747"/>
                  </a:lnTo>
                  <a:lnTo>
                    <a:pt x="13612" y="12056"/>
                  </a:lnTo>
                  <a:lnTo>
                    <a:pt x="14074" y="12305"/>
                  </a:lnTo>
                  <a:lnTo>
                    <a:pt x="13271" y="12424"/>
                  </a:lnTo>
                  <a:lnTo>
                    <a:pt x="12985" y="12673"/>
                  </a:lnTo>
                  <a:lnTo>
                    <a:pt x="12864" y="12832"/>
                  </a:lnTo>
                  <a:lnTo>
                    <a:pt x="13612" y="12832"/>
                  </a:lnTo>
                  <a:lnTo>
                    <a:pt x="12699" y="12982"/>
                  </a:lnTo>
                  <a:lnTo>
                    <a:pt x="14008" y="12932"/>
                  </a:lnTo>
                  <a:lnTo>
                    <a:pt x="15206" y="13141"/>
                  </a:lnTo>
                  <a:lnTo>
                    <a:pt x="14755" y="13400"/>
                  </a:lnTo>
                  <a:lnTo>
                    <a:pt x="13557" y="14007"/>
                  </a:lnTo>
                  <a:lnTo>
                    <a:pt x="12413" y="14166"/>
                  </a:lnTo>
                  <a:lnTo>
                    <a:pt x="11402" y="14316"/>
                  </a:lnTo>
                  <a:lnTo>
                    <a:pt x="11050" y="14007"/>
                  </a:lnTo>
                  <a:lnTo>
                    <a:pt x="11160" y="14425"/>
                  </a:lnTo>
                  <a:lnTo>
                    <a:pt x="10764" y="14584"/>
                  </a:lnTo>
                  <a:lnTo>
                    <a:pt x="10027" y="15152"/>
                  </a:lnTo>
                  <a:lnTo>
                    <a:pt x="9115" y="15719"/>
                  </a:lnTo>
                  <a:lnTo>
                    <a:pt x="8664" y="15719"/>
                  </a:lnTo>
                  <a:lnTo>
                    <a:pt x="8840" y="15301"/>
                  </a:lnTo>
                  <a:lnTo>
                    <a:pt x="8543" y="15301"/>
                  </a:lnTo>
                  <a:lnTo>
                    <a:pt x="8488" y="15819"/>
                  </a:lnTo>
                  <a:lnTo>
                    <a:pt x="7916" y="15918"/>
                  </a:lnTo>
                  <a:lnTo>
                    <a:pt x="7631" y="16068"/>
                  </a:lnTo>
                  <a:lnTo>
                    <a:pt x="7290" y="16595"/>
                  </a:lnTo>
                  <a:lnTo>
                    <a:pt x="7059" y="17003"/>
                  </a:lnTo>
                  <a:lnTo>
                    <a:pt x="6608" y="17670"/>
                  </a:lnTo>
                  <a:lnTo>
                    <a:pt x="6267" y="18547"/>
                  </a:lnTo>
                  <a:lnTo>
                    <a:pt x="5245" y="19990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92" name="Freeform 290"/>
            <p:cNvSpPr>
              <a:spLocks noChangeAspect="1"/>
            </p:cNvSpPr>
            <p:nvPr/>
          </p:nvSpPr>
          <p:spPr bwMode="auto">
            <a:xfrm>
              <a:off x="2789238" y="4535488"/>
              <a:ext cx="26987" cy="9525"/>
            </a:xfrm>
            <a:custGeom>
              <a:avLst/>
              <a:gdLst>
                <a:gd name="T0" fmla="*/ 737410 w 20000"/>
                <a:gd name="T1" fmla="*/ 1 h 20000"/>
                <a:gd name="T2" fmla="*/ 0 w 20000"/>
                <a:gd name="T3" fmla="*/ 1 h 20000"/>
                <a:gd name="T4" fmla="*/ 430166 w 20000"/>
                <a:gd name="T5" fmla="*/ 1 h 20000"/>
                <a:gd name="T6" fmla="*/ 430166 w 20000"/>
                <a:gd name="T7" fmla="*/ 0 h 20000"/>
                <a:gd name="T8" fmla="*/ 962695 w 20000"/>
                <a:gd name="T9" fmla="*/ 0 h 20000"/>
                <a:gd name="T10" fmla="*/ 737410 w 20000"/>
                <a:gd name="T11" fmla="*/ 1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5000" y="19048"/>
                  </a:moveTo>
                  <a:lnTo>
                    <a:pt x="0" y="19048"/>
                  </a:lnTo>
                  <a:lnTo>
                    <a:pt x="8750" y="14286"/>
                  </a:lnTo>
                  <a:lnTo>
                    <a:pt x="8750" y="0"/>
                  </a:lnTo>
                  <a:lnTo>
                    <a:pt x="19583" y="0"/>
                  </a:lnTo>
                  <a:lnTo>
                    <a:pt x="15000" y="19048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93" name="Freeform 291"/>
            <p:cNvSpPr>
              <a:spLocks noChangeAspect="1"/>
            </p:cNvSpPr>
            <p:nvPr/>
          </p:nvSpPr>
          <p:spPr bwMode="auto">
            <a:xfrm>
              <a:off x="7839075" y="5829300"/>
              <a:ext cx="93663" cy="96838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2147483647 h 20000"/>
                <a:gd name="T10" fmla="*/ 2147483647 w 20000"/>
                <a:gd name="T11" fmla="*/ 2147483647 h 20000"/>
                <a:gd name="T12" fmla="*/ 0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0 h 20000"/>
                <a:gd name="T24" fmla="*/ 2147483647 w 20000"/>
                <a:gd name="T25" fmla="*/ 0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2147483647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2147483647 w 20000"/>
                <a:gd name="T65" fmla="*/ 2147483647 h 20000"/>
                <a:gd name="T66" fmla="*/ 2147483647 w 20000"/>
                <a:gd name="T67" fmla="*/ 2147483647 h 20000"/>
                <a:gd name="T68" fmla="*/ 2147483647 w 20000"/>
                <a:gd name="T69" fmla="*/ 2147483647 h 20000"/>
                <a:gd name="T70" fmla="*/ 2147483647 w 20000"/>
                <a:gd name="T71" fmla="*/ 2147483647 h 200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000"/>
                <a:gd name="T109" fmla="*/ 0 h 20000"/>
                <a:gd name="T110" fmla="*/ 20000 w 20000"/>
                <a:gd name="T111" fmla="*/ 20000 h 200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000" h="20000">
                  <a:moveTo>
                    <a:pt x="5185" y="19901"/>
                  </a:moveTo>
                  <a:lnTo>
                    <a:pt x="3333" y="19310"/>
                  </a:lnTo>
                  <a:lnTo>
                    <a:pt x="1975" y="18325"/>
                  </a:lnTo>
                  <a:lnTo>
                    <a:pt x="3333" y="18325"/>
                  </a:lnTo>
                  <a:lnTo>
                    <a:pt x="3333" y="17241"/>
                  </a:lnTo>
                  <a:lnTo>
                    <a:pt x="1358" y="16847"/>
                  </a:lnTo>
                  <a:lnTo>
                    <a:pt x="0" y="14286"/>
                  </a:lnTo>
                  <a:lnTo>
                    <a:pt x="1358" y="10640"/>
                  </a:lnTo>
                  <a:lnTo>
                    <a:pt x="1975" y="11626"/>
                  </a:lnTo>
                  <a:lnTo>
                    <a:pt x="1975" y="10640"/>
                  </a:lnTo>
                  <a:lnTo>
                    <a:pt x="1358" y="1970"/>
                  </a:lnTo>
                  <a:lnTo>
                    <a:pt x="1975" y="0"/>
                  </a:lnTo>
                  <a:lnTo>
                    <a:pt x="3333" y="0"/>
                  </a:lnTo>
                  <a:lnTo>
                    <a:pt x="4568" y="985"/>
                  </a:lnTo>
                  <a:lnTo>
                    <a:pt x="7160" y="2562"/>
                  </a:lnTo>
                  <a:lnTo>
                    <a:pt x="12222" y="3547"/>
                  </a:lnTo>
                  <a:lnTo>
                    <a:pt x="15432" y="2562"/>
                  </a:lnTo>
                  <a:lnTo>
                    <a:pt x="16667" y="2562"/>
                  </a:lnTo>
                  <a:lnTo>
                    <a:pt x="19877" y="1970"/>
                  </a:lnTo>
                  <a:lnTo>
                    <a:pt x="19877" y="2562"/>
                  </a:lnTo>
                  <a:lnTo>
                    <a:pt x="17901" y="11626"/>
                  </a:lnTo>
                  <a:lnTo>
                    <a:pt x="16667" y="11626"/>
                  </a:lnTo>
                  <a:lnTo>
                    <a:pt x="16667" y="10640"/>
                  </a:lnTo>
                  <a:lnTo>
                    <a:pt x="15432" y="11626"/>
                  </a:lnTo>
                  <a:lnTo>
                    <a:pt x="15432" y="13202"/>
                  </a:lnTo>
                  <a:lnTo>
                    <a:pt x="14815" y="14680"/>
                  </a:lnTo>
                  <a:lnTo>
                    <a:pt x="13457" y="17241"/>
                  </a:lnTo>
                  <a:lnTo>
                    <a:pt x="11605" y="18325"/>
                  </a:lnTo>
                  <a:lnTo>
                    <a:pt x="11605" y="16847"/>
                  </a:lnTo>
                  <a:lnTo>
                    <a:pt x="12222" y="16847"/>
                  </a:lnTo>
                  <a:lnTo>
                    <a:pt x="12222" y="14680"/>
                  </a:lnTo>
                  <a:lnTo>
                    <a:pt x="11605" y="14680"/>
                  </a:lnTo>
                  <a:lnTo>
                    <a:pt x="9630" y="17241"/>
                  </a:lnTo>
                  <a:lnTo>
                    <a:pt x="8395" y="17241"/>
                  </a:lnTo>
                  <a:lnTo>
                    <a:pt x="7160" y="19901"/>
                  </a:lnTo>
                  <a:lnTo>
                    <a:pt x="5185" y="19901"/>
                  </a:lnTo>
                  <a:close/>
                </a:path>
              </a:pathLst>
            </a:custGeom>
            <a:solidFill>
              <a:srgbClr val="026CB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94" name="Freeform 292"/>
            <p:cNvSpPr>
              <a:spLocks noChangeAspect="1"/>
            </p:cNvSpPr>
            <p:nvPr/>
          </p:nvSpPr>
          <p:spPr bwMode="auto">
            <a:xfrm>
              <a:off x="5730875" y="5230813"/>
              <a:ext cx="14288" cy="11112"/>
            </a:xfrm>
            <a:custGeom>
              <a:avLst/>
              <a:gdLst>
                <a:gd name="T0" fmla="*/ 149 w 20000"/>
                <a:gd name="T1" fmla="*/ 9 h 20000"/>
                <a:gd name="T2" fmla="*/ 0 w 20000"/>
                <a:gd name="T3" fmla="*/ 7 h 20000"/>
                <a:gd name="T4" fmla="*/ 94 w 20000"/>
                <a:gd name="T5" fmla="*/ 0 h 20000"/>
                <a:gd name="T6" fmla="*/ 244 w 20000"/>
                <a:gd name="T7" fmla="*/ 7 h 20000"/>
                <a:gd name="T8" fmla="*/ 149 w 20000"/>
                <a:gd name="T9" fmla="*/ 9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11852" y="19259"/>
                  </a:moveTo>
                  <a:lnTo>
                    <a:pt x="0" y="15556"/>
                  </a:lnTo>
                  <a:lnTo>
                    <a:pt x="7407" y="0"/>
                  </a:lnTo>
                  <a:lnTo>
                    <a:pt x="19259" y="15556"/>
                  </a:lnTo>
                  <a:lnTo>
                    <a:pt x="11852" y="19259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95" name="Freeform 293"/>
            <p:cNvSpPr>
              <a:spLocks noChangeAspect="1"/>
            </p:cNvSpPr>
            <p:nvPr/>
          </p:nvSpPr>
          <p:spPr bwMode="auto">
            <a:xfrm>
              <a:off x="8472488" y="5257800"/>
              <a:ext cx="44450" cy="66675"/>
            </a:xfrm>
            <a:custGeom>
              <a:avLst/>
              <a:gdLst>
                <a:gd name="T0" fmla="*/ 637449733 w 20000"/>
                <a:gd name="T1" fmla="*/ 2147483647 h 20000"/>
                <a:gd name="T2" fmla="*/ 465814055 w 20000"/>
                <a:gd name="T3" fmla="*/ 2147483647 h 20000"/>
                <a:gd name="T4" fmla="*/ 465814055 w 20000"/>
                <a:gd name="T5" fmla="*/ 2147483647 h 20000"/>
                <a:gd name="T6" fmla="*/ 253335386 w 20000"/>
                <a:gd name="T7" fmla="*/ 2147483647 h 20000"/>
                <a:gd name="T8" fmla="*/ 89905139 w 20000"/>
                <a:gd name="T9" fmla="*/ 2147483647 h 20000"/>
                <a:gd name="T10" fmla="*/ 0 w 20000"/>
                <a:gd name="T11" fmla="*/ 0 h 20000"/>
                <a:gd name="T12" fmla="*/ 89905139 w 20000"/>
                <a:gd name="T13" fmla="*/ 2147483647 h 20000"/>
                <a:gd name="T14" fmla="*/ 253335386 w 20000"/>
                <a:gd name="T15" fmla="*/ 2147483647 h 20000"/>
                <a:gd name="T16" fmla="*/ 335078478 w 20000"/>
                <a:gd name="T17" fmla="*/ 2147483647 h 20000"/>
                <a:gd name="T18" fmla="*/ 335078478 w 20000"/>
                <a:gd name="T19" fmla="*/ 2147483647 h 20000"/>
                <a:gd name="T20" fmla="*/ 465814055 w 20000"/>
                <a:gd name="T21" fmla="*/ 2147483647 h 20000"/>
                <a:gd name="T22" fmla="*/ 637449733 w 20000"/>
                <a:gd name="T23" fmla="*/ 2147483647 h 20000"/>
                <a:gd name="T24" fmla="*/ 637449733 w 20000"/>
                <a:gd name="T25" fmla="*/ 2147483647 h 2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00"/>
                <a:gd name="T40" fmla="*/ 0 h 20000"/>
                <a:gd name="T41" fmla="*/ 20000 w 20000"/>
                <a:gd name="T42" fmla="*/ 20000 h 2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00" h="20000">
                  <a:moveTo>
                    <a:pt x="19747" y="19852"/>
                  </a:moveTo>
                  <a:lnTo>
                    <a:pt x="14430" y="18370"/>
                  </a:lnTo>
                  <a:lnTo>
                    <a:pt x="14430" y="16000"/>
                  </a:lnTo>
                  <a:lnTo>
                    <a:pt x="7848" y="13037"/>
                  </a:lnTo>
                  <a:lnTo>
                    <a:pt x="2785" y="6074"/>
                  </a:lnTo>
                  <a:lnTo>
                    <a:pt x="0" y="0"/>
                  </a:lnTo>
                  <a:lnTo>
                    <a:pt x="2785" y="593"/>
                  </a:lnTo>
                  <a:lnTo>
                    <a:pt x="7848" y="6074"/>
                  </a:lnTo>
                  <a:lnTo>
                    <a:pt x="10380" y="6815"/>
                  </a:lnTo>
                  <a:lnTo>
                    <a:pt x="10380" y="9926"/>
                  </a:lnTo>
                  <a:lnTo>
                    <a:pt x="14430" y="12296"/>
                  </a:lnTo>
                  <a:lnTo>
                    <a:pt x="19747" y="16889"/>
                  </a:lnTo>
                  <a:lnTo>
                    <a:pt x="19747" y="19852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96" name="Freeform 294"/>
            <p:cNvSpPr>
              <a:spLocks noChangeAspect="1"/>
            </p:cNvSpPr>
            <p:nvPr/>
          </p:nvSpPr>
          <p:spPr bwMode="auto">
            <a:xfrm>
              <a:off x="2809875" y="4441825"/>
              <a:ext cx="12700" cy="11113"/>
            </a:xfrm>
            <a:custGeom>
              <a:avLst/>
              <a:gdLst>
                <a:gd name="T0" fmla="*/ 51 w 20000"/>
                <a:gd name="T1" fmla="*/ 9 h 20000"/>
                <a:gd name="T2" fmla="*/ 36 w 20000"/>
                <a:gd name="T3" fmla="*/ 9 h 20000"/>
                <a:gd name="T4" fmla="*/ 0 w 20000"/>
                <a:gd name="T5" fmla="*/ 0 h 20000"/>
                <a:gd name="T6" fmla="*/ 51 w 20000"/>
                <a:gd name="T7" fmla="*/ 4 h 20000"/>
                <a:gd name="T8" fmla="*/ 51 w 20000"/>
                <a:gd name="T9" fmla="*/ 9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18824" y="19286"/>
                  </a:moveTo>
                  <a:lnTo>
                    <a:pt x="12941" y="19286"/>
                  </a:lnTo>
                  <a:lnTo>
                    <a:pt x="0" y="0"/>
                  </a:lnTo>
                  <a:lnTo>
                    <a:pt x="18824" y="7857"/>
                  </a:lnTo>
                  <a:lnTo>
                    <a:pt x="18824" y="19286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97" name="Freeform 295"/>
            <p:cNvSpPr>
              <a:spLocks noChangeAspect="1"/>
            </p:cNvSpPr>
            <p:nvPr/>
          </p:nvSpPr>
          <p:spPr bwMode="auto">
            <a:xfrm>
              <a:off x="3929063" y="4048125"/>
              <a:ext cx="15875" cy="4763"/>
            </a:xfrm>
            <a:custGeom>
              <a:avLst/>
              <a:gdLst>
                <a:gd name="T0" fmla="*/ 588 w 20000"/>
                <a:gd name="T1" fmla="*/ 0 h 20000"/>
                <a:gd name="T2" fmla="*/ 0 w 20000"/>
                <a:gd name="T3" fmla="*/ 0 h 20000"/>
                <a:gd name="T4" fmla="*/ 184 w 20000"/>
                <a:gd name="T5" fmla="*/ 0 h 20000"/>
                <a:gd name="T6" fmla="*/ 956 w 20000"/>
                <a:gd name="T7" fmla="*/ 0 h 20000"/>
                <a:gd name="T8" fmla="*/ 588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11852" y="18182"/>
                  </a:moveTo>
                  <a:lnTo>
                    <a:pt x="0" y="0"/>
                  </a:lnTo>
                  <a:lnTo>
                    <a:pt x="3704" y="0"/>
                  </a:lnTo>
                  <a:lnTo>
                    <a:pt x="19259" y="18182"/>
                  </a:lnTo>
                  <a:lnTo>
                    <a:pt x="11852" y="18182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98" name="Freeform 296"/>
            <p:cNvSpPr>
              <a:spLocks noChangeAspect="1"/>
            </p:cNvSpPr>
            <p:nvPr/>
          </p:nvSpPr>
          <p:spPr bwMode="auto">
            <a:xfrm>
              <a:off x="3932238" y="4149725"/>
              <a:ext cx="14287" cy="12700"/>
            </a:xfrm>
            <a:custGeom>
              <a:avLst/>
              <a:gdLst>
                <a:gd name="T0" fmla="*/ 99 w 20000"/>
                <a:gd name="T1" fmla="*/ 53 h 20000"/>
                <a:gd name="T2" fmla="*/ 0 w 20000"/>
                <a:gd name="T3" fmla="*/ 12 h 20000"/>
                <a:gd name="T4" fmla="*/ 243 w 20000"/>
                <a:gd name="T5" fmla="*/ 0 h 20000"/>
                <a:gd name="T6" fmla="*/ 189 w 20000"/>
                <a:gd name="T7" fmla="*/ 32 h 20000"/>
                <a:gd name="T8" fmla="*/ 99 w 20000"/>
                <a:gd name="T9" fmla="*/ 5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7857" y="19259"/>
                  </a:moveTo>
                  <a:lnTo>
                    <a:pt x="0" y="4444"/>
                  </a:lnTo>
                  <a:lnTo>
                    <a:pt x="19286" y="0"/>
                  </a:lnTo>
                  <a:lnTo>
                    <a:pt x="15000" y="11852"/>
                  </a:lnTo>
                  <a:lnTo>
                    <a:pt x="7857" y="19259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99" name="Freeform 297"/>
            <p:cNvSpPr>
              <a:spLocks noChangeAspect="1"/>
            </p:cNvSpPr>
            <p:nvPr/>
          </p:nvSpPr>
          <p:spPr bwMode="auto">
            <a:xfrm>
              <a:off x="3962400" y="4149725"/>
              <a:ext cx="9525" cy="15875"/>
            </a:xfrm>
            <a:custGeom>
              <a:avLst/>
              <a:gdLst>
                <a:gd name="T0" fmla="*/ 0 w 20000"/>
                <a:gd name="T1" fmla="*/ 956 h 20000"/>
                <a:gd name="T2" fmla="*/ 0 w 20000"/>
                <a:gd name="T3" fmla="*/ 736 h 20000"/>
                <a:gd name="T4" fmla="*/ 1 w 20000"/>
                <a:gd name="T5" fmla="*/ 0 h 20000"/>
                <a:gd name="T6" fmla="*/ 0 w 20000"/>
                <a:gd name="T7" fmla="*/ 956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11765" y="19259"/>
                  </a:moveTo>
                  <a:lnTo>
                    <a:pt x="0" y="14815"/>
                  </a:lnTo>
                  <a:lnTo>
                    <a:pt x="18824" y="0"/>
                  </a:lnTo>
                  <a:lnTo>
                    <a:pt x="11765" y="19259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600" name="Freeform 298"/>
            <p:cNvSpPr>
              <a:spLocks noChangeAspect="1"/>
            </p:cNvSpPr>
            <p:nvPr/>
          </p:nvSpPr>
          <p:spPr bwMode="auto">
            <a:xfrm>
              <a:off x="2800350" y="4406900"/>
              <a:ext cx="17463" cy="7938"/>
            </a:xfrm>
            <a:custGeom>
              <a:avLst/>
              <a:gdLst>
                <a:gd name="T0" fmla="*/ 635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1905 w 20000"/>
                <a:gd name="T7" fmla="*/ 0 h 20000"/>
                <a:gd name="T8" fmla="*/ 3302 w 20000"/>
                <a:gd name="T9" fmla="*/ 0 h 20000"/>
                <a:gd name="T10" fmla="*/ 635 w 20000"/>
                <a:gd name="T11" fmla="*/ 0 h 20000"/>
                <a:gd name="T12" fmla="*/ 635 w 20000"/>
                <a:gd name="T13" fmla="*/ 0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3704" y="18824"/>
                  </a:moveTo>
                  <a:lnTo>
                    <a:pt x="0" y="18824"/>
                  </a:lnTo>
                  <a:lnTo>
                    <a:pt x="0" y="12941"/>
                  </a:lnTo>
                  <a:lnTo>
                    <a:pt x="11111" y="0"/>
                  </a:lnTo>
                  <a:lnTo>
                    <a:pt x="19259" y="12941"/>
                  </a:lnTo>
                  <a:lnTo>
                    <a:pt x="3704" y="12941"/>
                  </a:lnTo>
                  <a:lnTo>
                    <a:pt x="3704" y="18824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601" name="Freeform 299"/>
            <p:cNvSpPr>
              <a:spLocks noChangeAspect="1"/>
            </p:cNvSpPr>
            <p:nvPr/>
          </p:nvSpPr>
          <p:spPr bwMode="auto">
            <a:xfrm>
              <a:off x="7110413" y="4699000"/>
              <a:ext cx="258762" cy="176213"/>
            </a:xfrm>
            <a:custGeom>
              <a:avLst/>
              <a:gdLst>
                <a:gd name="T0" fmla="*/ 2147483647 w 20000"/>
                <a:gd name="T1" fmla="*/ 2147483647 h 20000"/>
                <a:gd name="T2" fmla="*/ 2147483647 w 20000"/>
                <a:gd name="T3" fmla="*/ 2147483647 h 20000"/>
                <a:gd name="T4" fmla="*/ 2147483647 w 20000"/>
                <a:gd name="T5" fmla="*/ 2147483647 h 20000"/>
                <a:gd name="T6" fmla="*/ 2147483647 w 20000"/>
                <a:gd name="T7" fmla="*/ 2147483647 h 20000"/>
                <a:gd name="T8" fmla="*/ 2147483647 w 20000"/>
                <a:gd name="T9" fmla="*/ 0 h 20000"/>
                <a:gd name="T10" fmla="*/ 2147483647 w 20000"/>
                <a:gd name="T11" fmla="*/ 2147483647 h 20000"/>
                <a:gd name="T12" fmla="*/ 2147483647 w 20000"/>
                <a:gd name="T13" fmla="*/ 2147483647 h 20000"/>
                <a:gd name="T14" fmla="*/ 2147483647 w 20000"/>
                <a:gd name="T15" fmla="*/ 2147483647 h 20000"/>
                <a:gd name="T16" fmla="*/ 2147483647 w 20000"/>
                <a:gd name="T17" fmla="*/ 2147483647 h 20000"/>
                <a:gd name="T18" fmla="*/ 2147483647 w 20000"/>
                <a:gd name="T19" fmla="*/ 2147483647 h 20000"/>
                <a:gd name="T20" fmla="*/ 2147483647 w 20000"/>
                <a:gd name="T21" fmla="*/ 2147483647 h 20000"/>
                <a:gd name="T22" fmla="*/ 2147483647 w 20000"/>
                <a:gd name="T23" fmla="*/ 2147483647 h 20000"/>
                <a:gd name="T24" fmla="*/ 2147483647 w 20000"/>
                <a:gd name="T25" fmla="*/ 2147483647 h 20000"/>
                <a:gd name="T26" fmla="*/ 2147483647 w 20000"/>
                <a:gd name="T27" fmla="*/ 2147483647 h 20000"/>
                <a:gd name="T28" fmla="*/ 2147483647 w 20000"/>
                <a:gd name="T29" fmla="*/ 2147483647 h 20000"/>
                <a:gd name="T30" fmla="*/ 2147483647 w 20000"/>
                <a:gd name="T31" fmla="*/ 2147483647 h 20000"/>
                <a:gd name="T32" fmla="*/ 2147483647 w 20000"/>
                <a:gd name="T33" fmla="*/ 2147483647 h 20000"/>
                <a:gd name="T34" fmla="*/ 2147483647 w 20000"/>
                <a:gd name="T35" fmla="*/ 2147483647 h 20000"/>
                <a:gd name="T36" fmla="*/ 2147483647 w 20000"/>
                <a:gd name="T37" fmla="*/ 2147483647 h 20000"/>
                <a:gd name="T38" fmla="*/ 2147483647 w 20000"/>
                <a:gd name="T39" fmla="*/ 2147483647 h 20000"/>
                <a:gd name="T40" fmla="*/ 2147483647 w 20000"/>
                <a:gd name="T41" fmla="*/ 2147483647 h 20000"/>
                <a:gd name="T42" fmla="*/ 2147483647 w 20000"/>
                <a:gd name="T43" fmla="*/ 2147483647 h 20000"/>
                <a:gd name="T44" fmla="*/ 2147483647 w 20000"/>
                <a:gd name="T45" fmla="*/ 2147483647 h 20000"/>
                <a:gd name="T46" fmla="*/ 2147483647 w 20000"/>
                <a:gd name="T47" fmla="*/ 2147483647 h 20000"/>
                <a:gd name="T48" fmla="*/ 2147483647 w 20000"/>
                <a:gd name="T49" fmla="*/ 2147483647 h 20000"/>
                <a:gd name="T50" fmla="*/ 2147483647 w 20000"/>
                <a:gd name="T51" fmla="*/ 2147483647 h 20000"/>
                <a:gd name="T52" fmla="*/ 2147483647 w 20000"/>
                <a:gd name="T53" fmla="*/ 2147483647 h 20000"/>
                <a:gd name="T54" fmla="*/ 2147483647 w 20000"/>
                <a:gd name="T55" fmla="*/ 2147483647 h 20000"/>
                <a:gd name="T56" fmla="*/ 0 w 20000"/>
                <a:gd name="T57" fmla="*/ 2147483647 h 20000"/>
                <a:gd name="T58" fmla="*/ 2147483647 w 20000"/>
                <a:gd name="T59" fmla="*/ 2147483647 h 20000"/>
                <a:gd name="T60" fmla="*/ 2147483647 w 20000"/>
                <a:gd name="T61" fmla="*/ 2147483647 h 20000"/>
                <a:gd name="T62" fmla="*/ 2147483647 w 20000"/>
                <a:gd name="T63" fmla="*/ 2147483647 h 200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000"/>
                <a:gd name="T97" fmla="*/ 0 h 20000"/>
                <a:gd name="T98" fmla="*/ 20000 w 20000"/>
                <a:gd name="T99" fmla="*/ 20000 h 200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000" h="20000">
                  <a:moveTo>
                    <a:pt x="1818" y="5312"/>
                  </a:moveTo>
                  <a:lnTo>
                    <a:pt x="2262" y="6775"/>
                  </a:lnTo>
                  <a:lnTo>
                    <a:pt x="4346" y="7588"/>
                  </a:lnTo>
                  <a:lnTo>
                    <a:pt x="5499" y="7588"/>
                  </a:lnTo>
                  <a:lnTo>
                    <a:pt x="7982" y="8130"/>
                  </a:lnTo>
                  <a:lnTo>
                    <a:pt x="9889" y="7317"/>
                  </a:lnTo>
                  <a:lnTo>
                    <a:pt x="11885" y="5908"/>
                  </a:lnTo>
                  <a:lnTo>
                    <a:pt x="12151" y="3089"/>
                  </a:lnTo>
                  <a:lnTo>
                    <a:pt x="13304" y="2818"/>
                  </a:lnTo>
                  <a:lnTo>
                    <a:pt x="13969" y="0"/>
                  </a:lnTo>
                  <a:lnTo>
                    <a:pt x="17428" y="325"/>
                  </a:lnTo>
                  <a:lnTo>
                    <a:pt x="17428" y="867"/>
                  </a:lnTo>
                  <a:lnTo>
                    <a:pt x="16984" y="1409"/>
                  </a:lnTo>
                  <a:lnTo>
                    <a:pt x="16984" y="1680"/>
                  </a:lnTo>
                  <a:lnTo>
                    <a:pt x="16763" y="1680"/>
                  </a:lnTo>
                  <a:lnTo>
                    <a:pt x="16763" y="2222"/>
                  </a:lnTo>
                  <a:lnTo>
                    <a:pt x="17428" y="2818"/>
                  </a:lnTo>
                  <a:lnTo>
                    <a:pt x="17694" y="3686"/>
                  </a:lnTo>
                  <a:lnTo>
                    <a:pt x="17694" y="3902"/>
                  </a:lnTo>
                  <a:lnTo>
                    <a:pt x="17428" y="5095"/>
                  </a:lnTo>
                  <a:lnTo>
                    <a:pt x="18137" y="5312"/>
                  </a:lnTo>
                  <a:lnTo>
                    <a:pt x="19246" y="6775"/>
                  </a:lnTo>
                  <a:lnTo>
                    <a:pt x="19956" y="7317"/>
                  </a:lnTo>
                  <a:lnTo>
                    <a:pt x="19512" y="7588"/>
                  </a:lnTo>
                  <a:lnTo>
                    <a:pt x="17694" y="8130"/>
                  </a:lnTo>
                  <a:lnTo>
                    <a:pt x="16984" y="8726"/>
                  </a:lnTo>
                  <a:lnTo>
                    <a:pt x="16763" y="10407"/>
                  </a:lnTo>
                  <a:lnTo>
                    <a:pt x="16984" y="11762"/>
                  </a:lnTo>
                  <a:lnTo>
                    <a:pt x="15610" y="13171"/>
                  </a:lnTo>
                  <a:lnTo>
                    <a:pt x="14457" y="14038"/>
                  </a:lnTo>
                  <a:lnTo>
                    <a:pt x="14678" y="14634"/>
                  </a:lnTo>
                  <a:lnTo>
                    <a:pt x="14457" y="16856"/>
                  </a:lnTo>
                  <a:lnTo>
                    <a:pt x="13792" y="18537"/>
                  </a:lnTo>
                  <a:lnTo>
                    <a:pt x="10998" y="19946"/>
                  </a:lnTo>
                  <a:lnTo>
                    <a:pt x="10776" y="17940"/>
                  </a:lnTo>
                  <a:lnTo>
                    <a:pt x="9889" y="17940"/>
                  </a:lnTo>
                  <a:lnTo>
                    <a:pt x="9180" y="18537"/>
                  </a:lnTo>
                  <a:lnTo>
                    <a:pt x="9180" y="17073"/>
                  </a:lnTo>
                  <a:lnTo>
                    <a:pt x="8958" y="17724"/>
                  </a:lnTo>
                  <a:lnTo>
                    <a:pt x="7982" y="17073"/>
                  </a:lnTo>
                  <a:lnTo>
                    <a:pt x="7805" y="17724"/>
                  </a:lnTo>
                  <a:lnTo>
                    <a:pt x="7095" y="17940"/>
                  </a:lnTo>
                  <a:lnTo>
                    <a:pt x="6652" y="17724"/>
                  </a:lnTo>
                  <a:lnTo>
                    <a:pt x="5987" y="18537"/>
                  </a:lnTo>
                  <a:lnTo>
                    <a:pt x="5499" y="17073"/>
                  </a:lnTo>
                  <a:lnTo>
                    <a:pt x="4789" y="16856"/>
                  </a:lnTo>
                  <a:lnTo>
                    <a:pt x="3636" y="17073"/>
                  </a:lnTo>
                  <a:lnTo>
                    <a:pt x="3193" y="16856"/>
                  </a:lnTo>
                  <a:lnTo>
                    <a:pt x="2528" y="17073"/>
                  </a:lnTo>
                  <a:lnTo>
                    <a:pt x="2528" y="15447"/>
                  </a:lnTo>
                  <a:lnTo>
                    <a:pt x="2528" y="14634"/>
                  </a:lnTo>
                  <a:lnTo>
                    <a:pt x="2262" y="12629"/>
                  </a:lnTo>
                  <a:lnTo>
                    <a:pt x="1375" y="11762"/>
                  </a:lnTo>
                  <a:lnTo>
                    <a:pt x="710" y="11762"/>
                  </a:lnTo>
                  <a:lnTo>
                    <a:pt x="1153" y="11220"/>
                  </a:lnTo>
                  <a:lnTo>
                    <a:pt x="266" y="10949"/>
                  </a:lnTo>
                  <a:lnTo>
                    <a:pt x="710" y="9864"/>
                  </a:lnTo>
                  <a:lnTo>
                    <a:pt x="0" y="8997"/>
                  </a:lnTo>
                  <a:lnTo>
                    <a:pt x="0" y="7588"/>
                  </a:lnTo>
                  <a:lnTo>
                    <a:pt x="266" y="6179"/>
                  </a:lnTo>
                  <a:lnTo>
                    <a:pt x="710" y="5312"/>
                  </a:lnTo>
                  <a:lnTo>
                    <a:pt x="1153" y="5095"/>
                  </a:lnTo>
                  <a:lnTo>
                    <a:pt x="1375" y="5095"/>
                  </a:lnTo>
                  <a:lnTo>
                    <a:pt x="1818" y="5312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602" name="Freeform 300"/>
            <p:cNvSpPr>
              <a:spLocks noChangeAspect="1"/>
            </p:cNvSpPr>
            <p:nvPr/>
          </p:nvSpPr>
          <p:spPr bwMode="auto">
            <a:xfrm>
              <a:off x="4587875" y="4718050"/>
              <a:ext cx="53975" cy="31750"/>
            </a:xfrm>
            <a:custGeom>
              <a:avLst/>
              <a:gdLst>
                <a:gd name="T0" fmla="*/ 1780857881 w 20000"/>
                <a:gd name="T1" fmla="*/ 0 h 20000"/>
                <a:gd name="T2" fmla="*/ 2147483647 w 20000"/>
                <a:gd name="T3" fmla="*/ 1296519 h 20000"/>
                <a:gd name="T4" fmla="*/ 2147483647 w 20000"/>
                <a:gd name="T5" fmla="*/ 1886364 h 20000"/>
                <a:gd name="T6" fmla="*/ 2147483647 w 20000"/>
                <a:gd name="T7" fmla="*/ 8016284 h 20000"/>
                <a:gd name="T8" fmla="*/ 2147483647 w 20000"/>
                <a:gd name="T9" fmla="*/ 8016284 h 20000"/>
                <a:gd name="T10" fmla="*/ 2147483647 w 20000"/>
                <a:gd name="T11" fmla="*/ 8016284 h 20000"/>
                <a:gd name="T12" fmla="*/ 932882809 w 20000"/>
                <a:gd name="T13" fmla="*/ 8016284 h 20000"/>
                <a:gd name="T14" fmla="*/ 0 w 20000"/>
                <a:gd name="T15" fmla="*/ 6719723 h 20000"/>
                <a:gd name="T16" fmla="*/ 1780857881 w 20000"/>
                <a:gd name="T17" fmla="*/ 3182915 h 20000"/>
                <a:gd name="T18" fmla="*/ 1780857881 w 20000"/>
                <a:gd name="T19" fmla="*/ 0 h 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00"/>
                <a:gd name="T31" fmla="*/ 0 h 20000"/>
                <a:gd name="T32" fmla="*/ 20000 w 20000"/>
                <a:gd name="T33" fmla="*/ 20000 h 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00" h="20000">
                  <a:moveTo>
                    <a:pt x="4421" y="0"/>
                  </a:moveTo>
                  <a:lnTo>
                    <a:pt x="7789" y="3188"/>
                  </a:lnTo>
                  <a:lnTo>
                    <a:pt x="19789" y="4638"/>
                  </a:lnTo>
                  <a:lnTo>
                    <a:pt x="19789" y="19710"/>
                  </a:lnTo>
                  <a:lnTo>
                    <a:pt x="14316" y="19710"/>
                  </a:lnTo>
                  <a:lnTo>
                    <a:pt x="8842" y="19710"/>
                  </a:lnTo>
                  <a:lnTo>
                    <a:pt x="2316" y="19710"/>
                  </a:lnTo>
                  <a:lnTo>
                    <a:pt x="0" y="16522"/>
                  </a:lnTo>
                  <a:lnTo>
                    <a:pt x="4421" y="7826"/>
                  </a:lnTo>
                  <a:lnTo>
                    <a:pt x="4421" y="0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sfr_logo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55989" y="3140968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7" descr="Iraq Asiacell Logo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26314" y="5274392"/>
            <a:ext cx="845023" cy="31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8" descr="Maroc telecom.g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28135" y="3212976"/>
            <a:ext cx="95564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1" descr="Pakistan Mobilink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97162" y="4287838"/>
            <a:ext cx="11842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4" descr="maxis.bmp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911973" y="4221088"/>
            <a:ext cx="85407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6" descr="Canada WIND logo.pn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879525" y="2276872"/>
            <a:ext cx="8032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8" descr="Malaysia Digi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652912" y="3130550"/>
            <a:ext cx="56515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22" descr="vodafone_Par_39814_Image_o_gif_0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03373" y="1365250"/>
            <a:ext cx="7000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23" descr="STC logo.jp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691680" y="5157192"/>
            <a:ext cx="1068388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2" descr="Qtel Logo">
            <a:hlinkClick r:id="rId11" tooltip="Qtel Logo"/>
          </p:cNvPr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064101" y="4437112"/>
            <a:ext cx="10334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0" name="Picture 4" descr="http://10.wataniya.com/$Common/Image/Logo/10years.gif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4610050" y="5126038"/>
            <a:ext cx="658812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6" descr="Accueil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7346858" y="3216208"/>
            <a:ext cx="537510" cy="50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5" name="Picture 31" descr="Pakistan.bmp"/>
          <p:cNvPicPr>
            <a:picLocks noChangeAspect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611560" y="4293096"/>
            <a:ext cx="811213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6" name="Picture 32" descr="hong kong 3logo_rev.gif"/>
          <p:cNvPicPr>
            <a:picLocks noChangeAspect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1841450" y="4203700"/>
            <a:ext cx="808037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7" name="Picture 33" descr="CM2.jpg"/>
          <p:cNvPicPr>
            <a:picLocks noChangeAspect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7236296" y="1412776"/>
            <a:ext cx="701402" cy="51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8" name="Picture 34" descr="safaricomlogo.gif"/>
          <p:cNvPicPr>
            <a:picLocks noChangeAspect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5767957" y="2348880"/>
            <a:ext cx="1120775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0" name="Picture 38" descr="MTN-128.jpg"/>
          <p:cNvPicPr>
            <a:picLocks noChangeAspect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1951533" y="3212976"/>
            <a:ext cx="532235" cy="50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04" name="Title 37"/>
          <p:cNvSpPr>
            <a:spLocks noGrp="1"/>
          </p:cNvSpPr>
          <p:nvPr>
            <p:ph type="title"/>
          </p:nvPr>
        </p:nvSpPr>
        <p:spPr>
          <a:xfrm>
            <a:off x="539552" y="300038"/>
            <a:ext cx="7870825" cy="777875"/>
          </a:xfrm>
        </p:spPr>
        <p:txBody>
          <a:bodyPr/>
          <a:lstStyle/>
          <a:p>
            <a:pPr eaLnBrk="1" hangingPunct="1"/>
            <a:r>
              <a:rPr lang="en-US" sz="2400" dirty="0" err="1" smtClean="0"/>
              <a:t>TransferTo</a:t>
            </a:r>
            <a:r>
              <a:rPr lang="en-US" sz="2400" dirty="0" smtClean="0"/>
              <a:t> Partners</a:t>
            </a:r>
            <a:endParaRPr lang="en-SG" sz="2400" dirty="0" smtClean="0"/>
          </a:p>
        </p:txBody>
      </p:sp>
      <p:pic>
        <p:nvPicPr>
          <p:cNvPr id="4104" name="Picture 8" descr="https://encrypted-tbn1.google.com/images?q=tbn:ANd9GcQdNt0-ApfflCYInVvBW1nCdTOLjB46gV_xAR7mm9HTZGGc28qV7g"/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1691680" y="1461750"/>
            <a:ext cx="1224136" cy="391600"/>
          </a:xfrm>
          <a:prstGeom prst="rect">
            <a:avLst/>
          </a:prstGeom>
          <a:noFill/>
        </p:spPr>
      </p:pic>
      <p:pic>
        <p:nvPicPr>
          <p:cNvPr id="39" name="Picture 8" descr="https://encrypted-tbn0.google.com/images?q=tbn:ANd9GcQkOH7txaYaWvYkMwE9dAzH-rOCVw9B8wi0liUwg1JWK2TLptL3JA"/>
          <p:cNvPicPr>
            <a:picLocks noChangeAspect="1" noChangeArrowheads="1"/>
          </p:cNvPicPr>
          <p:nvPr/>
        </p:nvPicPr>
        <p:blipFill>
          <a:blip r:embed="rId21" cstate="screen"/>
          <a:srcRect r="4682"/>
          <a:stretch>
            <a:fillRect/>
          </a:stretch>
        </p:blipFill>
        <p:spPr bwMode="auto">
          <a:xfrm>
            <a:off x="3247677" y="1494638"/>
            <a:ext cx="964283" cy="350186"/>
          </a:xfrm>
          <a:prstGeom prst="rect">
            <a:avLst/>
          </a:prstGeom>
          <a:noFill/>
        </p:spPr>
      </p:pic>
      <p:sp>
        <p:nvSpPr>
          <p:cNvPr id="4106" name="AutoShape 10" descr="data:image/jpeg;base64,/9j/4AAQSkZJRgABAQAAAQABAAD/2wCEAAkGBhQPEBIQEhAREBQWFhUVFhcUFRQXFhAXGBAVFBcUFRYXGycfFxojGRgSHy8gJSgpLCwsFR4xNjAqNyYrLSkBCQoKDgwOGg8PGjAkHyU1NDUyLCwtLSwqLCkwLCkuKS0sKSkuLDQpLCwuLCkwNSw0LCwsKSwqLC4pLDUyLDUxLP/AABEIAMIBAwMBIgACEQEDEQH/xAAcAAEAAwADAQEAAAAAAAAAAAAABQYHAgQIAwH/xABQEAABAwICBQUKCQkHAwUAAAABAAIDBBEFEgYHITFBEyJRYXEUFTJSgZGSk6GxGEJUYnKCwdHSCCMzU3OisrPCFhc0NTZ0o0SD4SQmQ2O1/8QAGwEBAAIDAQEAAAAAAAAAAAAAAAMEAQUGAgf/xAA1EQACAQMBBQQJAwUBAAAAAAAAAQIDBBEhBRIxQXEiUWGhBjKBkbHB0eHwExRSFSMzQsJT/9oADAMBAAIRAxEAPwDcUREAREQBERAEREAREQBERAEREAREQBERAEREAREQBERAEREAREQBERAEREAREQBERAEREAREQBERAEREARLpdAEREAREQBERAEREAREQBERAEREAREQBERAEREAREQBERAEREARcJZmsaXOcGtAuSSAAOkk7gs/0k1qNbeOkaHndyrwco+g3e7tNh2rzKSjxLlpY17uW7Sjnx5Lqy+1VWyJpfI9sbRvc4hoHlKqeKa06WK4iD6h3zRlZ6TvsBWVYlistS/PNK+V3DMdjfojc3yAKx6uNG21lQ6SVuaKIAlp3PeScrT0gWJI6h0qH9VyeInUf0G3s6Lr3cnLHJaLp3vyO1W626h9xFFDEOvNI4eW4HsUPUae1z99U9v0Gsb7m3WiayaKHuB7ntYHtyiI2AcHZgMreotzXHQL8Fja8VHKLxk2WyKdndUf1IUFHDxr2vNkqdKqs/wDWVHrHj3FfrdLawf8AWVHlkcfeolFFvM3X7Wj/AAXuRPw6eVzN1U8/SbG73tXfp9aNaze6KT6Udv4CFUUWd+XeQz2daT40o+5Gh0muB4/S0rHdbHlvscD71O0OtSkksH8rCfnMzDzsJ9yx9F7VWSKFX0fsqnCLj0b+eT0Jh+NwVIvDPHL1NcCR2t3hd5ebmusQQbEbiN47CrHhGsCrprDleWb4svO8zvCHn8ikVbvNJc+i81rQnnwenn9kbcip+A6zKeosyX/0zz45vGT1P4fWAVvBvtCnUk+BzFxa1raW7Vi0/wA4PmfqIiyVgiIgCIiAIiIAiIgCIiAIiIAiIgC6GM41FRxGaZ2Vo2Ab3PPBrRxK54tisdJC+aV1mtHlceDWjiSdiw7SPSKSvmMshsBcMYDsjb0DpPSePmAjqT3Td7J2VK+nvS0guL7/AAX5odrSjTKavdZx5OIHmxg7OovPxnewcFAIiptt6s+j0aFOhBU6awkFtegOGCkw9jn2aXgzPJ4BwuL9jA32rJdHcK7rqoYODnjN9Ac5/wC6CtR1mYv3PRck02dMeT2cGAXfbqtZv11NS0Tkc7t2Uq9SlZQ4yeX0/Mv2GeaX6VPr5ibkQtJETOrdnI8Y+y9u2ARFC3l5Z0VGjChTVOmsJBERYJgi+tNTOleyNgzOe4NaOkk2A86m9KNEHYe2HPNHI6S92tBGS1ttz4Q22vYLOHjJBO4pwqRpSfalwXQr6Ipj+yNXyBqe53CMDMSS0HLa+bITmtbbu3Ik2e6lWnTxvySzwy8ZZDoiLBIFZNF9OZqEhtzLDxjcfBHTGfinq3e9VtFlNrVENe3p3EHTqrKPQmD4zFVxCaF2Zp38Cw8WuHAhd5YNorpK+gnEjbuYbCRnjt6R84bwfJuJW6UtU2VjZGODmuAc0jiCLgq5TnvI+bbW2XKxqaawfB/J+PxPqiIpDTBERAEREAREQBERAEREARFUtZOkHctLybDaSa7B0tZbnu8xDfrdSxJ4WSxbW8rmrGlDi/zPsKHp9pV3bPkY78xESGdEjtzpOvoHV2lVZEVBvLyz6zbW8LelGlDggin8a0JqKOBs8oZlJAIa4l0ZO4O2W6thO1QCNNcTNGvTrR3qck14GiaosLu+epPxQIm9ruc/2BnnKhtZWK8vXOYDzYQIx2+E8+c2+qr5oNTikwtkjhva+d3WCC4fuBqyukw6oxCaR0UTpXuLpH2sA0ucXbSSANt7BTS0gonN2U41toV7qbxGHZTfBcvk/eRiL9IX4oDqgi7mGYPNVOLIInykbTl3N7Sdg8pVn0S1e92xSySSuhLXujDQ0EhzQLl1+Fzaw6DtXpRb4FS5vaFtFyqSxjHi9eGiKlRNeZGclnMmYZMl82YG4y223upRtFPV1zIKl8glc9rHGTa5gtm3bvBuQN23rU7qnpQ6skeQDkiNuoue0XHkDh5V2o3F+km3hIR5G0hA9y9qOifia64vt2vVpxiswg5b3PPd0JbGsAw/CoWzugMrwQIw57yZX2uMwvlsLXOy2zduCmKXGu68LkqXMEeaGe4BuBlEjdlxt3XVU1wVHPpo77myPI7S1oPscrBozTl2CNY0XLoJgB4xcZLDykqZPtNI5mtS3rKjc1pOU5S4tt4jros9MmNhFPYFoTU1li2Mxs4ySAtb5Ba7vIPKFw0o0Ukw57GveyQPBLS248EgEEHdvCrbrxk7hXlB1f0VNb3cQiIi8loLVdU2LmSCSmcbmIhzfoPvceRwd6SypXPVRMW1zm8HQvB8j2Efb51JTeJI0+26Kq2U88tV7Ptk19ERXT5eEREAREQBERAEREAREQBYlrDxfuivkAN2xfmm/VPPPpl3mC2TEqwQwyyncxjn+i0u+xeeHvLiXE3JJJPSSbk+dV6z0wdd6L26lUnWfLRe3j8PM4qe0HwvumvhYRdrTyjuxnOA8rso8qgVpmqXDMkc9W7Zc8m0ng1vOeey5b6ChgsyOn2tc/t7Sc1xei6vT7lo06peVw6pba5DM/oOD/6SsQpaYyyMibve5rB2ucGj3rccHxhuJUsjmjKHGWKx27NoaT1lpabdayzQCgMmIwNI/Rlz3dRY02/fyqWot5rHM0OxKsrW3uITWHDXHs+xfdYuIdyYeII+bymWFtt4YG3d+6A36yoeCabyUdI+nhjaHueXcqTtF2geDbaRbYb26lNa3azNUQQjbkjLrDpe6w9jB518sf1fso8P7oc9zpwY8wuMgzODS0DebX334LE8uTxyJNnwtqdnShcLLqSyl3vOFnw4e8rGD6O1FaXchEZLeE4kBoJ6XOO/q3qWx3QCWip2zPkjc4vazk232FwNrOPhG43WV81YxBuHMduzPlcfTLb+Zo8yodRpDJiOJQF7jyfdEYjZ8VjeWaAbcXEbz19GxY3YqK72WYX91Xu6kIYVOnx0y3jOntw+7Bd8UkGCYYGxW5U2YHW8KVwu6Q9NgHEX6Ghfur9xjwoyk3JM8lzxs5wufRUfrgf+Zphw5R5v2M3e0+ZStDSup8DLXAtcKWVxB2EFzHvseg85S/7dEaCSUrCE5azqVNXzeMr86kDqci/xT+qJv8wn7FHUuKRxY9LNM8RsEszS43sPzboxfq3edR2h2PVUHKU9JE2V8tjtaSWWFs28ADbvdsVow7V9FCHVeJTtebl7gXWZmJuc7zYvN+AsO1Rxy0kuRuLtU6FzXqV3/kjupR1k9EuHL2nR0nifjdUzuNhfFG3IZnAtjuXXO0i5A2bgTv2cVcsLbHhNGyOoqmkNvZzgG7zfIxo2usSekqp45rQDG8jQxta0bBI5tgB/9cfAdZ8yoNbXSTvMksjpHni4knsHQOoI5qLytWeKezLi7owpVf7dKPBcZvxb5cX9DSMV1uMbdtPAX/OkOUdoaLkjtIWfYzjUtZKZpnZnWsABZrBwa0cBtPnUnhmgNZUAOEPJtO50pyX+qed7FMN1R1PGenHrD/SvL35l2g9l7PliEkpd+cv7eRRkV6/uiqP18H/J+FP7oqj9fB/yfhWP05dxc/rNj/6Lz+hRVetUdGXVUsttjIsvle8W9jHJ/dFUfr4P+T8Ku+hejHe+Asc5r5HOLnuaDbdZoF9tgB5yV7p03vZZq9r7Xtp2koUp5b0+vkWFEul1aOACJdLoAiXS6AIiIAiIgCIiArmsOoyYdUfODWelI1p9l1iC2HWq+1BbpljH8R+xY8qlb1j6H6MwxaN98n8EFpdZpDBS4NHBBMx8j4wyzXAuaX7ZXObvba79/EhZoijjLdybe7so3ThvvSLzjv6moan6m8VTF4r2P9Jhb/QvpolheTGMRdsIZe1uHLPElvMCFC6o6nLVTR+PFfyskb9jitFoMMMdTVTG1pTFb6kWXb5bqxBZijjtq1P291cR/nFY98c/9GV6W1HL4wW3uBLDEPIWAj0i5XLWxPloWNv4czB2gNe73gKhUc/LYux9gM1WHW6Pz91bNcE3MpWX25pHW7GtF/afavCfZkzZ1aWLuzo/xXwX2JzQ/mYPGd35qV370jrrH8MrORlhmtfk3sfbpyuDrexTbdOZ20TaJrWMaGlheL53MJPN6BsJF/coKjo3zPbHGx0j3bA1ouT/AOOvgvE5Zxg2FhZSt5V51sYm2+PLXj7zX59Y1AWB7nl5FnBnJOLmkdoygjpv5VMstX0XOa+ETxkEfGY14txG+3Uqno9oNDQM7rrnxlzRex2xxHh9N/R17gd6ndIcXEmFTVMTnNDoi5h2tcATYHZuKsJvHaOQuKFuqkYWe8+0lvvhnuWi6kLiWlNJhDDT0kbZJR4QBuA7plk3ud80dnNWdYzj01Y/PNIX9DdzGdTW7h27+tR6KtKbkdzZ7NpWvb9ab4yerf0/Mn3oaJ88jYo2l73mzQOP3C1yTwAV3xGtodGYWyT2qq1wuxjbXHC7b/o2X2ZyLnbYcBx0dkjwjDJ8XmaHPLSImnYXDNlY0dGd+8+K2/SsAxrGZa2eSpneZJJDmcT7ABwaBYAcAAp6UMLLOT27tadSo7ek8RWj8Xz9i8y26R658RrXHLOaSPgynuyw65PDJ8oHUFU5MfqHG7qmocekyyE+cldBFOcqd3v1P8om9Y/7079T/KJvWP8AvXSRAd3v1P8AKJvWP+9O/U/yib1j/vXSRAd3v1P8om9Y/wC9O/U/yib1j/vUloFhsdTidHBK3PG+ZjXt2jML3INuBsrLrz0fgosSYymhbAx9OyQtZsbm5SVhIG4bGt2BAUjv1P8AKJvWP+9O/U/yib1j/vXSV9GC4T3j7o7qd3w/V5tublLZOSt4GTbmv5fioCn9+p/lE3rH/enfqf5RN6x/3rV9GtDKSXRapq307XT5aiQSm+dpicQwNPBvNFxuNyscKA7rccqAbipnB6pH/erFgOtnEqJwLauSZvFk5MrSOi7jmaPokKnogPUurvW5T4taF4FNVWvyZN2y2G0xO49OU7R1gEq/LxBTVDontkY5zHtIc1zSQWuBuCCNxBXq/Vdpv32oGyusJ4zycwGy7gLh4HAOFj25hwQFwREQFO1qsvQX6JYz/E37Vjy3TTmi5bD6hoFyGZx9Rwk9zSsLVSt6x9C9GailaOPdJ/BBERQnTFk1d1OTEYOh2dh8sbiPaGrZMVqOSgmk8SN7vRYT9iwLCKvkaiGXxJI3eQPBPsutp05qOTw6pPTHk9NwZ/UrNJ9lnE7ft9+9ov8Alhef3MNgmcxzXtcWuaQQQbFpBuCD03X0rK18zzJK90jzvc43PZ2dS+KsuiGhUmIOzG8cAPOfba7pbHfeevcOvcq6TeiOuuK1K3i61XCxz+X2I/R7RuaukyRN2C2d58GMdZ4noG8+1ac1lJgNPfwpHDfs5Wd3QPFaPMOs7/zHtIafBoG08DGGS3Njvuv/APJKd5959oybEcSkqZHSyvL3u3k8OgAcAOgKbSn1OejGvth708wo8lzl18Pxd53tItJ5q+TNK6zQeZG3wWfefnH2DYtBqT/7dH+3Z/G1ZOtYr9mjrf8Abw+17FiDzlvuJdq0oUv21OmsJTWiMnX6G32DedgX4ucT8rmu6CD5jdQnRvgTf5QtXyFPh9Aw2YA55H7NjYmfxSLEFs35SdOeXoZfiujlaD1te13ueFjK2J8Zk222ye0FwOOuxGmpZS4RyPyuyEB1srnbCQbblqemVJgOCzspJcKmnc6Nshe2V5s1znN+NKLnmnoG5Z5ql/zqh/an+W9WP8oj/No/9rF/NmQwWfEtW+C09N35Iqn0Zjje2BrjzjI4BvOJDx4TRYu2G+3gvlo7orgukME7KSlmoJ4gNpe5xGa+R1i9zXtu0gjYesXBXc0m/wBGQ/sqT+fGon8mn9NXfs4f45EBT9XmrV2JV8tNKTHHTk8u5tr3DywRsJFgXEO2kbmk9SuNNFo7PW9620UzXF5hZUcpJZ0t8oseUJ2u2AltiSNllY9TBHdWOW8Puw37OUny+3MsJ0ba7vjSjbn7ph7c3Lt+1AXii0LdhGktFTFxewyxyRPOwvjcXAXt8YEOaey/FXTW3i2FwYhEK+gnq5DAznMlLGxx8rLYBoe3M6+c7erau5rGLf7QYFa2bO+/Tlzty+3OqL+UZ/mkH+0j/nzoDjrK1a00NHFi2GucaV4YXMcS7kw/Yx7S7nAZrNLXEkEjrtzGrql/sx3ztJ3TblM2c5f8VyWTJutl4778eCs1IcuhJ5TjE+1+uvOT2lq/Wf6I/wC0f/0CgOWiH+jqn9lWfxPVI1b6vqeopp8UxF7mUcGbmtJBmLQC7aNuXa1oA2lxtcW23fRD/R1T+yrP4nr6aNQU0miDW1LpmwDO6bkA0y82vLtmYEcGXvwQEHo5h2BY4+Sjgop6CbK50T+Uc4uDd+wvcCRvLSNwNisox/BX0NVNSyWzxPcwkbnWOxw6iLEdq0HBdN8GwuZtRR4fXTTMzBr55mstmaWHmsJbtBO9qpWmuk3fOumreSEPKZOYHZrZYmx+FYXvlvu4oCDWr/k64sY8Rlp782aEm3S+Nwc0+i6XzrKFpGoGlL8Za4bo4ZnHsLRH73hAem0REBxewEEEXBFiOkdCwDSHBzR1MsBvZruafGYdrD5reUFegVUdYOiPdsQliH5+MGw/Ws3lnbxHXccVFVjvLQ3+wb9Wtfdm+zLTo+T/ADvMbRfrm2JBBBGwg7wegr8VM+kgq36Rafmso2U3JFjuZyji4EOyeKLcSAdu61tu9VBFlSa4Feta0q04TmsuLyvBlq0H0LNe/lJLtgYbOI2GV2/I08BuuevZt3X/AEr0piwuBsUTW8oW2ijAs1jRszuA3NHRxPlIzzRvTyaghdCxkcjSS5ubNdhIF9x2jZe3btUBW1r55HSyvL3uNyTx+4cLcFKpqMdOJpa2za15d71y/wC1H1UufX5+5HGqqnSvdJI4ve43c47yV8kRQnQpJLCC2d1HnwMR7P8ABtO02AIhDwSe0LGFrWC6c0jcOjbJKA9kIjdHY53FrMlmi229ht3bdqmpNa5Od29TqyjSlSi3iWdPIyVEA3BWrAtXNVVWc9vc8Z+NIDmI+bHv89lEk3wN3XuaVvHeqySXj+anZ0vws41o+x8Yz1FJtsNrncmzK9v1o8r+stAXnteydGdFIsPY5sZe5zrZ3OPhWvbmjYN53DjvKyDWvqWeJH12Hx52OJdLTtHOY47S6Fo8Jp8QbRwuNjb0c41PlN5KlKvOVH1W9MmZaD44ygxCmqpA5zI5A5wbbNlILSQDvIve3UpjW3pfDiuICenz8m2JkQLxlLy1z3EgcBzrbehUx7CCQQQRsIO8HoK4r0VTUsZ1l002jkOGNbL3QBExwLRkaI5A7PmvtBDRs37erb0tTWntPhE1SakSZZY2hpY3NZzHONiL8c2/qWdIgL3ofrMOHYpUVgjc+CofIZY7jNldKXtc3hnbfsN3DZe4uUOO6Nw1ZxVj6l02YyiDk35WyHbma0tDQ65JHPyg7twWJIgL5Way+6ccgxSZjhFE9mWNli5kTCdgvYFxJc47tpKuel+OYBjE8dXUV1XE5kbY+TZE8Zmh7ngE8k6xu4i4d96xBEBo+srWdHXQRYdQxOgo4svhbHS5BlYLXNmDftJJNibWXabrJpv7Nd68svdFuTtlGS3dPLZ8192XZbffq2rLkQGpYDrLpoNHZ8Nc2XuhwmY0BoyuEpJz5r7LXOzq69nS1YazmYcyWiq4jPRzXzAAOMZc3I/mnY5jha4vwuOIOdIgNbko9FmuMonrHjfyIE1vo3MYP7/lWc6UVVNLVyvooXU9OSOTY83c2zQCTcm13XNrm196ikQBehfyetEjBTS18jbOnsyK+/kmE3d2Of7IweKpOrPU1NXvZU1bHQUoIdlddslTxs0b2sPF3EbukekYIGxtaxjQ1rQGta0WDQBYAAbgBYIDmiIgCIiAqGl+r6OtJmiIin4n4kv0wNx+cPKDwyrFsEmpHZJ4nRngTta76LhsK9CL5zQNe0te1r2neHAEHtB3qKdJS1Og2ft6tapU5rej5ro/kecUW1V+raim2iIwnpicWj0Tdo8yh5dT8RPNqZh9JrHe6yhdGR09P0jsprtNx6r6ZMtRaaNTzPlb/Vt/EuxDqhgHhVE7uzk2/wBJWP0pEj9ILFf7t+x/QypFs9Lqxomb43yfTkd7m2CnKHAKen/RU8UZ6Wsbm9LevSovmUqvpPbx/wAcG+uF9fgYlhuilVU25OnkIPxnDI30n2B8it2E6o3GxqZw0eLELn03Cw8xWnIpFRiuJpbj0juqulPEV4av3v6ERg2ilNR7YoWh3ju5zz9Y7R2CwUuiKVJLgc/Uqzqy3qjbfe9QiIskZXtINAKHEDmqaSOR/ji7JPK9hDj5SVVZfyfcMJuO6m9QlFh52ErS0QGY/B6w3xqv1rfwJ8HrDfGq/Wt/AtORAZj8HrDfGq/Wt/AnwesN8ar9a38C05EBmPwesN8ar9a38CfB6w3xqv1rfwLTkQGY/B6w3xqv1rfwJ8HrDfGq/Wt/AtORAZj8HrDfGq/Wt/AnwesN8ar9a38C05EBmTfye8NB31R/7rfsYrHgOq/DqFwfDRxl42h8maVwPS0vJDT2AK1IgCIiAIiIAiIgCIiAIiIAiIgCIiAIiIAiIgCIiAIiIAiIgCIiAIiIAiIgCIiAIiIAiIgCIiAIiIAiIgCIiAIiIAiIgCIiAIiIAiIgCIiAIiIAiIgCIiAIiIAiIgCIiAIiIAiIgCIiAIiIAiIgCIiAIiIAiIgCIiAIiIAiIgCIiAIiIAiIgCIiAIiIAiIgCIiAI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4108" name="Picture 12" descr="https://encrypted-tbn3.google.com/images?q=tbn:ANd9GcRyaIQMJz_wE5MPANqblo_jsgH8GbFAEXpekkAZwS_vhKm9rFp6qw"/>
          <p:cNvPicPr>
            <a:picLocks noChangeAspect="1" noChangeArrowheads="1"/>
          </p:cNvPicPr>
          <p:nvPr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4716016" y="1412776"/>
            <a:ext cx="819035" cy="432048"/>
          </a:xfrm>
          <a:prstGeom prst="rect">
            <a:avLst/>
          </a:prstGeom>
          <a:noFill/>
        </p:spPr>
      </p:pic>
      <p:pic>
        <p:nvPicPr>
          <p:cNvPr id="4110" name="Picture 14" descr="https://encrypted-tbn2.google.com/images?q=tbn:ANd9GcRNVlg6NTRDb1JqIoQxbcPw8-mQqnwNuYRpYDqPw0Jvka7sjpJ88Q"/>
          <p:cNvPicPr>
            <a:picLocks noChangeAspect="1" noChangeArrowheads="1"/>
          </p:cNvPicPr>
          <p:nvPr/>
        </p:nvPicPr>
        <p:blipFill>
          <a:blip r:embed="rId23" cstate="screen"/>
          <a:srcRect/>
          <a:stretch>
            <a:fillRect/>
          </a:stretch>
        </p:blipFill>
        <p:spPr bwMode="auto">
          <a:xfrm>
            <a:off x="583381" y="2348880"/>
            <a:ext cx="755576" cy="378980"/>
          </a:xfrm>
          <a:prstGeom prst="rect">
            <a:avLst/>
          </a:prstGeom>
          <a:noFill/>
        </p:spPr>
      </p:pic>
      <p:pic>
        <p:nvPicPr>
          <p:cNvPr id="4112" name="Picture 16" descr="https://encrypted-tbn3.google.com/images?q=tbn:ANd9GcSM8W7yHPg_kR7IDATN-D8GcpPF36J3nR6QytiPbYQ28wdahUw9"/>
          <p:cNvPicPr>
            <a:picLocks noChangeAspect="1" noChangeArrowheads="1"/>
          </p:cNvPicPr>
          <p:nvPr/>
        </p:nvPicPr>
        <p:blipFill>
          <a:blip r:embed="rId24" cstate="screen"/>
          <a:srcRect/>
          <a:stretch>
            <a:fillRect/>
          </a:stretch>
        </p:blipFill>
        <p:spPr bwMode="auto">
          <a:xfrm>
            <a:off x="7280125" y="5157192"/>
            <a:ext cx="721228" cy="504056"/>
          </a:xfrm>
          <a:prstGeom prst="rect">
            <a:avLst/>
          </a:prstGeom>
          <a:noFill/>
        </p:spPr>
      </p:pic>
      <p:pic>
        <p:nvPicPr>
          <p:cNvPr id="4114" name="Picture 18" descr="https://encrypted-tbn3.google.com/images?q=tbn:ANd9GcQQNIr81uuBUi27m5Ya4wYzZ4T5_InRXglJ3qfxv7hIf6_89w2NYQ"/>
          <p:cNvPicPr>
            <a:picLocks noChangeAspect="1" noChangeArrowheads="1"/>
          </p:cNvPicPr>
          <p:nvPr/>
        </p:nvPicPr>
        <p:blipFill>
          <a:blip r:embed="rId25" cstate="screen"/>
          <a:srcRect/>
          <a:stretch>
            <a:fillRect/>
          </a:stretch>
        </p:blipFill>
        <p:spPr bwMode="auto">
          <a:xfrm>
            <a:off x="655390" y="3212977"/>
            <a:ext cx="506306" cy="504056"/>
          </a:xfrm>
          <a:prstGeom prst="rect">
            <a:avLst/>
          </a:prstGeom>
          <a:noFill/>
        </p:spPr>
      </p:pic>
      <p:pic>
        <p:nvPicPr>
          <p:cNvPr id="4116" name="Picture 20" descr="https://encrypted-tbn3.google.com/images?q=tbn:ANd9GcQEpb3k4_74TExcHuuQ30cKiu7ERn5n6EGIHx6StXw0EO7-T19k"/>
          <p:cNvPicPr>
            <a:picLocks noChangeAspect="1" noChangeArrowheads="1"/>
          </p:cNvPicPr>
          <p:nvPr/>
        </p:nvPicPr>
        <p:blipFill>
          <a:blip r:embed="rId26" cstate="screen"/>
          <a:srcRect/>
          <a:stretch>
            <a:fillRect/>
          </a:stretch>
        </p:blipFill>
        <p:spPr bwMode="auto">
          <a:xfrm>
            <a:off x="583381" y="5013176"/>
            <a:ext cx="674866" cy="725480"/>
          </a:xfrm>
          <a:prstGeom prst="rect">
            <a:avLst/>
          </a:prstGeom>
          <a:noFill/>
        </p:spPr>
      </p:pic>
      <p:pic>
        <p:nvPicPr>
          <p:cNvPr id="4118" name="Picture 22" descr="https://encrypted-tbn3.google.com/images?q=tbn:ANd9GcTgzNcqytKfiHvQbleLHSesP_tEDYXyIIGW7Q2lAglMI1lRr6v_"/>
          <p:cNvPicPr>
            <a:picLocks noChangeAspect="1" noChangeArrowheads="1"/>
          </p:cNvPicPr>
          <p:nvPr/>
        </p:nvPicPr>
        <p:blipFill>
          <a:blip r:embed="rId27" cstate="screen"/>
          <a:srcRect/>
          <a:stretch>
            <a:fillRect/>
          </a:stretch>
        </p:blipFill>
        <p:spPr bwMode="auto">
          <a:xfrm>
            <a:off x="3247677" y="2276872"/>
            <a:ext cx="741901" cy="576064"/>
          </a:xfrm>
          <a:prstGeom prst="rect">
            <a:avLst/>
          </a:prstGeom>
          <a:noFill/>
        </p:spPr>
      </p:pic>
      <p:pic>
        <p:nvPicPr>
          <p:cNvPr id="4120" name="Picture 24" descr="Lebara"/>
          <p:cNvPicPr>
            <a:picLocks noChangeAspect="1" noChangeArrowheads="1"/>
          </p:cNvPicPr>
          <p:nvPr/>
        </p:nvPicPr>
        <p:blipFill>
          <a:blip r:embed="rId28" cstate="screen"/>
          <a:srcRect/>
          <a:stretch>
            <a:fillRect/>
          </a:stretch>
        </p:blipFill>
        <p:spPr bwMode="auto">
          <a:xfrm>
            <a:off x="7092280" y="2420888"/>
            <a:ext cx="1008112" cy="185493"/>
          </a:xfrm>
          <a:prstGeom prst="rect">
            <a:avLst/>
          </a:prstGeom>
          <a:noFill/>
        </p:spPr>
      </p:pic>
      <p:pic>
        <p:nvPicPr>
          <p:cNvPr id="36" name="Picture 35" descr="singpost_logo.jp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4427984" y="2348880"/>
            <a:ext cx="1122040" cy="490893"/>
          </a:xfrm>
          <a:prstGeom prst="rect">
            <a:avLst/>
          </a:prstGeom>
        </p:spPr>
      </p:pic>
      <p:pic>
        <p:nvPicPr>
          <p:cNvPr id="38" name="Picture 2" descr="IDT Home"/>
          <p:cNvPicPr>
            <a:picLocks noChangeAspect="1" noChangeArrowheads="1"/>
          </p:cNvPicPr>
          <p:nvPr/>
        </p:nvPicPr>
        <p:blipFill>
          <a:blip r:embed="rId3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5157192"/>
            <a:ext cx="432048" cy="544383"/>
          </a:xfrm>
          <a:prstGeom prst="rect">
            <a:avLst/>
          </a:prstGeom>
          <a:noFill/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31" cstate="print"/>
          <a:srcRect l="11812" t="18900" r="81691" b="69760"/>
          <a:stretch>
            <a:fillRect/>
          </a:stretch>
        </p:blipFill>
        <p:spPr bwMode="auto">
          <a:xfrm>
            <a:off x="4644008" y="4149080"/>
            <a:ext cx="648072" cy="7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" name="Picture 43" descr="https://encrypted-tbn3.gstatic.com/images?q=tbn:ANd9GcRE6TSfgejXuFoa2sBGJBzaBQSEY0Fks83HR0w0XCxjjMJVkbq_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5940152" y="1441579"/>
            <a:ext cx="1008112" cy="40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00038"/>
            <a:ext cx="7870825" cy="777875"/>
          </a:xfrm>
        </p:spPr>
        <p:txBody>
          <a:bodyPr/>
          <a:lstStyle/>
          <a:p>
            <a:pPr eaLnBrk="1" hangingPunct="1"/>
            <a:r>
              <a:rPr lang="en-US" sz="2000" dirty="0" err="1" smtClean="0"/>
              <a:t>TransferTo</a:t>
            </a:r>
            <a:r>
              <a:rPr lang="en-US" sz="2000" dirty="0" smtClean="0"/>
              <a:t> - an </a:t>
            </a:r>
            <a:r>
              <a:rPr lang="en-US" sz="2000" dirty="0" err="1" smtClean="0"/>
              <a:t>Ingenico</a:t>
            </a:r>
            <a:r>
              <a:rPr lang="en-US" sz="2000" dirty="0" smtClean="0"/>
              <a:t> Company</a:t>
            </a:r>
          </a:p>
        </p:txBody>
      </p:sp>
      <p:sp>
        <p:nvSpPr>
          <p:cNvPr id="4101" name="Content Placeholder 2"/>
          <p:cNvSpPr txBox="1">
            <a:spLocks/>
          </p:cNvSpPr>
          <p:nvPr/>
        </p:nvSpPr>
        <p:spPr bwMode="auto">
          <a:xfrm>
            <a:off x="4648200" y="1600200"/>
            <a:ext cx="34671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defTabSz="457200">
              <a:spcBef>
                <a:spcPct val="20000"/>
              </a:spcBef>
              <a:buFont typeface="Arial" charset="0"/>
              <a:buChar char="•"/>
            </a:pPr>
            <a:endParaRPr lang="en-US" sz="3200"/>
          </a:p>
        </p:txBody>
      </p:sp>
      <p:sp>
        <p:nvSpPr>
          <p:cNvPr id="11" name="TextBox 10"/>
          <p:cNvSpPr txBox="1"/>
          <p:nvPr/>
        </p:nvSpPr>
        <p:spPr>
          <a:xfrm>
            <a:off x="2132013" y="1525588"/>
            <a:ext cx="5032375" cy="184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  <a:cs typeface="Calibri"/>
              </a:rPr>
              <a:t>Ingenico - World Leader in Payment Solutions</a:t>
            </a:r>
          </a:p>
          <a:p>
            <a:pPr algn="l">
              <a:defRPr/>
            </a:pPr>
            <a:r>
              <a:rPr lang="en-US" sz="1400" dirty="0">
                <a:solidFill>
                  <a:srgbClr val="FF0000"/>
                </a:solidFill>
                <a:latin typeface="+mn-lt"/>
                <a:cs typeface="Calibri"/>
              </a:rPr>
              <a:t>•</a:t>
            </a:r>
            <a:r>
              <a:rPr lang="en-US" sz="1400" dirty="0">
                <a:latin typeface="+mn-lt"/>
                <a:cs typeface="Calibri"/>
              </a:rPr>
              <a:t> Leading Payment Terminal provider by market share</a:t>
            </a:r>
          </a:p>
          <a:p>
            <a:pPr algn="l">
              <a:defRPr/>
            </a:pPr>
            <a:r>
              <a:rPr lang="en-US" sz="1400" dirty="0">
                <a:solidFill>
                  <a:srgbClr val="FF0000"/>
                </a:solidFill>
                <a:latin typeface="+mn-lt"/>
                <a:cs typeface="Calibri"/>
              </a:rPr>
              <a:t>•</a:t>
            </a:r>
            <a:r>
              <a:rPr lang="en-US" sz="1400" dirty="0">
                <a:latin typeface="+mn-lt"/>
                <a:cs typeface="Calibri"/>
              </a:rPr>
              <a:t> Over 1 billion </a:t>
            </a:r>
            <a:r>
              <a:rPr lang="en-US" sz="1400" dirty="0" smtClean="0">
                <a:latin typeface="+mn-lt"/>
                <a:cs typeface="Calibri"/>
              </a:rPr>
              <a:t>EUR </a:t>
            </a:r>
            <a:r>
              <a:rPr lang="en-US" sz="1400" dirty="0">
                <a:latin typeface="+mn-lt"/>
                <a:cs typeface="Calibri"/>
              </a:rPr>
              <a:t>revenue in </a:t>
            </a:r>
            <a:r>
              <a:rPr lang="en-US" sz="1400" dirty="0" smtClean="0">
                <a:latin typeface="+mn-lt"/>
                <a:cs typeface="Calibri"/>
              </a:rPr>
              <a:t>2011</a:t>
            </a:r>
            <a:r>
              <a:rPr lang="en-US" sz="1400" dirty="0">
                <a:latin typeface="+mn-lt"/>
                <a:cs typeface="Calibri"/>
              </a:rPr>
              <a:t/>
            </a:r>
            <a:br>
              <a:rPr lang="en-US" sz="1400" dirty="0">
                <a:latin typeface="+mn-lt"/>
                <a:cs typeface="Calibri"/>
              </a:rPr>
            </a:br>
            <a:r>
              <a:rPr lang="en-US" sz="1400" dirty="0">
                <a:solidFill>
                  <a:srgbClr val="FF0000"/>
                </a:solidFill>
                <a:latin typeface="+mn-lt"/>
                <a:cs typeface="Calibri"/>
              </a:rPr>
              <a:t>•</a:t>
            </a:r>
            <a:r>
              <a:rPr lang="en-US" sz="1400" dirty="0">
                <a:latin typeface="+mn-lt"/>
                <a:cs typeface="Calibri"/>
              </a:rPr>
              <a:t> Publicly listed on NYSE-</a:t>
            </a:r>
            <a:r>
              <a:rPr lang="en-US" sz="1400" dirty="0" err="1">
                <a:latin typeface="+mn-lt"/>
                <a:cs typeface="Calibri"/>
              </a:rPr>
              <a:t>Euronext</a:t>
            </a:r>
            <a:r>
              <a:rPr lang="en-US" sz="1400" dirty="0">
                <a:latin typeface="+mn-lt"/>
                <a:cs typeface="Calibri"/>
              </a:rPr>
              <a:t> (ING)</a:t>
            </a:r>
            <a:br>
              <a:rPr lang="en-US" sz="1400" dirty="0">
                <a:latin typeface="+mn-lt"/>
                <a:cs typeface="Calibri"/>
              </a:rPr>
            </a:br>
            <a:r>
              <a:rPr lang="en-US" sz="1400" dirty="0">
                <a:solidFill>
                  <a:srgbClr val="FF0000"/>
                </a:solidFill>
                <a:latin typeface="+mn-lt"/>
                <a:cs typeface="Calibri"/>
              </a:rPr>
              <a:t>•</a:t>
            </a:r>
            <a:r>
              <a:rPr lang="en-US" sz="1400" dirty="0">
                <a:latin typeface="+mn-lt"/>
                <a:cs typeface="Calibri"/>
              </a:rPr>
              <a:t> 15 million payment terminals in service worldwide</a:t>
            </a:r>
            <a:br>
              <a:rPr lang="en-US" sz="1400" dirty="0">
                <a:latin typeface="+mn-lt"/>
                <a:cs typeface="Calibri"/>
              </a:rPr>
            </a:br>
            <a:r>
              <a:rPr lang="en-US" sz="1400" dirty="0">
                <a:solidFill>
                  <a:srgbClr val="FF0000"/>
                </a:solidFill>
                <a:latin typeface="+mn-lt"/>
                <a:cs typeface="Calibri"/>
              </a:rPr>
              <a:t>•</a:t>
            </a:r>
            <a:r>
              <a:rPr lang="en-US" sz="1400" dirty="0">
                <a:latin typeface="+mn-lt"/>
                <a:cs typeface="Calibri"/>
              </a:rPr>
              <a:t> Market presence in over 125 countries</a:t>
            </a:r>
            <a:br>
              <a:rPr lang="en-US" sz="1400" dirty="0">
                <a:latin typeface="+mn-lt"/>
                <a:cs typeface="Calibri"/>
              </a:rPr>
            </a:br>
            <a:r>
              <a:rPr lang="en-US" sz="1400" dirty="0">
                <a:solidFill>
                  <a:srgbClr val="FF0000"/>
                </a:solidFill>
                <a:latin typeface="+mn-lt"/>
                <a:cs typeface="Calibri"/>
              </a:rPr>
              <a:t>•</a:t>
            </a:r>
            <a:r>
              <a:rPr lang="en-US" sz="1400" dirty="0">
                <a:latin typeface="+mn-lt"/>
                <a:cs typeface="Calibri"/>
              </a:rPr>
              <a:t> Over </a:t>
            </a:r>
            <a:r>
              <a:rPr lang="en-US" sz="1400" dirty="0" smtClean="0">
                <a:latin typeface="+mn-lt"/>
                <a:cs typeface="Calibri"/>
              </a:rPr>
              <a:t>3,500 </a:t>
            </a:r>
            <a:r>
              <a:rPr lang="en-US" sz="1400" dirty="0">
                <a:latin typeface="+mn-lt"/>
                <a:cs typeface="Calibri"/>
              </a:rPr>
              <a:t>employees</a:t>
            </a:r>
            <a:br>
              <a:rPr lang="en-US" sz="1400" dirty="0">
                <a:latin typeface="+mn-lt"/>
                <a:cs typeface="Calibri"/>
              </a:rPr>
            </a:br>
            <a:r>
              <a:rPr lang="en-US" sz="1400" dirty="0">
                <a:solidFill>
                  <a:srgbClr val="FF0000"/>
                </a:solidFill>
                <a:latin typeface="+mn-lt"/>
                <a:cs typeface="Calibri"/>
              </a:rPr>
              <a:t>• </a:t>
            </a:r>
            <a:r>
              <a:rPr lang="en-US" sz="1400" dirty="0">
                <a:latin typeface="+mn-lt"/>
                <a:cs typeface="Calibri"/>
              </a:rPr>
              <a:t>2010: TransferTo acquisition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1538" y="4149080"/>
            <a:ext cx="5383212" cy="14157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b="1" dirty="0" err="1">
                <a:solidFill>
                  <a:srgbClr val="FF0000"/>
                </a:solidFill>
                <a:latin typeface="Calibri"/>
                <a:cs typeface="Calibri"/>
              </a:rPr>
              <a:t>TransferTo</a:t>
            </a:r>
            <a:r>
              <a:rPr lang="en-US" b="1" dirty="0">
                <a:solidFill>
                  <a:srgbClr val="FF0000"/>
                </a:solidFill>
                <a:latin typeface="Calibri"/>
                <a:cs typeface="Calibri"/>
              </a:rPr>
              <a:t> – Global Airtime Remittance Hub</a:t>
            </a:r>
          </a:p>
          <a:p>
            <a:pPr algn="l">
              <a:defRPr/>
            </a:pPr>
            <a:r>
              <a:rPr lang="en-US" sz="1400" dirty="0">
                <a:solidFill>
                  <a:srgbClr val="FF0000"/>
                </a:solidFill>
                <a:cs typeface="Calibri"/>
              </a:rPr>
              <a:t>•</a:t>
            </a:r>
            <a:r>
              <a:rPr lang="en-US" sz="1400" dirty="0">
                <a:cs typeface="Calibri"/>
              </a:rPr>
              <a:t> World leading provider of international top-up transfer services</a:t>
            </a:r>
            <a:br>
              <a:rPr lang="en-US" sz="1400" dirty="0">
                <a:cs typeface="Calibri"/>
              </a:rPr>
            </a:br>
            <a:r>
              <a:rPr lang="en-US" sz="1400" dirty="0">
                <a:solidFill>
                  <a:srgbClr val="FF0000"/>
                </a:solidFill>
                <a:cs typeface="Calibri"/>
              </a:rPr>
              <a:t>•</a:t>
            </a:r>
            <a:r>
              <a:rPr lang="en-US" sz="1400" dirty="0">
                <a:cs typeface="Calibri"/>
              </a:rPr>
              <a:t> 230+ partner mobile operators in </a:t>
            </a:r>
            <a:r>
              <a:rPr lang="en-US" sz="1400" dirty="0" smtClean="0">
                <a:cs typeface="Calibri"/>
              </a:rPr>
              <a:t>85+ </a:t>
            </a:r>
            <a:r>
              <a:rPr lang="en-US" sz="1400" dirty="0">
                <a:cs typeface="Calibri"/>
              </a:rPr>
              <a:t>countries</a:t>
            </a:r>
            <a:br>
              <a:rPr lang="en-US" sz="1400" dirty="0">
                <a:cs typeface="Calibri"/>
              </a:rPr>
            </a:br>
            <a:r>
              <a:rPr lang="en-US" sz="1400" dirty="0">
                <a:solidFill>
                  <a:srgbClr val="FF0000"/>
                </a:solidFill>
                <a:cs typeface="Calibri"/>
              </a:rPr>
              <a:t>•</a:t>
            </a:r>
            <a:r>
              <a:rPr lang="en-US" sz="1400" dirty="0">
                <a:cs typeface="Calibri"/>
              </a:rPr>
              <a:t> Reaching 3.6 billion prepaid mobile </a:t>
            </a:r>
            <a:r>
              <a:rPr lang="en-US" sz="1400" dirty="0" smtClean="0">
                <a:cs typeface="Calibri"/>
              </a:rPr>
              <a:t>users</a:t>
            </a:r>
            <a:r>
              <a:rPr lang="en-US" sz="1400" dirty="0">
                <a:cs typeface="Calibri"/>
              </a:rPr>
              <a:t/>
            </a:r>
            <a:br>
              <a:rPr lang="en-US" sz="1400" dirty="0">
                <a:cs typeface="Calibri"/>
              </a:rPr>
            </a:br>
            <a:r>
              <a:rPr lang="en-US" sz="1400" dirty="0">
                <a:solidFill>
                  <a:srgbClr val="FF0000"/>
                </a:solidFill>
                <a:cs typeface="Calibri"/>
              </a:rPr>
              <a:t>•</a:t>
            </a:r>
            <a:r>
              <a:rPr lang="en-US" sz="1400" dirty="0">
                <a:cs typeface="Calibri"/>
              </a:rPr>
              <a:t> Founded in 2005</a:t>
            </a:r>
          </a:p>
          <a:p>
            <a:pPr algn="l">
              <a:defRPr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</p:txBody>
      </p:sp>
      <p:pic>
        <p:nvPicPr>
          <p:cNvPr id="19" name="Picture 18" descr="Ingenico-beyond-payment-transparent-background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2263" y="1958975"/>
            <a:ext cx="1458912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TransferTo_06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5113" y="4642793"/>
            <a:ext cx="161448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iWL250-overview-colorscreen HD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2420888"/>
            <a:ext cx="2056480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717032"/>
            <a:ext cx="7772400" cy="136207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You!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>Name</a:t>
            </a:r>
            <a:br>
              <a:rPr lang="en-US" sz="1400" dirty="0" smtClean="0"/>
            </a:br>
            <a:r>
              <a:rPr lang="en-US" sz="1400" dirty="0" smtClean="0"/>
              <a:t>Title</a:t>
            </a:r>
            <a:br>
              <a:rPr lang="en-US" sz="1400" dirty="0" smtClean="0"/>
            </a:br>
            <a:r>
              <a:rPr lang="en-US" sz="1400" dirty="0" smtClean="0"/>
              <a:t>name</a:t>
            </a:r>
            <a:r>
              <a:rPr lang="en-US" sz="1400" dirty="0" smtClean="0">
                <a:hlinkClick r:id="rId2"/>
              </a:rPr>
              <a:t>@transfer-to.com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CellPhone</a:t>
            </a:r>
            <a:r>
              <a:rPr lang="en-US" sz="1400" dirty="0" smtClean="0"/>
              <a:t> Number</a:t>
            </a:r>
            <a:br>
              <a:rPr lang="en-US" sz="1400" dirty="0" smtClean="0"/>
            </a:br>
            <a:endParaRPr lang="en-SG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00038"/>
            <a:ext cx="7870825" cy="7778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Phone to Phone Transaction Flow</a:t>
            </a:r>
          </a:p>
        </p:txBody>
      </p:sp>
      <p:sp>
        <p:nvSpPr>
          <p:cNvPr id="14341" name="Content Placeholder 2"/>
          <p:cNvSpPr txBox="1">
            <a:spLocks/>
          </p:cNvSpPr>
          <p:nvPr/>
        </p:nvSpPr>
        <p:spPr bwMode="auto">
          <a:xfrm>
            <a:off x="4648200" y="1600200"/>
            <a:ext cx="34671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defTabSz="457200">
              <a:spcBef>
                <a:spcPct val="20000"/>
              </a:spcBef>
              <a:buFont typeface="Arial" charset="0"/>
              <a:buChar char="•"/>
            </a:pPr>
            <a:endParaRPr lang="en-US" sz="3200"/>
          </a:p>
        </p:txBody>
      </p:sp>
      <p:pic>
        <p:nvPicPr>
          <p:cNvPr id="39" name="Picture 38" descr="email_icon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9275" y="3232150"/>
            <a:ext cx="5572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Straight Arrow Connector 40"/>
          <p:cNvCxnSpPr/>
          <p:nvPr/>
        </p:nvCxnSpPr>
        <p:spPr>
          <a:xfrm>
            <a:off x="1247775" y="3436938"/>
            <a:ext cx="3140075" cy="0"/>
          </a:xfrm>
          <a:prstGeom prst="straightConnector1">
            <a:avLst/>
          </a:prstGeom>
          <a:ln w="57150" cmpd="sng"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258888" y="3886200"/>
            <a:ext cx="3151187" cy="0"/>
          </a:xfrm>
          <a:prstGeom prst="straightConnector1">
            <a:avLst/>
          </a:prstGeom>
          <a:ln w="571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247775" y="2814638"/>
            <a:ext cx="3241675" cy="11112"/>
          </a:xfrm>
          <a:prstGeom prst="straightConnector1">
            <a:avLst/>
          </a:prstGeom>
          <a:ln w="571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247775" y="2420938"/>
            <a:ext cx="2493963" cy="393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Request</a:t>
            </a:r>
            <a:r>
              <a:rPr lang="en-US" sz="1200" b="1" dirty="0">
                <a:latin typeface="Calibri"/>
                <a:cs typeface="Calibri"/>
              </a:rPr>
              <a:t/>
            </a:r>
            <a:br>
              <a:rPr lang="en-US" sz="1200" b="1" dirty="0">
                <a:latin typeface="Calibri"/>
                <a:cs typeface="Calibri"/>
              </a:rPr>
            </a:br>
            <a:r>
              <a:rPr lang="en-US" sz="1200" b="1" dirty="0">
                <a:solidFill>
                  <a:srgbClr val="FF0000"/>
                </a:solidFill>
                <a:latin typeface="Calibri"/>
                <a:cs typeface="Calibri"/>
              </a:rPr>
              <a:t>Send amount and mobile number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47775" y="3005138"/>
            <a:ext cx="3590925" cy="393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Confirmation</a:t>
            </a:r>
            <a:endParaRPr lang="en-US" sz="1200" b="1" dirty="0">
              <a:latin typeface="Calibri"/>
              <a:cs typeface="Calibri"/>
            </a:endParaRPr>
          </a:p>
          <a:p>
            <a:pPr algn="l">
              <a:lnSpc>
                <a:spcPct val="80000"/>
              </a:lnSpc>
              <a:defRPr/>
            </a:pPr>
            <a:r>
              <a:rPr lang="en-US" sz="1200" b="1" dirty="0">
                <a:solidFill>
                  <a:srgbClr val="FF0000"/>
                </a:solidFill>
                <a:latin typeface="Calibri"/>
                <a:cs typeface="Calibri"/>
              </a:rPr>
              <a:t>mobile number top-up amount &amp; charged amount</a:t>
            </a:r>
          </a:p>
        </p:txBody>
      </p:sp>
      <p:pic>
        <p:nvPicPr>
          <p:cNvPr id="51" name="Picture 50" descr="confirmation_left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75500" y="5465763"/>
            <a:ext cx="13652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 descr="confirmation_right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500" y="5464175"/>
            <a:ext cx="12747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Box 54"/>
          <p:cNvSpPr txBox="1"/>
          <p:nvPr/>
        </p:nvSpPr>
        <p:spPr>
          <a:xfrm>
            <a:off x="1247775" y="3654425"/>
            <a:ext cx="31273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OK</a:t>
            </a:r>
            <a:endParaRPr lang="en-US" sz="12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320925" y="4418013"/>
            <a:ext cx="1873250" cy="0"/>
          </a:xfrm>
          <a:prstGeom prst="straightConnector1">
            <a:avLst/>
          </a:prstGeom>
          <a:ln w="57150" cmpd="sng">
            <a:solidFill>
              <a:schemeClr val="accent2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320925" y="5027613"/>
            <a:ext cx="1873250" cy="0"/>
          </a:xfrm>
          <a:prstGeom prst="straightConnector1">
            <a:avLst/>
          </a:prstGeom>
          <a:ln w="57150" cmpd="sng">
            <a:solidFill>
              <a:schemeClr val="accent2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12775" y="5861050"/>
            <a:ext cx="3765550" cy="0"/>
          </a:xfrm>
          <a:prstGeom prst="straightConnector1">
            <a:avLst/>
          </a:prstGeom>
          <a:ln w="57150" cmpd="sng"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041525" y="5292725"/>
            <a:ext cx="2152650" cy="541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You have successfully loaded</a:t>
            </a:r>
            <a:b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n-US" sz="1200" b="1" dirty="0">
                <a:solidFill>
                  <a:srgbClr val="FF0000"/>
                </a:solidFill>
                <a:latin typeface="Calibri"/>
                <a:cs typeface="Calibri"/>
              </a:rPr>
              <a:t>amount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to</a:t>
            </a:r>
            <a:r>
              <a:rPr lang="en-US" sz="1200" b="1" dirty="0">
                <a:latin typeface="Calibri"/>
                <a:cs typeface="Calibri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alibri"/>
                <a:cs typeface="Calibri"/>
              </a:rPr>
              <a:t>mobile number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you</a:t>
            </a:r>
            <a:b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have been charged </a:t>
            </a:r>
            <a:r>
              <a:rPr lang="en-US" sz="1200" b="1" dirty="0">
                <a:solidFill>
                  <a:srgbClr val="FF0000"/>
                </a:solidFill>
                <a:latin typeface="Calibri"/>
                <a:cs typeface="Calibri"/>
              </a:rPr>
              <a:t>amount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119688" y="5340350"/>
            <a:ext cx="2743200" cy="541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Congratulations you</a:t>
            </a:r>
            <a:b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have just received </a:t>
            </a:r>
            <a:r>
              <a:rPr lang="en-US" sz="1200" b="1" dirty="0">
                <a:solidFill>
                  <a:srgbClr val="FF0000"/>
                </a:solidFill>
                <a:latin typeface="Calibri"/>
                <a:cs typeface="Calibri"/>
              </a:rPr>
              <a:t>amount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from</a:t>
            </a:r>
            <a:r>
              <a:rPr lang="en-US" sz="1200" b="1" dirty="0">
                <a:latin typeface="Calibri"/>
                <a:cs typeface="Calibri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alibri"/>
                <a:cs typeface="Calibri"/>
              </a:rPr>
              <a:t>mobile number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4829175" y="5873750"/>
            <a:ext cx="3767138" cy="0"/>
          </a:xfrm>
          <a:prstGeom prst="straightConnector1">
            <a:avLst/>
          </a:prstGeom>
          <a:ln w="571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4829175" y="4568825"/>
            <a:ext cx="1873250" cy="0"/>
          </a:xfrm>
          <a:prstGeom prst="straightConnector1">
            <a:avLst/>
          </a:prstGeom>
          <a:ln w="57150" cmpd="sng">
            <a:solidFill>
              <a:srgbClr val="0070C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4829175" y="4981575"/>
            <a:ext cx="1873250" cy="0"/>
          </a:xfrm>
          <a:prstGeom prst="straightConnector1">
            <a:avLst/>
          </a:prstGeom>
          <a:ln w="57150" cmpd="sng">
            <a:solidFill>
              <a:srgbClr val="0070C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527300" y="4173538"/>
            <a:ext cx="1106488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Reserve credit</a:t>
            </a:r>
            <a:endParaRPr lang="en-US" sz="12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479675" y="4775200"/>
            <a:ext cx="561975" cy="228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Debit</a:t>
            </a:r>
            <a:endParaRPr lang="en-US" sz="12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029200" y="4338638"/>
            <a:ext cx="1420813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Top-Up Request </a:t>
            </a:r>
            <a:endParaRPr lang="en-US" sz="12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19675" y="4752975"/>
            <a:ext cx="563563" cy="228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OK</a:t>
            </a:r>
            <a:endParaRPr lang="en-US" sz="12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14364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812088" y="1341438"/>
            <a:ext cx="742950" cy="866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65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0825" y="1341438"/>
            <a:ext cx="742950" cy="866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684213" y="4365625"/>
            <a:ext cx="1511300" cy="719138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lIns="72000" tIns="0" rIns="72000" bIns="0" anchor="ctr"/>
          <a:lstStyle/>
          <a:p>
            <a:r>
              <a:rPr lang="en-US">
                <a:solidFill>
                  <a:schemeClr val="bg1"/>
                </a:solidFill>
              </a:rPr>
              <a:t>Charging Gateway </a:t>
            </a:r>
            <a:endParaRPr lang="en-SG">
              <a:solidFill>
                <a:schemeClr val="bg1"/>
              </a:solidFill>
            </a:endParaRP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6875463" y="4365625"/>
            <a:ext cx="1512887" cy="719138"/>
          </a:xfrm>
          <a:prstGeom prst="rect">
            <a:avLst/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 lIns="72000" tIns="0" rIns="72000" bIns="0" anchor="ctr"/>
          <a:lstStyle/>
          <a:p>
            <a:r>
              <a:rPr lang="en-US">
                <a:solidFill>
                  <a:schemeClr val="bg1"/>
                </a:solidFill>
              </a:rPr>
              <a:t>Direct Top Up Platform </a:t>
            </a:r>
            <a:endParaRPr lang="en-SG">
              <a:solidFill>
                <a:schemeClr val="bg1"/>
              </a:solidFill>
            </a:endParaRPr>
          </a:p>
        </p:txBody>
      </p:sp>
      <p:sp>
        <p:nvSpPr>
          <p:cNvPr id="14368" name="TextBox 74"/>
          <p:cNvSpPr txBox="1">
            <a:spLocks noChangeArrowheads="1"/>
          </p:cNvSpPr>
          <p:nvPr/>
        </p:nvSpPr>
        <p:spPr bwMode="auto">
          <a:xfrm>
            <a:off x="250825" y="2133600"/>
            <a:ext cx="7683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Sender </a:t>
            </a:r>
            <a:endParaRPr lang="en-SG" sz="1400" b="1"/>
          </a:p>
        </p:txBody>
      </p:sp>
      <p:sp>
        <p:nvSpPr>
          <p:cNvPr id="14369" name="TextBox 75"/>
          <p:cNvSpPr txBox="1">
            <a:spLocks noChangeArrowheads="1"/>
          </p:cNvSpPr>
          <p:nvPr/>
        </p:nvSpPr>
        <p:spPr bwMode="auto">
          <a:xfrm>
            <a:off x="7740650" y="2133600"/>
            <a:ext cx="9493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Recipient </a:t>
            </a:r>
            <a:endParaRPr lang="en-SG" sz="1400" b="1"/>
          </a:p>
        </p:txBody>
      </p:sp>
      <p:grpSp>
        <p:nvGrpSpPr>
          <p:cNvPr id="5" name="Group 68"/>
          <p:cNvGrpSpPr>
            <a:grpSpLocks/>
          </p:cNvGrpSpPr>
          <p:nvPr/>
        </p:nvGrpSpPr>
        <p:grpSpPr bwMode="auto">
          <a:xfrm>
            <a:off x="892175" y="1065213"/>
            <a:ext cx="6845300" cy="1643062"/>
            <a:chOff x="929105" y="1052736"/>
            <a:chExt cx="6844632" cy="1643633"/>
          </a:xfrm>
        </p:grpSpPr>
        <p:grpSp>
          <p:nvGrpSpPr>
            <p:cNvPr id="6" name="Group 67"/>
            <p:cNvGrpSpPr>
              <a:grpSpLocks/>
            </p:cNvGrpSpPr>
            <p:nvPr/>
          </p:nvGrpSpPr>
          <p:grpSpPr bwMode="auto">
            <a:xfrm>
              <a:off x="929105" y="1052736"/>
              <a:ext cx="6844632" cy="1643633"/>
              <a:chOff x="929105" y="1052736"/>
              <a:chExt cx="6844632" cy="1643633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>
                <a:off x="929105" y="1803884"/>
                <a:ext cx="6844632" cy="0"/>
              </a:xfrm>
              <a:prstGeom prst="straightConnector1">
                <a:avLst/>
              </a:prstGeom>
              <a:ln w="57150" cmpd="sng">
                <a:solidFill>
                  <a:schemeClr val="bg1">
                    <a:lumMod val="50000"/>
                  </a:schemeClr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374" name="Picture 2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3707904" y="1052736"/>
                <a:ext cx="1539038" cy="16436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</p:grpSp>
        <p:pic>
          <p:nvPicPr>
            <p:cNvPr id="14371" name="Picture 44" descr="MNO.png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6196263" y="1433838"/>
              <a:ext cx="1106905" cy="740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2" name="Picture 45" descr="MNO.png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1894305" y="1433838"/>
              <a:ext cx="1106905" cy="74068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5" grpId="0"/>
      <p:bldP spid="59" grpId="0"/>
      <p:bldP spid="60" grpId="0"/>
      <p:bldP spid="64" grpId="0"/>
      <p:bldP spid="65" grpId="0"/>
      <p:bldP spid="66" grpId="0"/>
      <p:bldP spid="67" grpId="0"/>
      <p:bldP spid="72" grpId="0" animBg="1"/>
      <p:bldP spid="7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/>
          <p:cNvCxnSpPr/>
          <p:nvPr/>
        </p:nvCxnSpPr>
        <p:spPr>
          <a:xfrm>
            <a:off x="2940050" y="3300413"/>
            <a:ext cx="2124075" cy="0"/>
          </a:xfrm>
          <a:prstGeom prst="straightConnector1">
            <a:avLst/>
          </a:prstGeom>
          <a:ln w="57150" cmpd="sng"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52750" y="4205288"/>
            <a:ext cx="2124075" cy="0"/>
          </a:xfrm>
          <a:prstGeom prst="straightConnector1">
            <a:avLst/>
          </a:prstGeom>
          <a:ln w="571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40050" y="2862263"/>
            <a:ext cx="2124075" cy="11112"/>
          </a:xfrm>
          <a:prstGeom prst="straightConnector1">
            <a:avLst/>
          </a:prstGeom>
          <a:ln w="571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43213" y="2606675"/>
            <a:ext cx="2495550" cy="219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Submit</a:t>
            </a:r>
            <a:r>
              <a:rPr lang="en-US" sz="1000" b="1" dirty="0">
                <a:latin typeface="Calibri"/>
                <a:cs typeface="Calibri"/>
              </a:rPr>
              <a:t> </a:t>
            </a:r>
            <a:r>
              <a:rPr lang="en-US" sz="1000" b="1" dirty="0">
                <a:solidFill>
                  <a:srgbClr val="FF0000"/>
                </a:solidFill>
                <a:latin typeface="Calibri"/>
                <a:cs typeface="Calibri"/>
              </a:rPr>
              <a:t>Destination</a:t>
            </a:r>
            <a:r>
              <a:rPr lang="en-US" sz="1000" b="1" dirty="0">
                <a:latin typeface="Calibri"/>
                <a:cs typeface="Calibri"/>
              </a:rPr>
              <a:t> </a:t>
            </a:r>
            <a:r>
              <a:rPr lang="en-US" sz="1000" b="1" dirty="0">
                <a:solidFill>
                  <a:srgbClr val="FF0000"/>
                </a:solidFill>
                <a:latin typeface="Calibri"/>
                <a:cs typeface="Calibri"/>
              </a:rPr>
              <a:t>Mobile Number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1150" y="2944813"/>
            <a:ext cx="3592513" cy="341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Show </a:t>
            </a:r>
            <a:r>
              <a:rPr lang="en-US" sz="1000" b="1" dirty="0">
                <a:solidFill>
                  <a:srgbClr val="FF0000"/>
                </a:solidFill>
                <a:latin typeface="Calibri"/>
                <a:cs typeface="Calibri"/>
              </a:rPr>
              <a:t>available Operator &amp;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1000" b="1" dirty="0">
                <a:solidFill>
                  <a:srgbClr val="FF0000"/>
                </a:solidFill>
                <a:latin typeface="Calibri"/>
                <a:cs typeface="Calibri"/>
              </a:rPr>
              <a:t> Top-Up denominations  </a:t>
            </a:r>
          </a:p>
        </p:txBody>
      </p:sp>
      <p:pic>
        <p:nvPicPr>
          <p:cNvPr id="26" name="Picture 25" descr="confirmation_left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91400" y="5110163"/>
            <a:ext cx="114141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direct_topup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64300" y="4318000"/>
            <a:ext cx="9874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2852738" y="3921125"/>
            <a:ext cx="3128962" cy="20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defRPr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Submit </a:t>
            </a:r>
            <a:r>
              <a:rPr lang="en-US" sz="1000" b="1" dirty="0">
                <a:solidFill>
                  <a:srgbClr val="FF0000"/>
                </a:solidFill>
                <a:latin typeface="Calibri"/>
                <a:cs typeface="Calibri"/>
              </a:rPr>
              <a:t>Top-Up Request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11763" y="5076825"/>
            <a:ext cx="2744787" cy="465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Congratulations you</a:t>
            </a:r>
            <a:br>
              <a:rPr lang="en-US" sz="1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have just received </a:t>
            </a:r>
            <a:r>
              <a:rPr lang="en-US" sz="1000" b="1" dirty="0">
                <a:solidFill>
                  <a:srgbClr val="FF0000"/>
                </a:solidFill>
                <a:latin typeface="Calibri"/>
                <a:cs typeface="Calibri"/>
              </a:rPr>
              <a:t>amount</a:t>
            </a: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en-US" sz="1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endParaRPr lang="en-US" sz="10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292725" y="5462588"/>
            <a:ext cx="3311525" cy="0"/>
          </a:xfrm>
          <a:prstGeom prst="straightConnector1">
            <a:avLst/>
          </a:prstGeom>
          <a:ln w="571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238750" y="4389438"/>
            <a:ext cx="973138" cy="0"/>
          </a:xfrm>
          <a:prstGeom prst="straightConnector1">
            <a:avLst/>
          </a:prstGeom>
          <a:ln w="57150" cmpd="sng">
            <a:solidFill>
              <a:srgbClr val="3366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219700" y="4802188"/>
            <a:ext cx="973138" cy="0"/>
          </a:xfrm>
          <a:prstGeom prst="straightConnector1">
            <a:avLst/>
          </a:prstGeom>
          <a:ln w="57150" cmpd="sng">
            <a:solidFill>
              <a:srgbClr val="3366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167313" y="4183063"/>
            <a:ext cx="1420812" cy="20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defRPr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Top-Up Request </a:t>
            </a:r>
            <a:endParaRPr lang="en-US" sz="10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64163" y="4605338"/>
            <a:ext cx="561975" cy="20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defRPr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OK</a:t>
            </a:r>
            <a:endParaRPr lang="en-US" sz="10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84213" y="2605088"/>
            <a:ext cx="2087562" cy="1587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11188" y="2319338"/>
            <a:ext cx="2495550" cy="217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Submit</a:t>
            </a:r>
            <a:r>
              <a:rPr lang="en-US" sz="1000" b="1" dirty="0">
                <a:latin typeface="Calibri"/>
                <a:cs typeface="Calibri"/>
              </a:rPr>
              <a:t> </a:t>
            </a:r>
            <a:r>
              <a:rPr lang="en-US" sz="1000" b="1" dirty="0">
                <a:solidFill>
                  <a:srgbClr val="FF0000"/>
                </a:solidFill>
                <a:latin typeface="Calibri"/>
                <a:cs typeface="Calibri"/>
              </a:rPr>
              <a:t>mobile number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10800000">
            <a:off x="684213" y="3613150"/>
            <a:ext cx="2051050" cy="1588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11188" y="3254375"/>
            <a:ext cx="3592512" cy="342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Inform sender on </a:t>
            </a:r>
            <a:r>
              <a:rPr lang="en-US" sz="1000" b="1" dirty="0">
                <a:solidFill>
                  <a:srgbClr val="FF0000"/>
                </a:solidFill>
                <a:latin typeface="Calibri"/>
                <a:cs typeface="Calibri"/>
              </a:rPr>
              <a:t>available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1000" b="1" dirty="0">
                <a:solidFill>
                  <a:srgbClr val="FF0000"/>
                </a:solidFill>
                <a:latin typeface="Calibri"/>
                <a:cs typeface="Calibri"/>
              </a:rPr>
              <a:t>Top-Up denominations &amp; Prices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84213" y="3976688"/>
            <a:ext cx="2087562" cy="1587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11188" y="3757613"/>
            <a:ext cx="2495550" cy="219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Choose </a:t>
            </a:r>
            <a:r>
              <a:rPr lang="en-US" sz="1000" b="1" dirty="0">
                <a:solidFill>
                  <a:srgbClr val="FF0000"/>
                </a:solidFill>
                <a:latin typeface="Calibri"/>
                <a:cs typeface="Calibri"/>
              </a:rPr>
              <a:t>Top-Up Denomination &amp; Pay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7615238" y="4533900"/>
            <a:ext cx="971550" cy="0"/>
          </a:xfrm>
          <a:prstGeom prst="straightConnector1">
            <a:avLst/>
          </a:prstGeom>
          <a:ln w="57150" cmpd="sng">
            <a:solidFill>
              <a:srgbClr val="3366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543800" y="4327525"/>
            <a:ext cx="1420813" cy="20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defRPr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Top-Up </a:t>
            </a:r>
            <a:endParaRPr lang="en-US" sz="10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2916238" y="5019675"/>
            <a:ext cx="2124075" cy="0"/>
          </a:xfrm>
          <a:prstGeom prst="straightConnector1">
            <a:avLst/>
          </a:prstGeom>
          <a:ln w="57150" cmpd="sng"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843213" y="4732338"/>
            <a:ext cx="2495550" cy="217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sz="1000" b="1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Tx</a:t>
            </a: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confirmation </a:t>
            </a:r>
            <a:r>
              <a:rPr lang="en-US" sz="1000" b="1" dirty="0">
                <a:solidFill>
                  <a:srgbClr val="FF0000"/>
                </a:solidFill>
                <a:latin typeface="Calibri"/>
                <a:cs typeface="Calibri"/>
              </a:rPr>
              <a:t>Transaction ID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rot="10800000">
            <a:off x="684213" y="5395913"/>
            <a:ext cx="2051050" cy="1587"/>
          </a:xfrm>
          <a:prstGeom prst="straightConnector1">
            <a:avLst/>
          </a:prstGeom>
          <a:ln w="571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Tx Confirmation Sender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188" y="5037138"/>
            <a:ext cx="1112837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8" descr="coins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493963" y="4025900"/>
            <a:ext cx="3492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9" descr="airtime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135938" y="4184650"/>
            <a:ext cx="2381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31" name="Title 51"/>
          <p:cNvSpPr>
            <a:spLocks noGrp="1"/>
          </p:cNvSpPr>
          <p:nvPr>
            <p:ph type="title"/>
          </p:nvPr>
        </p:nvSpPr>
        <p:spPr>
          <a:xfrm>
            <a:off x="539552" y="300038"/>
            <a:ext cx="6934200" cy="777875"/>
          </a:xfrm>
        </p:spPr>
        <p:txBody>
          <a:bodyPr/>
          <a:lstStyle/>
          <a:p>
            <a:pPr eaLnBrk="1" hangingPunct="1"/>
            <a:r>
              <a:rPr lang="en-US" sz="2400" dirty="0" err="1" smtClean="0"/>
              <a:t>WebPos</a:t>
            </a:r>
            <a:r>
              <a:rPr lang="en-US" sz="2400" dirty="0" smtClean="0"/>
              <a:t> / Self Service Kiosk Transaction Flow</a:t>
            </a:r>
            <a:endParaRPr lang="en-SG" sz="2400" dirty="0" smtClean="0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07950" y="981075"/>
            <a:ext cx="9125117" cy="1643063"/>
            <a:chOff x="107504" y="980728"/>
            <a:chExt cx="9126029" cy="1643633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683825" y="1779518"/>
              <a:ext cx="7452469" cy="34937"/>
            </a:xfrm>
            <a:prstGeom prst="straightConnector1">
              <a:avLst/>
            </a:prstGeom>
            <a:ln w="57150" cmpd="sng">
              <a:solidFill>
                <a:schemeClr val="bg1">
                  <a:lumMod val="50000"/>
                </a:schemeClr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5634" name="Picture 13" descr="MNO.png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6345415" y="1409005"/>
              <a:ext cx="1106905" cy="740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5" name="Picture 35" descr="grey man hand.png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107504" y="1238812"/>
              <a:ext cx="762590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36" name="TextBox 41"/>
            <p:cNvSpPr txBox="1">
              <a:spLocks noChangeArrowheads="1"/>
            </p:cNvSpPr>
            <p:nvPr/>
          </p:nvSpPr>
          <p:spPr bwMode="auto">
            <a:xfrm>
              <a:off x="136993" y="2030900"/>
              <a:ext cx="790681" cy="307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Roamer</a:t>
              </a:r>
              <a:endParaRPr lang="en-SG" sz="1400" b="1" dirty="0"/>
            </a:p>
          </p:txBody>
        </p:sp>
        <p:pic>
          <p:nvPicPr>
            <p:cNvPr id="25637" name="Picture 2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4329106" y="980728"/>
              <a:ext cx="1539038" cy="16436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5638" name="Picture 3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8172400" y="1338089"/>
              <a:ext cx="742950" cy="866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5639" name="Picture 2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2381647" y="1412776"/>
              <a:ext cx="750193" cy="7715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5640" name="TextBox 52"/>
            <p:cNvSpPr txBox="1">
              <a:spLocks noChangeArrowheads="1"/>
            </p:cNvSpPr>
            <p:nvPr/>
          </p:nvSpPr>
          <p:spPr bwMode="auto">
            <a:xfrm>
              <a:off x="7740668" y="2132856"/>
              <a:ext cx="1492865" cy="307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Prepaid Account </a:t>
              </a:r>
              <a:endParaRPr lang="en-SG" sz="14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8" grpId="0"/>
      <p:bldP spid="29" grpId="0"/>
      <p:bldP spid="33" grpId="0"/>
      <p:bldP spid="34" grpId="0"/>
      <p:bldP spid="38" grpId="0"/>
      <p:bldP spid="40" grpId="0"/>
      <p:bldP spid="44" grpId="0"/>
      <p:bldP spid="47" grpId="0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 txBox="1">
            <a:spLocks/>
          </p:cNvSpPr>
          <p:nvPr/>
        </p:nvSpPr>
        <p:spPr bwMode="auto">
          <a:xfrm>
            <a:off x="4648200" y="1600200"/>
            <a:ext cx="34671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defTabSz="457200">
              <a:spcBef>
                <a:spcPct val="20000"/>
              </a:spcBef>
              <a:buFont typeface="Arial" charset="0"/>
              <a:buChar char="•"/>
            </a:pPr>
            <a:endParaRPr lang="en-US" sz="320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6575" y="1022350"/>
            <a:ext cx="1987550" cy="765175"/>
            <a:chOff x="537283" y="1021676"/>
            <a:chExt cx="1986063" cy="766459"/>
          </a:xfrm>
          <a:solidFill>
            <a:schemeClr val="tx1"/>
          </a:solidFill>
        </p:grpSpPr>
        <p:sp>
          <p:nvSpPr>
            <p:cNvPr id="3" name="Round Single Corner Rectangle 2"/>
            <p:cNvSpPr/>
            <p:nvPr/>
          </p:nvSpPr>
          <p:spPr>
            <a:xfrm>
              <a:off x="537283" y="1021676"/>
              <a:ext cx="1986063" cy="766459"/>
            </a:xfrm>
            <a:prstGeom prst="round1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51" name="TextBox 8"/>
            <p:cNvSpPr txBox="1">
              <a:spLocks noChangeArrowheads="1"/>
            </p:cNvSpPr>
            <p:nvPr/>
          </p:nvSpPr>
          <p:spPr bwMode="auto">
            <a:xfrm>
              <a:off x="537284" y="1164763"/>
              <a:ext cx="1986062" cy="33855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Reach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652713" y="1092200"/>
            <a:ext cx="5889625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300" dirty="0">
                <a:solidFill>
                  <a:srgbClr val="FF0000"/>
                </a:solidFill>
                <a:cs typeface="Calibri"/>
              </a:rPr>
              <a:t>• </a:t>
            </a:r>
            <a:r>
              <a:rPr lang="en-US" sz="1300" dirty="0">
                <a:cs typeface="Calibri"/>
              </a:rPr>
              <a:t>230+ operators in 80+ countries</a:t>
            </a:r>
          </a:p>
          <a:p>
            <a:pPr algn="l">
              <a:defRPr/>
            </a:pPr>
            <a:r>
              <a:rPr lang="en-US" sz="1300" dirty="0">
                <a:solidFill>
                  <a:srgbClr val="FF0000"/>
                </a:solidFill>
                <a:cs typeface="Calibri"/>
              </a:rPr>
              <a:t>• </a:t>
            </a:r>
            <a:r>
              <a:rPr lang="en-US" sz="1300" dirty="0">
                <a:cs typeface="Calibri"/>
              </a:rPr>
              <a:t>Continuously growing network in both sending and receiving countries</a:t>
            </a:r>
            <a:endParaRPr lang="en-US" sz="1300" dirty="0">
              <a:latin typeface="Calibri"/>
              <a:cs typeface="Calibri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536575" y="1905000"/>
            <a:ext cx="1987550" cy="766763"/>
            <a:chOff x="537283" y="1905000"/>
            <a:chExt cx="1986063" cy="766459"/>
          </a:xfrm>
        </p:grpSpPr>
        <p:sp>
          <p:nvSpPr>
            <p:cNvPr id="23" name="Round Single Corner Rectangle 22"/>
            <p:cNvSpPr/>
            <p:nvPr/>
          </p:nvSpPr>
          <p:spPr>
            <a:xfrm>
              <a:off x="537283" y="1905000"/>
              <a:ext cx="1986063" cy="766459"/>
            </a:xfrm>
            <a:prstGeom prst="round1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49" name="TextBox 27"/>
            <p:cNvSpPr txBox="1">
              <a:spLocks noChangeArrowheads="1"/>
            </p:cNvSpPr>
            <p:nvPr/>
          </p:nvSpPr>
          <p:spPr bwMode="auto">
            <a:xfrm>
              <a:off x="537284" y="2057400"/>
              <a:ext cx="19860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Carrier Grade</a:t>
              </a:r>
            </a:p>
          </p:txBody>
        </p:sp>
      </p:grp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536575" y="2800350"/>
            <a:ext cx="1987550" cy="766763"/>
            <a:chOff x="537283" y="2800340"/>
            <a:chExt cx="1986063" cy="766459"/>
          </a:xfrm>
          <a:solidFill>
            <a:schemeClr val="tx1"/>
          </a:solidFill>
        </p:grpSpPr>
        <p:sp>
          <p:nvSpPr>
            <p:cNvPr id="24" name="Round Single Corner Rectangle 23"/>
            <p:cNvSpPr/>
            <p:nvPr/>
          </p:nvSpPr>
          <p:spPr>
            <a:xfrm>
              <a:off x="537283" y="2800340"/>
              <a:ext cx="1986063" cy="766459"/>
            </a:xfrm>
            <a:prstGeom prst="round1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47" name="TextBox 28"/>
            <p:cNvSpPr txBox="1">
              <a:spLocks noChangeArrowheads="1"/>
            </p:cNvSpPr>
            <p:nvPr/>
          </p:nvSpPr>
          <p:spPr bwMode="auto">
            <a:xfrm>
              <a:off x="537284" y="2971800"/>
              <a:ext cx="1986062" cy="33855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Transparent Pricing</a:t>
              </a: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536575" y="3683000"/>
            <a:ext cx="1987550" cy="766763"/>
            <a:chOff x="537283" y="3683664"/>
            <a:chExt cx="1986063" cy="766459"/>
          </a:xfrm>
        </p:grpSpPr>
        <p:sp>
          <p:nvSpPr>
            <p:cNvPr id="25" name="Round Single Corner Rectangle 24"/>
            <p:cNvSpPr/>
            <p:nvPr/>
          </p:nvSpPr>
          <p:spPr>
            <a:xfrm>
              <a:off x="537283" y="3683664"/>
              <a:ext cx="1986063" cy="766459"/>
            </a:xfrm>
            <a:prstGeom prst="round1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45" name="TextBox 29"/>
            <p:cNvSpPr txBox="1">
              <a:spLocks noChangeArrowheads="1"/>
            </p:cNvSpPr>
            <p:nvPr/>
          </p:nvSpPr>
          <p:spPr bwMode="auto">
            <a:xfrm>
              <a:off x="537284" y="3810000"/>
              <a:ext cx="19860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Proven Solution</a:t>
              </a: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536575" y="4572000"/>
            <a:ext cx="1987550" cy="766763"/>
            <a:chOff x="537283" y="4572000"/>
            <a:chExt cx="1986063" cy="766459"/>
          </a:xfrm>
          <a:solidFill>
            <a:schemeClr val="tx1"/>
          </a:solidFill>
        </p:grpSpPr>
        <p:sp>
          <p:nvSpPr>
            <p:cNvPr id="26" name="Round Single Corner Rectangle 25"/>
            <p:cNvSpPr/>
            <p:nvPr/>
          </p:nvSpPr>
          <p:spPr>
            <a:xfrm>
              <a:off x="537283" y="4572000"/>
              <a:ext cx="1986063" cy="766459"/>
            </a:xfrm>
            <a:prstGeom prst="round1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43" name="TextBox 30"/>
            <p:cNvSpPr txBox="1">
              <a:spLocks noChangeArrowheads="1"/>
            </p:cNvSpPr>
            <p:nvPr/>
          </p:nvSpPr>
          <p:spPr bwMode="auto">
            <a:xfrm>
              <a:off x="537284" y="4724400"/>
              <a:ext cx="1986062" cy="33855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Financial Strength</a:t>
              </a:r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536575" y="5454650"/>
            <a:ext cx="1987550" cy="766763"/>
            <a:chOff x="537283" y="5455324"/>
            <a:chExt cx="1986063" cy="766459"/>
          </a:xfrm>
        </p:grpSpPr>
        <p:sp>
          <p:nvSpPr>
            <p:cNvPr id="27" name="Round Single Corner Rectangle 26"/>
            <p:cNvSpPr/>
            <p:nvPr/>
          </p:nvSpPr>
          <p:spPr>
            <a:xfrm>
              <a:off x="537283" y="5455324"/>
              <a:ext cx="1986063" cy="766459"/>
            </a:xfrm>
            <a:prstGeom prst="round1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41" name="TextBox 31"/>
            <p:cNvSpPr txBox="1">
              <a:spLocks noChangeArrowheads="1"/>
            </p:cNvSpPr>
            <p:nvPr/>
          </p:nvSpPr>
          <p:spPr bwMode="auto">
            <a:xfrm>
              <a:off x="537284" y="5638800"/>
              <a:ext cx="19860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White Label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652713" y="1905000"/>
            <a:ext cx="5889625" cy="69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300" dirty="0">
                <a:solidFill>
                  <a:srgbClr val="FF0000"/>
                </a:solidFill>
                <a:cs typeface="Calibri"/>
              </a:rPr>
              <a:t>• </a:t>
            </a:r>
            <a:r>
              <a:rPr lang="en-US" sz="1300" dirty="0">
                <a:cs typeface="Calibri"/>
              </a:rPr>
              <a:t>Carrier Grade Platform &amp; Network</a:t>
            </a:r>
          </a:p>
          <a:p>
            <a:pPr algn="l">
              <a:defRPr/>
            </a:pPr>
            <a:r>
              <a:rPr lang="en-US" sz="1300" dirty="0">
                <a:solidFill>
                  <a:srgbClr val="FF0000"/>
                </a:solidFill>
                <a:cs typeface="Calibri"/>
              </a:rPr>
              <a:t>• </a:t>
            </a:r>
            <a:r>
              <a:rPr lang="en-US" sz="1300" dirty="0">
                <a:cs typeface="Calibri"/>
              </a:rPr>
              <a:t>Multiple Payment Channels: Phone to Phone, Web to Phone, POS to Phone</a:t>
            </a:r>
          </a:p>
          <a:p>
            <a:pPr algn="l">
              <a:defRPr/>
            </a:pPr>
            <a:r>
              <a:rPr lang="en-US" sz="1300" dirty="0">
                <a:solidFill>
                  <a:srgbClr val="FF0000"/>
                </a:solidFill>
                <a:cs typeface="Calibri"/>
              </a:rPr>
              <a:t>• </a:t>
            </a:r>
            <a:r>
              <a:rPr lang="en-US" sz="1300" dirty="0">
                <a:cs typeface="Calibri"/>
              </a:rPr>
              <a:t>Non Intrusive Solutions adapted to existing technical environment</a:t>
            </a:r>
            <a:endParaRPr lang="en-US" sz="1300" dirty="0">
              <a:latin typeface="Calibri"/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52713" y="2819400"/>
            <a:ext cx="5889625" cy="69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300" dirty="0">
                <a:solidFill>
                  <a:srgbClr val="FF0000"/>
                </a:solidFill>
                <a:cs typeface="Calibri"/>
              </a:rPr>
              <a:t>• </a:t>
            </a:r>
            <a:r>
              <a:rPr lang="en-US" sz="1300" dirty="0">
                <a:cs typeface="Calibri"/>
              </a:rPr>
              <a:t>Pricing models adapted to existing distribution channels and constraints </a:t>
            </a:r>
          </a:p>
          <a:p>
            <a:pPr algn="l">
              <a:defRPr/>
            </a:pPr>
            <a:r>
              <a:rPr lang="en-US" sz="1300" dirty="0">
                <a:solidFill>
                  <a:srgbClr val="FF0000"/>
                </a:solidFill>
                <a:cs typeface="Calibri"/>
              </a:rPr>
              <a:t>• </a:t>
            </a:r>
            <a:r>
              <a:rPr lang="en-US" sz="1300" dirty="0">
                <a:cs typeface="Calibri"/>
              </a:rPr>
              <a:t>Transparent: amount recharged known prior to transaction </a:t>
            </a:r>
          </a:p>
          <a:p>
            <a:pPr algn="l">
              <a:defRPr/>
            </a:pPr>
            <a:r>
              <a:rPr lang="en-US" sz="1300" dirty="0">
                <a:solidFill>
                  <a:srgbClr val="FF0000"/>
                </a:solidFill>
                <a:cs typeface="Calibri"/>
              </a:rPr>
              <a:t>• </a:t>
            </a:r>
            <a:r>
              <a:rPr lang="en-US" sz="1300" dirty="0">
                <a:cs typeface="Calibri"/>
              </a:rPr>
              <a:t>No hidden costs</a:t>
            </a:r>
            <a:endParaRPr lang="en-US" sz="1300" dirty="0">
              <a:latin typeface="Calibri"/>
              <a:cs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52713" y="3794125"/>
            <a:ext cx="5889625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300" dirty="0">
                <a:solidFill>
                  <a:srgbClr val="FF0000"/>
                </a:solidFill>
                <a:cs typeface="Calibri"/>
              </a:rPr>
              <a:t>• </a:t>
            </a:r>
            <a:r>
              <a:rPr lang="en-US" sz="1300" dirty="0">
                <a:cs typeface="Calibri"/>
              </a:rPr>
              <a:t>Proven  solution and unmatched track record  with Tier One Mobile Operators</a:t>
            </a:r>
          </a:p>
          <a:p>
            <a:pPr algn="l">
              <a:defRPr/>
            </a:pPr>
            <a:r>
              <a:rPr lang="en-US" sz="1300" dirty="0">
                <a:solidFill>
                  <a:srgbClr val="FF0000"/>
                </a:solidFill>
                <a:cs typeface="Calibri"/>
              </a:rPr>
              <a:t>• </a:t>
            </a:r>
            <a:r>
              <a:rPr lang="en-US" sz="1300" dirty="0" smtClean="0">
                <a:cs typeface="Calibri"/>
              </a:rPr>
              <a:t>AT&amp;T, Vodafone</a:t>
            </a:r>
            <a:r>
              <a:rPr lang="en-US" sz="1300" dirty="0">
                <a:cs typeface="Calibri"/>
              </a:rPr>
              <a:t>, Orange, STC, SFR, Q-Tel</a:t>
            </a:r>
            <a:r>
              <a:rPr lang="en-US" sz="1300" dirty="0" smtClean="0">
                <a:cs typeface="Calibri"/>
              </a:rPr>
              <a:t>, China Mobile, </a:t>
            </a:r>
            <a:r>
              <a:rPr lang="en-US" sz="1300" dirty="0" err="1" smtClean="0">
                <a:cs typeface="Calibri"/>
              </a:rPr>
              <a:t>DiGi</a:t>
            </a:r>
            <a:r>
              <a:rPr lang="en-US" sz="1300" dirty="0" smtClean="0">
                <a:cs typeface="Calibri"/>
              </a:rPr>
              <a:t> …trust </a:t>
            </a:r>
            <a:r>
              <a:rPr lang="en-US" sz="1300" dirty="0">
                <a:cs typeface="Calibri"/>
              </a:rPr>
              <a:t>TransferTo   </a:t>
            </a:r>
            <a:endParaRPr lang="en-US" sz="1300" dirty="0">
              <a:latin typeface="Calibri"/>
              <a:cs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52713" y="4572000"/>
            <a:ext cx="5889625" cy="69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300" dirty="0">
                <a:solidFill>
                  <a:srgbClr val="FF0000"/>
                </a:solidFill>
                <a:cs typeface="Calibri"/>
              </a:rPr>
              <a:t>• </a:t>
            </a:r>
            <a:r>
              <a:rPr lang="en-US" sz="1300" dirty="0">
                <a:cs typeface="Calibri"/>
              </a:rPr>
              <a:t>Benefit from </a:t>
            </a:r>
            <a:r>
              <a:rPr lang="en-US" sz="1300" dirty="0" err="1">
                <a:cs typeface="Calibri"/>
              </a:rPr>
              <a:t>Ingenico’s</a:t>
            </a:r>
            <a:r>
              <a:rPr lang="en-US" sz="1300" dirty="0">
                <a:cs typeface="Calibri"/>
              </a:rPr>
              <a:t> global presence and capability that comes with:</a:t>
            </a:r>
          </a:p>
          <a:p>
            <a:pPr algn="l">
              <a:defRPr/>
            </a:pPr>
            <a:r>
              <a:rPr lang="en-US" sz="1300" dirty="0">
                <a:solidFill>
                  <a:srgbClr val="FF0000"/>
                </a:solidFill>
                <a:cs typeface="Calibri"/>
              </a:rPr>
              <a:t>• </a:t>
            </a:r>
            <a:r>
              <a:rPr lang="en-US" sz="1300" dirty="0">
                <a:cs typeface="Calibri"/>
              </a:rPr>
              <a:t>3500 employees worldwide</a:t>
            </a:r>
          </a:p>
          <a:p>
            <a:pPr algn="l">
              <a:defRPr/>
            </a:pPr>
            <a:r>
              <a:rPr lang="en-US" sz="1300" dirty="0">
                <a:solidFill>
                  <a:srgbClr val="FF0000"/>
                </a:solidFill>
                <a:cs typeface="Calibri"/>
              </a:rPr>
              <a:t>•</a:t>
            </a:r>
            <a:r>
              <a:rPr lang="en-US" sz="1300" dirty="0">
                <a:cs typeface="Calibri"/>
              </a:rPr>
              <a:t> 1 billion </a:t>
            </a:r>
            <a:r>
              <a:rPr lang="en-US" sz="1300" dirty="0" smtClean="0">
                <a:cs typeface="Calibri"/>
              </a:rPr>
              <a:t>EUR </a:t>
            </a:r>
            <a:r>
              <a:rPr lang="en-US" sz="1300" dirty="0">
                <a:cs typeface="Calibri"/>
              </a:rPr>
              <a:t>revenues </a:t>
            </a:r>
            <a:r>
              <a:rPr lang="en-US" sz="1300" dirty="0" smtClean="0">
                <a:cs typeface="Calibri"/>
              </a:rPr>
              <a:t>(2011)</a:t>
            </a:r>
            <a:endParaRPr lang="en-US" sz="1300" dirty="0">
              <a:latin typeface="Calibri"/>
              <a:cs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67000" y="5486400"/>
            <a:ext cx="5889625" cy="69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300" dirty="0">
                <a:solidFill>
                  <a:srgbClr val="FF0000"/>
                </a:solidFill>
                <a:cs typeface="Calibri"/>
              </a:rPr>
              <a:t>• </a:t>
            </a:r>
            <a:r>
              <a:rPr lang="en-US" sz="1300" dirty="0">
                <a:cs typeface="Calibri"/>
              </a:rPr>
              <a:t>White Label: Solution can be rebranded under the partner’s brand</a:t>
            </a:r>
          </a:p>
          <a:p>
            <a:pPr algn="l">
              <a:defRPr/>
            </a:pPr>
            <a:r>
              <a:rPr lang="en-US" sz="1300" dirty="0">
                <a:solidFill>
                  <a:srgbClr val="FF0000"/>
                </a:solidFill>
                <a:cs typeface="Calibri"/>
              </a:rPr>
              <a:t>• </a:t>
            </a:r>
            <a:r>
              <a:rPr lang="en-US" sz="1300" dirty="0">
                <a:cs typeface="Calibri"/>
              </a:rPr>
              <a:t>Partnership approach, TransferTo does not compete with its partners</a:t>
            </a:r>
            <a:r>
              <a:rPr lang="en-US" sz="1300" dirty="0">
                <a:solidFill>
                  <a:srgbClr val="FF0000"/>
                </a:solidFill>
                <a:cs typeface="Calibri"/>
              </a:rPr>
              <a:t/>
            </a:r>
            <a:br>
              <a:rPr lang="en-US" sz="1300" dirty="0">
                <a:solidFill>
                  <a:srgbClr val="FF0000"/>
                </a:solidFill>
                <a:cs typeface="Calibri"/>
              </a:rPr>
            </a:br>
            <a:r>
              <a:rPr lang="en-US" sz="1300" dirty="0">
                <a:solidFill>
                  <a:srgbClr val="FF0000"/>
                </a:solidFill>
                <a:cs typeface="Calibri"/>
              </a:rPr>
              <a:t>• </a:t>
            </a:r>
            <a:r>
              <a:rPr lang="en-US" sz="1300" dirty="0">
                <a:cs typeface="Calibri"/>
              </a:rPr>
              <a:t>Committed to partner’s long term business success</a:t>
            </a:r>
          </a:p>
        </p:txBody>
      </p:sp>
      <p:sp>
        <p:nvSpPr>
          <p:cNvPr id="26639" name="Title 37"/>
          <p:cNvSpPr>
            <a:spLocks noGrp="1"/>
          </p:cNvSpPr>
          <p:nvPr>
            <p:ph type="title"/>
          </p:nvPr>
        </p:nvSpPr>
        <p:spPr>
          <a:xfrm>
            <a:off x="539552" y="300038"/>
            <a:ext cx="7870825" cy="7778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Why </a:t>
            </a:r>
            <a:r>
              <a:rPr lang="en-US" sz="2400" dirty="0" err="1" smtClean="0"/>
              <a:t>TransferTo</a:t>
            </a:r>
            <a:endParaRPr lang="en-SG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3" grpId="0"/>
      <p:bldP spid="34" grpId="0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00038"/>
            <a:ext cx="7870825" cy="777875"/>
          </a:xfrm>
        </p:spPr>
        <p:txBody>
          <a:bodyPr/>
          <a:lstStyle/>
          <a:p>
            <a:pPr eaLnBrk="1" hangingPunct="1"/>
            <a:r>
              <a:rPr lang="en-US" sz="2000" dirty="0" smtClean="0"/>
              <a:t>Global Airtime Remittance Hub</a:t>
            </a:r>
          </a:p>
        </p:txBody>
      </p:sp>
      <p:sp>
        <p:nvSpPr>
          <p:cNvPr id="9221" name="Content Placeholder 2"/>
          <p:cNvSpPr txBox="1">
            <a:spLocks/>
          </p:cNvSpPr>
          <p:nvPr/>
        </p:nvSpPr>
        <p:spPr bwMode="auto">
          <a:xfrm>
            <a:off x="4648200" y="1600200"/>
            <a:ext cx="34671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defTabSz="457200">
              <a:spcBef>
                <a:spcPct val="20000"/>
              </a:spcBef>
              <a:buFont typeface="Arial" charset="0"/>
              <a:buChar char="•"/>
            </a:pPr>
            <a:endParaRPr lang="en-US" sz="3200"/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413148"/>
            <a:ext cx="8601075" cy="404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2232025" y="5315223"/>
            <a:ext cx="4572000" cy="1354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Aft>
                <a:spcPts val="30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+mn-lt"/>
                <a:cs typeface="Calibri"/>
              </a:rPr>
              <a:t>•</a:t>
            </a:r>
            <a:r>
              <a:rPr lang="en-US" dirty="0">
                <a:latin typeface="+mn-lt"/>
                <a:cs typeface="Calibri"/>
              </a:rPr>
              <a:t> Single connection / Single agreement</a:t>
            </a:r>
          </a:p>
          <a:p>
            <a:pPr algn="l">
              <a:lnSpc>
                <a:spcPct val="90000"/>
              </a:lnSpc>
              <a:spcAft>
                <a:spcPts val="30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+mn-lt"/>
                <a:cs typeface="Calibri"/>
              </a:rPr>
              <a:t>•</a:t>
            </a:r>
            <a:r>
              <a:rPr lang="en-US" dirty="0">
                <a:latin typeface="+mn-lt"/>
                <a:cs typeface="Calibri"/>
              </a:rPr>
              <a:t> Multiple payment / distribution channels.</a:t>
            </a:r>
          </a:p>
          <a:p>
            <a:pPr algn="l">
              <a:lnSpc>
                <a:spcPct val="90000"/>
              </a:lnSpc>
              <a:spcAft>
                <a:spcPts val="30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+mn-lt"/>
                <a:cs typeface="Calibri"/>
              </a:rPr>
              <a:t>•</a:t>
            </a:r>
            <a:r>
              <a:rPr lang="en-US" dirty="0">
                <a:latin typeface="+mn-lt"/>
                <a:cs typeface="Calibri"/>
              </a:rPr>
              <a:t> Instant Access / Global Reach</a:t>
            </a:r>
          </a:p>
          <a:p>
            <a:pPr algn="l">
              <a:lnSpc>
                <a:spcPct val="90000"/>
              </a:lnSpc>
              <a:spcAft>
                <a:spcPts val="30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+mn-lt"/>
                <a:cs typeface="Calibri"/>
              </a:rPr>
              <a:t>•</a:t>
            </a:r>
            <a:r>
              <a:rPr lang="en-US" dirty="0">
                <a:latin typeface="+mn-lt"/>
                <a:cs typeface="Calibri"/>
              </a:rPr>
              <a:t> Transaction processing ,clearing and settlement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Calibri"/>
              </a:rPr>
              <a:t>.</a:t>
            </a:r>
          </a:p>
          <a:p>
            <a:pPr algn="l">
              <a:lnSpc>
                <a:spcPct val="90000"/>
              </a:lnSpc>
              <a:spcAft>
                <a:spcPts val="30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5736" y="105273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Enabling the transfer of small amounts of value in the form of prepaid mobile credits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00038"/>
            <a:ext cx="7870825" cy="777875"/>
          </a:xfrm>
        </p:spPr>
        <p:txBody>
          <a:bodyPr/>
          <a:lstStyle/>
          <a:p>
            <a:pPr eaLnBrk="1" hangingPunct="1"/>
            <a:r>
              <a:rPr lang="en-US" sz="2000" dirty="0" smtClean="0"/>
              <a:t>215 million migrants transfer US$ 325 billion  </a:t>
            </a:r>
          </a:p>
        </p:txBody>
      </p:sp>
      <p:sp>
        <p:nvSpPr>
          <p:cNvPr id="5125" name="Content Placeholder 2"/>
          <p:cNvSpPr txBox="1">
            <a:spLocks/>
          </p:cNvSpPr>
          <p:nvPr/>
        </p:nvSpPr>
        <p:spPr bwMode="auto">
          <a:xfrm>
            <a:off x="4648200" y="1600200"/>
            <a:ext cx="34671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defTabSz="457200">
              <a:spcBef>
                <a:spcPct val="20000"/>
              </a:spcBef>
              <a:buFont typeface="Arial" charset="0"/>
              <a:buChar char="•"/>
            </a:pPr>
            <a:endParaRPr lang="en-US" sz="3200"/>
          </a:p>
        </p:txBody>
      </p:sp>
      <p:grpSp>
        <p:nvGrpSpPr>
          <p:cNvPr id="5126" name="Group 284"/>
          <p:cNvGrpSpPr>
            <a:grpSpLocks/>
          </p:cNvGrpSpPr>
          <p:nvPr/>
        </p:nvGrpSpPr>
        <p:grpSpPr bwMode="auto">
          <a:xfrm>
            <a:off x="1403648" y="1196752"/>
            <a:ext cx="8048625" cy="2952750"/>
            <a:chOff x="76200" y="1438275"/>
            <a:chExt cx="11672888" cy="4429125"/>
          </a:xfrm>
        </p:grpSpPr>
        <p:grpSp>
          <p:nvGrpSpPr>
            <p:cNvPr id="3" name="Groupe 522"/>
            <p:cNvGrpSpPr/>
            <p:nvPr/>
          </p:nvGrpSpPr>
          <p:grpSpPr>
            <a:xfrm>
              <a:off x="76200" y="1438275"/>
              <a:ext cx="9005888" cy="4429125"/>
              <a:chOff x="69850" y="1214438"/>
              <a:chExt cx="9005888" cy="4429125"/>
            </a:xfrm>
            <a:solidFill>
              <a:schemeClr val="bg1">
                <a:lumMod val="95000"/>
              </a:schemeClr>
            </a:solidFill>
          </p:grpSpPr>
          <p:sp>
            <p:nvSpPr>
              <p:cNvPr id="42" name="Freeform 199"/>
              <p:cNvSpPr>
                <a:spLocks/>
              </p:cNvSpPr>
              <p:nvPr/>
            </p:nvSpPr>
            <p:spPr bwMode="auto">
              <a:xfrm>
                <a:off x="4979988" y="1563688"/>
                <a:ext cx="4095750" cy="1412875"/>
              </a:xfrm>
              <a:custGeom>
                <a:avLst/>
                <a:gdLst/>
                <a:ahLst/>
                <a:cxnLst>
                  <a:cxn ang="0">
                    <a:pos x="336" y="878"/>
                  </a:cxn>
                  <a:cxn ang="0">
                    <a:pos x="254" y="858"/>
                  </a:cxn>
                  <a:cxn ang="0">
                    <a:pos x="174" y="796"/>
                  </a:cxn>
                  <a:cxn ang="0">
                    <a:pos x="164" y="716"/>
                  </a:cxn>
                  <a:cxn ang="0">
                    <a:pos x="72" y="674"/>
                  </a:cxn>
                  <a:cxn ang="0">
                    <a:pos x="14" y="584"/>
                  </a:cxn>
                  <a:cxn ang="0">
                    <a:pos x="22" y="486"/>
                  </a:cxn>
                  <a:cxn ang="0">
                    <a:pos x="34" y="336"/>
                  </a:cxn>
                  <a:cxn ang="0">
                    <a:pos x="80" y="244"/>
                  </a:cxn>
                  <a:cxn ang="0">
                    <a:pos x="172" y="348"/>
                  </a:cxn>
                  <a:cxn ang="0">
                    <a:pos x="122" y="386"/>
                  </a:cxn>
                  <a:cxn ang="0">
                    <a:pos x="180" y="380"/>
                  </a:cxn>
                  <a:cxn ang="0">
                    <a:pos x="262" y="310"/>
                  </a:cxn>
                  <a:cxn ang="0">
                    <a:pos x="318" y="326"/>
                  </a:cxn>
                  <a:cxn ang="0">
                    <a:pos x="476" y="278"/>
                  </a:cxn>
                  <a:cxn ang="0">
                    <a:pos x="498" y="226"/>
                  </a:cxn>
                  <a:cxn ang="0">
                    <a:pos x="626" y="246"/>
                  </a:cxn>
                  <a:cxn ang="0">
                    <a:pos x="716" y="182"/>
                  </a:cxn>
                  <a:cxn ang="0">
                    <a:pos x="666" y="324"/>
                  </a:cxn>
                  <a:cxn ang="0">
                    <a:pos x="778" y="270"/>
                  </a:cxn>
                  <a:cxn ang="0">
                    <a:pos x="734" y="204"/>
                  </a:cxn>
                  <a:cxn ang="0">
                    <a:pos x="780" y="204"/>
                  </a:cxn>
                  <a:cxn ang="0">
                    <a:pos x="798" y="162"/>
                  </a:cxn>
                  <a:cxn ang="0">
                    <a:pos x="946" y="120"/>
                  </a:cxn>
                  <a:cxn ang="0">
                    <a:pos x="1230" y="2"/>
                  </a:cxn>
                  <a:cxn ang="0">
                    <a:pos x="1326" y="102"/>
                  </a:cxn>
                  <a:cxn ang="0">
                    <a:pos x="1336" y="122"/>
                  </a:cxn>
                  <a:cxn ang="0">
                    <a:pos x="1564" y="138"/>
                  </a:cxn>
                  <a:cxn ang="0">
                    <a:pos x="1720" y="190"/>
                  </a:cxn>
                  <a:cxn ang="0">
                    <a:pos x="1926" y="172"/>
                  </a:cxn>
                  <a:cxn ang="0">
                    <a:pos x="2108" y="246"/>
                  </a:cxn>
                  <a:cxn ang="0">
                    <a:pos x="2274" y="272"/>
                  </a:cxn>
                  <a:cxn ang="0">
                    <a:pos x="2442" y="276"/>
                  </a:cxn>
                  <a:cxn ang="0">
                    <a:pos x="2568" y="332"/>
                  </a:cxn>
                  <a:cxn ang="0">
                    <a:pos x="2446" y="360"/>
                  </a:cxn>
                  <a:cxn ang="0">
                    <a:pos x="2368" y="380"/>
                  </a:cxn>
                  <a:cxn ang="0">
                    <a:pos x="2306" y="464"/>
                  </a:cxn>
                  <a:cxn ang="0">
                    <a:pos x="2136" y="534"/>
                  </a:cxn>
                  <a:cxn ang="0">
                    <a:pos x="2104" y="634"/>
                  </a:cxn>
                  <a:cxn ang="0">
                    <a:pos x="2034" y="582"/>
                  </a:cxn>
                  <a:cxn ang="0">
                    <a:pos x="2166" y="430"/>
                  </a:cxn>
                  <a:cxn ang="0">
                    <a:pos x="2058" y="456"/>
                  </a:cxn>
                  <a:cxn ang="0">
                    <a:pos x="1966" y="504"/>
                  </a:cxn>
                  <a:cxn ang="0">
                    <a:pos x="1734" y="620"/>
                  </a:cxn>
                  <a:cxn ang="0">
                    <a:pos x="1794" y="728"/>
                  </a:cxn>
                  <a:cxn ang="0">
                    <a:pos x="1660" y="810"/>
                  </a:cxn>
                  <a:cxn ang="0">
                    <a:pos x="1666" y="764"/>
                  </a:cxn>
                  <a:cxn ang="0">
                    <a:pos x="1472" y="652"/>
                  </a:cxn>
                  <a:cxn ang="0">
                    <a:pos x="1418" y="718"/>
                  </a:cxn>
                  <a:cxn ang="0">
                    <a:pos x="1276" y="718"/>
                  </a:cxn>
                  <a:cxn ang="0">
                    <a:pos x="1132" y="674"/>
                  </a:cxn>
                  <a:cxn ang="0">
                    <a:pos x="1024" y="700"/>
                  </a:cxn>
                  <a:cxn ang="0">
                    <a:pos x="894" y="696"/>
                  </a:cxn>
                  <a:cxn ang="0">
                    <a:pos x="760" y="632"/>
                  </a:cxn>
                  <a:cxn ang="0">
                    <a:pos x="536" y="634"/>
                  </a:cxn>
                  <a:cxn ang="0">
                    <a:pos x="530" y="702"/>
                  </a:cxn>
                  <a:cxn ang="0">
                    <a:pos x="340" y="706"/>
                  </a:cxn>
                  <a:cxn ang="0">
                    <a:pos x="344" y="792"/>
                  </a:cxn>
                </a:cxnLst>
                <a:rect l="0" t="0" r="r" b="b"/>
                <a:pathLst>
                  <a:path w="2580" h="890">
                    <a:moveTo>
                      <a:pt x="344" y="792"/>
                    </a:moveTo>
                    <a:lnTo>
                      <a:pt x="328" y="804"/>
                    </a:lnTo>
                    <a:lnTo>
                      <a:pt x="318" y="810"/>
                    </a:lnTo>
                    <a:lnTo>
                      <a:pt x="314" y="818"/>
                    </a:lnTo>
                    <a:lnTo>
                      <a:pt x="306" y="828"/>
                    </a:lnTo>
                    <a:lnTo>
                      <a:pt x="314" y="834"/>
                    </a:lnTo>
                    <a:lnTo>
                      <a:pt x="320" y="844"/>
                    </a:lnTo>
                    <a:lnTo>
                      <a:pt x="322" y="862"/>
                    </a:lnTo>
                    <a:lnTo>
                      <a:pt x="336" y="878"/>
                    </a:lnTo>
                    <a:lnTo>
                      <a:pt x="326" y="888"/>
                    </a:lnTo>
                    <a:lnTo>
                      <a:pt x="322" y="890"/>
                    </a:lnTo>
                    <a:lnTo>
                      <a:pt x="306" y="878"/>
                    </a:lnTo>
                    <a:lnTo>
                      <a:pt x="300" y="876"/>
                    </a:lnTo>
                    <a:lnTo>
                      <a:pt x="290" y="866"/>
                    </a:lnTo>
                    <a:lnTo>
                      <a:pt x="280" y="860"/>
                    </a:lnTo>
                    <a:lnTo>
                      <a:pt x="270" y="862"/>
                    </a:lnTo>
                    <a:lnTo>
                      <a:pt x="264" y="862"/>
                    </a:lnTo>
                    <a:lnTo>
                      <a:pt x="254" y="858"/>
                    </a:lnTo>
                    <a:lnTo>
                      <a:pt x="240" y="850"/>
                    </a:lnTo>
                    <a:lnTo>
                      <a:pt x="232" y="850"/>
                    </a:lnTo>
                    <a:lnTo>
                      <a:pt x="222" y="852"/>
                    </a:lnTo>
                    <a:lnTo>
                      <a:pt x="210" y="844"/>
                    </a:lnTo>
                    <a:lnTo>
                      <a:pt x="198" y="846"/>
                    </a:lnTo>
                    <a:lnTo>
                      <a:pt x="172" y="828"/>
                    </a:lnTo>
                    <a:lnTo>
                      <a:pt x="158" y="822"/>
                    </a:lnTo>
                    <a:lnTo>
                      <a:pt x="162" y="808"/>
                    </a:lnTo>
                    <a:lnTo>
                      <a:pt x="174" y="796"/>
                    </a:lnTo>
                    <a:lnTo>
                      <a:pt x="172" y="786"/>
                    </a:lnTo>
                    <a:lnTo>
                      <a:pt x="188" y="776"/>
                    </a:lnTo>
                    <a:lnTo>
                      <a:pt x="170" y="774"/>
                    </a:lnTo>
                    <a:lnTo>
                      <a:pt x="172" y="766"/>
                    </a:lnTo>
                    <a:lnTo>
                      <a:pt x="182" y="762"/>
                    </a:lnTo>
                    <a:lnTo>
                      <a:pt x="198" y="758"/>
                    </a:lnTo>
                    <a:lnTo>
                      <a:pt x="200" y="726"/>
                    </a:lnTo>
                    <a:lnTo>
                      <a:pt x="184" y="716"/>
                    </a:lnTo>
                    <a:lnTo>
                      <a:pt x="164" y="716"/>
                    </a:lnTo>
                    <a:lnTo>
                      <a:pt x="162" y="710"/>
                    </a:lnTo>
                    <a:lnTo>
                      <a:pt x="130" y="708"/>
                    </a:lnTo>
                    <a:lnTo>
                      <a:pt x="126" y="694"/>
                    </a:lnTo>
                    <a:lnTo>
                      <a:pt x="108" y="690"/>
                    </a:lnTo>
                    <a:lnTo>
                      <a:pt x="110" y="678"/>
                    </a:lnTo>
                    <a:lnTo>
                      <a:pt x="106" y="668"/>
                    </a:lnTo>
                    <a:lnTo>
                      <a:pt x="82" y="668"/>
                    </a:lnTo>
                    <a:lnTo>
                      <a:pt x="78" y="672"/>
                    </a:lnTo>
                    <a:lnTo>
                      <a:pt x="72" y="674"/>
                    </a:lnTo>
                    <a:lnTo>
                      <a:pt x="64" y="670"/>
                    </a:lnTo>
                    <a:lnTo>
                      <a:pt x="64" y="650"/>
                    </a:lnTo>
                    <a:lnTo>
                      <a:pt x="82" y="650"/>
                    </a:lnTo>
                    <a:lnTo>
                      <a:pt x="84" y="648"/>
                    </a:lnTo>
                    <a:lnTo>
                      <a:pt x="56" y="618"/>
                    </a:lnTo>
                    <a:lnTo>
                      <a:pt x="52" y="596"/>
                    </a:lnTo>
                    <a:lnTo>
                      <a:pt x="32" y="594"/>
                    </a:lnTo>
                    <a:lnTo>
                      <a:pt x="32" y="588"/>
                    </a:lnTo>
                    <a:lnTo>
                      <a:pt x="14" y="584"/>
                    </a:lnTo>
                    <a:lnTo>
                      <a:pt x="10" y="578"/>
                    </a:lnTo>
                    <a:lnTo>
                      <a:pt x="6" y="562"/>
                    </a:lnTo>
                    <a:lnTo>
                      <a:pt x="0" y="550"/>
                    </a:lnTo>
                    <a:lnTo>
                      <a:pt x="2" y="538"/>
                    </a:lnTo>
                    <a:lnTo>
                      <a:pt x="2" y="522"/>
                    </a:lnTo>
                    <a:lnTo>
                      <a:pt x="8" y="510"/>
                    </a:lnTo>
                    <a:lnTo>
                      <a:pt x="26" y="496"/>
                    </a:lnTo>
                    <a:lnTo>
                      <a:pt x="40" y="494"/>
                    </a:lnTo>
                    <a:lnTo>
                      <a:pt x="22" y="486"/>
                    </a:lnTo>
                    <a:lnTo>
                      <a:pt x="12" y="474"/>
                    </a:lnTo>
                    <a:lnTo>
                      <a:pt x="56" y="438"/>
                    </a:lnTo>
                    <a:lnTo>
                      <a:pt x="64" y="424"/>
                    </a:lnTo>
                    <a:lnTo>
                      <a:pt x="40" y="406"/>
                    </a:lnTo>
                    <a:lnTo>
                      <a:pt x="50" y="396"/>
                    </a:lnTo>
                    <a:lnTo>
                      <a:pt x="42" y="382"/>
                    </a:lnTo>
                    <a:lnTo>
                      <a:pt x="32" y="372"/>
                    </a:lnTo>
                    <a:lnTo>
                      <a:pt x="40" y="352"/>
                    </a:lnTo>
                    <a:lnTo>
                      <a:pt x="34" y="336"/>
                    </a:lnTo>
                    <a:lnTo>
                      <a:pt x="24" y="318"/>
                    </a:lnTo>
                    <a:lnTo>
                      <a:pt x="40" y="302"/>
                    </a:lnTo>
                    <a:lnTo>
                      <a:pt x="16" y="288"/>
                    </a:lnTo>
                    <a:lnTo>
                      <a:pt x="20" y="266"/>
                    </a:lnTo>
                    <a:lnTo>
                      <a:pt x="30" y="256"/>
                    </a:lnTo>
                    <a:lnTo>
                      <a:pt x="40" y="254"/>
                    </a:lnTo>
                    <a:lnTo>
                      <a:pt x="40" y="248"/>
                    </a:lnTo>
                    <a:lnTo>
                      <a:pt x="62" y="244"/>
                    </a:lnTo>
                    <a:lnTo>
                      <a:pt x="80" y="244"/>
                    </a:lnTo>
                    <a:lnTo>
                      <a:pt x="86" y="254"/>
                    </a:lnTo>
                    <a:lnTo>
                      <a:pt x="96" y="258"/>
                    </a:lnTo>
                    <a:lnTo>
                      <a:pt x="134" y="260"/>
                    </a:lnTo>
                    <a:lnTo>
                      <a:pt x="162" y="274"/>
                    </a:lnTo>
                    <a:lnTo>
                      <a:pt x="188" y="290"/>
                    </a:lnTo>
                    <a:lnTo>
                      <a:pt x="218" y="306"/>
                    </a:lnTo>
                    <a:lnTo>
                      <a:pt x="220" y="324"/>
                    </a:lnTo>
                    <a:lnTo>
                      <a:pt x="202" y="340"/>
                    </a:lnTo>
                    <a:lnTo>
                      <a:pt x="172" y="348"/>
                    </a:lnTo>
                    <a:lnTo>
                      <a:pt x="146" y="338"/>
                    </a:lnTo>
                    <a:lnTo>
                      <a:pt x="116" y="332"/>
                    </a:lnTo>
                    <a:lnTo>
                      <a:pt x="94" y="324"/>
                    </a:lnTo>
                    <a:lnTo>
                      <a:pt x="76" y="316"/>
                    </a:lnTo>
                    <a:lnTo>
                      <a:pt x="90" y="334"/>
                    </a:lnTo>
                    <a:lnTo>
                      <a:pt x="106" y="342"/>
                    </a:lnTo>
                    <a:lnTo>
                      <a:pt x="114" y="348"/>
                    </a:lnTo>
                    <a:lnTo>
                      <a:pt x="116" y="360"/>
                    </a:lnTo>
                    <a:lnTo>
                      <a:pt x="122" y="386"/>
                    </a:lnTo>
                    <a:lnTo>
                      <a:pt x="132" y="388"/>
                    </a:lnTo>
                    <a:lnTo>
                      <a:pt x="148" y="402"/>
                    </a:lnTo>
                    <a:lnTo>
                      <a:pt x="168" y="402"/>
                    </a:lnTo>
                    <a:lnTo>
                      <a:pt x="170" y="392"/>
                    </a:lnTo>
                    <a:lnTo>
                      <a:pt x="158" y="388"/>
                    </a:lnTo>
                    <a:lnTo>
                      <a:pt x="148" y="376"/>
                    </a:lnTo>
                    <a:lnTo>
                      <a:pt x="156" y="366"/>
                    </a:lnTo>
                    <a:lnTo>
                      <a:pt x="168" y="376"/>
                    </a:lnTo>
                    <a:lnTo>
                      <a:pt x="180" y="380"/>
                    </a:lnTo>
                    <a:lnTo>
                      <a:pt x="206" y="386"/>
                    </a:lnTo>
                    <a:lnTo>
                      <a:pt x="206" y="376"/>
                    </a:lnTo>
                    <a:lnTo>
                      <a:pt x="196" y="364"/>
                    </a:lnTo>
                    <a:lnTo>
                      <a:pt x="208" y="352"/>
                    </a:lnTo>
                    <a:lnTo>
                      <a:pt x="226" y="342"/>
                    </a:lnTo>
                    <a:lnTo>
                      <a:pt x="236" y="334"/>
                    </a:lnTo>
                    <a:lnTo>
                      <a:pt x="264" y="342"/>
                    </a:lnTo>
                    <a:lnTo>
                      <a:pt x="270" y="318"/>
                    </a:lnTo>
                    <a:lnTo>
                      <a:pt x="262" y="310"/>
                    </a:lnTo>
                    <a:lnTo>
                      <a:pt x="266" y="288"/>
                    </a:lnTo>
                    <a:lnTo>
                      <a:pt x="258" y="280"/>
                    </a:lnTo>
                    <a:lnTo>
                      <a:pt x="292" y="278"/>
                    </a:lnTo>
                    <a:lnTo>
                      <a:pt x="304" y="292"/>
                    </a:lnTo>
                    <a:lnTo>
                      <a:pt x="304" y="300"/>
                    </a:lnTo>
                    <a:lnTo>
                      <a:pt x="288" y="300"/>
                    </a:lnTo>
                    <a:lnTo>
                      <a:pt x="278" y="310"/>
                    </a:lnTo>
                    <a:lnTo>
                      <a:pt x="294" y="324"/>
                    </a:lnTo>
                    <a:lnTo>
                      <a:pt x="318" y="326"/>
                    </a:lnTo>
                    <a:lnTo>
                      <a:pt x="328" y="302"/>
                    </a:lnTo>
                    <a:lnTo>
                      <a:pt x="386" y="280"/>
                    </a:lnTo>
                    <a:lnTo>
                      <a:pt x="396" y="282"/>
                    </a:lnTo>
                    <a:lnTo>
                      <a:pt x="408" y="270"/>
                    </a:lnTo>
                    <a:lnTo>
                      <a:pt x="420" y="266"/>
                    </a:lnTo>
                    <a:lnTo>
                      <a:pt x="416" y="284"/>
                    </a:lnTo>
                    <a:lnTo>
                      <a:pt x="436" y="284"/>
                    </a:lnTo>
                    <a:lnTo>
                      <a:pt x="440" y="276"/>
                    </a:lnTo>
                    <a:lnTo>
                      <a:pt x="476" y="278"/>
                    </a:lnTo>
                    <a:lnTo>
                      <a:pt x="500" y="264"/>
                    </a:lnTo>
                    <a:lnTo>
                      <a:pt x="504" y="274"/>
                    </a:lnTo>
                    <a:lnTo>
                      <a:pt x="502" y="282"/>
                    </a:lnTo>
                    <a:lnTo>
                      <a:pt x="512" y="282"/>
                    </a:lnTo>
                    <a:lnTo>
                      <a:pt x="516" y="274"/>
                    </a:lnTo>
                    <a:lnTo>
                      <a:pt x="532" y="264"/>
                    </a:lnTo>
                    <a:lnTo>
                      <a:pt x="520" y="248"/>
                    </a:lnTo>
                    <a:lnTo>
                      <a:pt x="498" y="240"/>
                    </a:lnTo>
                    <a:lnTo>
                      <a:pt x="498" y="226"/>
                    </a:lnTo>
                    <a:lnTo>
                      <a:pt x="506" y="224"/>
                    </a:lnTo>
                    <a:lnTo>
                      <a:pt x="526" y="242"/>
                    </a:lnTo>
                    <a:lnTo>
                      <a:pt x="558" y="244"/>
                    </a:lnTo>
                    <a:lnTo>
                      <a:pt x="592" y="256"/>
                    </a:lnTo>
                    <a:lnTo>
                      <a:pt x="620" y="268"/>
                    </a:lnTo>
                    <a:lnTo>
                      <a:pt x="650" y="284"/>
                    </a:lnTo>
                    <a:lnTo>
                      <a:pt x="658" y="270"/>
                    </a:lnTo>
                    <a:lnTo>
                      <a:pt x="644" y="256"/>
                    </a:lnTo>
                    <a:lnTo>
                      <a:pt x="626" y="246"/>
                    </a:lnTo>
                    <a:lnTo>
                      <a:pt x="626" y="236"/>
                    </a:lnTo>
                    <a:lnTo>
                      <a:pt x="634" y="216"/>
                    </a:lnTo>
                    <a:lnTo>
                      <a:pt x="624" y="210"/>
                    </a:lnTo>
                    <a:lnTo>
                      <a:pt x="626" y="204"/>
                    </a:lnTo>
                    <a:lnTo>
                      <a:pt x="650" y="186"/>
                    </a:lnTo>
                    <a:lnTo>
                      <a:pt x="666" y="154"/>
                    </a:lnTo>
                    <a:lnTo>
                      <a:pt x="716" y="158"/>
                    </a:lnTo>
                    <a:lnTo>
                      <a:pt x="720" y="164"/>
                    </a:lnTo>
                    <a:lnTo>
                      <a:pt x="716" y="182"/>
                    </a:lnTo>
                    <a:lnTo>
                      <a:pt x="706" y="198"/>
                    </a:lnTo>
                    <a:lnTo>
                      <a:pt x="716" y="206"/>
                    </a:lnTo>
                    <a:lnTo>
                      <a:pt x="720" y="224"/>
                    </a:lnTo>
                    <a:lnTo>
                      <a:pt x="716" y="268"/>
                    </a:lnTo>
                    <a:lnTo>
                      <a:pt x="732" y="280"/>
                    </a:lnTo>
                    <a:lnTo>
                      <a:pt x="724" y="298"/>
                    </a:lnTo>
                    <a:lnTo>
                      <a:pt x="696" y="322"/>
                    </a:lnTo>
                    <a:lnTo>
                      <a:pt x="682" y="328"/>
                    </a:lnTo>
                    <a:lnTo>
                      <a:pt x="666" y="324"/>
                    </a:lnTo>
                    <a:lnTo>
                      <a:pt x="658" y="328"/>
                    </a:lnTo>
                    <a:lnTo>
                      <a:pt x="670" y="336"/>
                    </a:lnTo>
                    <a:lnTo>
                      <a:pt x="688" y="340"/>
                    </a:lnTo>
                    <a:lnTo>
                      <a:pt x="706" y="342"/>
                    </a:lnTo>
                    <a:lnTo>
                      <a:pt x="726" y="326"/>
                    </a:lnTo>
                    <a:lnTo>
                      <a:pt x="754" y="298"/>
                    </a:lnTo>
                    <a:lnTo>
                      <a:pt x="746" y="282"/>
                    </a:lnTo>
                    <a:lnTo>
                      <a:pt x="756" y="266"/>
                    </a:lnTo>
                    <a:lnTo>
                      <a:pt x="778" y="270"/>
                    </a:lnTo>
                    <a:lnTo>
                      <a:pt x="788" y="280"/>
                    </a:lnTo>
                    <a:lnTo>
                      <a:pt x="792" y="296"/>
                    </a:lnTo>
                    <a:lnTo>
                      <a:pt x="806" y="284"/>
                    </a:lnTo>
                    <a:lnTo>
                      <a:pt x="798" y="268"/>
                    </a:lnTo>
                    <a:lnTo>
                      <a:pt x="778" y="262"/>
                    </a:lnTo>
                    <a:lnTo>
                      <a:pt x="736" y="260"/>
                    </a:lnTo>
                    <a:lnTo>
                      <a:pt x="736" y="240"/>
                    </a:lnTo>
                    <a:lnTo>
                      <a:pt x="744" y="220"/>
                    </a:lnTo>
                    <a:lnTo>
                      <a:pt x="734" y="204"/>
                    </a:lnTo>
                    <a:lnTo>
                      <a:pt x="728" y="192"/>
                    </a:lnTo>
                    <a:lnTo>
                      <a:pt x="740" y="180"/>
                    </a:lnTo>
                    <a:lnTo>
                      <a:pt x="754" y="174"/>
                    </a:lnTo>
                    <a:lnTo>
                      <a:pt x="756" y="158"/>
                    </a:lnTo>
                    <a:lnTo>
                      <a:pt x="764" y="158"/>
                    </a:lnTo>
                    <a:lnTo>
                      <a:pt x="766" y="176"/>
                    </a:lnTo>
                    <a:lnTo>
                      <a:pt x="760" y="190"/>
                    </a:lnTo>
                    <a:lnTo>
                      <a:pt x="764" y="200"/>
                    </a:lnTo>
                    <a:lnTo>
                      <a:pt x="780" y="204"/>
                    </a:lnTo>
                    <a:lnTo>
                      <a:pt x="804" y="210"/>
                    </a:lnTo>
                    <a:lnTo>
                      <a:pt x="816" y="210"/>
                    </a:lnTo>
                    <a:lnTo>
                      <a:pt x="802" y="200"/>
                    </a:lnTo>
                    <a:lnTo>
                      <a:pt x="782" y="194"/>
                    </a:lnTo>
                    <a:lnTo>
                      <a:pt x="774" y="182"/>
                    </a:lnTo>
                    <a:lnTo>
                      <a:pt x="786" y="178"/>
                    </a:lnTo>
                    <a:lnTo>
                      <a:pt x="806" y="182"/>
                    </a:lnTo>
                    <a:lnTo>
                      <a:pt x="792" y="166"/>
                    </a:lnTo>
                    <a:lnTo>
                      <a:pt x="798" y="162"/>
                    </a:lnTo>
                    <a:lnTo>
                      <a:pt x="832" y="172"/>
                    </a:lnTo>
                    <a:lnTo>
                      <a:pt x="852" y="188"/>
                    </a:lnTo>
                    <a:lnTo>
                      <a:pt x="880" y="188"/>
                    </a:lnTo>
                    <a:lnTo>
                      <a:pt x="866" y="174"/>
                    </a:lnTo>
                    <a:lnTo>
                      <a:pt x="848" y="160"/>
                    </a:lnTo>
                    <a:lnTo>
                      <a:pt x="842" y="138"/>
                    </a:lnTo>
                    <a:lnTo>
                      <a:pt x="854" y="130"/>
                    </a:lnTo>
                    <a:lnTo>
                      <a:pt x="900" y="128"/>
                    </a:lnTo>
                    <a:lnTo>
                      <a:pt x="946" y="120"/>
                    </a:lnTo>
                    <a:lnTo>
                      <a:pt x="934" y="98"/>
                    </a:lnTo>
                    <a:lnTo>
                      <a:pt x="972" y="80"/>
                    </a:lnTo>
                    <a:lnTo>
                      <a:pt x="1056" y="52"/>
                    </a:lnTo>
                    <a:lnTo>
                      <a:pt x="1092" y="48"/>
                    </a:lnTo>
                    <a:lnTo>
                      <a:pt x="1126" y="52"/>
                    </a:lnTo>
                    <a:lnTo>
                      <a:pt x="1176" y="36"/>
                    </a:lnTo>
                    <a:lnTo>
                      <a:pt x="1172" y="20"/>
                    </a:lnTo>
                    <a:lnTo>
                      <a:pt x="1196" y="0"/>
                    </a:lnTo>
                    <a:lnTo>
                      <a:pt x="1230" y="2"/>
                    </a:lnTo>
                    <a:lnTo>
                      <a:pt x="1248" y="8"/>
                    </a:lnTo>
                    <a:lnTo>
                      <a:pt x="1226" y="20"/>
                    </a:lnTo>
                    <a:lnTo>
                      <a:pt x="1268" y="22"/>
                    </a:lnTo>
                    <a:lnTo>
                      <a:pt x="1260" y="36"/>
                    </a:lnTo>
                    <a:lnTo>
                      <a:pt x="1336" y="34"/>
                    </a:lnTo>
                    <a:lnTo>
                      <a:pt x="1364" y="52"/>
                    </a:lnTo>
                    <a:lnTo>
                      <a:pt x="1368" y="64"/>
                    </a:lnTo>
                    <a:lnTo>
                      <a:pt x="1360" y="84"/>
                    </a:lnTo>
                    <a:lnTo>
                      <a:pt x="1326" y="102"/>
                    </a:lnTo>
                    <a:lnTo>
                      <a:pt x="1290" y="122"/>
                    </a:lnTo>
                    <a:lnTo>
                      <a:pt x="1240" y="150"/>
                    </a:lnTo>
                    <a:lnTo>
                      <a:pt x="1244" y="154"/>
                    </a:lnTo>
                    <a:lnTo>
                      <a:pt x="1266" y="146"/>
                    </a:lnTo>
                    <a:lnTo>
                      <a:pt x="1308" y="134"/>
                    </a:lnTo>
                    <a:lnTo>
                      <a:pt x="1306" y="126"/>
                    </a:lnTo>
                    <a:lnTo>
                      <a:pt x="1316" y="116"/>
                    </a:lnTo>
                    <a:lnTo>
                      <a:pt x="1332" y="112"/>
                    </a:lnTo>
                    <a:lnTo>
                      <a:pt x="1336" y="122"/>
                    </a:lnTo>
                    <a:lnTo>
                      <a:pt x="1348" y="126"/>
                    </a:lnTo>
                    <a:lnTo>
                      <a:pt x="1366" y="138"/>
                    </a:lnTo>
                    <a:lnTo>
                      <a:pt x="1376" y="132"/>
                    </a:lnTo>
                    <a:lnTo>
                      <a:pt x="1450" y="134"/>
                    </a:lnTo>
                    <a:lnTo>
                      <a:pt x="1450" y="144"/>
                    </a:lnTo>
                    <a:lnTo>
                      <a:pt x="1522" y="152"/>
                    </a:lnTo>
                    <a:lnTo>
                      <a:pt x="1530" y="126"/>
                    </a:lnTo>
                    <a:lnTo>
                      <a:pt x="1544" y="128"/>
                    </a:lnTo>
                    <a:lnTo>
                      <a:pt x="1564" y="138"/>
                    </a:lnTo>
                    <a:lnTo>
                      <a:pt x="1596" y="136"/>
                    </a:lnTo>
                    <a:lnTo>
                      <a:pt x="1614" y="156"/>
                    </a:lnTo>
                    <a:lnTo>
                      <a:pt x="1618" y="174"/>
                    </a:lnTo>
                    <a:lnTo>
                      <a:pt x="1606" y="182"/>
                    </a:lnTo>
                    <a:lnTo>
                      <a:pt x="1628" y="208"/>
                    </a:lnTo>
                    <a:lnTo>
                      <a:pt x="1650" y="214"/>
                    </a:lnTo>
                    <a:lnTo>
                      <a:pt x="1670" y="184"/>
                    </a:lnTo>
                    <a:lnTo>
                      <a:pt x="1696" y="198"/>
                    </a:lnTo>
                    <a:lnTo>
                      <a:pt x="1720" y="190"/>
                    </a:lnTo>
                    <a:lnTo>
                      <a:pt x="1746" y="200"/>
                    </a:lnTo>
                    <a:lnTo>
                      <a:pt x="1768" y="192"/>
                    </a:lnTo>
                    <a:lnTo>
                      <a:pt x="1784" y="184"/>
                    </a:lnTo>
                    <a:lnTo>
                      <a:pt x="1782" y="166"/>
                    </a:lnTo>
                    <a:lnTo>
                      <a:pt x="1804" y="158"/>
                    </a:lnTo>
                    <a:lnTo>
                      <a:pt x="1872" y="162"/>
                    </a:lnTo>
                    <a:lnTo>
                      <a:pt x="1884" y="172"/>
                    </a:lnTo>
                    <a:lnTo>
                      <a:pt x="1890" y="176"/>
                    </a:lnTo>
                    <a:lnTo>
                      <a:pt x="1926" y="172"/>
                    </a:lnTo>
                    <a:lnTo>
                      <a:pt x="1942" y="180"/>
                    </a:lnTo>
                    <a:lnTo>
                      <a:pt x="1934" y="190"/>
                    </a:lnTo>
                    <a:lnTo>
                      <a:pt x="1948" y="196"/>
                    </a:lnTo>
                    <a:lnTo>
                      <a:pt x="1978" y="208"/>
                    </a:lnTo>
                    <a:lnTo>
                      <a:pt x="2030" y="210"/>
                    </a:lnTo>
                    <a:lnTo>
                      <a:pt x="2084" y="212"/>
                    </a:lnTo>
                    <a:lnTo>
                      <a:pt x="2106" y="224"/>
                    </a:lnTo>
                    <a:lnTo>
                      <a:pt x="2104" y="238"/>
                    </a:lnTo>
                    <a:lnTo>
                      <a:pt x="2108" y="246"/>
                    </a:lnTo>
                    <a:lnTo>
                      <a:pt x="2126" y="252"/>
                    </a:lnTo>
                    <a:lnTo>
                      <a:pt x="2140" y="246"/>
                    </a:lnTo>
                    <a:lnTo>
                      <a:pt x="2206" y="250"/>
                    </a:lnTo>
                    <a:lnTo>
                      <a:pt x="2214" y="250"/>
                    </a:lnTo>
                    <a:lnTo>
                      <a:pt x="2230" y="242"/>
                    </a:lnTo>
                    <a:lnTo>
                      <a:pt x="2236" y="244"/>
                    </a:lnTo>
                    <a:lnTo>
                      <a:pt x="2236" y="256"/>
                    </a:lnTo>
                    <a:lnTo>
                      <a:pt x="2254" y="270"/>
                    </a:lnTo>
                    <a:lnTo>
                      <a:pt x="2274" y="272"/>
                    </a:lnTo>
                    <a:lnTo>
                      <a:pt x="2280" y="264"/>
                    </a:lnTo>
                    <a:lnTo>
                      <a:pt x="2274" y="252"/>
                    </a:lnTo>
                    <a:lnTo>
                      <a:pt x="2272" y="234"/>
                    </a:lnTo>
                    <a:lnTo>
                      <a:pt x="2284" y="232"/>
                    </a:lnTo>
                    <a:lnTo>
                      <a:pt x="2302" y="240"/>
                    </a:lnTo>
                    <a:lnTo>
                      <a:pt x="2334" y="240"/>
                    </a:lnTo>
                    <a:lnTo>
                      <a:pt x="2372" y="246"/>
                    </a:lnTo>
                    <a:lnTo>
                      <a:pt x="2416" y="262"/>
                    </a:lnTo>
                    <a:lnTo>
                      <a:pt x="2442" y="276"/>
                    </a:lnTo>
                    <a:lnTo>
                      <a:pt x="2488" y="296"/>
                    </a:lnTo>
                    <a:lnTo>
                      <a:pt x="2496" y="308"/>
                    </a:lnTo>
                    <a:lnTo>
                      <a:pt x="2502" y="320"/>
                    </a:lnTo>
                    <a:lnTo>
                      <a:pt x="2512" y="336"/>
                    </a:lnTo>
                    <a:lnTo>
                      <a:pt x="2520" y="332"/>
                    </a:lnTo>
                    <a:lnTo>
                      <a:pt x="2514" y="314"/>
                    </a:lnTo>
                    <a:lnTo>
                      <a:pt x="2530" y="316"/>
                    </a:lnTo>
                    <a:lnTo>
                      <a:pt x="2550" y="320"/>
                    </a:lnTo>
                    <a:lnTo>
                      <a:pt x="2568" y="332"/>
                    </a:lnTo>
                    <a:lnTo>
                      <a:pt x="2580" y="344"/>
                    </a:lnTo>
                    <a:lnTo>
                      <a:pt x="2568" y="356"/>
                    </a:lnTo>
                    <a:lnTo>
                      <a:pt x="2542" y="362"/>
                    </a:lnTo>
                    <a:lnTo>
                      <a:pt x="2538" y="376"/>
                    </a:lnTo>
                    <a:lnTo>
                      <a:pt x="2530" y="394"/>
                    </a:lnTo>
                    <a:lnTo>
                      <a:pt x="2502" y="380"/>
                    </a:lnTo>
                    <a:lnTo>
                      <a:pt x="2486" y="374"/>
                    </a:lnTo>
                    <a:lnTo>
                      <a:pt x="2488" y="358"/>
                    </a:lnTo>
                    <a:lnTo>
                      <a:pt x="2446" y="360"/>
                    </a:lnTo>
                    <a:lnTo>
                      <a:pt x="2440" y="340"/>
                    </a:lnTo>
                    <a:lnTo>
                      <a:pt x="2426" y="342"/>
                    </a:lnTo>
                    <a:lnTo>
                      <a:pt x="2424" y="356"/>
                    </a:lnTo>
                    <a:lnTo>
                      <a:pt x="2430" y="362"/>
                    </a:lnTo>
                    <a:lnTo>
                      <a:pt x="2412" y="378"/>
                    </a:lnTo>
                    <a:lnTo>
                      <a:pt x="2392" y="380"/>
                    </a:lnTo>
                    <a:lnTo>
                      <a:pt x="2378" y="378"/>
                    </a:lnTo>
                    <a:lnTo>
                      <a:pt x="2370" y="372"/>
                    </a:lnTo>
                    <a:lnTo>
                      <a:pt x="2368" y="380"/>
                    </a:lnTo>
                    <a:lnTo>
                      <a:pt x="2382" y="386"/>
                    </a:lnTo>
                    <a:lnTo>
                      <a:pt x="2396" y="394"/>
                    </a:lnTo>
                    <a:lnTo>
                      <a:pt x="2402" y="412"/>
                    </a:lnTo>
                    <a:lnTo>
                      <a:pt x="2414" y="430"/>
                    </a:lnTo>
                    <a:lnTo>
                      <a:pt x="2400" y="438"/>
                    </a:lnTo>
                    <a:lnTo>
                      <a:pt x="2374" y="428"/>
                    </a:lnTo>
                    <a:lnTo>
                      <a:pt x="2362" y="438"/>
                    </a:lnTo>
                    <a:lnTo>
                      <a:pt x="2326" y="454"/>
                    </a:lnTo>
                    <a:lnTo>
                      <a:pt x="2306" y="464"/>
                    </a:lnTo>
                    <a:lnTo>
                      <a:pt x="2266" y="496"/>
                    </a:lnTo>
                    <a:lnTo>
                      <a:pt x="2252" y="484"/>
                    </a:lnTo>
                    <a:lnTo>
                      <a:pt x="2222" y="484"/>
                    </a:lnTo>
                    <a:lnTo>
                      <a:pt x="2206" y="500"/>
                    </a:lnTo>
                    <a:lnTo>
                      <a:pt x="2202" y="484"/>
                    </a:lnTo>
                    <a:lnTo>
                      <a:pt x="2192" y="484"/>
                    </a:lnTo>
                    <a:lnTo>
                      <a:pt x="2188" y="496"/>
                    </a:lnTo>
                    <a:lnTo>
                      <a:pt x="2160" y="496"/>
                    </a:lnTo>
                    <a:lnTo>
                      <a:pt x="2136" y="534"/>
                    </a:lnTo>
                    <a:lnTo>
                      <a:pt x="2136" y="546"/>
                    </a:lnTo>
                    <a:lnTo>
                      <a:pt x="2152" y="546"/>
                    </a:lnTo>
                    <a:lnTo>
                      <a:pt x="2148" y="564"/>
                    </a:lnTo>
                    <a:lnTo>
                      <a:pt x="2154" y="580"/>
                    </a:lnTo>
                    <a:lnTo>
                      <a:pt x="2136" y="586"/>
                    </a:lnTo>
                    <a:lnTo>
                      <a:pt x="2130" y="600"/>
                    </a:lnTo>
                    <a:lnTo>
                      <a:pt x="2136" y="618"/>
                    </a:lnTo>
                    <a:lnTo>
                      <a:pt x="2112" y="626"/>
                    </a:lnTo>
                    <a:lnTo>
                      <a:pt x="2104" y="634"/>
                    </a:lnTo>
                    <a:lnTo>
                      <a:pt x="2104" y="640"/>
                    </a:lnTo>
                    <a:lnTo>
                      <a:pt x="2106" y="644"/>
                    </a:lnTo>
                    <a:lnTo>
                      <a:pt x="2104" y="648"/>
                    </a:lnTo>
                    <a:lnTo>
                      <a:pt x="2080" y="656"/>
                    </a:lnTo>
                    <a:lnTo>
                      <a:pt x="2080" y="670"/>
                    </a:lnTo>
                    <a:lnTo>
                      <a:pt x="2050" y="700"/>
                    </a:lnTo>
                    <a:lnTo>
                      <a:pt x="2046" y="668"/>
                    </a:lnTo>
                    <a:lnTo>
                      <a:pt x="2034" y="618"/>
                    </a:lnTo>
                    <a:lnTo>
                      <a:pt x="2034" y="582"/>
                    </a:lnTo>
                    <a:lnTo>
                      <a:pt x="2046" y="568"/>
                    </a:lnTo>
                    <a:lnTo>
                      <a:pt x="2058" y="546"/>
                    </a:lnTo>
                    <a:lnTo>
                      <a:pt x="2074" y="542"/>
                    </a:lnTo>
                    <a:lnTo>
                      <a:pt x="2116" y="502"/>
                    </a:lnTo>
                    <a:lnTo>
                      <a:pt x="2148" y="480"/>
                    </a:lnTo>
                    <a:lnTo>
                      <a:pt x="2158" y="476"/>
                    </a:lnTo>
                    <a:lnTo>
                      <a:pt x="2174" y="440"/>
                    </a:lnTo>
                    <a:lnTo>
                      <a:pt x="2182" y="436"/>
                    </a:lnTo>
                    <a:lnTo>
                      <a:pt x="2166" y="430"/>
                    </a:lnTo>
                    <a:lnTo>
                      <a:pt x="2160" y="432"/>
                    </a:lnTo>
                    <a:lnTo>
                      <a:pt x="2154" y="438"/>
                    </a:lnTo>
                    <a:lnTo>
                      <a:pt x="2154" y="456"/>
                    </a:lnTo>
                    <a:lnTo>
                      <a:pt x="2140" y="456"/>
                    </a:lnTo>
                    <a:lnTo>
                      <a:pt x="2108" y="476"/>
                    </a:lnTo>
                    <a:lnTo>
                      <a:pt x="2100" y="468"/>
                    </a:lnTo>
                    <a:lnTo>
                      <a:pt x="2108" y="452"/>
                    </a:lnTo>
                    <a:lnTo>
                      <a:pt x="2098" y="456"/>
                    </a:lnTo>
                    <a:lnTo>
                      <a:pt x="2058" y="456"/>
                    </a:lnTo>
                    <a:lnTo>
                      <a:pt x="2020" y="486"/>
                    </a:lnTo>
                    <a:lnTo>
                      <a:pt x="2012" y="502"/>
                    </a:lnTo>
                    <a:lnTo>
                      <a:pt x="2016" y="506"/>
                    </a:lnTo>
                    <a:lnTo>
                      <a:pt x="2026" y="516"/>
                    </a:lnTo>
                    <a:lnTo>
                      <a:pt x="2010" y="516"/>
                    </a:lnTo>
                    <a:lnTo>
                      <a:pt x="1994" y="518"/>
                    </a:lnTo>
                    <a:lnTo>
                      <a:pt x="1964" y="520"/>
                    </a:lnTo>
                    <a:lnTo>
                      <a:pt x="1972" y="512"/>
                    </a:lnTo>
                    <a:lnTo>
                      <a:pt x="1966" y="504"/>
                    </a:lnTo>
                    <a:lnTo>
                      <a:pt x="1944" y="502"/>
                    </a:lnTo>
                    <a:lnTo>
                      <a:pt x="1930" y="504"/>
                    </a:lnTo>
                    <a:lnTo>
                      <a:pt x="1924" y="512"/>
                    </a:lnTo>
                    <a:lnTo>
                      <a:pt x="1894" y="510"/>
                    </a:lnTo>
                    <a:lnTo>
                      <a:pt x="1880" y="512"/>
                    </a:lnTo>
                    <a:lnTo>
                      <a:pt x="1828" y="512"/>
                    </a:lnTo>
                    <a:lnTo>
                      <a:pt x="1712" y="612"/>
                    </a:lnTo>
                    <a:lnTo>
                      <a:pt x="1714" y="622"/>
                    </a:lnTo>
                    <a:lnTo>
                      <a:pt x="1734" y="620"/>
                    </a:lnTo>
                    <a:lnTo>
                      <a:pt x="1736" y="636"/>
                    </a:lnTo>
                    <a:lnTo>
                      <a:pt x="1746" y="624"/>
                    </a:lnTo>
                    <a:lnTo>
                      <a:pt x="1756" y="640"/>
                    </a:lnTo>
                    <a:lnTo>
                      <a:pt x="1770" y="628"/>
                    </a:lnTo>
                    <a:lnTo>
                      <a:pt x="1792" y="632"/>
                    </a:lnTo>
                    <a:lnTo>
                      <a:pt x="1808" y="652"/>
                    </a:lnTo>
                    <a:lnTo>
                      <a:pt x="1804" y="674"/>
                    </a:lnTo>
                    <a:lnTo>
                      <a:pt x="1796" y="696"/>
                    </a:lnTo>
                    <a:lnTo>
                      <a:pt x="1794" y="728"/>
                    </a:lnTo>
                    <a:lnTo>
                      <a:pt x="1788" y="746"/>
                    </a:lnTo>
                    <a:lnTo>
                      <a:pt x="1728" y="820"/>
                    </a:lnTo>
                    <a:lnTo>
                      <a:pt x="1710" y="842"/>
                    </a:lnTo>
                    <a:lnTo>
                      <a:pt x="1696" y="852"/>
                    </a:lnTo>
                    <a:lnTo>
                      <a:pt x="1678" y="860"/>
                    </a:lnTo>
                    <a:lnTo>
                      <a:pt x="1664" y="852"/>
                    </a:lnTo>
                    <a:lnTo>
                      <a:pt x="1646" y="856"/>
                    </a:lnTo>
                    <a:lnTo>
                      <a:pt x="1646" y="820"/>
                    </a:lnTo>
                    <a:lnTo>
                      <a:pt x="1660" y="810"/>
                    </a:lnTo>
                    <a:lnTo>
                      <a:pt x="1666" y="816"/>
                    </a:lnTo>
                    <a:lnTo>
                      <a:pt x="1678" y="814"/>
                    </a:lnTo>
                    <a:lnTo>
                      <a:pt x="1690" y="792"/>
                    </a:lnTo>
                    <a:lnTo>
                      <a:pt x="1696" y="770"/>
                    </a:lnTo>
                    <a:lnTo>
                      <a:pt x="1704" y="766"/>
                    </a:lnTo>
                    <a:lnTo>
                      <a:pt x="1702" y="752"/>
                    </a:lnTo>
                    <a:lnTo>
                      <a:pt x="1686" y="754"/>
                    </a:lnTo>
                    <a:lnTo>
                      <a:pt x="1672" y="756"/>
                    </a:lnTo>
                    <a:lnTo>
                      <a:pt x="1666" y="764"/>
                    </a:lnTo>
                    <a:lnTo>
                      <a:pt x="1644" y="762"/>
                    </a:lnTo>
                    <a:lnTo>
                      <a:pt x="1640" y="742"/>
                    </a:lnTo>
                    <a:lnTo>
                      <a:pt x="1610" y="726"/>
                    </a:lnTo>
                    <a:lnTo>
                      <a:pt x="1594" y="726"/>
                    </a:lnTo>
                    <a:lnTo>
                      <a:pt x="1572" y="674"/>
                    </a:lnTo>
                    <a:lnTo>
                      <a:pt x="1560" y="654"/>
                    </a:lnTo>
                    <a:lnTo>
                      <a:pt x="1530" y="642"/>
                    </a:lnTo>
                    <a:lnTo>
                      <a:pt x="1486" y="646"/>
                    </a:lnTo>
                    <a:lnTo>
                      <a:pt x="1472" y="652"/>
                    </a:lnTo>
                    <a:lnTo>
                      <a:pt x="1470" y="660"/>
                    </a:lnTo>
                    <a:lnTo>
                      <a:pt x="1482" y="662"/>
                    </a:lnTo>
                    <a:lnTo>
                      <a:pt x="1482" y="676"/>
                    </a:lnTo>
                    <a:lnTo>
                      <a:pt x="1472" y="682"/>
                    </a:lnTo>
                    <a:lnTo>
                      <a:pt x="1462" y="700"/>
                    </a:lnTo>
                    <a:lnTo>
                      <a:pt x="1458" y="716"/>
                    </a:lnTo>
                    <a:lnTo>
                      <a:pt x="1446" y="718"/>
                    </a:lnTo>
                    <a:lnTo>
                      <a:pt x="1436" y="728"/>
                    </a:lnTo>
                    <a:lnTo>
                      <a:pt x="1418" y="718"/>
                    </a:lnTo>
                    <a:lnTo>
                      <a:pt x="1394" y="716"/>
                    </a:lnTo>
                    <a:lnTo>
                      <a:pt x="1386" y="710"/>
                    </a:lnTo>
                    <a:lnTo>
                      <a:pt x="1376" y="712"/>
                    </a:lnTo>
                    <a:lnTo>
                      <a:pt x="1358" y="726"/>
                    </a:lnTo>
                    <a:lnTo>
                      <a:pt x="1328" y="732"/>
                    </a:lnTo>
                    <a:lnTo>
                      <a:pt x="1310" y="734"/>
                    </a:lnTo>
                    <a:lnTo>
                      <a:pt x="1288" y="732"/>
                    </a:lnTo>
                    <a:lnTo>
                      <a:pt x="1282" y="726"/>
                    </a:lnTo>
                    <a:lnTo>
                      <a:pt x="1276" y="718"/>
                    </a:lnTo>
                    <a:lnTo>
                      <a:pt x="1266" y="716"/>
                    </a:lnTo>
                    <a:lnTo>
                      <a:pt x="1260" y="710"/>
                    </a:lnTo>
                    <a:lnTo>
                      <a:pt x="1236" y="706"/>
                    </a:lnTo>
                    <a:lnTo>
                      <a:pt x="1222" y="714"/>
                    </a:lnTo>
                    <a:lnTo>
                      <a:pt x="1196" y="710"/>
                    </a:lnTo>
                    <a:lnTo>
                      <a:pt x="1186" y="698"/>
                    </a:lnTo>
                    <a:lnTo>
                      <a:pt x="1184" y="688"/>
                    </a:lnTo>
                    <a:lnTo>
                      <a:pt x="1160" y="680"/>
                    </a:lnTo>
                    <a:lnTo>
                      <a:pt x="1132" y="674"/>
                    </a:lnTo>
                    <a:lnTo>
                      <a:pt x="1114" y="692"/>
                    </a:lnTo>
                    <a:lnTo>
                      <a:pt x="1126" y="706"/>
                    </a:lnTo>
                    <a:lnTo>
                      <a:pt x="1124" y="714"/>
                    </a:lnTo>
                    <a:lnTo>
                      <a:pt x="1112" y="724"/>
                    </a:lnTo>
                    <a:lnTo>
                      <a:pt x="1104" y="718"/>
                    </a:lnTo>
                    <a:lnTo>
                      <a:pt x="1072" y="718"/>
                    </a:lnTo>
                    <a:lnTo>
                      <a:pt x="1062" y="706"/>
                    </a:lnTo>
                    <a:lnTo>
                      <a:pt x="1042" y="702"/>
                    </a:lnTo>
                    <a:lnTo>
                      <a:pt x="1024" y="700"/>
                    </a:lnTo>
                    <a:lnTo>
                      <a:pt x="990" y="718"/>
                    </a:lnTo>
                    <a:lnTo>
                      <a:pt x="982" y="726"/>
                    </a:lnTo>
                    <a:lnTo>
                      <a:pt x="968" y="728"/>
                    </a:lnTo>
                    <a:lnTo>
                      <a:pt x="960" y="736"/>
                    </a:lnTo>
                    <a:lnTo>
                      <a:pt x="944" y="736"/>
                    </a:lnTo>
                    <a:lnTo>
                      <a:pt x="940" y="722"/>
                    </a:lnTo>
                    <a:lnTo>
                      <a:pt x="918" y="720"/>
                    </a:lnTo>
                    <a:lnTo>
                      <a:pt x="904" y="710"/>
                    </a:lnTo>
                    <a:lnTo>
                      <a:pt x="894" y="696"/>
                    </a:lnTo>
                    <a:lnTo>
                      <a:pt x="866" y="700"/>
                    </a:lnTo>
                    <a:lnTo>
                      <a:pt x="844" y="688"/>
                    </a:lnTo>
                    <a:lnTo>
                      <a:pt x="840" y="696"/>
                    </a:lnTo>
                    <a:lnTo>
                      <a:pt x="832" y="696"/>
                    </a:lnTo>
                    <a:lnTo>
                      <a:pt x="818" y="672"/>
                    </a:lnTo>
                    <a:lnTo>
                      <a:pt x="802" y="648"/>
                    </a:lnTo>
                    <a:lnTo>
                      <a:pt x="784" y="636"/>
                    </a:lnTo>
                    <a:lnTo>
                      <a:pt x="782" y="626"/>
                    </a:lnTo>
                    <a:lnTo>
                      <a:pt x="760" y="632"/>
                    </a:lnTo>
                    <a:lnTo>
                      <a:pt x="742" y="642"/>
                    </a:lnTo>
                    <a:lnTo>
                      <a:pt x="722" y="632"/>
                    </a:lnTo>
                    <a:lnTo>
                      <a:pt x="702" y="626"/>
                    </a:lnTo>
                    <a:lnTo>
                      <a:pt x="692" y="620"/>
                    </a:lnTo>
                    <a:lnTo>
                      <a:pt x="688" y="606"/>
                    </a:lnTo>
                    <a:lnTo>
                      <a:pt x="668" y="604"/>
                    </a:lnTo>
                    <a:lnTo>
                      <a:pt x="646" y="608"/>
                    </a:lnTo>
                    <a:lnTo>
                      <a:pt x="558" y="632"/>
                    </a:lnTo>
                    <a:lnTo>
                      <a:pt x="536" y="634"/>
                    </a:lnTo>
                    <a:lnTo>
                      <a:pt x="540" y="644"/>
                    </a:lnTo>
                    <a:lnTo>
                      <a:pt x="544" y="652"/>
                    </a:lnTo>
                    <a:lnTo>
                      <a:pt x="532" y="656"/>
                    </a:lnTo>
                    <a:lnTo>
                      <a:pt x="530" y="666"/>
                    </a:lnTo>
                    <a:lnTo>
                      <a:pt x="524" y="672"/>
                    </a:lnTo>
                    <a:lnTo>
                      <a:pt x="518" y="680"/>
                    </a:lnTo>
                    <a:lnTo>
                      <a:pt x="532" y="684"/>
                    </a:lnTo>
                    <a:lnTo>
                      <a:pt x="540" y="692"/>
                    </a:lnTo>
                    <a:lnTo>
                      <a:pt x="530" y="702"/>
                    </a:lnTo>
                    <a:lnTo>
                      <a:pt x="504" y="704"/>
                    </a:lnTo>
                    <a:lnTo>
                      <a:pt x="494" y="694"/>
                    </a:lnTo>
                    <a:lnTo>
                      <a:pt x="476" y="694"/>
                    </a:lnTo>
                    <a:lnTo>
                      <a:pt x="454" y="704"/>
                    </a:lnTo>
                    <a:lnTo>
                      <a:pt x="438" y="702"/>
                    </a:lnTo>
                    <a:lnTo>
                      <a:pt x="416" y="688"/>
                    </a:lnTo>
                    <a:lnTo>
                      <a:pt x="380" y="682"/>
                    </a:lnTo>
                    <a:lnTo>
                      <a:pt x="364" y="688"/>
                    </a:lnTo>
                    <a:lnTo>
                      <a:pt x="340" y="706"/>
                    </a:lnTo>
                    <a:lnTo>
                      <a:pt x="338" y="718"/>
                    </a:lnTo>
                    <a:lnTo>
                      <a:pt x="330" y="722"/>
                    </a:lnTo>
                    <a:lnTo>
                      <a:pt x="322" y="706"/>
                    </a:lnTo>
                    <a:lnTo>
                      <a:pt x="310" y="720"/>
                    </a:lnTo>
                    <a:lnTo>
                      <a:pt x="304" y="744"/>
                    </a:lnTo>
                    <a:lnTo>
                      <a:pt x="314" y="758"/>
                    </a:lnTo>
                    <a:lnTo>
                      <a:pt x="328" y="762"/>
                    </a:lnTo>
                    <a:lnTo>
                      <a:pt x="340" y="778"/>
                    </a:lnTo>
                    <a:lnTo>
                      <a:pt x="344" y="792"/>
                    </a:lnTo>
                    <a:close/>
                  </a:path>
                </a:pathLst>
              </a:custGeom>
              <a:grpFill/>
              <a:ln w="793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ea typeface="ＭＳ Ｐゴシック" charset="-128"/>
                </a:endParaRPr>
              </a:p>
            </p:txBody>
          </p:sp>
          <p:grpSp>
            <p:nvGrpSpPr>
              <p:cNvPr id="4" name="Groupe 278"/>
              <p:cNvGrpSpPr/>
              <p:nvPr/>
            </p:nvGrpSpPr>
            <p:grpSpPr>
              <a:xfrm>
                <a:off x="69850" y="1214438"/>
                <a:ext cx="8812213" cy="4429125"/>
                <a:chOff x="69850" y="1214438"/>
                <a:chExt cx="8812213" cy="4429125"/>
              </a:xfrm>
              <a:grpFill/>
            </p:grpSpPr>
            <p:sp>
              <p:nvSpPr>
                <p:cNvPr id="44" name="Freeform 2"/>
                <p:cNvSpPr>
                  <a:spLocks/>
                </p:cNvSpPr>
                <p:nvPr/>
              </p:nvSpPr>
              <p:spPr bwMode="auto">
                <a:xfrm>
                  <a:off x="3679825" y="2090738"/>
                  <a:ext cx="263525" cy="130175"/>
                </a:xfrm>
                <a:custGeom>
                  <a:avLst/>
                  <a:gdLst/>
                  <a:ahLst/>
                  <a:cxnLst>
                    <a:cxn ang="0">
                      <a:pos x="14" y="28"/>
                    </a:cxn>
                    <a:cxn ang="0">
                      <a:pos x="0" y="28"/>
                    </a:cxn>
                    <a:cxn ang="0">
                      <a:pos x="6" y="18"/>
                    </a:cxn>
                    <a:cxn ang="0">
                      <a:pos x="10" y="10"/>
                    </a:cxn>
                    <a:cxn ang="0">
                      <a:pos x="20" y="2"/>
                    </a:cxn>
                    <a:cxn ang="0">
                      <a:pos x="30" y="6"/>
                    </a:cxn>
                    <a:cxn ang="0">
                      <a:pos x="42" y="14"/>
                    </a:cxn>
                    <a:cxn ang="0">
                      <a:pos x="44" y="24"/>
                    </a:cxn>
                    <a:cxn ang="0">
                      <a:pos x="48" y="28"/>
                    </a:cxn>
                    <a:cxn ang="0">
                      <a:pos x="54" y="24"/>
                    </a:cxn>
                    <a:cxn ang="0">
                      <a:pos x="58" y="18"/>
                    </a:cxn>
                    <a:cxn ang="0">
                      <a:pos x="64" y="12"/>
                    </a:cxn>
                    <a:cxn ang="0">
                      <a:pos x="68" y="16"/>
                    </a:cxn>
                    <a:cxn ang="0">
                      <a:pos x="72" y="22"/>
                    </a:cxn>
                    <a:cxn ang="0">
                      <a:pos x="80" y="14"/>
                    </a:cxn>
                    <a:cxn ang="0">
                      <a:pos x="86" y="8"/>
                    </a:cxn>
                    <a:cxn ang="0">
                      <a:pos x="92" y="12"/>
                    </a:cxn>
                    <a:cxn ang="0">
                      <a:pos x="104" y="14"/>
                    </a:cxn>
                    <a:cxn ang="0">
                      <a:pos x="118" y="8"/>
                    </a:cxn>
                    <a:cxn ang="0">
                      <a:pos x="128" y="0"/>
                    </a:cxn>
                    <a:cxn ang="0">
                      <a:pos x="140" y="12"/>
                    </a:cxn>
                    <a:cxn ang="0">
                      <a:pos x="150" y="16"/>
                    </a:cxn>
                    <a:cxn ang="0">
                      <a:pos x="158" y="24"/>
                    </a:cxn>
                    <a:cxn ang="0">
                      <a:pos x="166" y="34"/>
                    </a:cxn>
                    <a:cxn ang="0">
                      <a:pos x="166" y="42"/>
                    </a:cxn>
                    <a:cxn ang="0">
                      <a:pos x="156" y="50"/>
                    </a:cxn>
                    <a:cxn ang="0">
                      <a:pos x="140" y="60"/>
                    </a:cxn>
                    <a:cxn ang="0">
                      <a:pos x="120" y="68"/>
                    </a:cxn>
                    <a:cxn ang="0">
                      <a:pos x="102" y="74"/>
                    </a:cxn>
                    <a:cxn ang="0">
                      <a:pos x="88" y="82"/>
                    </a:cxn>
                    <a:cxn ang="0">
                      <a:pos x="74" y="82"/>
                    </a:cxn>
                    <a:cxn ang="0">
                      <a:pos x="58" y="76"/>
                    </a:cxn>
                    <a:cxn ang="0">
                      <a:pos x="48" y="70"/>
                    </a:cxn>
                    <a:cxn ang="0">
                      <a:pos x="18" y="70"/>
                    </a:cxn>
                    <a:cxn ang="0">
                      <a:pos x="32" y="62"/>
                    </a:cxn>
                    <a:cxn ang="0">
                      <a:pos x="34" y="52"/>
                    </a:cxn>
                    <a:cxn ang="0">
                      <a:pos x="26" y="48"/>
                    </a:cxn>
                    <a:cxn ang="0">
                      <a:pos x="14" y="46"/>
                    </a:cxn>
                    <a:cxn ang="0">
                      <a:pos x="2" y="44"/>
                    </a:cxn>
                    <a:cxn ang="0">
                      <a:pos x="18" y="38"/>
                    </a:cxn>
                    <a:cxn ang="0">
                      <a:pos x="30" y="32"/>
                    </a:cxn>
                    <a:cxn ang="0">
                      <a:pos x="24" y="28"/>
                    </a:cxn>
                    <a:cxn ang="0">
                      <a:pos x="14" y="28"/>
                    </a:cxn>
                  </a:cxnLst>
                  <a:rect l="0" t="0" r="r" b="b"/>
                  <a:pathLst>
                    <a:path w="166" h="82">
                      <a:moveTo>
                        <a:pt x="14" y="28"/>
                      </a:moveTo>
                      <a:lnTo>
                        <a:pt x="0" y="28"/>
                      </a:lnTo>
                      <a:lnTo>
                        <a:pt x="6" y="18"/>
                      </a:lnTo>
                      <a:lnTo>
                        <a:pt x="10" y="10"/>
                      </a:lnTo>
                      <a:lnTo>
                        <a:pt x="20" y="2"/>
                      </a:lnTo>
                      <a:lnTo>
                        <a:pt x="30" y="6"/>
                      </a:lnTo>
                      <a:lnTo>
                        <a:pt x="42" y="14"/>
                      </a:lnTo>
                      <a:lnTo>
                        <a:pt x="44" y="24"/>
                      </a:lnTo>
                      <a:lnTo>
                        <a:pt x="48" y="28"/>
                      </a:lnTo>
                      <a:lnTo>
                        <a:pt x="54" y="24"/>
                      </a:lnTo>
                      <a:lnTo>
                        <a:pt x="58" y="18"/>
                      </a:lnTo>
                      <a:lnTo>
                        <a:pt x="64" y="12"/>
                      </a:lnTo>
                      <a:lnTo>
                        <a:pt x="68" y="16"/>
                      </a:lnTo>
                      <a:lnTo>
                        <a:pt x="72" y="22"/>
                      </a:lnTo>
                      <a:lnTo>
                        <a:pt x="80" y="14"/>
                      </a:lnTo>
                      <a:lnTo>
                        <a:pt x="86" y="8"/>
                      </a:lnTo>
                      <a:lnTo>
                        <a:pt x="92" y="12"/>
                      </a:lnTo>
                      <a:lnTo>
                        <a:pt x="104" y="14"/>
                      </a:lnTo>
                      <a:lnTo>
                        <a:pt x="118" y="8"/>
                      </a:lnTo>
                      <a:lnTo>
                        <a:pt x="128" y="0"/>
                      </a:lnTo>
                      <a:lnTo>
                        <a:pt x="140" y="12"/>
                      </a:lnTo>
                      <a:lnTo>
                        <a:pt x="150" y="16"/>
                      </a:lnTo>
                      <a:lnTo>
                        <a:pt x="158" y="24"/>
                      </a:lnTo>
                      <a:lnTo>
                        <a:pt x="166" y="34"/>
                      </a:lnTo>
                      <a:lnTo>
                        <a:pt x="166" y="42"/>
                      </a:lnTo>
                      <a:lnTo>
                        <a:pt x="156" y="50"/>
                      </a:lnTo>
                      <a:lnTo>
                        <a:pt x="140" y="60"/>
                      </a:lnTo>
                      <a:lnTo>
                        <a:pt x="120" y="68"/>
                      </a:lnTo>
                      <a:lnTo>
                        <a:pt x="102" y="74"/>
                      </a:lnTo>
                      <a:lnTo>
                        <a:pt x="88" y="82"/>
                      </a:lnTo>
                      <a:lnTo>
                        <a:pt x="74" y="82"/>
                      </a:lnTo>
                      <a:lnTo>
                        <a:pt x="58" y="76"/>
                      </a:lnTo>
                      <a:lnTo>
                        <a:pt x="48" y="70"/>
                      </a:lnTo>
                      <a:lnTo>
                        <a:pt x="18" y="70"/>
                      </a:lnTo>
                      <a:lnTo>
                        <a:pt x="32" y="62"/>
                      </a:lnTo>
                      <a:lnTo>
                        <a:pt x="34" y="52"/>
                      </a:lnTo>
                      <a:lnTo>
                        <a:pt x="26" y="48"/>
                      </a:lnTo>
                      <a:lnTo>
                        <a:pt x="14" y="46"/>
                      </a:lnTo>
                      <a:lnTo>
                        <a:pt x="2" y="44"/>
                      </a:lnTo>
                      <a:lnTo>
                        <a:pt x="18" y="38"/>
                      </a:lnTo>
                      <a:lnTo>
                        <a:pt x="30" y="32"/>
                      </a:lnTo>
                      <a:lnTo>
                        <a:pt x="24" y="28"/>
                      </a:lnTo>
                      <a:lnTo>
                        <a:pt x="14" y="28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45" name="Freeform 3"/>
                <p:cNvSpPr>
                  <a:spLocks/>
                </p:cNvSpPr>
                <p:nvPr/>
              </p:nvSpPr>
              <p:spPr bwMode="auto">
                <a:xfrm>
                  <a:off x="2454275" y="1214438"/>
                  <a:ext cx="1527175" cy="1136650"/>
                </a:xfrm>
                <a:custGeom>
                  <a:avLst/>
                  <a:gdLst/>
                  <a:ahLst/>
                  <a:cxnLst>
                    <a:cxn ang="0">
                      <a:pos x="676" y="508"/>
                    </a:cxn>
                    <a:cxn ang="0">
                      <a:pos x="628" y="526"/>
                    </a:cxn>
                    <a:cxn ang="0">
                      <a:pos x="546" y="572"/>
                    </a:cxn>
                    <a:cxn ang="0">
                      <a:pos x="510" y="592"/>
                    </a:cxn>
                    <a:cxn ang="0">
                      <a:pos x="502" y="636"/>
                    </a:cxn>
                    <a:cxn ang="0">
                      <a:pos x="482" y="664"/>
                    </a:cxn>
                    <a:cxn ang="0">
                      <a:pos x="428" y="702"/>
                    </a:cxn>
                    <a:cxn ang="0">
                      <a:pos x="390" y="700"/>
                    </a:cxn>
                    <a:cxn ang="0">
                      <a:pos x="348" y="634"/>
                    </a:cxn>
                    <a:cxn ang="0">
                      <a:pos x="340" y="600"/>
                    </a:cxn>
                    <a:cxn ang="0">
                      <a:pos x="312" y="546"/>
                    </a:cxn>
                    <a:cxn ang="0">
                      <a:pos x="312" y="516"/>
                    </a:cxn>
                    <a:cxn ang="0">
                      <a:pos x="346" y="522"/>
                    </a:cxn>
                    <a:cxn ang="0">
                      <a:pos x="356" y="466"/>
                    </a:cxn>
                    <a:cxn ang="0">
                      <a:pos x="296" y="436"/>
                    </a:cxn>
                    <a:cxn ang="0">
                      <a:pos x="330" y="414"/>
                    </a:cxn>
                    <a:cxn ang="0">
                      <a:pos x="274" y="414"/>
                    </a:cxn>
                    <a:cxn ang="0">
                      <a:pos x="238" y="306"/>
                    </a:cxn>
                    <a:cxn ang="0">
                      <a:pos x="148" y="262"/>
                    </a:cxn>
                    <a:cxn ang="0">
                      <a:pos x="100" y="272"/>
                    </a:cxn>
                    <a:cxn ang="0">
                      <a:pos x="68" y="256"/>
                    </a:cxn>
                    <a:cxn ang="0">
                      <a:pos x="24" y="240"/>
                    </a:cxn>
                    <a:cxn ang="0">
                      <a:pos x="102" y="222"/>
                    </a:cxn>
                    <a:cxn ang="0">
                      <a:pos x="8" y="206"/>
                    </a:cxn>
                    <a:cxn ang="0">
                      <a:pos x="58" y="180"/>
                    </a:cxn>
                    <a:cxn ang="0">
                      <a:pos x="124" y="134"/>
                    </a:cxn>
                    <a:cxn ang="0">
                      <a:pos x="128" y="102"/>
                    </a:cxn>
                    <a:cxn ang="0">
                      <a:pos x="182" y="70"/>
                    </a:cxn>
                    <a:cxn ang="0">
                      <a:pos x="230" y="68"/>
                    </a:cxn>
                    <a:cxn ang="0">
                      <a:pos x="296" y="50"/>
                    </a:cxn>
                    <a:cxn ang="0">
                      <a:pos x="344" y="66"/>
                    </a:cxn>
                    <a:cxn ang="0">
                      <a:pos x="374" y="44"/>
                    </a:cxn>
                    <a:cxn ang="0">
                      <a:pos x="400" y="40"/>
                    </a:cxn>
                    <a:cxn ang="0">
                      <a:pos x="478" y="14"/>
                    </a:cxn>
                    <a:cxn ang="0">
                      <a:pos x="618" y="0"/>
                    </a:cxn>
                    <a:cxn ang="0">
                      <a:pos x="756" y="18"/>
                    </a:cxn>
                    <a:cxn ang="0">
                      <a:pos x="738" y="56"/>
                    </a:cxn>
                    <a:cxn ang="0">
                      <a:pos x="754" y="66"/>
                    </a:cxn>
                    <a:cxn ang="0">
                      <a:pos x="760" y="76"/>
                    </a:cxn>
                    <a:cxn ang="0">
                      <a:pos x="806" y="66"/>
                    </a:cxn>
                    <a:cxn ang="0">
                      <a:pos x="792" y="102"/>
                    </a:cxn>
                    <a:cxn ang="0">
                      <a:pos x="884" y="68"/>
                    </a:cxn>
                    <a:cxn ang="0">
                      <a:pos x="948" y="90"/>
                    </a:cxn>
                    <a:cxn ang="0">
                      <a:pos x="872" y="110"/>
                    </a:cxn>
                    <a:cxn ang="0">
                      <a:pos x="888" y="130"/>
                    </a:cxn>
                    <a:cxn ang="0">
                      <a:pos x="866" y="138"/>
                    </a:cxn>
                    <a:cxn ang="0">
                      <a:pos x="842" y="170"/>
                    </a:cxn>
                    <a:cxn ang="0">
                      <a:pos x="848" y="212"/>
                    </a:cxn>
                    <a:cxn ang="0">
                      <a:pos x="840" y="228"/>
                    </a:cxn>
                    <a:cxn ang="0">
                      <a:pos x="860" y="258"/>
                    </a:cxn>
                    <a:cxn ang="0">
                      <a:pos x="814" y="248"/>
                    </a:cxn>
                    <a:cxn ang="0">
                      <a:pos x="848" y="296"/>
                    </a:cxn>
                    <a:cxn ang="0">
                      <a:pos x="850" y="324"/>
                    </a:cxn>
                    <a:cxn ang="0">
                      <a:pos x="830" y="350"/>
                    </a:cxn>
                    <a:cxn ang="0">
                      <a:pos x="756" y="360"/>
                    </a:cxn>
                    <a:cxn ang="0">
                      <a:pos x="800" y="400"/>
                    </a:cxn>
                    <a:cxn ang="0">
                      <a:pos x="804" y="410"/>
                    </a:cxn>
                    <a:cxn ang="0">
                      <a:pos x="756" y="416"/>
                    </a:cxn>
                    <a:cxn ang="0">
                      <a:pos x="778" y="452"/>
                    </a:cxn>
                  </a:cxnLst>
                  <a:rect l="0" t="0" r="r" b="b"/>
                  <a:pathLst>
                    <a:path w="962" h="716">
                      <a:moveTo>
                        <a:pt x="790" y="462"/>
                      </a:moveTo>
                      <a:lnTo>
                        <a:pt x="752" y="484"/>
                      </a:lnTo>
                      <a:lnTo>
                        <a:pt x="736" y="496"/>
                      </a:lnTo>
                      <a:lnTo>
                        <a:pt x="676" y="508"/>
                      </a:lnTo>
                      <a:lnTo>
                        <a:pt x="658" y="512"/>
                      </a:lnTo>
                      <a:lnTo>
                        <a:pt x="646" y="506"/>
                      </a:lnTo>
                      <a:lnTo>
                        <a:pt x="642" y="514"/>
                      </a:lnTo>
                      <a:lnTo>
                        <a:pt x="628" y="526"/>
                      </a:lnTo>
                      <a:lnTo>
                        <a:pt x="608" y="552"/>
                      </a:lnTo>
                      <a:lnTo>
                        <a:pt x="582" y="564"/>
                      </a:lnTo>
                      <a:lnTo>
                        <a:pt x="560" y="572"/>
                      </a:lnTo>
                      <a:lnTo>
                        <a:pt x="546" y="572"/>
                      </a:lnTo>
                      <a:lnTo>
                        <a:pt x="524" y="576"/>
                      </a:lnTo>
                      <a:lnTo>
                        <a:pt x="518" y="582"/>
                      </a:lnTo>
                      <a:lnTo>
                        <a:pt x="518" y="588"/>
                      </a:lnTo>
                      <a:lnTo>
                        <a:pt x="510" y="592"/>
                      </a:lnTo>
                      <a:lnTo>
                        <a:pt x="512" y="606"/>
                      </a:lnTo>
                      <a:lnTo>
                        <a:pt x="504" y="612"/>
                      </a:lnTo>
                      <a:lnTo>
                        <a:pt x="508" y="620"/>
                      </a:lnTo>
                      <a:lnTo>
                        <a:pt x="502" y="636"/>
                      </a:lnTo>
                      <a:lnTo>
                        <a:pt x="486" y="648"/>
                      </a:lnTo>
                      <a:lnTo>
                        <a:pt x="474" y="650"/>
                      </a:lnTo>
                      <a:lnTo>
                        <a:pt x="480" y="658"/>
                      </a:lnTo>
                      <a:lnTo>
                        <a:pt x="482" y="664"/>
                      </a:lnTo>
                      <a:lnTo>
                        <a:pt x="476" y="686"/>
                      </a:lnTo>
                      <a:lnTo>
                        <a:pt x="462" y="716"/>
                      </a:lnTo>
                      <a:lnTo>
                        <a:pt x="444" y="714"/>
                      </a:lnTo>
                      <a:lnTo>
                        <a:pt x="428" y="702"/>
                      </a:lnTo>
                      <a:lnTo>
                        <a:pt x="426" y="690"/>
                      </a:lnTo>
                      <a:lnTo>
                        <a:pt x="416" y="694"/>
                      </a:lnTo>
                      <a:lnTo>
                        <a:pt x="406" y="694"/>
                      </a:lnTo>
                      <a:lnTo>
                        <a:pt x="390" y="700"/>
                      </a:lnTo>
                      <a:lnTo>
                        <a:pt x="374" y="672"/>
                      </a:lnTo>
                      <a:lnTo>
                        <a:pt x="356" y="654"/>
                      </a:lnTo>
                      <a:lnTo>
                        <a:pt x="362" y="644"/>
                      </a:lnTo>
                      <a:lnTo>
                        <a:pt x="348" y="634"/>
                      </a:lnTo>
                      <a:lnTo>
                        <a:pt x="348" y="618"/>
                      </a:lnTo>
                      <a:lnTo>
                        <a:pt x="360" y="604"/>
                      </a:lnTo>
                      <a:lnTo>
                        <a:pt x="354" y="594"/>
                      </a:lnTo>
                      <a:lnTo>
                        <a:pt x="340" y="600"/>
                      </a:lnTo>
                      <a:lnTo>
                        <a:pt x="324" y="588"/>
                      </a:lnTo>
                      <a:lnTo>
                        <a:pt x="312" y="572"/>
                      </a:lnTo>
                      <a:lnTo>
                        <a:pt x="304" y="560"/>
                      </a:lnTo>
                      <a:lnTo>
                        <a:pt x="312" y="546"/>
                      </a:lnTo>
                      <a:lnTo>
                        <a:pt x="316" y="540"/>
                      </a:lnTo>
                      <a:lnTo>
                        <a:pt x="304" y="540"/>
                      </a:lnTo>
                      <a:lnTo>
                        <a:pt x="302" y="528"/>
                      </a:lnTo>
                      <a:lnTo>
                        <a:pt x="312" y="516"/>
                      </a:lnTo>
                      <a:lnTo>
                        <a:pt x="318" y="516"/>
                      </a:lnTo>
                      <a:lnTo>
                        <a:pt x="336" y="520"/>
                      </a:lnTo>
                      <a:lnTo>
                        <a:pt x="342" y="522"/>
                      </a:lnTo>
                      <a:lnTo>
                        <a:pt x="346" y="522"/>
                      </a:lnTo>
                      <a:lnTo>
                        <a:pt x="348" y="520"/>
                      </a:lnTo>
                      <a:lnTo>
                        <a:pt x="344" y="500"/>
                      </a:lnTo>
                      <a:lnTo>
                        <a:pt x="344" y="478"/>
                      </a:lnTo>
                      <a:lnTo>
                        <a:pt x="356" y="466"/>
                      </a:lnTo>
                      <a:lnTo>
                        <a:pt x="352" y="456"/>
                      </a:lnTo>
                      <a:lnTo>
                        <a:pt x="330" y="456"/>
                      </a:lnTo>
                      <a:lnTo>
                        <a:pt x="310" y="444"/>
                      </a:lnTo>
                      <a:lnTo>
                        <a:pt x="296" y="436"/>
                      </a:lnTo>
                      <a:lnTo>
                        <a:pt x="318" y="434"/>
                      </a:lnTo>
                      <a:lnTo>
                        <a:pt x="342" y="442"/>
                      </a:lnTo>
                      <a:lnTo>
                        <a:pt x="344" y="430"/>
                      </a:lnTo>
                      <a:lnTo>
                        <a:pt x="330" y="414"/>
                      </a:lnTo>
                      <a:lnTo>
                        <a:pt x="320" y="410"/>
                      </a:lnTo>
                      <a:lnTo>
                        <a:pt x="304" y="400"/>
                      </a:lnTo>
                      <a:lnTo>
                        <a:pt x="296" y="412"/>
                      </a:lnTo>
                      <a:lnTo>
                        <a:pt x="274" y="414"/>
                      </a:lnTo>
                      <a:lnTo>
                        <a:pt x="274" y="398"/>
                      </a:lnTo>
                      <a:lnTo>
                        <a:pt x="288" y="378"/>
                      </a:lnTo>
                      <a:lnTo>
                        <a:pt x="264" y="332"/>
                      </a:lnTo>
                      <a:lnTo>
                        <a:pt x="238" y="306"/>
                      </a:lnTo>
                      <a:lnTo>
                        <a:pt x="228" y="294"/>
                      </a:lnTo>
                      <a:lnTo>
                        <a:pt x="226" y="284"/>
                      </a:lnTo>
                      <a:lnTo>
                        <a:pt x="196" y="274"/>
                      </a:lnTo>
                      <a:lnTo>
                        <a:pt x="148" y="262"/>
                      </a:lnTo>
                      <a:lnTo>
                        <a:pt x="138" y="266"/>
                      </a:lnTo>
                      <a:lnTo>
                        <a:pt x="118" y="274"/>
                      </a:lnTo>
                      <a:lnTo>
                        <a:pt x="106" y="264"/>
                      </a:lnTo>
                      <a:lnTo>
                        <a:pt x="100" y="272"/>
                      </a:lnTo>
                      <a:lnTo>
                        <a:pt x="94" y="276"/>
                      </a:lnTo>
                      <a:lnTo>
                        <a:pt x="76" y="272"/>
                      </a:lnTo>
                      <a:lnTo>
                        <a:pt x="52" y="262"/>
                      </a:lnTo>
                      <a:lnTo>
                        <a:pt x="68" y="256"/>
                      </a:lnTo>
                      <a:lnTo>
                        <a:pt x="76" y="252"/>
                      </a:lnTo>
                      <a:lnTo>
                        <a:pt x="62" y="250"/>
                      </a:lnTo>
                      <a:lnTo>
                        <a:pt x="42" y="250"/>
                      </a:lnTo>
                      <a:lnTo>
                        <a:pt x="24" y="240"/>
                      </a:lnTo>
                      <a:lnTo>
                        <a:pt x="30" y="234"/>
                      </a:lnTo>
                      <a:lnTo>
                        <a:pt x="60" y="234"/>
                      </a:lnTo>
                      <a:lnTo>
                        <a:pt x="100" y="230"/>
                      </a:lnTo>
                      <a:lnTo>
                        <a:pt x="102" y="222"/>
                      </a:lnTo>
                      <a:lnTo>
                        <a:pt x="84" y="222"/>
                      </a:lnTo>
                      <a:lnTo>
                        <a:pt x="62" y="224"/>
                      </a:lnTo>
                      <a:lnTo>
                        <a:pt x="40" y="220"/>
                      </a:lnTo>
                      <a:lnTo>
                        <a:pt x="8" y="206"/>
                      </a:lnTo>
                      <a:lnTo>
                        <a:pt x="0" y="196"/>
                      </a:lnTo>
                      <a:lnTo>
                        <a:pt x="8" y="188"/>
                      </a:lnTo>
                      <a:lnTo>
                        <a:pt x="32" y="184"/>
                      </a:lnTo>
                      <a:lnTo>
                        <a:pt x="58" y="180"/>
                      </a:lnTo>
                      <a:lnTo>
                        <a:pt x="76" y="170"/>
                      </a:lnTo>
                      <a:lnTo>
                        <a:pt x="106" y="170"/>
                      </a:lnTo>
                      <a:lnTo>
                        <a:pt x="122" y="156"/>
                      </a:lnTo>
                      <a:lnTo>
                        <a:pt x="124" y="134"/>
                      </a:lnTo>
                      <a:lnTo>
                        <a:pt x="112" y="140"/>
                      </a:lnTo>
                      <a:lnTo>
                        <a:pt x="82" y="128"/>
                      </a:lnTo>
                      <a:lnTo>
                        <a:pt x="102" y="114"/>
                      </a:lnTo>
                      <a:lnTo>
                        <a:pt x="128" y="102"/>
                      </a:lnTo>
                      <a:lnTo>
                        <a:pt x="160" y="92"/>
                      </a:lnTo>
                      <a:lnTo>
                        <a:pt x="184" y="100"/>
                      </a:lnTo>
                      <a:lnTo>
                        <a:pt x="190" y="80"/>
                      </a:lnTo>
                      <a:lnTo>
                        <a:pt x="182" y="70"/>
                      </a:lnTo>
                      <a:lnTo>
                        <a:pt x="212" y="66"/>
                      </a:lnTo>
                      <a:lnTo>
                        <a:pt x="222" y="76"/>
                      </a:lnTo>
                      <a:lnTo>
                        <a:pt x="238" y="80"/>
                      </a:lnTo>
                      <a:lnTo>
                        <a:pt x="230" y="68"/>
                      </a:lnTo>
                      <a:lnTo>
                        <a:pt x="226" y="62"/>
                      </a:lnTo>
                      <a:lnTo>
                        <a:pt x="224" y="60"/>
                      </a:lnTo>
                      <a:lnTo>
                        <a:pt x="224" y="58"/>
                      </a:lnTo>
                      <a:lnTo>
                        <a:pt x="296" y="50"/>
                      </a:lnTo>
                      <a:lnTo>
                        <a:pt x="304" y="70"/>
                      </a:lnTo>
                      <a:lnTo>
                        <a:pt x="316" y="66"/>
                      </a:lnTo>
                      <a:lnTo>
                        <a:pt x="312" y="48"/>
                      </a:lnTo>
                      <a:lnTo>
                        <a:pt x="344" y="66"/>
                      </a:lnTo>
                      <a:lnTo>
                        <a:pt x="366" y="66"/>
                      </a:lnTo>
                      <a:lnTo>
                        <a:pt x="350" y="56"/>
                      </a:lnTo>
                      <a:lnTo>
                        <a:pt x="358" y="44"/>
                      </a:lnTo>
                      <a:lnTo>
                        <a:pt x="374" y="44"/>
                      </a:lnTo>
                      <a:lnTo>
                        <a:pt x="404" y="56"/>
                      </a:lnTo>
                      <a:lnTo>
                        <a:pt x="442" y="74"/>
                      </a:lnTo>
                      <a:lnTo>
                        <a:pt x="450" y="68"/>
                      </a:lnTo>
                      <a:lnTo>
                        <a:pt x="400" y="40"/>
                      </a:lnTo>
                      <a:lnTo>
                        <a:pt x="422" y="34"/>
                      </a:lnTo>
                      <a:lnTo>
                        <a:pt x="424" y="24"/>
                      </a:lnTo>
                      <a:lnTo>
                        <a:pt x="450" y="16"/>
                      </a:lnTo>
                      <a:lnTo>
                        <a:pt x="478" y="14"/>
                      </a:lnTo>
                      <a:lnTo>
                        <a:pt x="510" y="18"/>
                      </a:lnTo>
                      <a:lnTo>
                        <a:pt x="534" y="16"/>
                      </a:lnTo>
                      <a:lnTo>
                        <a:pt x="562" y="4"/>
                      </a:lnTo>
                      <a:lnTo>
                        <a:pt x="618" y="0"/>
                      </a:lnTo>
                      <a:lnTo>
                        <a:pt x="680" y="0"/>
                      </a:lnTo>
                      <a:lnTo>
                        <a:pt x="716" y="4"/>
                      </a:lnTo>
                      <a:lnTo>
                        <a:pt x="746" y="12"/>
                      </a:lnTo>
                      <a:lnTo>
                        <a:pt x="756" y="18"/>
                      </a:lnTo>
                      <a:lnTo>
                        <a:pt x="760" y="24"/>
                      </a:lnTo>
                      <a:lnTo>
                        <a:pt x="814" y="38"/>
                      </a:lnTo>
                      <a:lnTo>
                        <a:pt x="800" y="48"/>
                      </a:lnTo>
                      <a:lnTo>
                        <a:pt x="738" y="56"/>
                      </a:lnTo>
                      <a:lnTo>
                        <a:pt x="676" y="58"/>
                      </a:lnTo>
                      <a:lnTo>
                        <a:pt x="668" y="70"/>
                      </a:lnTo>
                      <a:lnTo>
                        <a:pt x="694" y="64"/>
                      </a:lnTo>
                      <a:lnTo>
                        <a:pt x="754" y="66"/>
                      </a:lnTo>
                      <a:lnTo>
                        <a:pt x="740" y="76"/>
                      </a:lnTo>
                      <a:lnTo>
                        <a:pt x="726" y="80"/>
                      </a:lnTo>
                      <a:lnTo>
                        <a:pt x="734" y="82"/>
                      </a:lnTo>
                      <a:lnTo>
                        <a:pt x="760" y="76"/>
                      </a:lnTo>
                      <a:lnTo>
                        <a:pt x="774" y="68"/>
                      </a:lnTo>
                      <a:lnTo>
                        <a:pt x="782" y="58"/>
                      </a:lnTo>
                      <a:lnTo>
                        <a:pt x="800" y="58"/>
                      </a:lnTo>
                      <a:lnTo>
                        <a:pt x="806" y="66"/>
                      </a:lnTo>
                      <a:lnTo>
                        <a:pt x="806" y="82"/>
                      </a:lnTo>
                      <a:lnTo>
                        <a:pt x="774" y="104"/>
                      </a:lnTo>
                      <a:lnTo>
                        <a:pt x="770" y="114"/>
                      </a:lnTo>
                      <a:lnTo>
                        <a:pt x="792" y="102"/>
                      </a:lnTo>
                      <a:lnTo>
                        <a:pt x="820" y="86"/>
                      </a:lnTo>
                      <a:lnTo>
                        <a:pt x="836" y="74"/>
                      </a:lnTo>
                      <a:lnTo>
                        <a:pt x="868" y="84"/>
                      </a:lnTo>
                      <a:lnTo>
                        <a:pt x="884" y="68"/>
                      </a:lnTo>
                      <a:lnTo>
                        <a:pt x="914" y="66"/>
                      </a:lnTo>
                      <a:lnTo>
                        <a:pt x="946" y="70"/>
                      </a:lnTo>
                      <a:lnTo>
                        <a:pt x="962" y="80"/>
                      </a:lnTo>
                      <a:lnTo>
                        <a:pt x="948" y="90"/>
                      </a:lnTo>
                      <a:lnTo>
                        <a:pt x="922" y="98"/>
                      </a:lnTo>
                      <a:lnTo>
                        <a:pt x="916" y="106"/>
                      </a:lnTo>
                      <a:lnTo>
                        <a:pt x="906" y="110"/>
                      </a:lnTo>
                      <a:lnTo>
                        <a:pt x="872" y="110"/>
                      </a:lnTo>
                      <a:lnTo>
                        <a:pt x="852" y="116"/>
                      </a:lnTo>
                      <a:lnTo>
                        <a:pt x="870" y="120"/>
                      </a:lnTo>
                      <a:lnTo>
                        <a:pt x="896" y="122"/>
                      </a:lnTo>
                      <a:lnTo>
                        <a:pt x="888" y="130"/>
                      </a:lnTo>
                      <a:lnTo>
                        <a:pt x="850" y="128"/>
                      </a:lnTo>
                      <a:lnTo>
                        <a:pt x="832" y="132"/>
                      </a:lnTo>
                      <a:lnTo>
                        <a:pt x="840" y="140"/>
                      </a:lnTo>
                      <a:lnTo>
                        <a:pt x="866" y="138"/>
                      </a:lnTo>
                      <a:lnTo>
                        <a:pt x="876" y="138"/>
                      </a:lnTo>
                      <a:lnTo>
                        <a:pt x="868" y="146"/>
                      </a:lnTo>
                      <a:lnTo>
                        <a:pt x="844" y="152"/>
                      </a:lnTo>
                      <a:lnTo>
                        <a:pt x="842" y="170"/>
                      </a:lnTo>
                      <a:lnTo>
                        <a:pt x="822" y="180"/>
                      </a:lnTo>
                      <a:lnTo>
                        <a:pt x="812" y="208"/>
                      </a:lnTo>
                      <a:lnTo>
                        <a:pt x="822" y="210"/>
                      </a:lnTo>
                      <a:lnTo>
                        <a:pt x="848" y="212"/>
                      </a:lnTo>
                      <a:lnTo>
                        <a:pt x="836" y="220"/>
                      </a:lnTo>
                      <a:lnTo>
                        <a:pt x="836" y="224"/>
                      </a:lnTo>
                      <a:lnTo>
                        <a:pt x="838" y="226"/>
                      </a:lnTo>
                      <a:lnTo>
                        <a:pt x="840" y="228"/>
                      </a:lnTo>
                      <a:lnTo>
                        <a:pt x="854" y="234"/>
                      </a:lnTo>
                      <a:lnTo>
                        <a:pt x="868" y="238"/>
                      </a:lnTo>
                      <a:lnTo>
                        <a:pt x="864" y="250"/>
                      </a:lnTo>
                      <a:lnTo>
                        <a:pt x="860" y="258"/>
                      </a:lnTo>
                      <a:lnTo>
                        <a:pt x="858" y="260"/>
                      </a:lnTo>
                      <a:lnTo>
                        <a:pt x="846" y="252"/>
                      </a:lnTo>
                      <a:lnTo>
                        <a:pt x="836" y="244"/>
                      </a:lnTo>
                      <a:lnTo>
                        <a:pt x="814" y="248"/>
                      </a:lnTo>
                      <a:lnTo>
                        <a:pt x="814" y="262"/>
                      </a:lnTo>
                      <a:lnTo>
                        <a:pt x="834" y="268"/>
                      </a:lnTo>
                      <a:lnTo>
                        <a:pt x="850" y="280"/>
                      </a:lnTo>
                      <a:lnTo>
                        <a:pt x="848" y="296"/>
                      </a:lnTo>
                      <a:lnTo>
                        <a:pt x="828" y="298"/>
                      </a:lnTo>
                      <a:lnTo>
                        <a:pt x="840" y="312"/>
                      </a:lnTo>
                      <a:lnTo>
                        <a:pt x="846" y="320"/>
                      </a:lnTo>
                      <a:lnTo>
                        <a:pt x="850" y="324"/>
                      </a:lnTo>
                      <a:lnTo>
                        <a:pt x="850" y="328"/>
                      </a:lnTo>
                      <a:lnTo>
                        <a:pt x="838" y="334"/>
                      </a:lnTo>
                      <a:lnTo>
                        <a:pt x="826" y="336"/>
                      </a:lnTo>
                      <a:lnTo>
                        <a:pt x="830" y="350"/>
                      </a:lnTo>
                      <a:lnTo>
                        <a:pt x="812" y="356"/>
                      </a:lnTo>
                      <a:lnTo>
                        <a:pt x="790" y="356"/>
                      </a:lnTo>
                      <a:lnTo>
                        <a:pt x="768" y="354"/>
                      </a:lnTo>
                      <a:lnTo>
                        <a:pt x="756" y="360"/>
                      </a:lnTo>
                      <a:lnTo>
                        <a:pt x="768" y="372"/>
                      </a:lnTo>
                      <a:lnTo>
                        <a:pt x="800" y="372"/>
                      </a:lnTo>
                      <a:lnTo>
                        <a:pt x="804" y="382"/>
                      </a:lnTo>
                      <a:lnTo>
                        <a:pt x="800" y="400"/>
                      </a:lnTo>
                      <a:lnTo>
                        <a:pt x="782" y="386"/>
                      </a:lnTo>
                      <a:lnTo>
                        <a:pt x="774" y="386"/>
                      </a:lnTo>
                      <a:lnTo>
                        <a:pt x="776" y="392"/>
                      </a:lnTo>
                      <a:lnTo>
                        <a:pt x="804" y="410"/>
                      </a:lnTo>
                      <a:lnTo>
                        <a:pt x="810" y="446"/>
                      </a:lnTo>
                      <a:lnTo>
                        <a:pt x="790" y="444"/>
                      </a:lnTo>
                      <a:lnTo>
                        <a:pt x="770" y="430"/>
                      </a:lnTo>
                      <a:lnTo>
                        <a:pt x="756" y="416"/>
                      </a:lnTo>
                      <a:lnTo>
                        <a:pt x="750" y="414"/>
                      </a:lnTo>
                      <a:lnTo>
                        <a:pt x="750" y="432"/>
                      </a:lnTo>
                      <a:lnTo>
                        <a:pt x="756" y="446"/>
                      </a:lnTo>
                      <a:lnTo>
                        <a:pt x="778" y="452"/>
                      </a:lnTo>
                      <a:lnTo>
                        <a:pt x="804" y="454"/>
                      </a:lnTo>
                      <a:lnTo>
                        <a:pt x="790" y="462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46" name="Freeform 4"/>
                <p:cNvSpPr>
                  <a:spLocks/>
                </p:cNvSpPr>
                <p:nvPr/>
              </p:nvSpPr>
              <p:spPr bwMode="auto">
                <a:xfrm>
                  <a:off x="1333500" y="3224213"/>
                  <a:ext cx="765175" cy="485775"/>
                </a:xfrm>
                <a:custGeom>
                  <a:avLst/>
                  <a:gdLst/>
                  <a:ahLst/>
                  <a:cxnLst>
                    <a:cxn ang="0">
                      <a:pos x="76" y="18"/>
                    </a:cxn>
                    <a:cxn ang="0">
                      <a:pos x="146" y="18"/>
                    </a:cxn>
                    <a:cxn ang="0">
                      <a:pos x="196" y="38"/>
                    </a:cxn>
                    <a:cxn ang="0">
                      <a:pos x="226" y="62"/>
                    </a:cxn>
                    <a:cxn ang="0">
                      <a:pos x="258" y="58"/>
                    </a:cxn>
                    <a:cxn ang="0">
                      <a:pos x="282" y="96"/>
                    </a:cxn>
                    <a:cxn ang="0">
                      <a:pos x="318" y="116"/>
                    </a:cxn>
                    <a:cxn ang="0">
                      <a:pos x="308" y="152"/>
                    </a:cxn>
                    <a:cxn ang="0">
                      <a:pos x="312" y="192"/>
                    </a:cxn>
                    <a:cxn ang="0">
                      <a:pos x="338" y="234"/>
                    </a:cxn>
                    <a:cxn ang="0">
                      <a:pos x="376" y="244"/>
                    </a:cxn>
                    <a:cxn ang="0">
                      <a:pos x="424" y="220"/>
                    </a:cxn>
                    <a:cxn ang="0">
                      <a:pos x="442" y="192"/>
                    </a:cxn>
                    <a:cxn ang="0">
                      <a:pos x="482" y="194"/>
                    </a:cxn>
                    <a:cxn ang="0">
                      <a:pos x="470" y="220"/>
                    </a:cxn>
                    <a:cxn ang="0">
                      <a:pos x="464" y="246"/>
                    </a:cxn>
                    <a:cxn ang="0">
                      <a:pos x="452" y="246"/>
                    </a:cxn>
                    <a:cxn ang="0">
                      <a:pos x="416" y="254"/>
                    </a:cxn>
                    <a:cxn ang="0">
                      <a:pos x="424" y="272"/>
                    </a:cxn>
                    <a:cxn ang="0">
                      <a:pos x="412" y="282"/>
                    </a:cxn>
                    <a:cxn ang="0">
                      <a:pos x="402" y="288"/>
                    </a:cxn>
                    <a:cxn ang="0">
                      <a:pos x="392" y="300"/>
                    </a:cxn>
                    <a:cxn ang="0">
                      <a:pos x="364" y="280"/>
                    </a:cxn>
                    <a:cxn ang="0">
                      <a:pos x="338" y="284"/>
                    </a:cxn>
                    <a:cxn ang="0">
                      <a:pos x="298" y="276"/>
                    </a:cxn>
                    <a:cxn ang="0">
                      <a:pos x="254" y="260"/>
                    </a:cxn>
                    <a:cxn ang="0">
                      <a:pos x="218" y="240"/>
                    </a:cxn>
                    <a:cxn ang="0">
                      <a:pos x="186" y="212"/>
                    </a:cxn>
                    <a:cxn ang="0">
                      <a:pos x="192" y="186"/>
                    </a:cxn>
                    <a:cxn ang="0">
                      <a:pos x="156" y="146"/>
                    </a:cxn>
                    <a:cxn ang="0">
                      <a:pos x="126" y="120"/>
                    </a:cxn>
                    <a:cxn ang="0">
                      <a:pos x="100" y="86"/>
                    </a:cxn>
                    <a:cxn ang="0">
                      <a:pos x="72" y="48"/>
                    </a:cxn>
                    <a:cxn ang="0">
                      <a:pos x="50" y="20"/>
                    </a:cxn>
                    <a:cxn ang="0">
                      <a:pos x="40" y="38"/>
                    </a:cxn>
                    <a:cxn ang="0">
                      <a:pos x="64" y="76"/>
                    </a:cxn>
                    <a:cxn ang="0">
                      <a:pos x="90" y="108"/>
                    </a:cxn>
                    <a:cxn ang="0">
                      <a:pos x="106" y="146"/>
                    </a:cxn>
                    <a:cxn ang="0">
                      <a:pos x="120" y="156"/>
                    </a:cxn>
                    <a:cxn ang="0">
                      <a:pos x="108" y="158"/>
                    </a:cxn>
                    <a:cxn ang="0">
                      <a:pos x="84" y="134"/>
                    </a:cxn>
                    <a:cxn ang="0">
                      <a:pos x="72" y="108"/>
                    </a:cxn>
                    <a:cxn ang="0">
                      <a:pos x="48" y="98"/>
                    </a:cxn>
                    <a:cxn ang="0">
                      <a:pos x="42" y="84"/>
                    </a:cxn>
                    <a:cxn ang="0">
                      <a:pos x="46" y="74"/>
                    </a:cxn>
                    <a:cxn ang="0">
                      <a:pos x="30" y="56"/>
                    </a:cxn>
                    <a:cxn ang="0">
                      <a:pos x="12" y="24"/>
                    </a:cxn>
                  </a:cxnLst>
                  <a:rect l="0" t="0" r="r" b="b"/>
                  <a:pathLst>
                    <a:path w="482" h="306">
                      <a:moveTo>
                        <a:pt x="0" y="2"/>
                      </a:moveTo>
                      <a:lnTo>
                        <a:pt x="32" y="0"/>
                      </a:lnTo>
                      <a:lnTo>
                        <a:pt x="76" y="18"/>
                      </a:lnTo>
                      <a:lnTo>
                        <a:pt x="92" y="24"/>
                      </a:lnTo>
                      <a:lnTo>
                        <a:pt x="138" y="24"/>
                      </a:lnTo>
                      <a:lnTo>
                        <a:pt x="146" y="18"/>
                      </a:lnTo>
                      <a:lnTo>
                        <a:pt x="166" y="14"/>
                      </a:lnTo>
                      <a:lnTo>
                        <a:pt x="186" y="30"/>
                      </a:lnTo>
                      <a:lnTo>
                        <a:pt x="196" y="38"/>
                      </a:lnTo>
                      <a:lnTo>
                        <a:pt x="198" y="54"/>
                      </a:lnTo>
                      <a:lnTo>
                        <a:pt x="214" y="64"/>
                      </a:lnTo>
                      <a:lnTo>
                        <a:pt x="226" y="62"/>
                      </a:lnTo>
                      <a:lnTo>
                        <a:pt x="228" y="52"/>
                      </a:lnTo>
                      <a:lnTo>
                        <a:pt x="236" y="48"/>
                      </a:lnTo>
                      <a:lnTo>
                        <a:pt x="258" y="58"/>
                      </a:lnTo>
                      <a:lnTo>
                        <a:pt x="264" y="72"/>
                      </a:lnTo>
                      <a:lnTo>
                        <a:pt x="274" y="84"/>
                      </a:lnTo>
                      <a:lnTo>
                        <a:pt x="282" y="96"/>
                      </a:lnTo>
                      <a:lnTo>
                        <a:pt x="290" y="108"/>
                      </a:lnTo>
                      <a:lnTo>
                        <a:pt x="306" y="114"/>
                      </a:lnTo>
                      <a:lnTo>
                        <a:pt x="318" y="116"/>
                      </a:lnTo>
                      <a:lnTo>
                        <a:pt x="314" y="124"/>
                      </a:lnTo>
                      <a:lnTo>
                        <a:pt x="310" y="136"/>
                      </a:lnTo>
                      <a:lnTo>
                        <a:pt x="308" y="152"/>
                      </a:lnTo>
                      <a:lnTo>
                        <a:pt x="308" y="162"/>
                      </a:lnTo>
                      <a:lnTo>
                        <a:pt x="308" y="174"/>
                      </a:lnTo>
                      <a:lnTo>
                        <a:pt x="312" y="192"/>
                      </a:lnTo>
                      <a:lnTo>
                        <a:pt x="322" y="210"/>
                      </a:lnTo>
                      <a:lnTo>
                        <a:pt x="330" y="222"/>
                      </a:lnTo>
                      <a:lnTo>
                        <a:pt x="338" y="234"/>
                      </a:lnTo>
                      <a:lnTo>
                        <a:pt x="348" y="240"/>
                      </a:lnTo>
                      <a:lnTo>
                        <a:pt x="360" y="244"/>
                      </a:lnTo>
                      <a:lnTo>
                        <a:pt x="376" y="244"/>
                      </a:lnTo>
                      <a:lnTo>
                        <a:pt x="396" y="240"/>
                      </a:lnTo>
                      <a:lnTo>
                        <a:pt x="416" y="236"/>
                      </a:lnTo>
                      <a:lnTo>
                        <a:pt x="424" y="220"/>
                      </a:lnTo>
                      <a:lnTo>
                        <a:pt x="424" y="210"/>
                      </a:lnTo>
                      <a:lnTo>
                        <a:pt x="428" y="200"/>
                      </a:lnTo>
                      <a:lnTo>
                        <a:pt x="442" y="192"/>
                      </a:lnTo>
                      <a:lnTo>
                        <a:pt x="452" y="192"/>
                      </a:lnTo>
                      <a:lnTo>
                        <a:pt x="470" y="192"/>
                      </a:lnTo>
                      <a:lnTo>
                        <a:pt x="482" y="194"/>
                      </a:lnTo>
                      <a:lnTo>
                        <a:pt x="478" y="206"/>
                      </a:lnTo>
                      <a:lnTo>
                        <a:pt x="472" y="214"/>
                      </a:lnTo>
                      <a:lnTo>
                        <a:pt x="470" y="220"/>
                      </a:lnTo>
                      <a:lnTo>
                        <a:pt x="468" y="232"/>
                      </a:lnTo>
                      <a:lnTo>
                        <a:pt x="468" y="244"/>
                      </a:lnTo>
                      <a:lnTo>
                        <a:pt x="464" y="246"/>
                      </a:lnTo>
                      <a:lnTo>
                        <a:pt x="460" y="240"/>
                      </a:lnTo>
                      <a:lnTo>
                        <a:pt x="456" y="242"/>
                      </a:lnTo>
                      <a:lnTo>
                        <a:pt x="452" y="246"/>
                      </a:lnTo>
                      <a:lnTo>
                        <a:pt x="446" y="252"/>
                      </a:lnTo>
                      <a:lnTo>
                        <a:pt x="434" y="252"/>
                      </a:lnTo>
                      <a:lnTo>
                        <a:pt x="416" y="254"/>
                      </a:lnTo>
                      <a:lnTo>
                        <a:pt x="414" y="258"/>
                      </a:lnTo>
                      <a:lnTo>
                        <a:pt x="416" y="266"/>
                      </a:lnTo>
                      <a:lnTo>
                        <a:pt x="424" y="272"/>
                      </a:lnTo>
                      <a:lnTo>
                        <a:pt x="428" y="278"/>
                      </a:lnTo>
                      <a:lnTo>
                        <a:pt x="424" y="280"/>
                      </a:lnTo>
                      <a:lnTo>
                        <a:pt x="412" y="282"/>
                      </a:lnTo>
                      <a:lnTo>
                        <a:pt x="408" y="280"/>
                      </a:lnTo>
                      <a:lnTo>
                        <a:pt x="406" y="284"/>
                      </a:lnTo>
                      <a:lnTo>
                        <a:pt x="402" y="288"/>
                      </a:lnTo>
                      <a:lnTo>
                        <a:pt x="400" y="294"/>
                      </a:lnTo>
                      <a:lnTo>
                        <a:pt x="398" y="306"/>
                      </a:lnTo>
                      <a:lnTo>
                        <a:pt x="392" y="300"/>
                      </a:lnTo>
                      <a:lnTo>
                        <a:pt x="382" y="290"/>
                      </a:lnTo>
                      <a:lnTo>
                        <a:pt x="372" y="284"/>
                      </a:lnTo>
                      <a:lnTo>
                        <a:pt x="364" y="280"/>
                      </a:lnTo>
                      <a:lnTo>
                        <a:pt x="356" y="278"/>
                      </a:lnTo>
                      <a:lnTo>
                        <a:pt x="346" y="280"/>
                      </a:lnTo>
                      <a:lnTo>
                        <a:pt x="338" y="284"/>
                      </a:lnTo>
                      <a:lnTo>
                        <a:pt x="328" y="286"/>
                      </a:lnTo>
                      <a:lnTo>
                        <a:pt x="312" y="282"/>
                      </a:lnTo>
                      <a:lnTo>
                        <a:pt x="298" y="276"/>
                      </a:lnTo>
                      <a:lnTo>
                        <a:pt x="282" y="270"/>
                      </a:lnTo>
                      <a:lnTo>
                        <a:pt x="264" y="264"/>
                      </a:lnTo>
                      <a:lnTo>
                        <a:pt x="254" y="260"/>
                      </a:lnTo>
                      <a:lnTo>
                        <a:pt x="246" y="248"/>
                      </a:lnTo>
                      <a:lnTo>
                        <a:pt x="232" y="248"/>
                      </a:lnTo>
                      <a:lnTo>
                        <a:pt x="218" y="240"/>
                      </a:lnTo>
                      <a:lnTo>
                        <a:pt x="204" y="232"/>
                      </a:lnTo>
                      <a:lnTo>
                        <a:pt x="192" y="222"/>
                      </a:lnTo>
                      <a:lnTo>
                        <a:pt x="186" y="212"/>
                      </a:lnTo>
                      <a:lnTo>
                        <a:pt x="186" y="202"/>
                      </a:lnTo>
                      <a:lnTo>
                        <a:pt x="192" y="196"/>
                      </a:lnTo>
                      <a:lnTo>
                        <a:pt x="192" y="186"/>
                      </a:lnTo>
                      <a:lnTo>
                        <a:pt x="178" y="168"/>
                      </a:lnTo>
                      <a:lnTo>
                        <a:pt x="168" y="156"/>
                      </a:lnTo>
                      <a:lnTo>
                        <a:pt x="156" y="146"/>
                      </a:lnTo>
                      <a:lnTo>
                        <a:pt x="146" y="134"/>
                      </a:lnTo>
                      <a:lnTo>
                        <a:pt x="134" y="126"/>
                      </a:lnTo>
                      <a:lnTo>
                        <a:pt x="126" y="120"/>
                      </a:lnTo>
                      <a:lnTo>
                        <a:pt x="126" y="106"/>
                      </a:lnTo>
                      <a:lnTo>
                        <a:pt x="110" y="96"/>
                      </a:lnTo>
                      <a:lnTo>
                        <a:pt x="100" y="86"/>
                      </a:lnTo>
                      <a:lnTo>
                        <a:pt x="88" y="70"/>
                      </a:lnTo>
                      <a:lnTo>
                        <a:pt x="78" y="60"/>
                      </a:lnTo>
                      <a:lnTo>
                        <a:pt x="72" y="48"/>
                      </a:lnTo>
                      <a:lnTo>
                        <a:pt x="66" y="34"/>
                      </a:lnTo>
                      <a:lnTo>
                        <a:pt x="64" y="28"/>
                      </a:lnTo>
                      <a:lnTo>
                        <a:pt x="50" y="20"/>
                      </a:lnTo>
                      <a:lnTo>
                        <a:pt x="38" y="20"/>
                      </a:lnTo>
                      <a:lnTo>
                        <a:pt x="36" y="26"/>
                      </a:lnTo>
                      <a:lnTo>
                        <a:pt x="40" y="38"/>
                      </a:lnTo>
                      <a:lnTo>
                        <a:pt x="46" y="52"/>
                      </a:lnTo>
                      <a:lnTo>
                        <a:pt x="56" y="62"/>
                      </a:lnTo>
                      <a:lnTo>
                        <a:pt x="64" y="76"/>
                      </a:lnTo>
                      <a:lnTo>
                        <a:pt x="72" y="86"/>
                      </a:lnTo>
                      <a:lnTo>
                        <a:pt x="80" y="96"/>
                      </a:lnTo>
                      <a:lnTo>
                        <a:pt x="90" y="108"/>
                      </a:lnTo>
                      <a:lnTo>
                        <a:pt x="98" y="124"/>
                      </a:lnTo>
                      <a:lnTo>
                        <a:pt x="104" y="136"/>
                      </a:lnTo>
                      <a:lnTo>
                        <a:pt x="106" y="146"/>
                      </a:lnTo>
                      <a:lnTo>
                        <a:pt x="114" y="146"/>
                      </a:lnTo>
                      <a:lnTo>
                        <a:pt x="118" y="152"/>
                      </a:lnTo>
                      <a:lnTo>
                        <a:pt x="120" y="156"/>
                      </a:lnTo>
                      <a:lnTo>
                        <a:pt x="122" y="166"/>
                      </a:lnTo>
                      <a:lnTo>
                        <a:pt x="114" y="170"/>
                      </a:lnTo>
                      <a:lnTo>
                        <a:pt x="108" y="158"/>
                      </a:lnTo>
                      <a:lnTo>
                        <a:pt x="100" y="152"/>
                      </a:lnTo>
                      <a:lnTo>
                        <a:pt x="92" y="144"/>
                      </a:lnTo>
                      <a:lnTo>
                        <a:pt x="84" y="134"/>
                      </a:lnTo>
                      <a:lnTo>
                        <a:pt x="82" y="126"/>
                      </a:lnTo>
                      <a:lnTo>
                        <a:pt x="80" y="116"/>
                      </a:lnTo>
                      <a:lnTo>
                        <a:pt x="72" y="108"/>
                      </a:lnTo>
                      <a:lnTo>
                        <a:pt x="66" y="104"/>
                      </a:lnTo>
                      <a:lnTo>
                        <a:pt x="56" y="102"/>
                      </a:lnTo>
                      <a:lnTo>
                        <a:pt x="48" y="98"/>
                      </a:lnTo>
                      <a:lnTo>
                        <a:pt x="40" y="90"/>
                      </a:lnTo>
                      <a:lnTo>
                        <a:pt x="38" y="86"/>
                      </a:lnTo>
                      <a:lnTo>
                        <a:pt x="42" y="84"/>
                      </a:lnTo>
                      <a:lnTo>
                        <a:pt x="46" y="84"/>
                      </a:lnTo>
                      <a:lnTo>
                        <a:pt x="48" y="80"/>
                      </a:lnTo>
                      <a:lnTo>
                        <a:pt x="46" y="74"/>
                      </a:lnTo>
                      <a:lnTo>
                        <a:pt x="42" y="64"/>
                      </a:lnTo>
                      <a:lnTo>
                        <a:pt x="38" y="60"/>
                      </a:lnTo>
                      <a:lnTo>
                        <a:pt x="30" y="56"/>
                      </a:lnTo>
                      <a:lnTo>
                        <a:pt x="22" y="46"/>
                      </a:lnTo>
                      <a:lnTo>
                        <a:pt x="16" y="32"/>
                      </a:lnTo>
                      <a:lnTo>
                        <a:pt x="12" y="24"/>
                      </a:lnTo>
                      <a:lnTo>
                        <a:pt x="8" y="14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47" name="Freeform 14"/>
                <p:cNvSpPr>
                  <a:spLocks/>
                </p:cNvSpPr>
                <p:nvPr/>
              </p:nvSpPr>
              <p:spPr bwMode="auto">
                <a:xfrm>
                  <a:off x="2784475" y="2652713"/>
                  <a:ext cx="174625" cy="158750"/>
                </a:xfrm>
                <a:custGeom>
                  <a:avLst/>
                  <a:gdLst/>
                  <a:ahLst/>
                  <a:cxnLst>
                    <a:cxn ang="0">
                      <a:pos x="30" y="36"/>
                    </a:cxn>
                    <a:cxn ang="0">
                      <a:pos x="40" y="20"/>
                    </a:cxn>
                    <a:cxn ang="0">
                      <a:pos x="54" y="6"/>
                    </a:cxn>
                    <a:cxn ang="0">
                      <a:pos x="66" y="0"/>
                    </a:cxn>
                    <a:cxn ang="0">
                      <a:pos x="62" y="8"/>
                    </a:cxn>
                    <a:cxn ang="0">
                      <a:pos x="58" y="20"/>
                    </a:cxn>
                    <a:cxn ang="0">
                      <a:pos x="62" y="34"/>
                    </a:cxn>
                    <a:cxn ang="0">
                      <a:pos x="72" y="44"/>
                    </a:cxn>
                    <a:cxn ang="0">
                      <a:pos x="82" y="38"/>
                    </a:cxn>
                    <a:cxn ang="0">
                      <a:pos x="86" y="44"/>
                    </a:cxn>
                    <a:cxn ang="0">
                      <a:pos x="94" y="46"/>
                    </a:cxn>
                    <a:cxn ang="0">
                      <a:pos x="90" y="54"/>
                    </a:cxn>
                    <a:cxn ang="0">
                      <a:pos x="100" y="64"/>
                    </a:cxn>
                    <a:cxn ang="0">
                      <a:pos x="106" y="66"/>
                    </a:cxn>
                    <a:cxn ang="0">
                      <a:pos x="108" y="74"/>
                    </a:cxn>
                    <a:cxn ang="0">
                      <a:pos x="110" y="86"/>
                    </a:cxn>
                    <a:cxn ang="0">
                      <a:pos x="106" y="96"/>
                    </a:cxn>
                    <a:cxn ang="0">
                      <a:pos x="92" y="100"/>
                    </a:cxn>
                    <a:cxn ang="0">
                      <a:pos x="86" y="90"/>
                    </a:cxn>
                    <a:cxn ang="0">
                      <a:pos x="78" y="82"/>
                    </a:cxn>
                    <a:cxn ang="0">
                      <a:pos x="72" y="88"/>
                    </a:cxn>
                    <a:cxn ang="0">
                      <a:pos x="70" y="94"/>
                    </a:cxn>
                    <a:cxn ang="0">
                      <a:pos x="60" y="90"/>
                    </a:cxn>
                    <a:cxn ang="0">
                      <a:pos x="58" y="78"/>
                    </a:cxn>
                    <a:cxn ang="0">
                      <a:pos x="30" y="82"/>
                    </a:cxn>
                    <a:cxn ang="0">
                      <a:pos x="0" y="80"/>
                    </a:cxn>
                    <a:cxn ang="0">
                      <a:pos x="2" y="66"/>
                    </a:cxn>
                    <a:cxn ang="0">
                      <a:pos x="16" y="52"/>
                    </a:cxn>
                    <a:cxn ang="0">
                      <a:pos x="22" y="44"/>
                    </a:cxn>
                    <a:cxn ang="0">
                      <a:pos x="30" y="36"/>
                    </a:cxn>
                  </a:cxnLst>
                  <a:rect l="0" t="0" r="r" b="b"/>
                  <a:pathLst>
                    <a:path w="110" h="100">
                      <a:moveTo>
                        <a:pt x="30" y="36"/>
                      </a:moveTo>
                      <a:lnTo>
                        <a:pt x="40" y="20"/>
                      </a:lnTo>
                      <a:lnTo>
                        <a:pt x="54" y="6"/>
                      </a:lnTo>
                      <a:lnTo>
                        <a:pt x="66" y="0"/>
                      </a:lnTo>
                      <a:lnTo>
                        <a:pt x="62" y="8"/>
                      </a:lnTo>
                      <a:lnTo>
                        <a:pt x="58" y="20"/>
                      </a:lnTo>
                      <a:lnTo>
                        <a:pt x="62" y="34"/>
                      </a:lnTo>
                      <a:lnTo>
                        <a:pt x="72" y="44"/>
                      </a:lnTo>
                      <a:lnTo>
                        <a:pt x="82" y="38"/>
                      </a:lnTo>
                      <a:lnTo>
                        <a:pt x="86" y="44"/>
                      </a:lnTo>
                      <a:lnTo>
                        <a:pt x="94" y="46"/>
                      </a:lnTo>
                      <a:lnTo>
                        <a:pt x="90" y="54"/>
                      </a:lnTo>
                      <a:lnTo>
                        <a:pt x="100" y="64"/>
                      </a:lnTo>
                      <a:lnTo>
                        <a:pt x="106" y="66"/>
                      </a:lnTo>
                      <a:lnTo>
                        <a:pt x="108" y="74"/>
                      </a:lnTo>
                      <a:lnTo>
                        <a:pt x="110" y="86"/>
                      </a:lnTo>
                      <a:lnTo>
                        <a:pt x="106" y="96"/>
                      </a:lnTo>
                      <a:lnTo>
                        <a:pt x="92" y="100"/>
                      </a:lnTo>
                      <a:lnTo>
                        <a:pt x="86" y="90"/>
                      </a:lnTo>
                      <a:lnTo>
                        <a:pt x="78" y="82"/>
                      </a:lnTo>
                      <a:lnTo>
                        <a:pt x="72" y="88"/>
                      </a:lnTo>
                      <a:lnTo>
                        <a:pt x="70" y="94"/>
                      </a:lnTo>
                      <a:lnTo>
                        <a:pt x="60" y="90"/>
                      </a:lnTo>
                      <a:lnTo>
                        <a:pt x="58" y="78"/>
                      </a:lnTo>
                      <a:lnTo>
                        <a:pt x="30" y="82"/>
                      </a:lnTo>
                      <a:lnTo>
                        <a:pt x="0" y="80"/>
                      </a:lnTo>
                      <a:lnTo>
                        <a:pt x="2" y="66"/>
                      </a:lnTo>
                      <a:lnTo>
                        <a:pt x="16" y="52"/>
                      </a:lnTo>
                      <a:lnTo>
                        <a:pt x="22" y="44"/>
                      </a:lnTo>
                      <a:lnTo>
                        <a:pt x="30" y="3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grpSp>
              <p:nvGrpSpPr>
                <p:cNvPr id="5" name="Group 286"/>
                <p:cNvGrpSpPr>
                  <a:grpSpLocks/>
                </p:cNvGrpSpPr>
                <p:nvPr/>
              </p:nvGrpSpPr>
              <p:grpSpPr bwMode="auto">
                <a:xfrm>
                  <a:off x="736600" y="1243013"/>
                  <a:ext cx="2143125" cy="1711325"/>
                  <a:chOff x="464" y="783"/>
                  <a:chExt cx="1350" cy="1078"/>
                </a:xfrm>
                <a:grpFill/>
              </p:grpSpPr>
              <p:sp>
                <p:nvSpPr>
                  <p:cNvPr id="290" name="Freeform 6"/>
                  <p:cNvSpPr>
                    <a:spLocks/>
                  </p:cNvSpPr>
                  <p:nvPr/>
                </p:nvSpPr>
                <p:spPr bwMode="auto">
                  <a:xfrm>
                    <a:off x="704" y="1087"/>
                    <a:ext cx="166" cy="104"/>
                  </a:xfrm>
                  <a:custGeom>
                    <a:avLst/>
                    <a:gdLst/>
                    <a:ahLst/>
                    <a:cxnLst>
                      <a:cxn ang="0">
                        <a:pos x="20" y="6"/>
                      </a:cxn>
                      <a:cxn ang="0">
                        <a:pos x="20" y="14"/>
                      </a:cxn>
                      <a:cxn ang="0">
                        <a:pos x="28" y="22"/>
                      </a:cxn>
                      <a:cxn ang="0">
                        <a:pos x="28" y="28"/>
                      </a:cxn>
                      <a:cxn ang="0">
                        <a:pos x="24" y="34"/>
                      </a:cxn>
                      <a:cxn ang="0">
                        <a:pos x="20" y="44"/>
                      </a:cxn>
                      <a:cxn ang="0">
                        <a:pos x="12" y="54"/>
                      </a:cxn>
                      <a:cxn ang="0">
                        <a:pos x="8" y="68"/>
                      </a:cxn>
                      <a:cxn ang="0">
                        <a:pos x="0" y="76"/>
                      </a:cxn>
                      <a:cxn ang="0">
                        <a:pos x="12" y="80"/>
                      </a:cxn>
                      <a:cxn ang="0">
                        <a:pos x="20" y="84"/>
                      </a:cxn>
                      <a:cxn ang="0">
                        <a:pos x="32" y="92"/>
                      </a:cxn>
                      <a:cxn ang="0">
                        <a:pos x="42" y="104"/>
                      </a:cxn>
                      <a:cxn ang="0">
                        <a:pos x="54" y="100"/>
                      </a:cxn>
                      <a:cxn ang="0">
                        <a:pos x="68" y="92"/>
                      </a:cxn>
                      <a:cxn ang="0">
                        <a:pos x="80" y="92"/>
                      </a:cxn>
                      <a:cxn ang="0">
                        <a:pos x="86" y="82"/>
                      </a:cxn>
                      <a:cxn ang="0">
                        <a:pos x="90" y="72"/>
                      </a:cxn>
                      <a:cxn ang="0">
                        <a:pos x="102" y="66"/>
                      </a:cxn>
                      <a:cxn ang="0">
                        <a:pos x="106" y="58"/>
                      </a:cxn>
                      <a:cxn ang="0">
                        <a:pos x="120" y="50"/>
                      </a:cxn>
                      <a:cxn ang="0">
                        <a:pos x="140" y="40"/>
                      </a:cxn>
                      <a:cxn ang="0">
                        <a:pos x="166" y="32"/>
                      </a:cxn>
                      <a:cxn ang="0">
                        <a:pos x="158" y="26"/>
                      </a:cxn>
                      <a:cxn ang="0">
                        <a:pos x="142" y="16"/>
                      </a:cxn>
                      <a:cxn ang="0">
                        <a:pos x="128" y="8"/>
                      </a:cxn>
                      <a:cxn ang="0">
                        <a:pos x="114" y="10"/>
                      </a:cxn>
                      <a:cxn ang="0">
                        <a:pos x="106" y="16"/>
                      </a:cxn>
                      <a:cxn ang="0">
                        <a:pos x="94" y="14"/>
                      </a:cxn>
                      <a:cxn ang="0">
                        <a:pos x="74" y="6"/>
                      </a:cxn>
                      <a:cxn ang="0">
                        <a:pos x="72" y="0"/>
                      </a:cxn>
                      <a:cxn ang="0">
                        <a:pos x="54" y="0"/>
                      </a:cxn>
                      <a:cxn ang="0">
                        <a:pos x="52" y="6"/>
                      </a:cxn>
                      <a:cxn ang="0">
                        <a:pos x="34" y="4"/>
                      </a:cxn>
                      <a:cxn ang="0">
                        <a:pos x="20" y="6"/>
                      </a:cxn>
                    </a:cxnLst>
                    <a:rect l="0" t="0" r="r" b="b"/>
                    <a:pathLst>
                      <a:path w="166" h="104">
                        <a:moveTo>
                          <a:pt x="20" y="6"/>
                        </a:moveTo>
                        <a:lnTo>
                          <a:pt x="20" y="14"/>
                        </a:lnTo>
                        <a:lnTo>
                          <a:pt x="28" y="22"/>
                        </a:lnTo>
                        <a:lnTo>
                          <a:pt x="28" y="28"/>
                        </a:lnTo>
                        <a:lnTo>
                          <a:pt x="24" y="34"/>
                        </a:lnTo>
                        <a:lnTo>
                          <a:pt x="20" y="44"/>
                        </a:lnTo>
                        <a:lnTo>
                          <a:pt x="12" y="54"/>
                        </a:lnTo>
                        <a:lnTo>
                          <a:pt x="8" y="68"/>
                        </a:lnTo>
                        <a:lnTo>
                          <a:pt x="0" y="76"/>
                        </a:lnTo>
                        <a:lnTo>
                          <a:pt x="12" y="80"/>
                        </a:lnTo>
                        <a:lnTo>
                          <a:pt x="20" y="84"/>
                        </a:lnTo>
                        <a:lnTo>
                          <a:pt x="32" y="92"/>
                        </a:lnTo>
                        <a:lnTo>
                          <a:pt x="42" y="104"/>
                        </a:lnTo>
                        <a:lnTo>
                          <a:pt x="54" y="100"/>
                        </a:lnTo>
                        <a:lnTo>
                          <a:pt x="68" y="92"/>
                        </a:lnTo>
                        <a:lnTo>
                          <a:pt x="80" y="92"/>
                        </a:lnTo>
                        <a:lnTo>
                          <a:pt x="86" y="82"/>
                        </a:lnTo>
                        <a:lnTo>
                          <a:pt x="90" y="72"/>
                        </a:lnTo>
                        <a:lnTo>
                          <a:pt x="102" y="66"/>
                        </a:lnTo>
                        <a:lnTo>
                          <a:pt x="106" y="58"/>
                        </a:lnTo>
                        <a:lnTo>
                          <a:pt x="120" y="50"/>
                        </a:lnTo>
                        <a:lnTo>
                          <a:pt x="140" y="40"/>
                        </a:lnTo>
                        <a:lnTo>
                          <a:pt x="166" y="32"/>
                        </a:lnTo>
                        <a:lnTo>
                          <a:pt x="158" y="26"/>
                        </a:lnTo>
                        <a:lnTo>
                          <a:pt x="142" y="16"/>
                        </a:lnTo>
                        <a:lnTo>
                          <a:pt x="128" y="8"/>
                        </a:lnTo>
                        <a:lnTo>
                          <a:pt x="114" y="10"/>
                        </a:lnTo>
                        <a:lnTo>
                          <a:pt x="106" y="16"/>
                        </a:lnTo>
                        <a:lnTo>
                          <a:pt x="94" y="14"/>
                        </a:lnTo>
                        <a:lnTo>
                          <a:pt x="74" y="6"/>
                        </a:lnTo>
                        <a:lnTo>
                          <a:pt x="72" y="0"/>
                        </a:lnTo>
                        <a:lnTo>
                          <a:pt x="54" y="0"/>
                        </a:lnTo>
                        <a:lnTo>
                          <a:pt x="52" y="6"/>
                        </a:lnTo>
                        <a:lnTo>
                          <a:pt x="34" y="4"/>
                        </a:lnTo>
                        <a:lnTo>
                          <a:pt x="20" y="6"/>
                        </a:lnTo>
                        <a:close/>
                      </a:path>
                    </a:pathLst>
                  </a:custGeom>
                  <a:grpFill/>
                  <a:ln w="793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  <p:sp>
                <p:nvSpPr>
                  <p:cNvPr id="291" name="Freeform 7"/>
                  <p:cNvSpPr>
                    <a:spLocks/>
                  </p:cNvSpPr>
                  <p:nvPr/>
                </p:nvSpPr>
                <p:spPr bwMode="auto">
                  <a:xfrm>
                    <a:off x="814" y="1125"/>
                    <a:ext cx="284" cy="136"/>
                  </a:xfrm>
                  <a:custGeom>
                    <a:avLst/>
                    <a:gdLst/>
                    <a:ahLst/>
                    <a:cxnLst>
                      <a:cxn ang="0">
                        <a:pos x="104" y="82"/>
                      </a:cxn>
                      <a:cxn ang="0">
                        <a:pos x="52" y="78"/>
                      </a:cxn>
                      <a:cxn ang="0">
                        <a:pos x="10" y="74"/>
                      </a:cxn>
                      <a:cxn ang="0">
                        <a:pos x="30" y="62"/>
                      </a:cxn>
                      <a:cxn ang="0">
                        <a:pos x="56" y="54"/>
                      </a:cxn>
                      <a:cxn ang="0">
                        <a:pos x="34" y="56"/>
                      </a:cxn>
                      <a:cxn ang="0">
                        <a:pos x="14" y="52"/>
                      </a:cxn>
                      <a:cxn ang="0">
                        <a:pos x="0" y="42"/>
                      </a:cxn>
                      <a:cxn ang="0">
                        <a:pos x="12" y="30"/>
                      </a:cxn>
                      <a:cxn ang="0">
                        <a:pos x="26" y="14"/>
                      </a:cxn>
                      <a:cxn ang="0">
                        <a:pos x="74" y="0"/>
                      </a:cxn>
                      <a:cxn ang="0">
                        <a:pos x="74" y="12"/>
                      </a:cxn>
                      <a:cxn ang="0">
                        <a:pos x="84" y="22"/>
                      </a:cxn>
                      <a:cxn ang="0">
                        <a:pos x="106" y="12"/>
                      </a:cxn>
                      <a:cxn ang="0">
                        <a:pos x="118" y="24"/>
                      </a:cxn>
                      <a:cxn ang="0">
                        <a:pos x="128" y="26"/>
                      </a:cxn>
                      <a:cxn ang="0">
                        <a:pos x="144" y="18"/>
                      </a:cxn>
                      <a:cxn ang="0">
                        <a:pos x="142" y="10"/>
                      </a:cxn>
                      <a:cxn ang="0">
                        <a:pos x="162" y="26"/>
                      </a:cxn>
                      <a:cxn ang="0">
                        <a:pos x="172" y="48"/>
                      </a:cxn>
                      <a:cxn ang="0">
                        <a:pos x="176" y="34"/>
                      </a:cxn>
                      <a:cxn ang="0">
                        <a:pos x="170" y="4"/>
                      </a:cxn>
                      <a:cxn ang="0">
                        <a:pos x="192" y="4"/>
                      </a:cxn>
                      <a:cxn ang="0">
                        <a:pos x="216" y="24"/>
                      </a:cxn>
                      <a:cxn ang="0">
                        <a:pos x="230" y="52"/>
                      </a:cxn>
                      <a:cxn ang="0">
                        <a:pos x="228" y="66"/>
                      </a:cxn>
                      <a:cxn ang="0">
                        <a:pos x="248" y="82"/>
                      </a:cxn>
                      <a:cxn ang="0">
                        <a:pos x="268" y="90"/>
                      </a:cxn>
                      <a:cxn ang="0">
                        <a:pos x="280" y="104"/>
                      </a:cxn>
                      <a:cxn ang="0">
                        <a:pos x="254" y="106"/>
                      </a:cxn>
                      <a:cxn ang="0">
                        <a:pos x="268" y="116"/>
                      </a:cxn>
                      <a:cxn ang="0">
                        <a:pos x="262" y="128"/>
                      </a:cxn>
                      <a:cxn ang="0">
                        <a:pos x="216" y="128"/>
                      </a:cxn>
                      <a:cxn ang="0">
                        <a:pos x="202" y="122"/>
                      </a:cxn>
                      <a:cxn ang="0">
                        <a:pos x="184" y="122"/>
                      </a:cxn>
                      <a:cxn ang="0">
                        <a:pos x="152" y="134"/>
                      </a:cxn>
                      <a:cxn ang="0">
                        <a:pos x="84" y="130"/>
                      </a:cxn>
                      <a:cxn ang="0">
                        <a:pos x="40" y="118"/>
                      </a:cxn>
                      <a:cxn ang="0">
                        <a:pos x="30" y="92"/>
                      </a:cxn>
                      <a:cxn ang="0">
                        <a:pos x="80" y="88"/>
                      </a:cxn>
                      <a:cxn ang="0">
                        <a:pos x="110" y="90"/>
                      </a:cxn>
                    </a:cxnLst>
                    <a:rect l="0" t="0" r="r" b="b"/>
                    <a:pathLst>
                      <a:path w="284" h="136">
                        <a:moveTo>
                          <a:pt x="110" y="90"/>
                        </a:moveTo>
                        <a:lnTo>
                          <a:pt x="104" y="82"/>
                        </a:lnTo>
                        <a:lnTo>
                          <a:pt x="86" y="76"/>
                        </a:lnTo>
                        <a:lnTo>
                          <a:pt x="52" y="78"/>
                        </a:lnTo>
                        <a:lnTo>
                          <a:pt x="28" y="80"/>
                        </a:lnTo>
                        <a:lnTo>
                          <a:pt x="10" y="74"/>
                        </a:lnTo>
                        <a:lnTo>
                          <a:pt x="14" y="62"/>
                        </a:lnTo>
                        <a:lnTo>
                          <a:pt x="30" y="62"/>
                        </a:lnTo>
                        <a:lnTo>
                          <a:pt x="46" y="58"/>
                        </a:lnTo>
                        <a:lnTo>
                          <a:pt x="56" y="54"/>
                        </a:lnTo>
                        <a:lnTo>
                          <a:pt x="46" y="52"/>
                        </a:lnTo>
                        <a:lnTo>
                          <a:pt x="34" y="56"/>
                        </a:lnTo>
                        <a:lnTo>
                          <a:pt x="20" y="56"/>
                        </a:lnTo>
                        <a:lnTo>
                          <a:pt x="14" y="52"/>
                        </a:lnTo>
                        <a:lnTo>
                          <a:pt x="0" y="50"/>
                        </a:lnTo>
                        <a:lnTo>
                          <a:pt x="0" y="42"/>
                        </a:lnTo>
                        <a:lnTo>
                          <a:pt x="8" y="36"/>
                        </a:lnTo>
                        <a:lnTo>
                          <a:pt x="12" y="30"/>
                        </a:lnTo>
                        <a:lnTo>
                          <a:pt x="10" y="22"/>
                        </a:lnTo>
                        <a:lnTo>
                          <a:pt x="26" y="14"/>
                        </a:lnTo>
                        <a:lnTo>
                          <a:pt x="50" y="4"/>
                        </a:lnTo>
                        <a:lnTo>
                          <a:pt x="74" y="0"/>
                        </a:lnTo>
                        <a:lnTo>
                          <a:pt x="76" y="8"/>
                        </a:lnTo>
                        <a:lnTo>
                          <a:pt x="74" y="12"/>
                        </a:lnTo>
                        <a:lnTo>
                          <a:pt x="70" y="18"/>
                        </a:lnTo>
                        <a:lnTo>
                          <a:pt x="84" y="22"/>
                        </a:lnTo>
                        <a:lnTo>
                          <a:pt x="90" y="8"/>
                        </a:lnTo>
                        <a:lnTo>
                          <a:pt x="106" y="12"/>
                        </a:lnTo>
                        <a:lnTo>
                          <a:pt x="122" y="18"/>
                        </a:lnTo>
                        <a:lnTo>
                          <a:pt x="118" y="24"/>
                        </a:lnTo>
                        <a:lnTo>
                          <a:pt x="120" y="28"/>
                        </a:lnTo>
                        <a:lnTo>
                          <a:pt x="128" y="26"/>
                        </a:lnTo>
                        <a:lnTo>
                          <a:pt x="142" y="26"/>
                        </a:lnTo>
                        <a:lnTo>
                          <a:pt x="144" y="18"/>
                        </a:lnTo>
                        <a:lnTo>
                          <a:pt x="136" y="12"/>
                        </a:lnTo>
                        <a:lnTo>
                          <a:pt x="142" y="10"/>
                        </a:lnTo>
                        <a:lnTo>
                          <a:pt x="154" y="16"/>
                        </a:lnTo>
                        <a:lnTo>
                          <a:pt x="162" y="26"/>
                        </a:lnTo>
                        <a:lnTo>
                          <a:pt x="166" y="38"/>
                        </a:lnTo>
                        <a:lnTo>
                          <a:pt x="172" y="48"/>
                        </a:lnTo>
                        <a:lnTo>
                          <a:pt x="182" y="44"/>
                        </a:lnTo>
                        <a:lnTo>
                          <a:pt x="176" y="34"/>
                        </a:lnTo>
                        <a:lnTo>
                          <a:pt x="172" y="16"/>
                        </a:lnTo>
                        <a:lnTo>
                          <a:pt x="170" y="4"/>
                        </a:lnTo>
                        <a:lnTo>
                          <a:pt x="178" y="0"/>
                        </a:lnTo>
                        <a:lnTo>
                          <a:pt x="192" y="4"/>
                        </a:lnTo>
                        <a:lnTo>
                          <a:pt x="206" y="12"/>
                        </a:lnTo>
                        <a:lnTo>
                          <a:pt x="216" y="24"/>
                        </a:lnTo>
                        <a:lnTo>
                          <a:pt x="222" y="40"/>
                        </a:lnTo>
                        <a:lnTo>
                          <a:pt x="230" y="52"/>
                        </a:lnTo>
                        <a:lnTo>
                          <a:pt x="230" y="60"/>
                        </a:lnTo>
                        <a:lnTo>
                          <a:pt x="228" y="66"/>
                        </a:lnTo>
                        <a:lnTo>
                          <a:pt x="238" y="78"/>
                        </a:lnTo>
                        <a:lnTo>
                          <a:pt x="248" y="82"/>
                        </a:lnTo>
                        <a:lnTo>
                          <a:pt x="260" y="84"/>
                        </a:lnTo>
                        <a:lnTo>
                          <a:pt x="268" y="90"/>
                        </a:lnTo>
                        <a:lnTo>
                          <a:pt x="284" y="100"/>
                        </a:lnTo>
                        <a:lnTo>
                          <a:pt x="280" y="104"/>
                        </a:lnTo>
                        <a:lnTo>
                          <a:pt x="264" y="104"/>
                        </a:lnTo>
                        <a:lnTo>
                          <a:pt x="254" y="106"/>
                        </a:lnTo>
                        <a:lnTo>
                          <a:pt x="256" y="112"/>
                        </a:lnTo>
                        <a:lnTo>
                          <a:pt x="268" y="116"/>
                        </a:lnTo>
                        <a:lnTo>
                          <a:pt x="272" y="126"/>
                        </a:lnTo>
                        <a:lnTo>
                          <a:pt x="262" y="128"/>
                        </a:lnTo>
                        <a:lnTo>
                          <a:pt x="240" y="130"/>
                        </a:lnTo>
                        <a:lnTo>
                          <a:pt x="216" y="128"/>
                        </a:lnTo>
                        <a:lnTo>
                          <a:pt x="212" y="122"/>
                        </a:lnTo>
                        <a:lnTo>
                          <a:pt x="202" y="122"/>
                        </a:lnTo>
                        <a:lnTo>
                          <a:pt x="196" y="108"/>
                        </a:lnTo>
                        <a:lnTo>
                          <a:pt x="184" y="122"/>
                        </a:lnTo>
                        <a:lnTo>
                          <a:pt x="168" y="126"/>
                        </a:lnTo>
                        <a:lnTo>
                          <a:pt x="152" y="134"/>
                        </a:lnTo>
                        <a:lnTo>
                          <a:pt x="90" y="136"/>
                        </a:lnTo>
                        <a:lnTo>
                          <a:pt x="84" y="130"/>
                        </a:lnTo>
                        <a:lnTo>
                          <a:pt x="82" y="118"/>
                        </a:lnTo>
                        <a:lnTo>
                          <a:pt x="40" y="118"/>
                        </a:lnTo>
                        <a:lnTo>
                          <a:pt x="22" y="100"/>
                        </a:lnTo>
                        <a:lnTo>
                          <a:pt x="30" y="92"/>
                        </a:lnTo>
                        <a:lnTo>
                          <a:pt x="48" y="90"/>
                        </a:lnTo>
                        <a:lnTo>
                          <a:pt x="80" y="88"/>
                        </a:lnTo>
                        <a:lnTo>
                          <a:pt x="98" y="90"/>
                        </a:lnTo>
                        <a:lnTo>
                          <a:pt x="110" y="90"/>
                        </a:lnTo>
                        <a:close/>
                      </a:path>
                    </a:pathLst>
                  </a:custGeom>
                  <a:grpFill/>
                  <a:ln w="793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  <p:sp>
                <p:nvSpPr>
                  <p:cNvPr id="292" name="Freeform 8"/>
                  <p:cNvSpPr>
                    <a:spLocks/>
                  </p:cNvSpPr>
                  <p:nvPr/>
                </p:nvSpPr>
                <p:spPr bwMode="auto">
                  <a:xfrm>
                    <a:off x="836" y="1011"/>
                    <a:ext cx="190" cy="82"/>
                  </a:xfrm>
                  <a:custGeom>
                    <a:avLst/>
                    <a:gdLst/>
                    <a:ahLst/>
                    <a:cxnLst>
                      <a:cxn ang="0">
                        <a:pos x="98" y="56"/>
                      </a:cxn>
                      <a:cxn ang="0">
                        <a:pos x="80" y="56"/>
                      </a:cxn>
                      <a:cxn ang="0">
                        <a:pos x="58" y="56"/>
                      </a:cxn>
                      <a:cxn ang="0">
                        <a:pos x="62" y="48"/>
                      </a:cxn>
                      <a:cxn ang="0">
                        <a:pos x="52" y="50"/>
                      </a:cxn>
                      <a:cxn ang="0">
                        <a:pos x="48" y="58"/>
                      </a:cxn>
                      <a:cxn ang="0">
                        <a:pos x="30" y="62"/>
                      </a:cxn>
                      <a:cxn ang="0">
                        <a:pos x="20" y="58"/>
                      </a:cxn>
                      <a:cxn ang="0">
                        <a:pos x="2" y="56"/>
                      </a:cxn>
                      <a:cxn ang="0">
                        <a:pos x="0" y="48"/>
                      </a:cxn>
                      <a:cxn ang="0">
                        <a:pos x="18" y="46"/>
                      </a:cxn>
                      <a:cxn ang="0">
                        <a:pos x="4" y="42"/>
                      </a:cxn>
                      <a:cxn ang="0">
                        <a:pos x="10" y="36"/>
                      </a:cxn>
                      <a:cxn ang="0">
                        <a:pos x="34" y="34"/>
                      </a:cxn>
                      <a:cxn ang="0">
                        <a:pos x="16" y="30"/>
                      </a:cxn>
                      <a:cxn ang="0">
                        <a:pos x="18" y="24"/>
                      </a:cxn>
                      <a:cxn ang="0">
                        <a:pos x="26" y="20"/>
                      </a:cxn>
                      <a:cxn ang="0">
                        <a:pos x="34" y="16"/>
                      </a:cxn>
                      <a:cxn ang="0">
                        <a:pos x="50" y="14"/>
                      </a:cxn>
                      <a:cxn ang="0">
                        <a:pos x="58" y="22"/>
                      </a:cxn>
                      <a:cxn ang="0">
                        <a:pos x="66" y="20"/>
                      </a:cxn>
                      <a:cxn ang="0">
                        <a:pos x="74" y="20"/>
                      </a:cxn>
                      <a:cxn ang="0">
                        <a:pos x="88" y="28"/>
                      </a:cxn>
                      <a:cxn ang="0">
                        <a:pos x="98" y="36"/>
                      </a:cxn>
                      <a:cxn ang="0">
                        <a:pos x="98" y="40"/>
                      </a:cxn>
                      <a:cxn ang="0">
                        <a:pos x="98" y="42"/>
                      </a:cxn>
                      <a:cxn ang="0">
                        <a:pos x="100" y="44"/>
                      </a:cxn>
                      <a:cxn ang="0">
                        <a:pos x="136" y="44"/>
                      </a:cxn>
                      <a:cxn ang="0">
                        <a:pos x="136" y="38"/>
                      </a:cxn>
                      <a:cxn ang="0">
                        <a:pos x="118" y="34"/>
                      </a:cxn>
                      <a:cxn ang="0">
                        <a:pos x="130" y="28"/>
                      </a:cxn>
                      <a:cxn ang="0">
                        <a:pos x="128" y="24"/>
                      </a:cxn>
                      <a:cxn ang="0">
                        <a:pos x="116" y="20"/>
                      </a:cxn>
                      <a:cxn ang="0">
                        <a:pos x="122" y="10"/>
                      </a:cxn>
                      <a:cxn ang="0">
                        <a:pos x="130" y="0"/>
                      </a:cxn>
                      <a:cxn ang="0">
                        <a:pos x="140" y="2"/>
                      </a:cxn>
                      <a:cxn ang="0">
                        <a:pos x="142" y="8"/>
                      </a:cxn>
                      <a:cxn ang="0">
                        <a:pos x="148" y="16"/>
                      </a:cxn>
                      <a:cxn ang="0">
                        <a:pos x="146" y="22"/>
                      </a:cxn>
                      <a:cxn ang="0">
                        <a:pos x="148" y="30"/>
                      </a:cxn>
                      <a:cxn ang="0">
                        <a:pos x="162" y="34"/>
                      </a:cxn>
                      <a:cxn ang="0">
                        <a:pos x="168" y="34"/>
                      </a:cxn>
                      <a:cxn ang="0">
                        <a:pos x="172" y="28"/>
                      </a:cxn>
                      <a:cxn ang="0">
                        <a:pos x="184" y="28"/>
                      </a:cxn>
                      <a:cxn ang="0">
                        <a:pos x="190" y="34"/>
                      </a:cxn>
                      <a:cxn ang="0">
                        <a:pos x="190" y="48"/>
                      </a:cxn>
                      <a:cxn ang="0">
                        <a:pos x="182" y="58"/>
                      </a:cxn>
                      <a:cxn ang="0">
                        <a:pos x="168" y="64"/>
                      </a:cxn>
                      <a:cxn ang="0">
                        <a:pos x="148" y="58"/>
                      </a:cxn>
                      <a:cxn ang="0">
                        <a:pos x="134" y="64"/>
                      </a:cxn>
                      <a:cxn ang="0">
                        <a:pos x="114" y="66"/>
                      </a:cxn>
                      <a:cxn ang="0">
                        <a:pos x="96" y="76"/>
                      </a:cxn>
                      <a:cxn ang="0">
                        <a:pos x="74" y="82"/>
                      </a:cxn>
                      <a:cxn ang="0">
                        <a:pos x="58" y="78"/>
                      </a:cxn>
                      <a:cxn ang="0">
                        <a:pos x="50" y="70"/>
                      </a:cxn>
                      <a:cxn ang="0">
                        <a:pos x="62" y="64"/>
                      </a:cxn>
                      <a:cxn ang="0">
                        <a:pos x="80" y="64"/>
                      </a:cxn>
                      <a:cxn ang="0">
                        <a:pos x="96" y="62"/>
                      </a:cxn>
                      <a:cxn ang="0">
                        <a:pos x="98" y="56"/>
                      </a:cxn>
                    </a:cxnLst>
                    <a:rect l="0" t="0" r="r" b="b"/>
                    <a:pathLst>
                      <a:path w="190" h="82">
                        <a:moveTo>
                          <a:pt x="98" y="56"/>
                        </a:moveTo>
                        <a:lnTo>
                          <a:pt x="80" y="56"/>
                        </a:lnTo>
                        <a:lnTo>
                          <a:pt x="58" y="56"/>
                        </a:lnTo>
                        <a:lnTo>
                          <a:pt x="62" y="48"/>
                        </a:lnTo>
                        <a:lnTo>
                          <a:pt x="52" y="50"/>
                        </a:lnTo>
                        <a:lnTo>
                          <a:pt x="48" y="58"/>
                        </a:lnTo>
                        <a:lnTo>
                          <a:pt x="30" y="62"/>
                        </a:lnTo>
                        <a:lnTo>
                          <a:pt x="20" y="58"/>
                        </a:lnTo>
                        <a:lnTo>
                          <a:pt x="2" y="56"/>
                        </a:lnTo>
                        <a:lnTo>
                          <a:pt x="0" y="48"/>
                        </a:lnTo>
                        <a:lnTo>
                          <a:pt x="18" y="46"/>
                        </a:lnTo>
                        <a:lnTo>
                          <a:pt x="4" y="42"/>
                        </a:lnTo>
                        <a:lnTo>
                          <a:pt x="10" y="36"/>
                        </a:lnTo>
                        <a:lnTo>
                          <a:pt x="34" y="34"/>
                        </a:lnTo>
                        <a:lnTo>
                          <a:pt x="16" y="30"/>
                        </a:lnTo>
                        <a:lnTo>
                          <a:pt x="18" y="24"/>
                        </a:lnTo>
                        <a:lnTo>
                          <a:pt x="26" y="20"/>
                        </a:lnTo>
                        <a:lnTo>
                          <a:pt x="34" y="16"/>
                        </a:lnTo>
                        <a:lnTo>
                          <a:pt x="50" y="14"/>
                        </a:lnTo>
                        <a:lnTo>
                          <a:pt x="58" y="22"/>
                        </a:lnTo>
                        <a:lnTo>
                          <a:pt x="66" y="20"/>
                        </a:lnTo>
                        <a:lnTo>
                          <a:pt x="74" y="20"/>
                        </a:lnTo>
                        <a:lnTo>
                          <a:pt x="88" y="28"/>
                        </a:lnTo>
                        <a:lnTo>
                          <a:pt x="98" y="36"/>
                        </a:lnTo>
                        <a:lnTo>
                          <a:pt x="98" y="40"/>
                        </a:lnTo>
                        <a:lnTo>
                          <a:pt x="98" y="42"/>
                        </a:lnTo>
                        <a:lnTo>
                          <a:pt x="100" y="44"/>
                        </a:lnTo>
                        <a:lnTo>
                          <a:pt x="136" y="44"/>
                        </a:lnTo>
                        <a:lnTo>
                          <a:pt x="136" y="38"/>
                        </a:lnTo>
                        <a:lnTo>
                          <a:pt x="118" y="34"/>
                        </a:lnTo>
                        <a:lnTo>
                          <a:pt x="130" y="28"/>
                        </a:lnTo>
                        <a:lnTo>
                          <a:pt x="128" y="24"/>
                        </a:lnTo>
                        <a:lnTo>
                          <a:pt x="116" y="20"/>
                        </a:lnTo>
                        <a:lnTo>
                          <a:pt x="122" y="10"/>
                        </a:lnTo>
                        <a:lnTo>
                          <a:pt x="130" y="0"/>
                        </a:lnTo>
                        <a:lnTo>
                          <a:pt x="140" y="2"/>
                        </a:lnTo>
                        <a:lnTo>
                          <a:pt x="142" y="8"/>
                        </a:lnTo>
                        <a:lnTo>
                          <a:pt x="148" y="16"/>
                        </a:lnTo>
                        <a:lnTo>
                          <a:pt x="146" y="22"/>
                        </a:lnTo>
                        <a:lnTo>
                          <a:pt x="148" y="30"/>
                        </a:lnTo>
                        <a:lnTo>
                          <a:pt x="162" y="34"/>
                        </a:lnTo>
                        <a:lnTo>
                          <a:pt x="168" y="34"/>
                        </a:lnTo>
                        <a:lnTo>
                          <a:pt x="172" y="28"/>
                        </a:lnTo>
                        <a:lnTo>
                          <a:pt x="184" y="28"/>
                        </a:lnTo>
                        <a:lnTo>
                          <a:pt x="190" y="34"/>
                        </a:lnTo>
                        <a:lnTo>
                          <a:pt x="190" y="48"/>
                        </a:lnTo>
                        <a:lnTo>
                          <a:pt x="182" y="58"/>
                        </a:lnTo>
                        <a:lnTo>
                          <a:pt x="168" y="64"/>
                        </a:lnTo>
                        <a:lnTo>
                          <a:pt x="148" y="58"/>
                        </a:lnTo>
                        <a:lnTo>
                          <a:pt x="134" y="64"/>
                        </a:lnTo>
                        <a:lnTo>
                          <a:pt x="114" y="66"/>
                        </a:lnTo>
                        <a:lnTo>
                          <a:pt x="96" y="76"/>
                        </a:lnTo>
                        <a:lnTo>
                          <a:pt x="74" y="82"/>
                        </a:lnTo>
                        <a:lnTo>
                          <a:pt x="58" y="78"/>
                        </a:lnTo>
                        <a:lnTo>
                          <a:pt x="50" y="70"/>
                        </a:lnTo>
                        <a:lnTo>
                          <a:pt x="62" y="64"/>
                        </a:lnTo>
                        <a:lnTo>
                          <a:pt x="80" y="64"/>
                        </a:lnTo>
                        <a:lnTo>
                          <a:pt x="96" y="62"/>
                        </a:lnTo>
                        <a:lnTo>
                          <a:pt x="98" y="56"/>
                        </a:lnTo>
                        <a:close/>
                      </a:path>
                    </a:pathLst>
                  </a:custGeom>
                  <a:grpFill/>
                  <a:ln w="793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  <p:sp>
                <p:nvSpPr>
                  <p:cNvPr id="293" name="Freeform 9"/>
                  <p:cNvSpPr>
                    <a:spLocks/>
                  </p:cNvSpPr>
                  <p:nvPr/>
                </p:nvSpPr>
                <p:spPr bwMode="auto">
                  <a:xfrm>
                    <a:off x="1026" y="925"/>
                    <a:ext cx="106" cy="56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16" y="16"/>
                      </a:cxn>
                      <a:cxn ang="0">
                        <a:pos x="26" y="20"/>
                      </a:cxn>
                      <a:cxn ang="0">
                        <a:pos x="34" y="28"/>
                      </a:cxn>
                      <a:cxn ang="0">
                        <a:pos x="32" y="30"/>
                      </a:cxn>
                      <a:cxn ang="0">
                        <a:pos x="18" y="28"/>
                      </a:cxn>
                      <a:cxn ang="0">
                        <a:pos x="10" y="30"/>
                      </a:cxn>
                      <a:cxn ang="0">
                        <a:pos x="8" y="40"/>
                      </a:cxn>
                      <a:cxn ang="0">
                        <a:pos x="20" y="42"/>
                      </a:cxn>
                      <a:cxn ang="0">
                        <a:pos x="34" y="40"/>
                      </a:cxn>
                      <a:cxn ang="0">
                        <a:pos x="50" y="38"/>
                      </a:cxn>
                      <a:cxn ang="0">
                        <a:pos x="66" y="40"/>
                      </a:cxn>
                      <a:cxn ang="0">
                        <a:pos x="74" y="46"/>
                      </a:cxn>
                      <a:cxn ang="0">
                        <a:pos x="82" y="56"/>
                      </a:cxn>
                      <a:cxn ang="0">
                        <a:pos x="98" y="56"/>
                      </a:cxn>
                      <a:cxn ang="0">
                        <a:pos x="106" y="48"/>
                      </a:cxn>
                      <a:cxn ang="0">
                        <a:pos x="94" y="38"/>
                      </a:cxn>
                      <a:cxn ang="0">
                        <a:pos x="90" y="28"/>
                      </a:cxn>
                      <a:cxn ang="0">
                        <a:pos x="80" y="20"/>
                      </a:cxn>
                      <a:cxn ang="0">
                        <a:pos x="70" y="18"/>
                      </a:cxn>
                      <a:cxn ang="0">
                        <a:pos x="64" y="12"/>
                      </a:cxn>
                      <a:cxn ang="0">
                        <a:pos x="50" y="10"/>
                      </a:cxn>
                      <a:cxn ang="0">
                        <a:pos x="44" y="20"/>
                      </a:cxn>
                      <a:cxn ang="0">
                        <a:pos x="42" y="10"/>
                      </a:cxn>
                      <a:cxn ang="0">
                        <a:pos x="40" y="2"/>
                      </a:cxn>
                      <a:cxn ang="0">
                        <a:pos x="18" y="0"/>
                      </a:cxn>
                      <a:cxn ang="0">
                        <a:pos x="0" y="2"/>
                      </a:cxn>
                      <a:cxn ang="0">
                        <a:pos x="0" y="12"/>
                      </a:cxn>
                    </a:cxnLst>
                    <a:rect l="0" t="0" r="r" b="b"/>
                    <a:pathLst>
                      <a:path w="106" h="56">
                        <a:moveTo>
                          <a:pt x="0" y="12"/>
                        </a:moveTo>
                        <a:lnTo>
                          <a:pt x="16" y="16"/>
                        </a:lnTo>
                        <a:lnTo>
                          <a:pt x="26" y="20"/>
                        </a:lnTo>
                        <a:lnTo>
                          <a:pt x="34" y="28"/>
                        </a:lnTo>
                        <a:lnTo>
                          <a:pt x="32" y="30"/>
                        </a:lnTo>
                        <a:lnTo>
                          <a:pt x="18" y="28"/>
                        </a:lnTo>
                        <a:lnTo>
                          <a:pt x="10" y="30"/>
                        </a:lnTo>
                        <a:lnTo>
                          <a:pt x="8" y="40"/>
                        </a:lnTo>
                        <a:lnTo>
                          <a:pt x="20" y="42"/>
                        </a:lnTo>
                        <a:lnTo>
                          <a:pt x="34" y="40"/>
                        </a:lnTo>
                        <a:lnTo>
                          <a:pt x="50" y="38"/>
                        </a:lnTo>
                        <a:lnTo>
                          <a:pt x="66" y="40"/>
                        </a:lnTo>
                        <a:lnTo>
                          <a:pt x="74" y="46"/>
                        </a:lnTo>
                        <a:lnTo>
                          <a:pt x="82" y="56"/>
                        </a:lnTo>
                        <a:lnTo>
                          <a:pt x="98" y="56"/>
                        </a:lnTo>
                        <a:lnTo>
                          <a:pt x="106" y="48"/>
                        </a:lnTo>
                        <a:lnTo>
                          <a:pt x="94" y="38"/>
                        </a:lnTo>
                        <a:lnTo>
                          <a:pt x="90" y="28"/>
                        </a:lnTo>
                        <a:lnTo>
                          <a:pt x="80" y="20"/>
                        </a:lnTo>
                        <a:lnTo>
                          <a:pt x="70" y="18"/>
                        </a:lnTo>
                        <a:lnTo>
                          <a:pt x="64" y="12"/>
                        </a:lnTo>
                        <a:lnTo>
                          <a:pt x="50" y="10"/>
                        </a:lnTo>
                        <a:lnTo>
                          <a:pt x="44" y="20"/>
                        </a:lnTo>
                        <a:lnTo>
                          <a:pt x="42" y="10"/>
                        </a:lnTo>
                        <a:lnTo>
                          <a:pt x="40" y="2"/>
                        </a:lnTo>
                        <a:lnTo>
                          <a:pt x="18" y="0"/>
                        </a:lnTo>
                        <a:lnTo>
                          <a:pt x="0" y="2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grpFill/>
                  <a:ln w="793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  <p:sp>
                <p:nvSpPr>
                  <p:cNvPr id="294" name="Freeform 10"/>
                  <p:cNvSpPr>
                    <a:spLocks/>
                  </p:cNvSpPr>
                  <p:nvPr/>
                </p:nvSpPr>
                <p:spPr bwMode="auto">
                  <a:xfrm>
                    <a:off x="1042" y="1017"/>
                    <a:ext cx="112" cy="56"/>
                  </a:xfrm>
                  <a:custGeom>
                    <a:avLst/>
                    <a:gdLst/>
                    <a:ahLst/>
                    <a:cxnLst>
                      <a:cxn ang="0">
                        <a:pos x="104" y="52"/>
                      </a:cxn>
                      <a:cxn ang="0">
                        <a:pos x="92" y="54"/>
                      </a:cxn>
                      <a:cxn ang="0">
                        <a:pos x="70" y="56"/>
                      </a:cxn>
                      <a:cxn ang="0">
                        <a:pos x="66" y="44"/>
                      </a:cxn>
                      <a:cxn ang="0">
                        <a:pos x="74" y="36"/>
                      </a:cxn>
                      <a:cxn ang="0">
                        <a:pos x="68" y="36"/>
                      </a:cxn>
                      <a:cxn ang="0">
                        <a:pos x="58" y="34"/>
                      </a:cxn>
                      <a:cxn ang="0">
                        <a:pos x="48" y="34"/>
                      </a:cxn>
                      <a:cxn ang="0">
                        <a:pos x="36" y="38"/>
                      </a:cxn>
                      <a:cxn ang="0">
                        <a:pos x="26" y="34"/>
                      </a:cxn>
                      <a:cxn ang="0">
                        <a:pos x="8" y="20"/>
                      </a:cxn>
                      <a:cxn ang="0">
                        <a:pos x="0" y="4"/>
                      </a:cxn>
                      <a:cxn ang="0">
                        <a:pos x="8" y="0"/>
                      </a:cxn>
                      <a:cxn ang="0">
                        <a:pos x="18" y="6"/>
                      </a:cxn>
                      <a:cxn ang="0">
                        <a:pos x="26" y="14"/>
                      </a:cxn>
                      <a:cxn ang="0">
                        <a:pos x="40" y="26"/>
                      </a:cxn>
                      <a:cxn ang="0">
                        <a:pos x="48" y="24"/>
                      </a:cxn>
                      <a:cxn ang="0">
                        <a:pos x="40" y="16"/>
                      </a:cxn>
                      <a:cxn ang="0">
                        <a:pos x="40" y="10"/>
                      </a:cxn>
                      <a:cxn ang="0">
                        <a:pos x="48" y="8"/>
                      </a:cxn>
                      <a:cxn ang="0">
                        <a:pos x="58" y="16"/>
                      </a:cxn>
                      <a:cxn ang="0">
                        <a:pos x="70" y="26"/>
                      </a:cxn>
                      <a:cxn ang="0">
                        <a:pos x="74" y="20"/>
                      </a:cxn>
                      <a:cxn ang="0">
                        <a:pos x="68" y="12"/>
                      </a:cxn>
                      <a:cxn ang="0">
                        <a:pos x="62" y="4"/>
                      </a:cxn>
                      <a:cxn ang="0">
                        <a:pos x="64" y="0"/>
                      </a:cxn>
                      <a:cxn ang="0">
                        <a:pos x="78" y="2"/>
                      </a:cxn>
                      <a:cxn ang="0">
                        <a:pos x="84" y="8"/>
                      </a:cxn>
                      <a:cxn ang="0">
                        <a:pos x="92" y="4"/>
                      </a:cxn>
                      <a:cxn ang="0">
                        <a:pos x="104" y="4"/>
                      </a:cxn>
                      <a:cxn ang="0">
                        <a:pos x="108" y="10"/>
                      </a:cxn>
                      <a:cxn ang="0">
                        <a:pos x="110" y="28"/>
                      </a:cxn>
                      <a:cxn ang="0">
                        <a:pos x="112" y="36"/>
                      </a:cxn>
                      <a:cxn ang="0">
                        <a:pos x="104" y="40"/>
                      </a:cxn>
                      <a:cxn ang="0">
                        <a:pos x="104" y="52"/>
                      </a:cxn>
                    </a:cxnLst>
                    <a:rect l="0" t="0" r="r" b="b"/>
                    <a:pathLst>
                      <a:path w="112" h="56">
                        <a:moveTo>
                          <a:pt x="104" y="52"/>
                        </a:moveTo>
                        <a:lnTo>
                          <a:pt x="92" y="54"/>
                        </a:lnTo>
                        <a:lnTo>
                          <a:pt x="70" y="56"/>
                        </a:lnTo>
                        <a:lnTo>
                          <a:pt x="66" y="44"/>
                        </a:lnTo>
                        <a:lnTo>
                          <a:pt x="74" y="36"/>
                        </a:lnTo>
                        <a:lnTo>
                          <a:pt x="68" y="36"/>
                        </a:lnTo>
                        <a:lnTo>
                          <a:pt x="58" y="34"/>
                        </a:lnTo>
                        <a:lnTo>
                          <a:pt x="48" y="34"/>
                        </a:lnTo>
                        <a:lnTo>
                          <a:pt x="36" y="38"/>
                        </a:lnTo>
                        <a:lnTo>
                          <a:pt x="26" y="34"/>
                        </a:lnTo>
                        <a:lnTo>
                          <a:pt x="8" y="20"/>
                        </a:lnTo>
                        <a:lnTo>
                          <a:pt x="0" y="4"/>
                        </a:lnTo>
                        <a:lnTo>
                          <a:pt x="8" y="0"/>
                        </a:lnTo>
                        <a:lnTo>
                          <a:pt x="18" y="6"/>
                        </a:lnTo>
                        <a:lnTo>
                          <a:pt x="26" y="14"/>
                        </a:lnTo>
                        <a:lnTo>
                          <a:pt x="40" y="26"/>
                        </a:lnTo>
                        <a:lnTo>
                          <a:pt x="48" y="24"/>
                        </a:lnTo>
                        <a:lnTo>
                          <a:pt x="40" y="16"/>
                        </a:lnTo>
                        <a:lnTo>
                          <a:pt x="40" y="10"/>
                        </a:lnTo>
                        <a:lnTo>
                          <a:pt x="48" y="8"/>
                        </a:lnTo>
                        <a:lnTo>
                          <a:pt x="58" y="16"/>
                        </a:lnTo>
                        <a:lnTo>
                          <a:pt x="70" y="26"/>
                        </a:lnTo>
                        <a:lnTo>
                          <a:pt x="74" y="20"/>
                        </a:lnTo>
                        <a:lnTo>
                          <a:pt x="68" y="12"/>
                        </a:lnTo>
                        <a:lnTo>
                          <a:pt x="62" y="4"/>
                        </a:lnTo>
                        <a:lnTo>
                          <a:pt x="64" y="0"/>
                        </a:lnTo>
                        <a:lnTo>
                          <a:pt x="78" y="2"/>
                        </a:lnTo>
                        <a:lnTo>
                          <a:pt x="84" y="8"/>
                        </a:lnTo>
                        <a:lnTo>
                          <a:pt x="92" y="4"/>
                        </a:lnTo>
                        <a:lnTo>
                          <a:pt x="104" y="4"/>
                        </a:lnTo>
                        <a:lnTo>
                          <a:pt x="108" y="10"/>
                        </a:lnTo>
                        <a:lnTo>
                          <a:pt x="110" y="28"/>
                        </a:lnTo>
                        <a:lnTo>
                          <a:pt x="112" y="36"/>
                        </a:lnTo>
                        <a:lnTo>
                          <a:pt x="104" y="40"/>
                        </a:lnTo>
                        <a:lnTo>
                          <a:pt x="104" y="52"/>
                        </a:lnTo>
                        <a:close/>
                      </a:path>
                    </a:pathLst>
                  </a:custGeom>
                  <a:grpFill/>
                  <a:ln w="793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  <p:sp>
                <p:nvSpPr>
                  <p:cNvPr id="295" name="Freeform 11"/>
                  <p:cNvSpPr>
                    <a:spLocks/>
                  </p:cNvSpPr>
                  <p:nvPr/>
                </p:nvSpPr>
                <p:spPr bwMode="auto">
                  <a:xfrm>
                    <a:off x="1168" y="1003"/>
                    <a:ext cx="270" cy="84"/>
                  </a:xfrm>
                  <a:custGeom>
                    <a:avLst/>
                    <a:gdLst/>
                    <a:ahLst/>
                    <a:cxnLst>
                      <a:cxn ang="0">
                        <a:pos x="48" y="26"/>
                      </a:cxn>
                      <a:cxn ang="0">
                        <a:pos x="34" y="28"/>
                      </a:cxn>
                      <a:cxn ang="0">
                        <a:pos x="20" y="26"/>
                      </a:cxn>
                      <a:cxn ang="0">
                        <a:pos x="6" y="20"/>
                      </a:cxn>
                      <a:cxn ang="0">
                        <a:pos x="0" y="14"/>
                      </a:cxn>
                      <a:cxn ang="0">
                        <a:pos x="2" y="4"/>
                      </a:cxn>
                      <a:cxn ang="0">
                        <a:pos x="14" y="0"/>
                      </a:cxn>
                      <a:cxn ang="0">
                        <a:pos x="32" y="6"/>
                      </a:cxn>
                      <a:cxn ang="0">
                        <a:pos x="48" y="10"/>
                      </a:cxn>
                      <a:cxn ang="0">
                        <a:pos x="54" y="18"/>
                      </a:cxn>
                      <a:cxn ang="0">
                        <a:pos x="70" y="18"/>
                      </a:cxn>
                      <a:cxn ang="0">
                        <a:pos x="88" y="14"/>
                      </a:cxn>
                      <a:cxn ang="0">
                        <a:pos x="96" y="24"/>
                      </a:cxn>
                      <a:cxn ang="0">
                        <a:pos x="96" y="34"/>
                      </a:cxn>
                      <a:cxn ang="0">
                        <a:pos x="100" y="40"/>
                      </a:cxn>
                      <a:cxn ang="0">
                        <a:pos x="120" y="52"/>
                      </a:cxn>
                      <a:cxn ang="0">
                        <a:pos x="150" y="52"/>
                      </a:cxn>
                      <a:cxn ang="0">
                        <a:pos x="172" y="54"/>
                      </a:cxn>
                      <a:cxn ang="0">
                        <a:pos x="198" y="44"/>
                      </a:cxn>
                      <a:cxn ang="0">
                        <a:pos x="236" y="46"/>
                      </a:cxn>
                      <a:cxn ang="0">
                        <a:pos x="256" y="50"/>
                      </a:cxn>
                      <a:cxn ang="0">
                        <a:pos x="270" y="56"/>
                      </a:cxn>
                      <a:cxn ang="0">
                        <a:pos x="268" y="66"/>
                      </a:cxn>
                      <a:cxn ang="0">
                        <a:pos x="262" y="70"/>
                      </a:cxn>
                      <a:cxn ang="0">
                        <a:pos x="260" y="82"/>
                      </a:cxn>
                      <a:cxn ang="0">
                        <a:pos x="222" y="84"/>
                      </a:cxn>
                      <a:cxn ang="0">
                        <a:pos x="212" y="76"/>
                      </a:cxn>
                      <a:cxn ang="0">
                        <a:pos x="206" y="84"/>
                      </a:cxn>
                      <a:cxn ang="0">
                        <a:pos x="132" y="84"/>
                      </a:cxn>
                      <a:cxn ang="0">
                        <a:pos x="130" y="74"/>
                      </a:cxn>
                      <a:cxn ang="0">
                        <a:pos x="126" y="72"/>
                      </a:cxn>
                      <a:cxn ang="0">
                        <a:pos x="120" y="78"/>
                      </a:cxn>
                      <a:cxn ang="0">
                        <a:pos x="116" y="84"/>
                      </a:cxn>
                      <a:cxn ang="0">
                        <a:pos x="92" y="80"/>
                      </a:cxn>
                      <a:cxn ang="0">
                        <a:pos x="88" y="74"/>
                      </a:cxn>
                      <a:cxn ang="0">
                        <a:pos x="84" y="78"/>
                      </a:cxn>
                      <a:cxn ang="0">
                        <a:pos x="78" y="78"/>
                      </a:cxn>
                      <a:cxn ang="0">
                        <a:pos x="72" y="70"/>
                      </a:cxn>
                      <a:cxn ang="0">
                        <a:pos x="68" y="58"/>
                      </a:cxn>
                      <a:cxn ang="0">
                        <a:pos x="68" y="54"/>
                      </a:cxn>
                      <a:cxn ang="0">
                        <a:pos x="72" y="48"/>
                      </a:cxn>
                      <a:cxn ang="0">
                        <a:pos x="64" y="38"/>
                      </a:cxn>
                      <a:cxn ang="0">
                        <a:pos x="58" y="28"/>
                      </a:cxn>
                      <a:cxn ang="0">
                        <a:pos x="48" y="26"/>
                      </a:cxn>
                    </a:cxnLst>
                    <a:rect l="0" t="0" r="r" b="b"/>
                    <a:pathLst>
                      <a:path w="270" h="84">
                        <a:moveTo>
                          <a:pt x="48" y="26"/>
                        </a:moveTo>
                        <a:lnTo>
                          <a:pt x="34" y="28"/>
                        </a:lnTo>
                        <a:lnTo>
                          <a:pt x="20" y="26"/>
                        </a:lnTo>
                        <a:lnTo>
                          <a:pt x="6" y="20"/>
                        </a:lnTo>
                        <a:lnTo>
                          <a:pt x="0" y="14"/>
                        </a:lnTo>
                        <a:lnTo>
                          <a:pt x="2" y="4"/>
                        </a:lnTo>
                        <a:lnTo>
                          <a:pt x="14" y="0"/>
                        </a:lnTo>
                        <a:lnTo>
                          <a:pt x="32" y="6"/>
                        </a:lnTo>
                        <a:lnTo>
                          <a:pt x="48" y="10"/>
                        </a:lnTo>
                        <a:lnTo>
                          <a:pt x="54" y="18"/>
                        </a:lnTo>
                        <a:lnTo>
                          <a:pt x="70" y="18"/>
                        </a:lnTo>
                        <a:lnTo>
                          <a:pt x="88" y="14"/>
                        </a:lnTo>
                        <a:lnTo>
                          <a:pt x="96" y="24"/>
                        </a:lnTo>
                        <a:lnTo>
                          <a:pt x="96" y="34"/>
                        </a:lnTo>
                        <a:lnTo>
                          <a:pt x="100" y="40"/>
                        </a:lnTo>
                        <a:lnTo>
                          <a:pt x="120" y="52"/>
                        </a:lnTo>
                        <a:lnTo>
                          <a:pt x="150" y="52"/>
                        </a:lnTo>
                        <a:lnTo>
                          <a:pt x="172" y="54"/>
                        </a:lnTo>
                        <a:lnTo>
                          <a:pt x="198" y="44"/>
                        </a:lnTo>
                        <a:lnTo>
                          <a:pt x="236" y="46"/>
                        </a:lnTo>
                        <a:lnTo>
                          <a:pt x="256" y="50"/>
                        </a:lnTo>
                        <a:lnTo>
                          <a:pt x="270" y="56"/>
                        </a:lnTo>
                        <a:lnTo>
                          <a:pt x="268" y="66"/>
                        </a:lnTo>
                        <a:lnTo>
                          <a:pt x="262" y="70"/>
                        </a:lnTo>
                        <a:lnTo>
                          <a:pt x="260" y="82"/>
                        </a:lnTo>
                        <a:lnTo>
                          <a:pt x="222" y="84"/>
                        </a:lnTo>
                        <a:lnTo>
                          <a:pt x="212" y="76"/>
                        </a:lnTo>
                        <a:lnTo>
                          <a:pt x="206" y="84"/>
                        </a:lnTo>
                        <a:lnTo>
                          <a:pt x="132" y="84"/>
                        </a:lnTo>
                        <a:lnTo>
                          <a:pt x="130" y="74"/>
                        </a:lnTo>
                        <a:lnTo>
                          <a:pt x="126" y="72"/>
                        </a:lnTo>
                        <a:lnTo>
                          <a:pt x="120" y="78"/>
                        </a:lnTo>
                        <a:lnTo>
                          <a:pt x="116" y="84"/>
                        </a:lnTo>
                        <a:lnTo>
                          <a:pt x="92" y="80"/>
                        </a:lnTo>
                        <a:lnTo>
                          <a:pt x="88" y="74"/>
                        </a:lnTo>
                        <a:lnTo>
                          <a:pt x="84" y="78"/>
                        </a:lnTo>
                        <a:lnTo>
                          <a:pt x="78" y="78"/>
                        </a:lnTo>
                        <a:lnTo>
                          <a:pt x="72" y="70"/>
                        </a:lnTo>
                        <a:lnTo>
                          <a:pt x="68" y="58"/>
                        </a:lnTo>
                        <a:lnTo>
                          <a:pt x="68" y="54"/>
                        </a:lnTo>
                        <a:lnTo>
                          <a:pt x="72" y="48"/>
                        </a:lnTo>
                        <a:lnTo>
                          <a:pt x="64" y="38"/>
                        </a:lnTo>
                        <a:lnTo>
                          <a:pt x="58" y="28"/>
                        </a:lnTo>
                        <a:lnTo>
                          <a:pt x="48" y="26"/>
                        </a:lnTo>
                        <a:close/>
                      </a:path>
                    </a:pathLst>
                  </a:custGeom>
                  <a:grpFill/>
                  <a:ln w="793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  <p:sp>
                <p:nvSpPr>
                  <p:cNvPr id="296" name="Freeform 12"/>
                  <p:cNvSpPr>
                    <a:spLocks/>
                  </p:cNvSpPr>
                  <p:nvPr/>
                </p:nvSpPr>
                <p:spPr bwMode="auto">
                  <a:xfrm>
                    <a:off x="1182" y="1101"/>
                    <a:ext cx="90" cy="64"/>
                  </a:xfrm>
                  <a:custGeom>
                    <a:avLst/>
                    <a:gdLst/>
                    <a:ahLst/>
                    <a:cxnLst>
                      <a:cxn ang="0">
                        <a:pos x="8" y="2"/>
                      </a:cxn>
                      <a:cxn ang="0">
                        <a:pos x="0" y="14"/>
                      </a:cxn>
                      <a:cxn ang="0">
                        <a:pos x="4" y="36"/>
                      </a:cxn>
                      <a:cxn ang="0">
                        <a:pos x="8" y="50"/>
                      </a:cxn>
                      <a:cxn ang="0">
                        <a:pos x="12" y="62"/>
                      </a:cxn>
                      <a:cxn ang="0">
                        <a:pos x="24" y="64"/>
                      </a:cxn>
                      <a:cxn ang="0">
                        <a:pos x="34" y="52"/>
                      </a:cxn>
                      <a:cxn ang="0">
                        <a:pos x="30" y="42"/>
                      </a:cxn>
                      <a:cxn ang="0">
                        <a:pos x="42" y="40"/>
                      </a:cxn>
                      <a:cxn ang="0">
                        <a:pos x="60" y="40"/>
                      </a:cxn>
                      <a:cxn ang="0">
                        <a:pos x="78" y="18"/>
                      </a:cxn>
                      <a:cxn ang="0">
                        <a:pos x="90" y="2"/>
                      </a:cxn>
                      <a:cxn ang="0">
                        <a:pos x="60" y="2"/>
                      </a:cxn>
                      <a:cxn ang="0">
                        <a:pos x="42" y="0"/>
                      </a:cxn>
                      <a:cxn ang="0">
                        <a:pos x="20" y="0"/>
                      </a:cxn>
                      <a:cxn ang="0">
                        <a:pos x="8" y="2"/>
                      </a:cxn>
                    </a:cxnLst>
                    <a:rect l="0" t="0" r="r" b="b"/>
                    <a:pathLst>
                      <a:path w="90" h="64">
                        <a:moveTo>
                          <a:pt x="8" y="2"/>
                        </a:moveTo>
                        <a:lnTo>
                          <a:pt x="0" y="14"/>
                        </a:lnTo>
                        <a:lnTo>
                          <a:pt x="4" y="36"/>
                        </a:lnTo>
                        <a:lnTo>
                          <a:pt x="8" y="50"/>
                        </a:lnTo>
                        <a:lnTo>
                          <a:pt x="12" y="62"/>
                        </a:lnTo>
                        <a:lnTo>
                          <a:pt x="24" y="64"/>
                        </a:lnTo>
                        <a:lnTo>
                          <a:pt x="34" y="52"/>
                        </a:lnTo>
                        <a:lnTo>
                          <a:pt x="30" y="42"/>
                        </a:lnTo>
                        <a:lnTo>
                          <a:pt x="42" y="40"/>
                        </a:lnTo>
                        <a:lnTo>
                          <a:pt x="60" y="40"/>
                        </a:lnTo>
                        <a:lnTo>
                          <a:pt x="78" y="18"/>
                        </a:lnTo>
                        <a:lnTo>
                          <a:pt x="90" y="2"/>
                        </a:lnTo>
                        <a:lnTo>
                          <a:pt x="60" y="2"/>
                        </a:lnTo>
                        <a:lnTo>
                          <a:pt x="42" y="0"/>
                        </a:lnTo>
                        <a:lnTo>
                          <a:pt x="20" y="0"/>
                        </a:lnTo>
                        <a:lnTo>
                          <a:pt x="8" y="2"/>
                        </a:lnTo>
                        <a:close/>
                      </a:path>
                    </a:pathLst>
                  </a:custGeom>
                  <a:grpFill/>
                  <a:ln w="793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  <p:sp>
                <p:nvSpPr>
                  <p:cNvPr id="297" name="Freeform 13"/>
                  <p:cNvSpPr>
                    <a:spLocks/>
                  </p:cNvSpPr>
                  <p:nvPr/>
                </p:nvSpPr>
                <p:spPr bwMode="auto">
                  <a:xfrm>
                    <a:off x="1242" y="783"/>
                    <a:ext cx="490" cy="252"/>
                  </a:xfrm>
                  <a:custGeom>
                    <a:avLst/>
                    <a:gdLst/>
                    <a:ahLst/>
                    <a:cxnLst>
                      <a:cxn ang="0">
                        <a:pos x="370" y="94"/>
                      </a:cxn>
                      <a:cxn ang="0">
                        <a:pos x="324" y="130"/>
                      </a:cxn>
                      <a:cxn ang="0">
                        <a:pos x="280" y="126"/>
                      </a:cxn>
                      <a:cxn ang="0">
                        <a:pos x="296" y="138"/>
                      </a:cxn>
                      <a:cxn ang="0">
                        <a:pos x="264" y="140"/>
                      </a:cxn>
                      <a:cxn ang="0">
                        <a:pos x="254" y="148"/>
                      </a:cxn>
                      <a:cxn ang="0">
                        <a:pos x="254" y="154"/>
                      </a:cxn>
                      <a:cxn ang="0">
                        <a:pos x="268" y="170"/>
                      </a:cxn>
                      <a:cxn ang="0">
                        <a:pos x="260" y="184"/>
                      </a:cxn>
                      <a:cxn ang="0">
                        <a:pos x="220" y="206"/>
                      </a:cxn>
                      <a:cxn ang="0">
                        <a:pos x="164" y="216"/>
                      </a:cxn>
                      <a:cxn ang="0">
                        <a:pos x="206" y="232"/>
                      </a:cxn>
                      <a:cxn ang="0">
                        <a:pos x="224" y="236"/>
                      </a:cxn>
                      <a:cxn ang="0">
                        <a:pos x="172" y="252"/>
                      </a:cxn>
                      <a:cxn ang="0">
                        <a:pos x="138" y="238"/>
                      </a:cxn>
                      <a:cxn ang="0">
                        <a:pos x="88" y="244"/>
                      </a:cxn>
                      <a:cxn ang="0">
                        <a:pos x="62" y="244"/>
                      </a:cxn>
                      <a:cxn ang="0">
                        <a:pos x="42" y="224"/>
                      </a:cxn>
                      <a:cxn ang="0">
                        <a:pos x="80" y="212"/>
                      </a:cxn>
                      <a:cxn ang="0">
                        <a:pos x="88" y="196"/>
                      </a:cxn>
                      <a:cxn ang="0">
                        <a:pos x="132" y="212"/>
                      </a:cxn>
                      <a:cxn ang="0">
                        <a:pos x="140" y="194"/>
                      </a:cxn>
                      <a:cxn ang="0">
                        <a:pos x="108" y="194"/>
                      </a:cxn>
                      <a:cxn ang="0">
                        <a:pos x="106" y="180"/>
                      </a:cxn>
                      <a:cxn ang="0">
                        <a:pos x="68" y="176"/>
                      </a:cxn>
                      <a:cxn ang="0">
                        <a:pos x="114" y="160"/>
                      </a:cxn>
                      <a:cxn ang="0">
                        <a:pos x="160" y="158"/>
                      </a:cxn>
                      <a:cxn ang="0">
                        <a:pos x="114" y="138"/>
                      </a:cxn>
                      <a:cxn ang="0">
                        <a:pos x="86" y="114"/>
                      </a:cxn>
                      <a:cxn ang="0">
                        <a:pos x="144" y="120"/>
                      </a:cxn>
                      <a:cxn ang="0">
                        <a:pos x="166" y="126"/>
                      </a:cxn>
                      <a:cxn ang="0">
                        <a:pos x="168" y="104"/>
                      </a:cxn>
                      <a:cxn ang="0">
                        <a:pos x="208" y="86"/>
                      </a:cxn>
                      <a:cxn ang="0">
                        <a:pos x="226" y="68"/>
                      </a:cxn>
                      <a:cxn ang="0">
                        <a:pos x="162" y="96"/>
                      </a:cxn>
                      <a:cxn ang="0">
                        <a:pos x="128" y="100"/>
                      </a:cxn>
                      <a:cxn ang="0">
                        <a:pos x="98" y="82"/>
                      </a:cxn>
                      <a:cxn ang="0">
                        <a:pos x="62" y="78"/>
                      </a:cxn>
                      <a:cxn ang="0">
                        <a:pos x="48" y="66"/>
                      </a:cxn>
                      <a:cxn ang="0">
                        <a:pos x="32" y="66"/>
                      </a:cxn>
                      <a:cxn ang="0">
                        <a:pos x="20" y="56"/>
                      </a:cxn>
                      <a:cxn ang="0">
                        <a:pos x="36" y="50"/>
                      </a:cxn>
                      <a:cxn ang="0">
                        <a:pos x="80" y="46"/>
                      </a:cxn>
                      <a:cxn ang="0">
                        <a:pos x="102" y="28"/>
                      </a:cxn>
                      <a:cxn ang="0">
                        <a:pos x="168" y="40"/>
                      </a:cxn>
                      <a:cxn ang="0">
                        <a:pos x="164" y="18"/>
                      </a:cxn>
                      <a:cxn ang="0">
                        <a:pos x="216" y="10"/>
                      </a:cxn>
                      <a:cxn ang="0">
                        <a:pos x="254" y="22"/>
                      </a:cxn>
                      <a:cxn ang="0">
                        <a:pos x="278" y="4"/>
                      </a:cxn>
                      <a:cxn ang="0">
                        <a:pos x="298" y="2"/>
                      </a:cxn>
                      <a:cxn ang="0">
                        <a:pos x="350" y="2"/>
                      </a:cxn>
                      <a:cxn ang="0">
                        <a:pos x="388" y="16"/>
                      </a:cxn>
                      <a:cxn ang="0">
                        <a:pos x="452" y="14"/>
                      </a:cxn>
                      <a:cxn ang="0">
                        <a:pos x="482" y="40"/>
                      </a:cxn>
                      <a:cxn ang="0">
                        <a:pos x="376" y="62"/>
                      </a:cxn>
                      <a:cxn ang="0">
                        <a:pos x="398" y="70"/>
                      </a:cxn>
                    </a:cxnLst>
                    <a:rect l="0" t="0" r="r" b="b"/>
                    <a:pathLst>
                      <a:path w="490" h="252">
                        <a:moveTo>
                          <a:pt x="434" y="68"/>
                        </a:moveTo>
                        <a:lnTo>
                          <a:pt x="412" y="76"/>
                        </a:lnTo>
                        <a:lnTo>
                          <a:pt x="396" y="86"/>
                        </a:lnTo>
                        <a:lnTo>
                          <a:pt x="370" y="94"/>
                        </a:lnTo>
                        <a:lnTo>
                          <a:pt x="352" y="108"/>
                        </a:lnTo>
                        <a:lnTo>
                          <a:pt x="340" y="108"/>
                        </a:lnTo>
                        <a:lnTo>
                          <a:pt x="336" y="120"/>
                        </a:lnTo>
                        <a:lnTo>
                          <a:pt x="324" y="130"/>
                        </a:lnTo>
                        <a:lnTo>
                          <a:pt x="308" y="134"/>
                        </a:lnTo>
                        <a:lnTo>
                          <a:pt x="300" y="128"/>
                        </a:lnTo>
                        <a:lnTo>
                          <a:pt x="286" y="124"/>
                        </a:lnTo>
                        <a:lnTo>
                          <a:pt x="280" y="126"/>
                        </a:lnTo>
                        <a:lnTo>
                          <a:pt x="288" y="130"/>
                        </a:lnTo>
                        <a:lnTo>
                          <a:pt x="296" y="132"/>
                        </a:lnTo>
                        <a:lnTo>
                          <a:pt x="296" y="136"/>
                        </a:lnTo>
                        <a:lnTo>
                          <a:pt x="296" y="138"/>
                        </a:lnTo>
                        <a:lnTo>
                          <a:pt x="294" y="138"/>
                        </a:lnTo>
                        <a:lnTo>
                          <a:pt x="286" y="138"/>
                        </a:lnTo>
                        <a:lnTo>
                          <a:pt x="276" y="142"/>
                        </a:lnTo>
                        <a:lnTo>
                          <a:pt x="264" y="140"/>
                        </a:lnTo>
                        <a:lnTo>
                          <a:pt x="246" y="138"/>
                        </a:lnTo>
                        <a:lnTo>
                          <a:pt x="234" y="142"/>
                        </a:lnTo>
                        <a:lnTo>
                          <a:pt x="240" y="148"/>
                        </a:lnTo>
                        <a:lnTo>
                          <a:pt x="254" y="148"/>
                        </a:lnTo>
                        <a:lnTo>
                          <a:pt x="272" y="148"/>
                        </a:lnTo>
                        <a:lnTo>
                          <a:pt x="276" y="154"/>
                        </a:lnTo>
                        <a:lnTo>
                          <a:pt x="268" y="154"/>
                        </a:lnTo>
                        <a:lnTo>
                          <a:pt x="254" y="154"/>
                        </a:lnTo>
                        <a:lnTo>
                          <a:pt x="256" y="160"/>
                        </a:lnTo>
                        <a:lnTo>
                          <a:pt x="272" y="162"/>
                        </a:lnTo>
                        <a:lnTo>
                          <a:pt x="272" y="168"/>
                        </a:lnTo>
                        <a:lnTo>
                          <a:pt x="268" y="170"/>
                        </a:lnTo>
                        <a:lnTo>
                          <a:pt x="250" y="168"/>
                        </a:lnTo>
                        <a:lnTo>
                          <a:pt x="254" y="174"/>
                        </a:lnTo>
                        <a:lnTo>
                          <a:pt x="266" y="180"/>
                        </a:lnTo>
                        <a:lnTo>
                          <a:pt x="260" y="184"/>
                        </a:lnTo>
                        <a:lnTo>
                          <a:pt x="258" y="188"/>
                        </a:lnTo>
                        <a:lnTo>
                          <a:pt x="254" y="192"/>
                        </a:lnTo>
                        <a:lnTo>
                          <a:pt x="224" y="194"/>
                        </a:lnTo>
                        <a:lnTo>
                          <a:pt x="220" y="206"/>
                        </a:lnTo>
                        <a:lnTo>
                          <a:pt x="210" y="212"/>
                        </a:lnTo>
                        <a:lnTo>
                          <a:pt x="186" y="212"/>
                        </a:lnTo>
                        <a:lnTo>
                          <a:pt x="166" y="208"/>
                        </a:lnTo>
                        <a:lnTo>
                          <a:pt x="164" y="216"/>
                        </a:lnTo>
                        <a:lnTo>
                          <a:pt x="180" y="220"/>
                        </a:lnTo>
                        <a:lnTo>
                          <a:pt x="202" y="220"/>
                        </a:lnTo>
                        <a:lnTo>
                          <a:pt x="204" y="226"/>
                        </a:lnTo>
                        <a:lnTo>
                          <a:pt x="206" y="232"/>
                        </a:lnTo>
                        <a:lnTo>
                          <a:pt x="214" y="226"/>
                        </a:lnTo>
                        <a:lnTo>
                          <a:pt x="218" y="222"/>
                        </a:lnTo>
                        <a:lnTo>
                          <a:pt x="222" y="226"/>
                        </a:lnTo>
                        <a:lnTo>
                          <a:pt x="224" y="236"/>
                        </a:lnTo>
                        <a:lnTo>
                          <a:pt x="218" y="240"/>
                        </a:lnTo>
                        <a:lnTo>
                          <a:pt x="204" y="244"/>
                        </a:lnTo>
                        <a:lnTo>
                          <a:pt x="188" y="250"/>
                        </a:lnTo>
                        <a:lnTo>
                          <a:pt x="172" y="252"/>
                        </a:lnTo>
                        <a:lnTo>
                          <a:pt x="172" y="244"/>
                        </a:lnTo>
                        <a:lnTo>
                          <a:pt x="162" y="240"/>
                        </a:lnTo>
                        <a:lnTo>
                          <a:pt x="150" y="242"/>
                        </a:lnTo>
                        <a:lnTo>
                          <a:pt x="138" y="238"/>
                        </a:lnTo>
                        <a:lnTo>
                          <a:pt x="132" y="244"/>
                        </a:lnTo>
                        <a:lnTo>
                          <a:pt x="124" y="238"/>
                        </a:lnTo>
                        <a:lnTo>
                          <a:pt x="120" y="244"/>
                        </a:lnTo>
                        <a:lnTo>
                          <a:pt x="88" y="244"/>
                        </a:lnTo>
                        <a:lnTo>
                          <a:pt x="82" y="238"/>
                        </a:lnTo>
                        <a:lnTo>
                          <a:pt x="72" y="244"/>
                        </a:lnTo>
                        <a:lnTo>
                          <a:pt x="68" y="240"/>
                        </a:lnTo>
                        <a:lnTo>
                          <a:pt x="62" y="244"/>
                        </a:lnTo>
                        <a:lnTo>
                          <a:pt x="56" y="236"/>
                        </a:lnTo>
                        <a:lnTo>
                          <a:pt x="46" y="244"/>
                        </a:lnTo>
                        <a:lnTo>
                          <a:pt x="38" y="236"/>
                        </a:lnTo>
                        <a:lnTo>
                          <a:pt x="42" y="224"/>
                        </a:lnTo>
                        <a:lnTo>
                          <a:pt x="56" y="220"/>
                        </a:lnTo>
                        <a:lnTo>
                          <a:pt x="72" y="220"/>
                        </a:lnTo>
                        <a:lnTo>
                          <a:pt x="84" y="220"/>
                        </a:lnTo>
                        <a:lnTo>
                          <a:pt x="80" y="212"/>
                        </a:lnTo>
                        <a:lnTo>
                          <a:pt x="70" y="212"/>
                        </a:lnTo>
                        <a:lnTo>
                          <a:pt x="62" y="204"/>
                        </a:lnTo>
                        <a:lnTo>
                          <a:pt x="62" y="196"/>
                        </a:lnTo>
                        <a:lnTo>
                          <a:pt x="88" y="196"/>
                        </a:lnTo>
                        <a:lnTo>
                          <a:pt x="94" y="204"/>
                        </a:lnTo>
                        <a:lnTo>
                          <a:pt x="102" y="210"/>
                        </a:lnTo>
                        <a:lnTo>
                          <a:pt x="120" y="212"/>
                        </a:lnTo>
                        <a:lnTo>
                          <a:pt x="132" y="212"/>
                        </a:lnTo>
                        <a:lnTo>
                          <a:pt x="146" y="202"/>
                        </a:lnTo>
                        <a:lnTo>
                          <a:pt x="152" y="190"/>
                        </a:lnTo>
                        <a:lnTo>
                          <a:pt x="148" y="188"/>
                        </a:lnTo>
                        <a:lnTo>
                          <a:pt x="140" y="194"/>
                        </a:lnTo>
                        <a:lnTo>
                          <a:pt x="132" y="202"/>
                        </a:lnTo>
                        <a:lnTo>
                          <a:pt x="122" y="206"/>
                        </a:lnTo>
                        <a:lnTo>
                          <a:pt x="104" y="200"/>
                        </a:lnTo>
                        <a:lnTo>
                          <a:pt x="108" y="194"/>
                        </a:lnTo>
                        <a:lnTo>
                          <a:pt x="118" y="186"/>
                        </a:lnTo>
                        <a:lnTo>
                          <a:pt x="116" y="182"/>
                        </a:lnTo>
                        <a:lnTo>
                          <a:pt x="114" y="174"/>
                        </a:lnTo>
                        <a:lnTo>
                          <a:pt x="106" y="180"/>
                        </a:lnTo>
                        <a:lnTo>
                          <a:pt x="100" y="186"/>
                        </a:lnTo>
                        <a:lnTo>
                          <a:pt x="88" y="182"/>
                        </a:lnTo>
                        <a:lnTo>
                          <a:pt x="76" y="184"/>
                        </a:lnTo>
                        <a:lnTo>
                          <a:pt x="68" y="176"/>
                        </a:lnTo>
                        <a:lnTo>
                          <a:pt x="78" y="166"/>
                        </a:lnTo>
                        <a:lnTo>
                          <a:pt x="86" y="162"/>
                        </a:lnTo>
                        <a:lnTo>
                          <a:pt x="104" y="162"/>
                        </a:lnTo>
                        <a:lnTo>
                          <a:pt x="114" y="160"/>
                        </a:lnTo>
                        <a:lnTo>
                          <a:pt x="126" y="162"/>
                        </a:lnTo>
                        <a:lnTo>
                          <a:pt x="138" y="166"/>
                        </a:lnTo>
                        <a:lnTo>
                          <a:pt x="150" y="166"/>
                        </a:lnTo>
                        <a:lnTo>
                          <a:pt x="160" y="158"/>
                        </a:lnTo>
                        <a:lnTo>
                          <a:pt x="154" y="156"/>
                        </a:lnTo>
                        <a:lnTo>
                          <a:pt x="142" y="158"/>
                        </a:lnTo>
                        <a:lnTo>
                          <a:pt x="126" y="154"/>
                        </a:lnTo>
                        <a:lnTo>
                          <a:pt x="114" y="138"/>
                        </a:lnTo>
                        <a:lnTo>
                          <a:pt x="106" y="130"/>
                        </a:lnTo>
                        <a:lnTo>
                          <a:pt x="94" y="130"/>
                        </a:lnTo>
                        <a:lnTo>
                          <a:pt x="86" y="128"/>
                        </a:lnTo>
                        <a:lnTo>
                          <a:pt x="86" y="114"/>
                        </a:lnTo>
                        <a:lnTo>
                          <a:pt x="90" y="106"/>
                        </a:lnTo>
                        <a:lnTo>
                          <a:pt x="108" y="112"/>
                        </a:lnTo>
                        <a:lnTo>
                          <a:pt x="130" y="110"/>
                        </a:lnTo>
                        <a:lnTo>
                          <a:pt x="144" y="120"/>
                        </a:lnTo>
                        <a:lnTo>
                          <a:pt x="156" y="128"/>
                        </a:lnTo>
                        <a:lnTo>
                          <a:pt x="166" y="134"/>
                        </a:lnTo>
                        <a:lnTo>
                          <a:pt x="180" y="130"/>
                        </a:lnTo>
                        <a:lnTo>
                          <a:pt x="166" y="126"/>
                        </a:lnTo>
                        <a:lnTo>
                          <a:pt x="156" y="118"/>
                        </a:lnTo>
                        <a:lnTo>
                          <a:pt x="140" y="110"/>
                        </a:lnTo>
                        <a:lnTo>
                          <a:pt x="146" y="104"/>
                        </a:lnTo>
                        <a:lnTo>
                          <a:pt x="168" y="104"/>
                        </a:lnTo>
                        <a:lnTo>
                          <a:pt x="194" y="102"/>
                        </a:lnTo>
                        <a:lnTo>
                          <a:pt x="206" y="94"/>
                        </a:lnTo>
                        <a:lnTo>
                          <a:pt x="216" y="88"/>
                        </a:lnTo>
                        <a:lnTo>
                          <a:pt x="208" y="86"/>
                        </a:lnTo>
                        <a:lnTo>
                          <a:pt x="216" y="80"/>
                        </a:lnTo>
                        <a:lnTo>
                          <a:pt x="224" y="74"/>
                        </a:lnTo>
                        <a:lnTo>
                          <a:pt x="232" y="70"/>
                        </a:lnTo>
                        <a:lnTo>
                          <a:pt x="226" y="68"/>
                        </a:lnTo>
                        <a:lnTo>
                          <a:pt x="206" y="76"/>
                        </a:lnTo>
                        <a:lnTo>
                          <a:pt x="196" y="86"/>
                        </a:lnTo>
                        <a:lnTo>
                          <a:pt x="182" y="96"/>
                        </a:lnTo>
                        <a:lnTo>
                          <a:pt x="162" y="96"/>
                        </a:lnTo>
                        <a:lnTo>
                          <a:pt x="144" y="98"/>
                        </a:lnTo>
                        <a:lnTo>
                          <a:pt x="138" y="92"/>
                        </a:lnTo>
                        <a:lnTo>
                          <a:pt x="132" y="92"/>
                        </a:lnTo>
                        <a:lnTo>
                          <a:pt x="128" y="100"/>
                        </a:lnTo>
                        <a:lnTo>
                          <a:pt x="110" y="102"/>
                        </a:lnTo>
                        <a:lnTo>
                          <a:pt x="84" y="98"/>
                        </a:lnTo>
                        <a:lnTo>
                          <a:pt x="90" y="88"/>
                        </a:lnTo>
                        <a:lnTo>
                          <a:pt x="98" y="82"/>
                        </a:lnTo>
                        <a:lnTo>
                          <a:pt x="104" y="76"/>
                        </a:lnTo>
                        <a:lnTo>
                          <a:pt x="96" y="72"/>
                        </a:lnTo>
                        <a:lnTo>
                          <a:pt x="80" y="78"/>
                        </a:lnTo>
                        <a:lnTo>
                          <a:pt x="62" y="78"/>
                        </a:lnTo>
                        <a:lnTo>
                          <a:pt x="38" y="80"/>
                        </a:lnTo>
                        <a:lnTo>
                          <a:pt x="26" y="76"/>
                        </a:lnTo>
                        <a:lnTo>
                          <a:pt x="34" y="72"/>
                        </a:lnTo>
                        <a:lnTo>
                          <a:pt x="48" y="66"/>
                        </a:lnTo>
                        <a:lnTo>
                          <a:pt x="60" y="64"/>
                        </a:lnTo>
                        <a:lnTo>
                          <a:pt x="52" y="62"/>
                        </a:lnTo>
                        <a:lnTo>
                          <a:pt x="40" y="62"/>
                        </a:lnTo>
                        <a:lnTo>
                          <a:pt x="32" y="66"/>
                        </a:lnTo>
                        <a:lnTo>
                          <a:pt x="20" y="70"/>
                        </a:lnTo>
                        <a:lnTo>
                          <a:pt x="22" y="64"/>
                        </a:lnTo>
                        <a:lnTo>
                          <a:pt x="28" y="60"/>
                        </a:lnTo>
                        <a:lnTo>
                          <a:pt x="20" y="56"/>
                        </a:lnTo>
                        <a:lnTo>
                          <a:pt x="14" y="60"/>
                        </a:lnTo>
                        <a:lnTo>
                          <a:pt x="0" y="60"/>
                        </a:lnTo>
                        <a:lnTo>
                          <a:pt x="12" y="50"/>
                        </a:lnTo>
                        <a:lnTo>
                          <a:pt x="36" y="50"/>
                        </a:lnTo>
                        <a:lnTo>
                          <a:pt x="46" y="46"/>
                        </a:lnTo>
                        <a:lnTo>
                          <a:pt x="54" y="42"/>
                        </a:lnTo>
                        <a:lnTo>
                          <a:pt x="72" y="42"/>
                        </a:lnTo>
                        <a:lnTo>
                          <a:pt x="80" y="46"/>
                        </a:lnTo>
                        <a:lnTo>
                          <a:pt x="94" y="46"/>
                        </a:lnTo>
                        <a:lnTo>
                          <a:pt x="106" y="46"/>
                        </a:lnTo>
                        <a:lnTo>
                          <a:pt x="98" y="36"/>
                        </a:lnTo>
                        <a:lnTo>
                          <a:pt x="102" y="28"/>
                        </a:lnTo>
                        <a:lnTo>
                          <a:pt x="118" y="28"/>
                        </a:lnTo>
                        <a:lnTo>
                          <a:pt x="130" y="34"/>
                        </a:lnTo>
                        <a:lnTo>
                          <a:pt x="148" y="38"/>
                        </a:lnTo>
                        <a:lnTo>
                          <a:pt x="168" y="40"/>
                        </a:lnTo>
                        <a:lnTo>
                          <a:pt x="156" y="32"/>
                        </a:lnTo>
                        <a:lnTo>
                          <a:pt x="146" y="26"/>
                        </a:lnTo>
                        <a:lnTo>
                          <a:pt x="150" y="20"/>
                        </a:lnTo>
                        <a:lnTo>
                          <a:pt x="164" y="18"/>
                        </a:lnTo>
                        <a:lnTo>
                          <a:pt x="170" y="14"/>
                        </a:lnTo>
                        <a:lnTo>
                          <a:pt x="184" y="14"/>
                        </a:lnTo>
                        <a:lnTo>
                          <a:pt x="198" y="8"/>
                        </a:lnTo>
                        <a:lnTo>
                          <a:pt x="216" y="10"/>
                        </a:lnTo>
                        <a:lnTo>
                          <a:pt x="228" y="14"/>
                        </a:lnTo>
                        <a:lnTo>
                          <a:pt x="236" y="18"/>
                        </a:lnTo>
                        <a:lnTo>
                          <a:pt x="246" y="26"/>
                        </a:lnTo>
                        <a:lnTo>
                          <a:pt x="254" y="22"/>
                        </a:lnTo>
                        <a:lnTo>
                          <a:pt x="246" y="14"/>
                        </a:lnTo>
                        <a:lnTo>
                          <a:pt x="238" y="6"/>
                        </a:lnTo>
                        <a:lnTo>
                          <a:pt x="236" y="0"/>
                        </a:lnTo>
                        <a:lnTo>
                          <a:pt x="278" y="4"/>
                        </a:lnTo>
                        <a:lnTo>
                          <a:pt x="284" y="12"/>
                        </a:lnTo>
                        <a:lnTo>
                          <a:pt x="304" y="18"/>
                        </a:lnTo>
                        <a:lnTo>
                          <a:pt x="296" y="10"/>
                        </a:lnTo>
                        <a:lnTo>
                          <a:pt x="298" y="2"/>
                        </a:lnTo>
                        <a:lnTo>
                          <a:pt x="318" y="4"/>
                        </a:lnTo>
                        <a:lnTo>
                          <a:pt x="326" y="10"/>
                        </a:lnTo>
                        <a:lnTo>
                          <a:pt x="330" y="4"/>
                        </a:lnTo>
                        <a:lnTo>
                          <a:pt x="350" y="2"/>
                        </a:lnTo>
                        <a:lnTo>
                          <a:pt x="366" y="6"/>
                        </a:lnTo>
                        <a:lnTo>
                          <a:pt x="406" y="8"/>
                        </a:lnTo>
                        <a:lnTo>
                          <a:pt x="404" y="12"/>
                        </a:lnTo>
                        <a:lnTo>
                          <a:pt x="388" y="16"/>
                        </a:lnTo>
                        <a:lnTo>
                          <a:pt x="388" y="20"/>
                        </a:lnTo>
                        <a:lnTo>
                          <a:pt x="410" y="14"/>
                        </a:lnTo>
                        <a:lnTo>
                          <a:pt x="434" y="14"/>
                        </a:lnTo>
                        <a:lnTo>
                          <a:pt x="452" y="14"/>
                        </a:lnTo>
                        <a:lnTo>
                          <a:pt x="460" y="26"/>
                        </a:lnTo>
                        <a:lnTo>
                          <a:pt x="484" y="26"/>
                        </a:lnTo>
                        <a:lnTo>
                          <a:pt x="490" y="36"/>
                        </a:lnTo>
                        <a:lnTo>
                          <a:pt x="482" y="40"/>
                        </a:lnTo>
                        <a:lnTo>
                          <a:pt x="458" y="48"/>
                        </a:lnTo>
                        <a:lnTo>
                          <a:pt x="442" y="56"/>
                        </a:lnTo>
                        <a:lnTo>
                          <a:pt x="382" y="58"/>
                        </a:lnTo>
                        <a:lnTo>
                          <a:pt x="376" y="62"/>
                        </a:lnTo>
                        <a:lnTo>
                          <a:pt x="398" y="64"/>
                        </a:lnTo>
                        <a:lnTo>
                          <a:pt x="388" y="66"/>
                        </a:lnTo>
                        <a:lnTo>
                          <a:pt x="368" y="74"/>
                        </a:lnTo>
                        <a:lnTo>
                          <a:pt x="398" y="70"/>
                        </a:lnTo>
                        <a:lnTo>
                          <a:pt x="418" y="64"/>
                        </a:lnTo>
                        <a:lnTo>
                          <a:pt x="432" y="64"/>
                        </a:lnTo>
                        <a:lnTo>
                          <a:pt x="434" y="68"/>
                        </a:lnTo>
                        <a:close/>
                      </a:path>
                    </a:pathLst>
                  </a:custGeom>
                  <a:grpFill/>
                  <a:ln w="793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  <p:sp>
                <p:nvSpPr>
                  <p:cNvPr id="298" name="Freeform 15"/>
                  <p:cNvSpPr>
                    <a:spLocks/>
                  </p:cNvSpPr>
                  <p:nvPr/>
                </p:nvSpPr>
                <p:spPr bwMode="auto">
                  <a:xfrm>
                    <a:off x="464" y="1171"/>
                    <a:ext cx="1350" cy="690"/>
                  </a:xfrm>
                  <a:custGeom>
                    <a:avLst/>
                    <a:gdLst/>
                    <a:ahLst/>
                    <a:cxnLst>
                      <a:cxn ang="0">
                        <a:pos x="1210" y="602"/>
                      </a:cxn>
                      <a:cxn ang="0">
                        <a:pos x="1278" y="596"/>
                      </a:cxn>
                      <a:cxn ang="0">
                        <a:pos x="1258" y="630"/>
                      </a:cxn>
                      <a:cxn ang="0">
                        <a:pos x="1188" y="656"/>
                      </a:cxn>
                      <a:cxn ang="0">
                        <a:pos x="1214" y="620"/>
                      </a:cxn>
                      <a:cxn ang="0">
                        <a:pos x="1160" y="612"/>
                      </a:cxn>
                      <a:cxn ang="0">
                        <a:pos x="1118" y="612"/>
                      </a:cxn>
                      <a:cxn ang="0">
                        <a:pos x="1014" y="652"/>
                      </a:cxn>
                      <a:cxn ang="0">
                        <a:pos x="980" y="668"/>
                      </a:cxn>
                      <a:cxn ang="0">
                        <a:pos x="920" y="688"/>
                      </a:cxn>
                      <a:cxn ang="0">
                        <a:pos x="940" y="648"/>
                      </a:cxn>
                      <a:cxn ang="0">
                        <a:pos x="962" y="622"/>
                      </a:cxn>
                      <a:cxn ang="0">
                        <a:pos x="892" y="590"/>
                      </a:cxn>
                      <a:cxn ang="0">
                        <a:pos x="844" y="554"/>
                      </a:cxn>
                      <a:cxn ang="0">
                        <a:pos x="786" y="568"/>
                      </a:cxn>
                      <a:cxn ang="0">
                        <a:pos x="722" y="544"/>
                      </a:cxn>
                      <a:cxn ang="0">
                        <a:pos x="250" y="516"/>
                      </a:cxn>
                      <a:cxn ang="0">
                        <a:pos x="208" y="486"/>
                      </a:cxn>
                      <a:cxn ang="0">
                        <a:pos x="194" y="448"/>
                      </a:cxn>
                      <a:cxn ang="0">
                        <a:pos x="180" y="420"/>
                      </a:cxn>
                      <a:cxn ang="0">
                        <a:pos x="136" y="372"/>
                      </a:cxn>
                      <a:cxn ang="0">
                        <a:pos x="58" y="330"/>
                      </a:cxn>
                      <a:cxn ang="0">
                        <a:pos x="18" y="64"/>
                      </a:cxn>
                      <a:cxn ang="0">
                        <a:pos x="138" y="60"/>
                      </a:cxn>
                      <a:cxn ang="0">
                        <a:pos x="230" y="64"/>
                      </a:cxn>
                      <a:cxn ang="0">
                        <a:pos x="328" y="66"/>
                      </a:cxn>
                      <a:cxn ang="0">
                        <a:pos x="410" y="110"/>
                      </a:cxn>
                      <a:cxn ang="0">
                        <a:pos x="528" y="142"/>
                      </a:cxn>
                      <a:cxn ang="0">
                        <a:pos x="600" y="112"/>
                      </a:cxn>
                      <a:cxn ang="0">
                        <a:pos x="676" y="106"/>
                      </a:cxn>
                      <a:cxn ang="0">
                        <a:pos x="716" y="134"/>
                      </a:cxn>
                      <a:cxn ang="0">
                        <a:pos x="740" y="64"/>
                      </a:cxn>
                      <a:cxn ang="0">
                        <a:pos x="718" y="12"/>
                      </a:cxn>
                      <a:cxn ang="0">
                        <a:pos x="776" y="48"/>
                      </a:cxn>
                      <a:cxn ang="0">
                        <a:pos x="812" y="98"/>
                      </a:cxn>
                      <a:cxn ang="0">
                        <a:pos x="834" y="112"/>
                      </a:cxn>
                      <a:cxn ang="0">
                        <a:pos x="886" y="74"/>
                      </a:cxn>
                      <a:cxn ang="0">
                        <a:pos x="940" y="94"/>
                      </a:cxn>
                      <a:cxn ang="0">
                        <a:pos x="916" y="152"/>
                      </a:cxn>
                      <a:cxn ang="0">
                        <a:pos x="870" y="156"/>
                      </a:cxn>
                      <a:cxn ang="0">
                        <a:pos x="816" y="172"/>
                      </a:cxn>
                      <a:cxn ang="0">
                        <a:pos x="830" y="210"/>
                      </a:cxn>
                      <a:cxn ang="0">
                        <a:pos x="778" y="222"/>
                      </a:cxn>
                      <a:cxn ang="0">
                        <a:pos x="736" y="336"/>
                      </a:cxn>
                      <a:cxn ang="0">
                        <a:pos x="800" y="374"/>
                      </a:cxn>
                      <a:cxn ang="0">
                        <a:pos x="904" y="418"/>
                      </a:cxn>
                      <a:cxn ang="0">
                        <a:pos x="944" y="484"/>
                      </a:cxn>
                      <a:cxn ang="0">
                        <a:pos x="984" y="462"/>
                      </a:cxn>
                      <a:cxn ang="0">
                        <a:pos x="1020" y="372"/>
                      </a:cxn>
                      <a:cxn ang="0">
                        <a:pos x="1004" y="304"/>
                      </a:cxn>
                      <a:cxn ang="0">
                        <a:pos x="1044" y="258"/>
                      </a:cxn>
                      <a:cxn ang="0">
                        <a:pos x="1134" y="290"/>
                      </a:cxn>
                      <a:cxn ang="0">
                        <a:pos x="1168" y="352"/>
                      </a:cxn>
                      <a:cxn ang="0">
                        <a:pos x="1228" y="328"/>
                      </a:cxn>
                      <a:cxn ang="0">
                        <a:pos x="1256" y="398"/>
                      </a:cxn>
                      <a:cxn ang="0">
                        <a:pos x="1318" y="430"/>
                      </a:cxn>
                      <a:cxn ang="0">
                        <a:pos x="1284" y="458"/>
                      </a:cxn>
                      <a:cxn ang="0">
                        <a:pos x="1348" y="458"/>
                      </a:cxn>
                      <a:cxn ang="0">
                        <a:pos x="1286" y="524"/>
                      </a:cxn>
                      <a:cxn ang="0">
                        <a:pos x="1152" y="548"/>
                      </a:cxn>
                      <a:cxn ang="0">
                        <a:pos x="1116" y="590"/>
                      </a:cxn>
                      <a:cxn ang="0">
                        <a:pos x="1202" y="548"/>
                      </a:cxn>
                    </a:cxnLst>
                    <a:rect l="0" t="0" r="r" b="b"/>
                    <a:pathLst>
                      <a:path w="1350" h="690">
                        <a:moveTo>
                          <a:pt x="1218" y="562"/>
                        </a:moveTo>
                        <a:lnTo>
                          <a:pt x="1214" y="568"/>
                        </a:lnTo>
                        <a:lnTo>
                          <a:pt x="1204" y="570"/>
                        </a:lnTo>
                        <a:lnTo>
                          <a:pt x="1208" y="580"/>
                        </a:lnTo>
                        <a:lnTo>
                          <a:pt x="1204" y="588"/>
                        </a:lnTo>
                        <a:lnTo>
                          <a:pt x="1206" y="594"/>
                        </a:lnTo>
                        <a:lnTo>
                          <a:pt x="1210" y="602"/>
                        </a:lnTo>
                        <a:lnTo>
                          <a:pt x="1222" y="610"/>
                        </a:lnTo>
                        <a:lnTo>
                          <a:pt x="1236" y="614"/>
                        </a:lnTo>
                        <a:lnTo>
                          <a:pt x="1254" y="614"/>
                        </a:lnTo>
                        <a:lnTo>
                          <a:pt x="1262" y="612"/>
                        </a:lnTo>
                        <a:lnTo>
                          <a:pt x="1266" y="604"/>
                        </a:lnTo>
                        <a:lnTo>
                          <a:pt x="1270" y="596"/>
                        </a:lnTo>
                        <a:lnTo>
                          <a:pt x="1278" y="596"/>
                        </a:lnTo>
                        <a:lnTo>
                          <a:pt x="1278" y="604"/>
                        </a:lnTo>
                        <a:lnTo>
                          <a:pt x="1284" y="608"/>
                        </a:lnTo>
                        <a:lnTo>
                          <a:pt x="1284" y="616"/>
                        </a:lnTo>
                        <a:lnTo>
                          <a:pt x="1274" y="616"/>
                        </a:lnTo>
                        <a:lnTo>
                          <a:pt x="1268" y="616"/>
                        </a:lnTo>
                        <a:lnTo>
                          <a:pt x="1262" y="626"/>
                        </a:lnTo>
                        <a:lnTo>
                          <a:pt x="1258" y="630"/>
                        </a:lnTo>
                        <a:lnTo>
                          <a:pt x="1246" y="634"/>
                        </a:lnTo>
                        <a:lnTo>
                          <a:pt x="1230" y="640"/>
                        </a:lnTo>
                        <a:lnTo>
                          <a:pt x="1220" y="640"/>
                        </a:lnTo>
                        <a:lnTo>
                          <a:pt x="1212" y="648"/>
                        </a:lnTo>
                        <a:lnTo>
                          <a:pt x="1204" y="656"/>
                        </a:lnTo>
                        <a:lnTo>
                          <a:pt x="1198" y="662"/>
                        </a:lnTo>
                        <a:lnTo>
                          <a:pt x="1188" y="656"/>
                        </a:lnTo>
                        <a:lnTo>
                          <a:pt x="1186" y="648"/>
                        </a:lnTo>
                        <a:lnTo>
                          <a:pt x="1190" y="640"/>
                        </a:lnTo>
                        <a:lnTo>
                          <a:pt x="1202" y="632"/>
                        </a:lnTo>
                        <a:lnTo>
                          <a:pt x="1214" y="628"/>
                        </a:lnTo>
                        <a:lnTo>
                          <a:pt x="1216" y="626"/>
                        </a:lnTo>
                        <a:lnTo>
                          <a:pt x="1216" y="624"/>
                        </a:lnTo>
                        <a:lnTo>
                          <a:pt x="1214" y="620"/>
                        </a:lnTo>
                        <a:lnTo>
                          <a:pt x="1210" y="618"/>
                        </a:lnTo>
                        <a:lnTo>
                          <a:pt x="1198" y="624"/>
                        </a:lnTo>
                        <a:lnTo>
                          <a:pt x="1188" y="628"/>
                        </a:lnTo>
                        <a:lnTo>
                          <a:pt x="1172" y="632"/>
                        </a:lnTo>
                        <a:lnTo>
                          <a:pt x="1168" y="626"/>
                        </a:lnTo>
                        <a:lnTo>
                          <a:pt x="1162" y="620"/>
                        </a:lnTo>
                        <a:lnTo>
                          <a:pt x="1160" y="612"/>
                        </a:lnTo>
                        <a:lnTo>
                          <a:pt x="1162" y="596"/>
                        </a:lnTo>
                        <a:lnTo>
                          <a:pt x="1160" y="588"/>
                        </a:lnTo>
                        <a:lnTo>
                          <a:pt x="1146" y="584"/>
                        </a:lnTo>
                        <a:lnTo>
                          <a:pt x="1138" y="580"/>
                        </a:lnTo>
                        <a:lnTo>
                          <a:pt x="1130" y="588"/>
                        </a:lnTo>
                        <a:lnTo>
                          <a:pt x="1122" y="602"/>
                        </a:lnTo>
                        <a:lnTo>
                          <a:pt x="1118" y="612"/>
                        </a:lnTo>
                        <a:lnTo>
                          <a:pt x="1118" y="618"/>
                        </a:lnTo>
                        <a:lnTo>
                          <a:pt x="1112" y="626"/>
                        </a:lnTo>
                        <a:lnTo>
                          <a:pt x="1100" y="632"/>
                        </a:lnTo>
                        <a:lnTo>
                          <a:pt x="1042" y="632"/>
                        </a:lnTo>
                        <a:lnTo>
                          <a:pt x="1026" y="644"/>
                        </a:lnTo>
                        <a:lnTo>
                          <a:pt x="1020" y="648"/>
                        </a:lnTo>
                        <a:lnTo>
                          <a:pt x="1014" y="652"/>
                        </a:lnTo>
                        <a:lnTo>
                          <a:pt x="1002" y="652"/>
                        </a:lnTo>
                        <a:lnTo>
                          <a:pt x="986" y="652"/>
                        </a:lnTo>
                        <a:lnTo>
                          <a:pt x="980" y="656"/>
                        </a:lnTo>
                        <a:lnTo>
                          <a:pt x="972" y="660"/>
                        </a:lnTo>
                        <a:lnTo>
                          <a:pt x="974" y="664"/>
                        </a:lnTo>
                        <a:lnTo>
                          <a:pt x="982" y="664"/>
                        </a:lnTo>
                        <a:lnTo>
                          <a:pt x="980" y="668"/>
                        </a:lnTo>
                        <a:lnTo>
                          <a:pt x="982" y="672"/>
                        </a:lnTo>
                        <a:lnTo>
                          <a:pt x="964" y="674"/>
                        </a:lnTo>
                        <a:lnTo>
                          <a:pt x="948" y="678"/>
                        </a:lnTo>
                        <a:lnTo>
                          <a:pt x="940" y="680"/>
                        </a:lnTo>
                        <a:lnTo>
                          <a:pt x="932" y="686"/>
                        </a:lnTo>
                        <a:lnTo>
                          <a:pt x="924" y="690"/>
                        </a:lnTo>
                        <a:lnTo>
                          <a:pt x="920" y="688"/>
                        </a:lnTo>
                        <a:lnTo>
                          <a:pt x="920" y="680"/>
                        </a:lnTo>
                        <a:lnTo>
                          <a:pt x="922" y="678"/>
                        </a:lnTo>
                        <a:lnTo>
                          <a:pt x="922" y="670"/>
                        </a:lnTo>
                        <a:lnTo>
                          <a:pt x="928" y="668"/>
                        </a:lnTo>
                        <a:lnTo>
                          <a:pt x="936" y="666"/>
                        </a:lnTo>
                        <a:lnTo>
                          <a:pt x="938" y="656"/>
                        </a:lnTo>
                        <a:lnTo>
                          <a:pt x="940" y="648"/>
                        </a:lnTo>
                        <a:lnTo>
                          <a:pt x="946" y="642"/>
                        </a:lnTo>
                        <a:lnTo>
                          <a:pt x="948" y="636"/>
                        </a:lnTo>
                        <a:lnTo>
                          <a:pt x="952" y="636"/>
                        </a:lnTo>
                        <a:lnTo>
                          <a:pt x="958" y="642"/>
                        </a:lnTo>
                        <a:lnTo>
                          <a:pt x="966" y="640"/>
                        </a:lnTo>
                        <a:lnTo>
                          <a:pt x="968" y="632"/>
                        </a:lnTo>
                        <a:lnTo>
                          <a:pt x="962" y="622"/>
                        </a:lnTo>
                        <a:lnTo>
                          <a:pt x="954" y="614"/>
                        </a:lnTo>
                        <a:lnTo>
                          <a:pt x="942" y="610"/>
                        </a:lnTo>
                        <a:lnTo>
                          <a:pt x="930" y="608"/>
                        </a:lnTo>
                        <a:lnTo>
                          <a:pt x="914" y="608"/>
                        </a:lnTo>
                        <a:lnTo>
                          <a:pt x="902" y="606"/>
                        </a:lnTo>
                        <a:lnTo>
                          <a:pt x="896" y="600"/>
                        </a:lnTo>
                        <a:lnTo>
                          <a:pt x="892" y="590"/>
                        </a:lnTo>
                        <a:lnTo>
                          <a:pt x="888" y="578"/>
                        </a:lnTo>
                        <a:lnTo>
                          <a:pt x="886" y="574"/>
                        </a:lnTo>
                        <a:lnTo>
                          <a:pt x="874" y="574"/>
                        </a:lnTo>
                        <a:lnTo>
                          <a:pt x="870" y="566"/>
                        </a:lnTo>
                        <a:lnTo>
                          <a:pt x="864" y="558"/>
                        </a:lnTo>
                        <a:lnTo>
                          <a:pt x="854" y="558"/>
                        </a:lnTo>
                        <a:lnTo>
                          <a:pt x="844" y="554"/>
                        </a:lnTo>
                        <a:lnTo>
                          <a:pt x="836" y="554"/>
                        </a:lnTo>
                        <a:lnTo>
                          <a:pt x="828" y="560"/>
                        </a:lnTo>
                        <a:lnTo>
                          <a:pt x="818" y="566"/>
                        </a:lnTo>
                        <a:lnTo>
                          <a:pt x="810" y="572"/>
                        </a:lnTo>
                        <a:lnTo>
                          <a:pt x="804" y="570"/>
                        </a:lnTo>
                        <a:lnTo>
                          <a:pt x="794" y="570"/>
                        </a:lnTo>
                        <a:lnTo>
                          <a:pt x="786" y="568"/>
                        </a:lnTo>
                        <a:lnTo>
                          <a:pt x="782" y="568"/>
                        </a:lnTo>
                        <a:lnTo>
                          <a:pt x="772" y="564"/>
                        </a:lnTo>
                        <a:lnTo>
                          <a:pt x="748" y="560"/>
                        </a:lnTo>
                        <a:lnTo>
                          <a:pt x="736" y="556"/>
                        </a:lnTo>
                        <a:lnTo>
                          <a:pt x="732" y="552"/>
                        </a:lnTo>
                        <a:lnTo>
                          <a:pt x="730" y="544"/>
                        </a:lnTo>
                        <a:lnTo>
                          <a:pt x="722" y="544"/>
                        </a:lnTo>
                        <a:lnTo>
                          <a:pt x="720" y="552"/>
                        </a:lnTo>
                        <a:lnTo>
                          <a:pt x="290" y="552"/>
                        </a:lnTo>
                        <a:lnTo>
                          <a:pt x="282" y="542"/>
                        </a:lnTo>
                        <a:lnTo>
                          <a:pt x="272" y="532"/>
                        </a:lnTo>
                        <a:lnTo>
                          <a:pt x="266" y="536"/>
                        </a:lnTo>
                        <a:lnTo>
                          <a:pt x="256" y="526"/>
                        </a:lnTo>
                        <a:lnTo>
                          <a:pt x="250" y="516"/>
                        </a:lnTo>
                        <a:lnTo>
                          <a:pt x="244" y="520"/>
                        </a:lnTo>
                        <a:lnTo>
                          <a:pt x="232" y="512"/>
                        </a:lnTo>
                        <a:lnTo>
                          <a:pt x="214" y="510"/>
                        </a:lnTo>
                        <a:lnTo>
                          <a:pt x="218" y="500"/>
                        </a:lnTo>
                        <a:lnTo>
                          <a:pt x="216" y="494"/>
                        </a:lnTo>
                        <a:lnTo>
                          <a:pt x="208" y="494"/>
                        </a:lnTo>
                        <a:lnTo>
                          <a:pt x="208" y="486"/>
                        </a:lnTo>
                        <a:lnTo>
                          <a:pt x="206" y="478"/>
                        </a:lnTo>
                        <a:lnTo>
                          <a:pt x="202" y="472"/>
                        </a:lnTo>
                        <a:lnTo>
                          <a:pt x="196" y="470"/>
                        </a:lnTo>
                        <a:lnTo>
                          <a:pt x="188" y="474"/>
                        </a:lnTo>
                        <a:lnTo>
                          <a:pt x="190" y="466"/>
                        </a:lnTo>
                        <a:lnTo>
                          <a:pt x="196" y="456"/>
                        </a:lnTo>
                        <a:lnTo>
                          <a:pt x="194" y="448"/>
                        </a:lnTo>
                        <a:lnTo>
                          <a:pt x="188" y="452"/>
                        </a:lnTo>
                        <a:lnTo>
                          <a:pt x="180" y="458"/>
                        </a:lnTo>
                        <a:lnTo>
                          <a:pt x="172" y="458"/>
                        </a:lnTo>
                        <a:lnTo>
                          <a:pt x="172" y="446"/>
                        </a:lnTo>
                        <a:lnTo>
                          <a:pt x="174" y="438"/>
                        </a:lnTo>
                        <a:lnTo>
                          <a:pt x="174" y="432"/>
                        </a:lnTo>
                        <a:lnTo>
                          <a:pt x="180" y="420"/>
                        </a:lnTo>
                        <a:lnTo>
                          <a:pt x="178" y="410"/>
                        </a:lnTo>
                        <a:lnTo>
                          <a:pt x="174" y="408"/>
                        </a:lnTo>
                        <a:lnTo>
                          <a:pt x="172" y="400"/>
                        </a:lnTo>
                        <a:lnTo>
                          <a:pt x="158" y="392"/>
                        </a:lnTo>
                        <a:lnTo>
                          <a:pt x="150" y="386"/>
                        </a:lnTo>
                        <a:lnTo>
                          <a:pt x="146" y="384"/>
                        </a:lnTo>
                        <a:lnTo>
                          <a:pt x="136" y="372"/>
                        </a:lnTo>
                        <a:lnTo>
                          <a:pt x="126" y="354"/>
                        </a:lnTo>
                        <a:lnTo>
                          <a:pt x="118" y="346"/>
                        </a:lnTo>
                        <a:lnTo>
                          <a:pt x="100" y="326"/>
                        </a:lnTo>
                        <a:lnTo>
                          <a:pt x="88" y="314"/>
                        </a:lnTo>
                        <a:lnTo>
                          <a:pt x="70" y="322"/>
                        </a:lnTo>
                        <a:lnTo>
                          <a:pt x="68" y="328"/>
                        </a:lnTo>
                        <a:lnTo>
                          <a:pt x="58" y="330"/>
                        </a:lnTo>
                        <a:lnTo>
                          <a:pt x="46" y="320"/>
                        </a:lnTo>
                        <a:lnTo>
                          <a:pt x="34" y="310"/>
                        </a:lnTo>
                        <a:lnTo>
                          <a:pt x="26" y="300"/>
                        </a:lnTo>
                        <a:lnTo>
                          <a:pt x="10" y="306"/>
                        </a:lnTo>
                        <a:lnTo>
                          <a:pt x="0" y="302"/>
                        </a:lnTo>
                        <a:lnTo>
                          <a:pt x="0" y="62"/>
                        </a:lnTo>
                        <a:lnTo>
                          <a:pt x="18" y="64"/>
                        </a:lnTo>
                        <a:lnTo>
                          <a:pt x="48" y="76"/>
                        </a:lnTo>
                        <a:lnTo>
                          <a:pt x="84" y="86"/>
                        </a:lnTo>
                        <a:lnTo>
                          <a:pt x="82" y="72"/>
                        </a:lnTo>
                        <a:lnTo>
                          <a:pt x="100" y="62"/>
                        </a:lnTo>
                        <a:lnTo>
                          <a:pt x="110" y="68"/>
                        </a:lnTo>
                        <a:lnTo>
                          <a:pt x="116" y="72"/>
                        </a:lnTo>
                        <a:lnTo>
                          <a:pt x="138" y="60"/>
                        </a:lnTo>
                        <a:lnTo>
                          <a:pt x="162" y="48"/>
                        </a:lnTo>
                        <a:lnTo>
                          <a:pt x="178" y="48"/>
                        </a:lnTo>
                        <a:lnTo>
                          <a:pt x="180" y="56"/>
                        </a:lnTo>
                        <a:lnTo>
                          <a:pt x="192" y="58"/>
                        </a:lnTo>
                        <a:lnTo>
                          <a:pt x="208" y="38"/>
                        </a:lnTo>
                        <a:lnTo>
                          <a:pt x="218" y="46"/>
                        </a:lnTo>
                        <a:lnTo>
                          <a:pt x="230" y="64"/>
                        </a:lnTo>
                        <a:lnTo>
                          <a:pt x="244" y="66"/>
                        </a:lnTo>
                        <a:lnTo>
                          <a:pt x="256" y="50"/>
                        </a:lnTo>
                        <a:lnTo>
                          <a:pt x="262" y="52"/>
                        </a:lnTo>
                        <a:lnTo>
                          <a:pt x="270" y="70"/>
                        </a:lnTo>
                        <a:lnTo>
                          <a:pt x="282" y="62"/>
                        </a:lnTo>
                        <a:lnTo>
                          <a:pt x="302" y="56"/>
                        </a:lnTo>
                        <a:lnTo>
                          <a:pt x="328" y="66"/>
                        </a:lnTo>
                        <a:lnTo>
                          <a:pt x="352" y="72"/>
                        </a:lnTo>
                        <a:lnTo>
                          <a:pt x="382" y="82"/>
                        </a:lnTo>
                        <a:lnTo>
                          <a:pt x="404" y="84"/>
                        </a:lnTo>
                        <a:lnTo>
                          <a:pt x="422" y="92"/>
                        </a:lnTo>
                        <a:lnTo>
                          <a:pt x="424" y="100"/>
                        </a:lnTo>
                        <a:lnTo>
                          <a:pt x="412" y="102"/>
                        </a:lnTo>
                        <a:lnTo>
                          <a:pt x="410" y="110"/>
                        </a:lnTo>
                        <a:lnTo>
                          <a:pt x="426" y="118"/>
                        </a:lnTo>
                        <a:lnTo>
                          <a:pt x="456" y="116"/>
                        </a:lnTo>
                        <a:lnTo>
                          <a:pt x="478" y="114"/>
                        </a:lnTo>
                        <a:lnTo>
                          <a:pt x="486" y="110"/>
                        </a:lnTo>
                        <a:lnTo>
                          <a:pt x="504" y="120"/>
                        </a:lnTo>
                        <a:lnTo>
                          <a:pt x="520" y="130"/>
                        </a:lnTo>
                        <a:lnTo>
                          <a:pt x="528" y="142"/>
                        </a:lnTo>
                        <a:lnTo>
                          <a:pt x="534" y="138"/>
                        </a:lnTo>
                        <a:lnTo>
                          <a:pt x="530" y="120"/>
                        </a:lnTo>
                        <a:lnTo>
                          <a:pt x="526" y="110"/>
                        </a:lnTo>
                        <a:lnTo>
                          <a:pt x="536" y="104"/>
                        </a:lnTo>
                        <a:lnTo>
                          <a:pt x="560" y="94"/>
                        </a:lnTo>
                        <a:lnTo>
                          <a:pt x="578" y="104"/>
                        </a:lnTo>
                        <a:lnTo>
                          <a:pt x="600" y="112"/>
                        </a:lnTo>
                        <a:lnTo>
                          <a:pt x="622" y="116"/>
                        </a:lnTo>
                        <a:lnTo>
                          <a:pt x="646" y="116"/>
                        </a:lnTo>
                        <a:lnTo>
                          <a:pt x="668" y="116"/>
                        </a:lnTo>
                        <a:lnTo>
                          <a:pt x="688" y="118"/>
                        </a:lnTo>
                        <a:lnTo>
                          <a:pt x="694" y="112"/>
                        </a:lnTo>
                        <a:lnTo>
                          <a:pt x="688" y="108"/>
                        </a:lnTo>
                        <a:lnTo>
                          <a:pt x="676" y="106"/>
                        </a:lnTo>
                        <a:lnTo>
                          <a:pt x="678" y="98"/>
                        </a:lnTo>
                        <a:lnTo>
                          <a:pt x="684" y="96"/>
                        </a:lnTo>
                        <a:lnTo>
                          <a:pt x="696" y="100"/>
                        </a:lnTo>
                        <a:lnTo>
                          <a:pt x="708" y="112"/>
                        </a:lnTo>
                        <a:lnTo>
                          <a:pt x="704" y="116"/>
                        </a:lnTo>
                        <a:lnTo>
                          <a:pt x="710" y="126"/>
                        </a:lnTo>
                        <a:lnTo>
                          <a:pt x="716" y="134"/>
                        </a:lnTo>
                        <a:lnTo>
                          <a:pt x="724" y="134"/>
                        </a:lnTo>
                        <a:lnTo>
                          <a:pt x="724" y="120"/>
                        </a:lnTo>
                        <a:lnTo>
                          <a:pt x="722" y="108"/>
                        </a:lnTo>
                        <a:lnTo>
                          <a:pt x="742" y="102"/>
                        </a:lnTo>
                        <a:lnTo>
                          <a:pt x="752" y="90"/>
                        </a:lnTo>
                        <a:lnTo>
                          <a:pt x="750" y="78"/>
                        </a:lnTo>
                        <a:lnTo>
                          <a:pt x="740" y="64"/>
                        </a:lnTo>
                        <a:lnTo>
                          <a:pt x="722" y="60"/>
                        </a:lnTo>
                        <a:lnTo>
                          <a:pt x="708" y="52"/>
                        </a:lnTo>
                        <a:lnTo>
                          <a:pt x="704" y="44"/>
                        </a:lnTo>
                        <a:lnTo>
                          <a:pt x="712" y="32"/>
                        </a:lnTo>
                        <a:lnTo>
                          <a:pt x="704" y="26"/>
                        </a:lnTo>
                        <a:lnTo>
                          <a:pt x="708" y="12"/>
                        </a:lnTo>
                        <a:lnTo>
                          <a:pt x="718" y="12"/>
                        </a:lnTo>
                        <a:lnTo>
                          <a:pt x="722" y="4"/>
                        </a:lnTo>
                        <a:lnTo>
                          <a:pt x="732" y="0"/>
                        </a:lnTo>
                        <a:lnTo>
                          <a:pt x="750" y="4"/>
                        </a:lnTo>
                        <a:lnTo>
                          <a:pt x="762" y="20"/>
                        </a:lnTo>
                        <a:lnTo>
                          <a:pt x="764" y="26"/>
                        </a:lnTo>
                        <a:lnTo>
                          <a:pt x="774" y="40"/>
                        </a:lnTo>
                        <a:lnTo>
                          <a:pt x="776" y="48"/>
                        </a:lnTo>
                        <a:lnTo>
                          <a:pt x="770" y="54"/>
                        </a:lnTo>
                        <a:lnTo>
                          <a:pt x="774" y="64"/>
                        </a:lnTo>
                        <a:lnTo>
                          <a:pt x="786" y="62"/>
                        </a:lnTo>
                        <a:lnTo>
                          <a:pt x="794" y="64"/>
                        </a:lnTo>
                        <a:lnTo>
                          <a:pt x="796" y="80"/>
                        </a:lnTo>
                        <a:lnTo>
                          <a:pt x="802" y="94"/>
                        </a:lnTo>
                        <a:lnTo>
                          <a:pt x="812" y="98"/>
                        </a:lnTo>
                        <a:lnTo>
                          <a:pt x="820" y="92"/>
                        </a:lnTo>
                        <a:lnTo>
                          <a:pt x="814" y="82"/>
                        </a:lnTo>
                        <a:lnTo>
                          <a:pt x="820" y="74"/>
                        </a:lnTo>
                        <a:lnTo>
                          <a:pt x="832" y="78"/>
                        </a:lnTo>
                        <a:lnTo>
                          <a:pt x="842" y="90"/>
                        </a:lnTo>
                        <a:lnTo>
                          <a:pt x="836" y="100"/>
                        </a:lnTo>
                        <a:lnTo>
                          <a:pt x="834" y="112"/>
                        </a:lnTo>
                        <a:lnTo>
                          <a:pt x="844" y="120"/>
                        </a:lnTo>
                        <a:lnTo>
                          <a:pt x="858" y="126"/>
                        </a:lnTo>
                        <a:lnTo>
                          <a:pt x="866" y="120"/>
                        </a:lnTo>
                        <a:lnTo>
                          <a:pt x="874" y="106"/>
                        </a:lnTo>
                        <a:lnTo>
                          <a:pt x="876" y="90"/>
                        </a:lnTo>
                        <a:lnTo>
                          <a:pt x="888" y="82"/>
                        </a:lnTo>
                        <a:lnTo>
                          <a:pt x="886" y="74"/>
                        </a:lnTo>
                        <a:lnTo>
                          <a:pt x="880" y="62"/>
                        </a:lnTo>
                        <a:lnTo>
                          <a:pt x="882" y="56"/>
                        </a:lnTo>
                        <a:lnTo>
                          <a:pt x="900" y="58"/>
                        </a:lnTo>
                        <a:lnTo>
                          <a:pt x="922" y="66"/>
                        </a:lnTo>
                        <a:lnTo>
                          <a:pt x="936" y="76"/>
                        </a:lnTo>
                        <a:lnTo>
                          <a:pt x="946" y="90"/>
                        </a:lnTo>
                        <a:lnTo>
                          <a:pt x="940" y="94"/>
                        </a:lnTo>
                        <a:lnTo>
                          <a:pt x="932" y="96"/>
                        </a:lnTo>
                        <a:lnTo>
                          <a:pt x="934" y="106"/>
                        </a:lnTo>
                        <a:lnTo>
                          <a:pt x="940" y="114"/>
                        </a:lnTo>
                        <a:lnTo>
                          <a:pt x="946" y="126"/>
                        </a:lnTo>
                        <a:lnTo>
                          <a:pt x="938" y="136"/>
                        </a:lnTo>
                        <a:lnTo>
                          <a:pt x="926" y="146"/>
                        </a:lnTo>
                        <a:lnTo>
                          <a:pt x="916" y="152"/>
                        </a:lnTo>
                        <a:lnTo>
                          <a:pt x="902" y="144"/>
                        </a:lnTo>
                        <a:lnTo>
                          <a:pt x="898" y="152"/>
                        </a:lnTo>
                        <a:lnTo>
                          <a:pt x="890" y="156"/>
                        </a:lnTo>
                        <a:lnTo>
                          <a:pt x="878" y="144"/>
                        </a:lnTo>
                        <a:lnTo>
                          <a:pt x="868" y="144"/>
                        </a:lnTo>
                        <a:lnTo>
                          <a:pt x="864" y="150"/>
                        </a:lnTo>
                        <a:lnTo>
                          <a:pt x="870" y="156"/>
                        </a:lnTo>
                        <a:lnTo>
                          <a:pt x="864" y="166"/>
                        </a:lnTo>
                        <a:lnTo>
                          <a:pt x="856" y="174"/>
                        </a:lnTo>
                        <a:lnTo>
                          <a:pt x="846" y="176"/>
                        </a:lnTo>
                        <a:lnTo>
                          <a:pt x="834" y="174"/>
                        </a:lnTo>
                        <a:lnTo>
                          <a:pt x="822" y="166"/>
                        </a:lnTo>
                        <a:lnTo>
                          <a:pt x="812" y="164"/>
                        </a:lnTo>
                        <a:lnTo>
                          <a:pt x="816" y="172"/>
                        </a:lnTo>
                        <a:lnTo>
                          <a:pt x="822" y="178"/>
                        </a:lnTo>
                        <a:lnTo>
                          <a:pt x="834" y="180"/>
                        </a:lnTo>
                        <a:lnTo>
                          <a:pt x="842" y="182"/>
                        </a:lnTo>
                        <a:lnTo>
                          <a:pt x="854" y="182"/>
                        </a:lnTo>
                        <a:lnTo>
                          <a:pt x="848" y="192"/>
                        </a:lnTo>
                        <a:lnTo>
                          <a:pt x="840" y="204"/>
                        </a:lnTo>
                        <a:lnTo>
                          <a:pt x="830" y="210"/>
                        </a:lnTo>
                        <a:lnTo>
                          <a:pt x="820" y="212"/>
                        </a:lnTo>
                        <a:lnTo>
                          <a:pt x="812" y="212"/>
                        </a:lnTo>
                        <a:lnTo>
                          <a:pt x="804" y="208"/>
                        </a:lnTo>
                        <a:lnTo>
                          <a:pt x="804" y="218"/>
                        </a:lnTo>
                        <a:lnTo>
                          <a:pt x="784" y="220"/>
                        </a:lnTo>
                        <a:lnTo>
                          <a:pt x="772" y="216"/>
                        </a:lnTo>
                        <a:lnTo>
                          <a:pt x="778" y="222"/>
                        </a:lnTo>
                        <a:lnTo>
                          <a:pt x="794" y="228"/>
                        </a:lnTo>
                        <a:lnTo>
                          <a:pt x="796" y="238"/>
                        </a:lnTo>
                        <a:lnTo>
                          <a:pt x="778" y="242"/>
                        </a:lnTo>
                        <a:lnTo>
                          <a:pt x="758" y="260"/>
                        </a:lnTo>
                        <a:lnTo>
                          <a:pt x="740" y="290"/>
                        </a:lnTo>
                        <a:lnTo>
                          <a:pt x="734" y="332"/>
                        </a:lnTo>
                        <a:lnTo>
                          <a:pt x="736" y="336"/>
                        </a:lnTo>
                        <a:lnTo>
                          <a:pt x="738" y="342"/>
                        </a:lnTo>
                        <a:lnTo>
                          <a:pt x="748" y="342"/>
                        </a:lnTo>
                        <a:lnTo>
                          <a:pt x="756" y="344"/>
                        </a:lnTo>
                        <a:lnTo>
                          <a:pt x="760" y="352"/>
                        </a:lnTo>
                        <a:lnTo>
                          <a:pt x="768" y="378"/>
                        </a:lnTo>
                        <a:lnTo>
                          <a:pt x="782" y="374"/>
                        </a:lnTo>
                        <a:lnTo>
                          <a:pt x="800" y="374"/>
                        </a:lnTo>
                        <a:lnTo>
                          <a:pt x="814" y="380"/>
                        </a:lnTo>
                        <a:lnTo>
                          <a:pt x="830" y="382"/>
                        </a:lnTo>
                        <a:lnTo>
                          <a:pt x="846" y="398"/>
                        </a:lnTo>
                        <a:lnTo>
                          <a:pt x="864" y="408"/>
                        </a:lnTo>
                        <a:lnTo>
                          <a:pt x="886" y="416"/>
                        </a:lnTo>
                        <a:lnTo>
                          <a:pt x="896" y="416"/>
                        </a:lnTo>
                        <a:lnTo>
                          <a:pt x="904" y="418"/>
                        </a:lnTo>
                        <a:lnTo>
                          <a:pt x="916" y="420"/>
                        </a:lnTo>
                        <a:lnTo>
                          <a:pt x="928" y="420"/>
                        </a:lnTo>
                        <a:lnTo>
                          <a:pt x="932" y="442"/>
                        </a:lnTo>
                        <a:lnTo>
                          <a:pt x="932" y="456"/>
                        </a:lnTo>
                        <a:lnTo>
                          <a:pt x="932" y="462"/>
                        </a:lnTo>
                        <a:lnTo>
                          <a:pt x="932" y="470"/>
                        </a:lnTo>
                        <a:lnTo>
                          <a:pt x="944" y="484"/>
                        </a:lnTo>
                        <a:lnTo>
                          <a:pt x="956" y="498"/>
                        </a:lnTo>
                        <a:lnTo>
                          <a:pt x="962" y="502"/>
                        </a:lnTo>
                        <a:lnTo>
                          <a:pt x="970" y="506"/>
                        </a:lnTo>
                        <a:lnTo>
                          <a:pt x="984" y="498"/>
                        </a:lnTo>
                        <a:lnTo>
                          <a:pt x="988" y="490"/>
                        </a:lnTo>
                        <a:lnTo>
                          <a:pt x="990" y="482"/>
                        </a:lnTo>
                        <a:lnTo>
                          <a:pt x="984" y="462"/>
                        </a:lnTo>
                        <a:lnTo>
                          <a:pt x="980" y="448"/>
                        </a:lnTo>
                        <a:lnTo>
                          <a:pt x="972" y="428"/>
                        </a:lnTo>
                        <a:lnTo>
                          <a:pt x="980" y="424"/>
                        </a:lnTo>
                        <a:lnTo>
                          <a:pt x="1002" y="418"/>
                        </a:lnTo>
                        <a:lnTo>
                          <a:pt x="1012" y="406"/>
                        </a:lnTo>
                        <a:lnTo>
                          <a:pt x="1022" y="394"/>
                        </a:lnTo>
                        <a:lnTo>
                          <a:pt x="1020" y="372"/>
                        </a:lnTo>
                        <a:lnTo>
                          <a:pt x="1010" y="354"/>
                        </a:lnTo>
                        <a:lnTo>
                          <a:pt x="998" y="346"/>
                        </a:lnTo>
                        <a:lnTo>
                          <a:pt x="988" y="340"/>
                        </a:lnTo>
                        <a:lnTo>
                          <a:pt x="990" y="334"/>
                        </a:lnTo>
                        <a:lnTo>
                          <a:pt x="996" y="328"/>
                        </a:lnTo>
                        <a:lnTo>
                          <a:pt x="1006" y="316"/>
                        </a:lnTo>
                        <a:lnTo>
                          <a:pt x="1004" y="304"/>
                        </a:lnTo>
                        <a:lnTo>
                          <a:pt x="1002" y="292"/>
                        </a:lnTo>
                        <a:lnTo>
                          <a:pt x="1006" y="274"/>
                        </a:lnTo>
                        <a:lnTo>
                          <a:pt x="996" y="264"/>
                        </a:lnTo>
                        <a:lnTo>
                          <a:pt x="1000" y="250"/>
                        </a:lnTo>
                        <a:lnTo>
                          <a:pt x="1018" y="250"/>
                        </a:lnTo>
                        <a:lnTo>
                          <a:pt x="1034" y="256"/>
                        </a:lnTo>
                        <a:lnTo>
                          <a:pt x="1044" y="258"/>
                        </a:lnTo>
                        <a:lnTo>
                          <a:pt x="1058" y="256"/>
                        </a:lnTo>
                        <a:lnTo>
                          <a:pt x="1064" y="248"/>
                        </a:lnTo>
                        <a:lnTo>
                          <a:pt x="1076" y="256"/>
                        </a:lnTo>
                        <a:lnTo>
                          <a:pt x="1090" y="266"/>
                        </a:lnTo>
                        <a:lnTo>
                          <a:pt x="1098" y="278"/>
                        </a:lnTo>
                        <a:lnTo>
                          <a:pt x="1112" y="286"/>
                        </a:lnTo>
                        <a:lnTo>
                          <a:pt x="1134" y="290"/>
                        </a:lnTo>
                        <a:lnTo>
                          <a:pt x="1130" y="300"/>
                        </a:lnTo>
                        <a:lnTo>
                          <a:pt x="1130" y="314"/>
                        </a:lnTo>
                        <a:lnTo>
                          <a:pt x="1136" y="328"/>
                        </a:lnTo>
                        <a:lnTo>
                          <a:pt x="1136" y="336"/>
                        </a:lnTo>
                        <a:lnTo>
                          <a:pt x="1148" y="338"/>
                        </a:lnTo>
                        <a:lnTo>
                          <a:pt x="1156" y="346"/>
                        </a:lnTo>
                        <a:lnTo>
                          <a:pt x="1168" y="352"/>
                        </a:lnTo>
                        <a:lnTo>
                          <a:pt x="1182" y="340"/>
                        </a:lnTo>
                        <a:lnTo>
                          <a:pt x="1196" y="328"/>
                        </a:lnTo>
                        <a:lnTo>
                          <a:pt x="1196" y="316"/>
                        </a:lnTo>
                        <a:lnTo>
                          <a:pt x="1204" y="306"/>
                        </a:lnTo>
                        <a:lnTo>
                          <a:pt x="1210" y="300"/>
                        </a:lnTo>
                        <a:lnTo>
                          <a:pt x="1218" y="312"/>
                        </a:lnTo>
                        <a:lnTo>
                          <a:pt x="1228" y="328"/>
                        </a:lnTo>
                        <a:lnTo>
                          <a:pt x="1242" y="346"/>
                        </a:lnTo>
                        <a:lnTo>
                          <a:pt x="1244" y="354"/>
                        </a:lnTo>
                        <a:lnTo>
                          <a:pt x="1254" y="360"/>
                        </a:lnTo>
                        <a:lnTo>
                          <a:pt x="1256" y="372"/>
                        </a:lnTo>
                        <a:lnTo>
                          <a:pt x="1260" y="384"/>
                        </a:lnTo>
                        <a:lnTo>
                          <a:pt x="1254" y="390"/>
                        </a:lnTo>
                        <a:lnTo>
                          <a:pt x="1256" y="398"/>
                        </a:lnTo>
                        <a:lnTo>
                          <a:pt x="1272" y="408"/>
                        </a:lnTo>
                        <a:lnTo>
                          <a:pt x="1274" y="412"/>
                        </a:lnTo>
                        <a:lnTo>
                          <a:pt x="1274" y="418"/>
                        </a:lnTo>
                        <a:lnTo>
                          <a:pt x="1284" y="422"/>
                        </a:lnTo>
                        <a:lnTo>
                          <a:pt x="1298" y="426"/>
                        </a:lnTo>
                        <a:lnTo>
                          <a:pt x="1310" y="430"/>
                        </a:lnTo>
                        <a:lnTo>
                          <a:pt x="1318" y="430"/>
                        </a:lnTo>
                        <a:lnTo>
                          <a:pt x="1314" y="438"/>
                        </a:lnTo>
                        <a:lnTo>
                          <a:pt x="1300" y="444"/>
                        </a:lnTo>
                        <a:lnTo>
                          <a:pt x="1292" y="448"/>
                        </a:lnTo>
                        <a:lnTo>
                          <a:pt x="1280" y="454"/>
                        </a:lnTo>
                        <a:lnTo>
                          <a:pt x="1282" y="456"/>
                        </a:lnTo>
                        <a:lnTo>
                          <a:pt x="1282" y="458"/>
                        </a:lnTo>
                        <a:lnTo>
                          <a:pt x="1284" y="458"/>
                        </a:lnTo>
                        <a:lnTo>
                          <a:pt x="1300" y="450"/>
                        </a:lnTo>
                        <a:lnTo>
                          <a:pt x="1314" y="444"/>
                        </a:lnTo>
                        <a:lnTo>
                          <a:pt x="1324" y="442"/>
                        </a:lnTo>
                        <a:lnTo>
                          <a:pt x="1328" y="452"/>
                        </a:lnTo>
                        <a:lnTo>
                          <a:pt x="1330" y="452"/>
                        </a:lnTo>
                        <a:lnTo>
                          <a:pt x="1336" y="452"/>
                        </a:lnTo>
                        <a:lnTo>
                          <a:pt x="1348" y="458"/>
                        </a:lnTo>
                        <a:lnTo>
                          <a:pt x="1350" y="474"/>
                        </a:lnTo>
                        <a:lnTo>
                          <a:pt x="1348" y="488"/>
                        </a:lnTo>
                        <a:lnTo>
                          <a:pt x="1340" y="496"/>
                        </a:lnTo>
                        <a:lnTo>
                          <a:pt x="1330" y="502"/>
                        </a:lnTo>
                        <a:lnTo>
                          <a:pt x="1310" y="502"/>
                        </a:lnTo>
                        <a:lnTo>
                          <a:pt x="1302" y="512"/>
                        </a:lnTo>
                        <a:lnTo>
                          <a:pt x="1286" y="524"/>
                        </a:lnTo>
                        <a:lnTo>
                          <a:pt x="1264" y="528"/>
                        </a:lnTo>
                        <a:lnTo>
                          <a:pt x="1238" y="524"/>
                        </a:lnTo>
                        <a:lnTo>
                          <a:pt x="1218" y="524"/>
                        </a:lnTo>
                        <a:lnTo>
                          <a:pt x="1190" y="526"/>
                        </a:lnTo>
                        <a:lnTo>
                          <a:pt x="1174" y="532"/>
                        </a:lnTo>
                        <a:lnTo>
                          <a:pt x="1166" y="544"/>
                        </a:lnTo>
                        <a:lnTo>
                          <a:pt x="1152" y="548"/>
                        </a:lnTo>
                        <a:lnTo>
                          <a:pt x="1138" y="560"/>
                        </a:lnTo>
                        <a:lnTo>
                          <a:pt x="1128" y="570"/>
                        </a:lnTo>
                        <a:lnTo>
                          <a:pt x="1114" y="586"/>
                        </a:lnTo>
                        <a:lnTo>
                          <a:pt x="1112" y="590"/>
                        </a:lnTo>
                        <a:lnTo>
                          <a:pt x="1110" y="592"/>
                        </a:lnTo>
                        <a:lnTo>
                          <a:pt x="1110" y="594"/>
                        </a:lnTo>
                        <a:lnTo>
                          <a:pt x="1116" y="590"/>
                        </a:lnTo>
                        <a:lnTo>
                          <a:pt x="1120" y="588"/>
                        </a:lnTo>
                        <a:lnTo>
                          <a:pt x="1134" y="572"/>
                        </a:lnTo>
                        <a:lnTo>
                          <a:pt x="1150" y="562"/>
                        </a:lnTo>
                        <a:lnTo>
                          <a:pt x="1168" y="554"/>
                        </a:lnTo>
                        <a:lnTo>
                          <a:pt x="1174" y="550"/>
                        </a:lnTo>
                        <a:lnTo>
                          <a:pt x="1184" y="546"/>
                        </a:lnTo>
                        <a:lnTo>
                          <a:pt x="1202" y="548"/>
                        </a:lnTo>
                        <a:lnTo>
                          <a:pt x="1214" y="552"/>
                        </a:lnTo>
                        <a:lnTo>
                          <a:pt x="1218" y="562"/>
                        </a:lnTo>
                        <a:close/>
                      </a:path>
                    </a:pathLst>
                  </a:custGeom>
                  <a:grpFill/>
                  <a:ln w="793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  <p:sp>
                <p:nvSpPr>
                  <p:cNvPr id="299" name="Freeform 16"/>
                  <p:cNvSpPr>
                    <a:spLocks/>
                  </p:cNvSpPr>
                  <p:nvPr/>
                </p:nvSpPr>
                <p:spPr bwMode="auto">
                  <a:xfrm>
                    <a:off x="1004" y="1111"/>
                    <a:ext cx="38" cy="28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22" y="0"/>
                      </a:cxn>
                      <a:cxn ang="0">
                        <a:pos x="36" y="0"/>
                      </a:cxn>
                      <a:cxn ang="0">
                        <a:pos x="38" y="8"/>
                      </a:cxn>
                      <a:cxn ang="0">
                        <a:pos x="34" y="20"/>
                      </a:cxn>
                      <a:cxn ang="0">
                        <a:pos x="28" y="28"/>
                      </a:cxn>
                      <a:cxn ang="0">
                        <a:pos x="22" y="24"/>
                      </a:cxn>
                      <a:cxn ang="0">
                        <a:pos x="14" y="14"/>
                      </a:cxn>
                      <a:cxn ang="0">
                        <a:pos x="6" y="10"/>
                      </a:cxn>
                      <a:cxn ang="0">
                        <a:pos x="0" y="4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38" h="28">
                        <a:moveTo>
                          <a:pt x="6" y="0"/>
                        </a:moveTo>
                        <a:lnTo>
                          <a:pt x="22" y="0"/>
                        </a:lnTo>
                        <a:lnTo>
                          <a:pt x="36" y="0"/>
                        </a:lnTo>
                        <a:lnTo>
                          <a:pt x="38" y="8"/>
                        </a:lnTo>
                        <a:lnTo>
                          <a:pt x="34" y="20"/>
                        </a:lnTo>
                        <a:lnTo>
                          <a:pt x="28" y="28"/>
                        </a:lnTo>
                        <a:lnTo>
                          <a:pt x="22" y="24"/>
                        </a:lnTo>
                        <a:lnTo>
                          <a:pt x="14" y="14"/>
                        </a:lnTo>
                        <a:lnTo>
                          <a:pt x="6" y="10"/>
                        </a:lnTo>
                        <a:lnTo>
                          <a:pt x="0" y="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grpFill/>
                  <a:ln w="793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  <p:sp>
                <p:nvSpPr>
                  <p:cNvPr id="300" name="Freeform 17"/>
                  <p:cNvSpPr>
                    <a:spLocks/>
                  </p:cNvSpPr>
                  <p:nvPr/>
                </p:nvSpPr>
                <p:spPr bwMode="auto">
                  <a:xfrm>
                    <a:off x="754" y="987"/>
                    <a:ext cx="112" cy="58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4" y="40"/>
                      </a:cxn>
                      <a:cxn ang="0">
                        <a:pos x="16" y="38"/>
                      </a:cxn>
                      <a:cxn ang="0">
                        <a:pos x="26" y="32"/>
                      </a:cxn>
                      <a:cxn ang="0">
                        <a:pos x="36" y="26"/>
                      </a:cxn>
                      <a:cxn ang="0">
                        <a:pos x="50" y="18"/>
                      </a:cxn>
                      <a:cxn ang="0">
                        <a:pos x="58" y="10"/>
                      </a:cxn>
                      <a:cxn ang="0">
                        <a:pos x="76" y="8"/>
                      </a:cxn>
                      <a:cxn ang="0">
                        <a:pos x="86" y="8"/>
                      </a:cxn>
                      <a:cxn ang="0">
                        <a:pos x="92" y="12"/>
                      </a:cxn>
                      <a:cxn ang="0">
                        <a:pos x="96" y="0"/>
                      </a:cxn>
                      <a:cxn ang="0">
                        <a:pos x="106" y="4"/>
                      </a:cxn>
                      <a:cxn ang="0">
                        <a:pos x="112" y="8"/>
                      </a:cxn>
                      <a:cxn ang="0">
                        <a:pos x="108" y="14"/>
                      </a:cxn>
                      <a:cxn ang="0">
                        <a:pos x="100" y="16"/>
                      </a:cxn>
                      <a:cxn ang="0">
                        <a:pos x="106" y="24"/>
                      </a:cxn>
                      <a:cxn ang="0">
                        <a:pos x="104" y="30"/>
                      </a:cxn>
                      <a:cxn ang="0">
                        <a:pos x="96" y="32"/>
                      </a:cxn>
                      <a:cxn ang="0">
                        <a:pos x="90" y="38"/>
                      </a:cxn>
                      <a:cxn ang="0">
                        <a:pos x="84" y="44"/>
                      </a:cxn>
                      <a:cxn ang="0">
                        <a:pos x="74" y="42"/>
                      </a:cxn>
                      <a:cxn ang="0">
                        <a:pos x="76" y="32"/>
                      </a:cxn>
                      <a:cxn ang="0">
                        <a:pos x="72" y="28"/>
                      </a:cxn>
                      <a:cxn ang="0">
                        <a:pos x="66" y="30"/>
                      </a:cxn>
                      <a:cxn ang="0">
                        <a:pos x="64" y="34"/>
                      </a:cxn>
                      <a:cxn ang="0">
                        <a:pos x="64" y="40"/>
                      </a:cxn>
                      <a:cxn ang="0">
                        <a:pos x="60" y="48"/>
                      </a:cxn>
                      <a:cxn ang="0">
                        <a:pos x="54" y="50"/>
                      </a:cxn>
                      <a:cxn ang="0">
                        <a:pos x="48" y="48"/>
                      </a:cxn>
                      <a:cxn ang="0">
                        <a:pos x="48" y="58"/>
                      </a:cxn>
                      <a:cxn ang="0">
                        <a:pos x="34" y="58"/>
                      </a:cxn>
                      <a:cxn ang="0">
                        <a:pos x="32" y="50"/>
                      </a:cxn>
                      <a:cxn ang="0">
                        <a:pos x="24" y="50"/>
                      </a:cxn>
                      <a:cxn ang="0">
                        <a:pos x="24" y="54"/>
                      </a:cxn>
                      <a:cxn ang="0">
                        <a:pos x="8" y="54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112" h="58">
                        <a:moveTo>
                          <a:pt x="0" y="50"/>
                        </a:moveTo>
                        <a:lnTo>
                          <a:pt x="4" y="40"/>
                        </a:lnTo>
                        <a:lnTo>
                          <a:pt x="16" y="38"/>
                        </a:lnTo>
                        <a:lnTo>
                          <a:pt x="26" y="32"/>
                        </a:lnTo>
                        <a:lnTo>
                          <a:pt x="36" y="26"/>
                        </a:lnTo>
                        <a:lnTo>
                          <a:pt x="50" y="18"/>
                        </a:lnTo>
                        <a:lnTo>
                          <a:pt x="58" y="10"/>
                        </a:lnTo>
                        <a:lnTo>
                          <a:pt x="76" y="8"/>
                        </a:lnTo>
                        <a:lnTo>
                          <a:pt x="86" y="8"/>
                        </a:lnTo>
                        <a:lnTo>
                          <a:pt x="92" y="12"/>
                        </a:lnTo>
                        <a:lnTo>
                          <a:pt x="96" y="0"/>
                        </a:lnTo>
                        <a:lnTo>
                          <a:pt x="106" y="4"/>
                        </a:lnTo>
                        <a:lnTo>
                          <a:pt x="112" y="8"/>
                        </a:lnTo>
                        <a:lnTo>
                          <a:pt x="108" y="14"/>
                        </a:lnTo>
                        <a:lnTo>
                          <a:pt x="100" y="16"/>
                        </a:lnTo>
                        <a:lnTo>
                          <a:pt x="106" y="24"/>
                        </a:lnTo>
                        <a:lnTo>
                          <a:pt x="104" y="30"/>
                        </a:lnTo>
                        <a:lnTo>
                          <a:pt x="96" y="32"/>
                        </a:lnTo>
                        <a:lnTo>
                          <a:pt x="90" y="38"/>
                        </a:lnTo>
                        <a:lnTo>
                          <a:pt x="84" y="44"/>
                        </a:lnTo>
                        <a:lnTo>
                          <a:pt x="74" y="42"/>
                        </a:lnTo>
                        <a:lnTo>
                          <a:pt x="76" y="32"/>
                        </a:lnTo>
                        <a:lnTo>
                          <a:pt x="72" y="28"/>
                        </a:lnTo>
                        <a:lnTo>
                          <a:pt x="66" y="30"/>
                        </a:lnTo>
                        <a:lnTo>
                          <a:pt x="64" y="34"/>
                        </a:lnTo>
                        <a:lnTo>
                          <a:pt x="64" y="40"/>
                        </a:lnTo>
                        <a:lnTo>
                          <a:pt x="60" y="48"/>
                        </a:lnTo>
                        <a:lnTo>
                          <a:pt x="54" y="50"/>
                        </a:lnTo>
                        <a:lnTo>
                          <a:pt x="48" y="48"/>
                        </a:lnTo>
                        <a:lnTo>
                          <a:pt x="48" y="58"/>
                        </a:lnTo>
                        <a:lnTo>
                          <a:pt x="34" y="58"/>
                        </a:lnTo>
                        <a:lnTo>
                          <a:pt x="32" y="50"/>
                        </a:lnTo>
                        <a:lnTo>
                          <a:pt x="24" y="50"/>
                        </a:lnTo>
                        <a:lnTo>
                          <a:pt x="24" y="54"/>
                        </a:lnTo>
                        <a:lnTo>
                          <a:pt x="8" y="54"/>
                        </a:lnTo>
                        <a:lnTo>
                          <a:pt x="0" y="50"/>
                        </a:lnTo>
                        <a:close/>
                      </a:path>
                    </a:pathLst>
                  </a:custGeom>
                  <a:grpFill/>
                  <a:ln w="793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  <p:sp>
                <p:nvSpPr>
                  <p:cNvPr id="301" name="Freeform 18"/>
                  <p:cNvSpPr>
                    <a:spLocks/>
                  </p:cNvSpPr>
                  <p:nvPr/>
                </p:nvSpPr>
                <p:spPr bwMode="auto">
                  <a:xfrm>
                    <a:off x="808" y="1037"/>
                    <a:ext cx="28" cy="20"/>
                  </a:xfrm>
                  <a:custGeom>
                    <a:avLst/>
                    <a:gdLst/>
                    <a:ahLst/>
                    <a:cxnLst>
                      <a:cxn ang="0">
                        <a:pos x="18" y="0"/>
                      </a:cxn>
                      <a:cxn ang="0">
                        <a:pos x="28" y="2"/>
                      </a:cxn>
                      <a:cxn ang="0">
                        <a:pos x="26" y="8"/>
                      </a:cxn>
                      <a:cxn ang="0">
                        <a:pos x="20" y="18"/>
                      </a:cxn>
                      <a:cxn ang="0">
                        <a:pos x="12" y="20"/>
                      </a:cxn>
                      <a:cxn ang="0">
                        <a:pos x="0" y="16"/>
                      </a:cxn>
                      <a:cxn ang="0">
                        <a:pos x="4" y="8"/>
                      </a:cxn>
                      <a:cxn ang="0">
                        <a:pos x="14" y="2"/>
                      </a:cxn>
                      <a:cxn ang="0">
                        <a:pos x="18" y="0"/>
                      </a:cxn>
                    </a:cxnLst>
                    <a:rect l="0" t="0" r="r" b="b"/>
                    <a:pathLst>
                      <a:path w="28" h="20">
                        <a:moveTo>
                          <a:pt x="18" y="0"/>
                        </a:moveTo>
                        <a:lnTo>
                          <a:pt x="28" y="2"/>
                        </a:lnTo>
                        <a:lnTo>
                          <a:pt x="26" y="8"/>
                        </a:lnTo>
                        <a:lnTo>
                          <a:pt x="20" y="18"/>
                        </a:lnTo>
                        <a:lnTo>
                          <a:pt x="12" y="20"/>
                        </a:lnTo>
                        <a:lnTo>
                          <a:pt x="0" y="16"/>
                        </a:lnTo>
                        <a:lnTo>
                          <a:pt x="4" y="8"/>
                        </a:lnTo>
                        <a:lnTo>
                          <a:pt x="14" y="2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grpFill/>
                  <a:ln w="793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  <p:sp>
                <p:nvSpPr>
                  <p:cNvPr id="302" name="Freeform 19"/>
                  <p:cNvSpPr>
                    <a:spLocks/>
                  </p:cNvSpPr>
                  <p:nvPr/>
                </p:nvSpPr>
                <p:spPr bwMode="auto">
                  <a:xfrm>
                    <a:off x="904" y="971"/>
                    <a:ext cx="56" cy="26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14" y="0"/>
                      </a:cxn>
                      <a:cxn ang="0">
                        <a:pos x="32" y="0"/>
                      </a:cxn>
                      <a:cxn ang="0">
                        <a:pos x="54" y="0"/>
                      </a:cxn>
                      <a:cxn ang="0">
                        <a:pos x="56" y="6"/>
                      </a:cxn>
                      <a:cxn ang="0">
                        <a:pos x="44" y="8"/>
                      </a:cxn>
                      <a:cxn ang="0">
                        <a:pos x="40" y="12"/>
                      </a:cxn>
                      <a:cxn ang="0">
                        <a:pos x="50" y="12"/>
                      </a:cxn>
                      <a:cxn ang="0">
                        <a:pos x="50" y="18"/>
                      </a:cxn>
                      <a:cxn ang="0">
                        <a:pos x="44" y="24"/>
                      </a:cxn>
                      <a:cxn ang="0">
                        <a:pos x="32" y="24"/>
                      </a:cxn>
                      <a:cxn ang="0">
                        <a:pos x="22" y="24"/>
                      </a:cxn>
                      <a:cxn ang="0">
                        <a:pos x="16" y="26"/>
                      </a:cxn>
                      <a:cxn ang="0">
                        <a:pos x="4" y="20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56" h="26">
                        <a:moveTo>
                          <a:pt x="0" y="6"/>
                        </a:moveTo>
                        <a:lnTo>
                          <a:pt x="14" y="0"/>
                        </a:lnTo>
                        <a:lnTo>
                          <a:pt x="32" y="0"/>
                        </a:lnTo>
                        <a:lnTo>
                          <a:pt x="54" y="0"/>
                        </a:lnTo>
                        <a:lnTo>
                          <a:pt x="56" y="6"/>
                        </a:lnTo>
                        <a:lnTo>
                          <a:pt x="44" y="8"/>
                        </a:lnTo>
                        <a:lnTo>
                          <a:pt x="40" y="12"/>
                        </a:lnTo>
                        <a:lnTo>
                          <a:pt x="50" y="12"/>
                        </a:lnTo>
                        <a:lnTo>
                          <a:pt x="50" y="18"/>
                        </a:lnTo>
                        <a:lnTo>
                          <a:pt x="44" y="24"/>
                        </a:lnTo>
                        <a:lnTo>
                          <a:pt x="32" y="24"/>
                        </a:lnTo>
                        <a:lnTo>
                          <a:pt x="22" y="24"/>
                        </a:lnTo>
                        <a:lnTo>
                          <a:pt x="16" y="26"/>
                        </a:lnTo>
                        <a:lnTo>
                          <a:pt x="4" y="20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grpFill/>
                  <a:ln w="793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  <p:sp>
                <p:nvSpPr>
                  <p:cNvPr id="303" name="Freeform 20"/>
                  <p:cNvSpPr>
                    <a:spLocks/>
                  </p:cNvSpPr>
                  <p:nvPr/>
                </p:nvSpPr>
                <p:spPr bwMode="auto">
                  <a:xfrm>
                    <a:off x="904" y="947"/>
                    <a:ext cx="64" cy="18"/>
                  </a:xfrm>
                  <a:custGeom>
                    <a:avLst/>
                    <a:gdLst/>
                    <a:ahLst/>
                    <a:cxnLst>
                      <a:cxn ang="0">
                        <a:pos x="8" y="12"/>
                      </a:cxn>
                      <a:cxn ang="0">
                        <a:pos x="24" y="6"/>
                      </a:cxn>
                      <a:cxn ang="0">
                        <a:pos x="42" y="0"/>
                      </a:cxn>
                      <a:cxn ang="0">
                        <a:pos x="56" y="2"/>
                      </a:cxn>
                      <a:cxn ang="0">
                        <a:pos x="64" y="8"/>
                      </a:cxn>
                      <a:cxn ang="0">
                        <a:pos x="62" y="14"/>
                      </a:cxn>
                      <a:cxn ang="0">
                        <a:pos x="52" y="16"/>
                      </a:cxn>
                      <a:cxn ang="0">
                        <a:pos x="34" y="16"/>
                      </a:cxn>
                      <a:cxn ang="0">
                        <a:pos x="14" y="18"/>
                      </a:cxn>
                      <a:cxn ang="0">
                        <a:pos x="0" y="18"/>
                      </a:cxn>
                      <a:cxn ang="0">
                        <a:pos x="8" y="12"/>
                      </a:cxn>
                    </a:cxnLst>
                    <a:rect l="0" t="0" r="r" b="b"/>
                    <a:pathLst>
                      <a:path w="64" h="18">
                        <a:moveTo>
                          <a:pt x="8" y="12"/>
                        </a:moveTo>
                        <a:lnTo>
                          <a:pt x="24" y="6"/>
                        </a:lnTo>
                        <a:lnTo>
                          <a:pt x="42" y="0"/>
                        </a:lnTo>
                        <a:lnTo>
                          <a:pt x="56" y="2"/>
                        </a:lnTo>
                        <a:lnTo>
                          <a:pt x="64" y="8"/>
                        </a:lnTo>
                        <a:lnTo>
                          <a:pt x="62" y="14"/>
                        </a:lnTo>
                        <a:lnTo>
                          <a:pt x="52" y="16"/>
                        </a:lnTo>
                        <a:lnTo>
                          <a:pt x="34" y="16"/>
                        </a:lnTo>
                        <a:lnTo>
                          <a:pt x="14" y="18"/>
                        </a:lnTo>
                        <a:lnTo>
                          <a:pt x="0" y="18"/>
                        </a:lnTo>
                        <a:lnTo>
                          <a:pt x="8" y="12"/>
                        </a:lnTo>
                        <a:close/>
                      </a:path>
                    </a:pathLst>
                  </a:custGeom>
                  <a:grpFill/>
                  <a:ln w="793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  <p:sp>
                <p:nvSpPr>
                  <p:cNvPr id="304" name="Freeform 21"/>
                  <p:cNvSpPr>
                    <a:spLocks/>
                  </p:cNvSpPr>
                  <p:nvPr/>
                </p:nvSpPr>
                <p:spPr bwMode="auto">
                  <a:xfrm>
                    <a:off x="1074" y="1109"/>
                    <a:ext cx="96" cy="78"/>
                  </a:xfrm>
                  <a:custGeom>
                    <a:avLst/>
                    <a:gdLst/>
                    <a:ahLst/>
                    <a:cxnLst>
                      <a:cxn ang="0">
                        <a:pos x="62" y="78"/>
                      </a:cxn>
                      <a:cxn ang="0">
                        <a:pos x="50" y="66"/>
                      </a:cxn>
                      <a:cxn ang="0">
                        <a:pos x="34" y="56"/>
                      </a:cxn>
                      <a:cxn ang="0">
                        <a:pos x="26" y="48"/>
                      </a:cxn>
                      <a:cxn ang="0">
                        <a:pos x="10" y="46"/>
                      </a:cxn>
                      <a:cxn ang="0">
                        <a:pos x="2" y="40"/>
                      </a:cxn>
                      <a:cxn ang="0">
                        <a:pos x="0" y="32"/>
                      </a:cxn>
                      <a:cxn ang="0">
                        <a:pos x="4" y="22"/>
                      </a:cxn>
                      <a:cxn ang="0">
                        <a:pos x="12" y="24"/>
                      </a:cxn>
                      <a:cxn ang="0">
                        <a:pos x="18" y="32"/>
                      </a:cxn>
                      <a:cxn ang="0">
                        <a:pos x="28" y="30"/>
                      </a:cxn>
                      <a:cxn ang="0">
                        <a:pos x="38" y="24"/>
                      </a:cxn>
                      <a:cxn ang="0">
                        <a:pos x="34" y="18"/>
                      </a:cxn>
                      <a:cxn ang="0">
                        <a:pos x="20" y="12"/>
                      </a:cxn>
                      <a:cxn ang="0">
                        <a:pos x="32" y="2"/>
                      </a:cxn>
                      <a:cxn ang="0">
                        <a:pos x="46" y="0"/>
                      </a:cxn>
                      <a:cxn ang="0">
                        <a:pos x="50" y="4"/>
                      </a:cxn>
                      <a:cxn ang="0">
                        <a:pos x="58" y="4"/>
                      </a:cxn>
                      <a:cxn ang="0">
                        <a:pos x="66" y="0"/>
                      </a:cxn>
                      <a:cxn ang="0">
                        <a:pos x="92" y="2"/>
                      </a:cxn>
                      <a:cxn ang="0">
                        <a:pos x="86" y="6"/>
                      </a:cxn>
                      <a:cxn ang="0">
                        <a:pos x="78" y="14"/>
                      </a:cxn>
                      <a:cxn ang="0">
                        <a:pos x="68" y="20"/>
                      </a:cxn>
                      <a:cxn ang="0">
                        <a:pos x="64" y="26"/>
                      </a:cxn>
                      <a:cxn ang="0">
                        <a:pos x="74" y="26"/>
                      </a:cxn>
                      <a:cxn ang="0">
                        <a:pos x="80" y="26"/>
                      </a:cxn>
                      <a:cxn ang="0">
                        <a:pos x="86" y="34"/>
                      </a:cxn>
                      <a:cxn ang="0">
                        <a:pos x="94" y="28"/>
                      </a:cxn>
                      <a:cxn ang="0">
                        <a:pos x="96" y="38"/>
                      </a:cxn>
                      <a:cxn ang="0">
                        <a:pos x="92" y="54"/>
                      </a:cxn>
                      <a:cxn ang="0">
                        <a:pos x="84" y="66"/>
                      </a:cxn>
                      <a:cxn ang="0">
                        <a:pos x="78" y="68"/>
                      </a:cxn>
                      <a:cxn ang="0">
                        <a:pos x="70" y="64"/>
                      </a:cxn>
                      <a:cxn ang="0">
                        <a:pos x="68" y="68"/>
                      </a:cxn>
                      <a:cxn ang="0">
                        <a:pos x="62" y="78"/>
                      </a:cxn>
                    </a:cxnLst>
                    <a:rect l="0" t="0" r="r" b="b"/>
                    <a:pathLst>
                      <a:path w="96" h="78">
                        <a:moveTo>
                          <a:pt x="62" y="78"/>
                        </a:moveTo>
                        <a:lnTo>
                          <a:pt x="50" y="66"/>
                        </a:lnTo>
                        <a:lnTo>
                          <a:pt x="34" y="56"/>
                        </a:lnTo>
                        <a:lnTo>
                          <a:pt x="26" y="48"/>
                        </a:lnTo>
                        <a:lnTo>
                          <a:pt x="10" y="46"/>
                        </a:lnTo>
                        <a:lnTo>
                          <a:pt x="2" y="40"/>
                        </a:lnTo>
                        <a:lnTo>
                          <a:pt x="0" y="32"/>
                        </a:lnTo>
                        <a:lnTo>
                          <a:pt x="4" y="22"/>
                        </a:lnTo>
                        <a:lnTo>
                          <a:pt x="12" y="24"/>
                        </a:lnTo>
                        <a:lnTo>
                          <a:pt x="18" y="32"/>
                        </a:lnTo>
                        <a:lnTo>
                          <a:pt x="28" y="30"/>
                        </a:lnTo>
                        <a:lnTo>
                          <a:pt x="38" y="24"/>
                        </a:lnTo>
                        <a:lnTo>
                          <a:pt x="34" y="18"/>
                        </a:lnTo>
                        <a:lnTo>
                          <a:pt x="20" y="12"/>
                        </a:lnTo>
                        <a:lnTo>
                          <a:pt x="32" y="2"/>
                        </a:lnTo>
                        <a:lnTo>
                          <a:pt x="46" y="0"/>
                        </a:lnTo>
                        <a:lnTo>
                          <a:pt x="50" y="4"/>
                        </a:lnTo>
                        <a:lnTo>
                          <a:pt x="58" y="4"/>
                        </a:lnTo>
                        <a:lnTo>
                          <a:pt x="66" y="0"/>
                        </a:lnTo>
                        <a:lnTo>
                          <a:pt x="92" y="2"/>
                        </a:lnTo>
                        <a:lnTo>
                          <a:pt x="86" y="6"/>
                        </a:lnTo>
                        <a:lnTo>
                          <a:pt x="78" y="14"/>
                        </a:lnTo>
                        <a:lnTo>
                          <a:pt x="68" y="20"/>
                        </a:lnTo>
                        <a:lnTo>
                          <a:pt x="64" y="26"/>
                        </a:lnTo>
                        <a:lnTo>
                          <a:pt x="74" y="26"/>
                        </a:lnTo>
                        <a:lnTo>
                          <a:pt x="80" y="26"/>
                        </a:lnTo>
                        <a:lnTo>
                          <a:pt x="86" y="34"/>
                        </a:lnTo>
                        <a:lnTo>
                          <a:pt x="94" y="28"/>
                        </a:lnTo>
                        <a:lnTo>
                          <a:pt x="96" y="38"/>
                        </a:lnTo>
                        <a:lnTo>
                          <a:pt x="92" y="54"/>
                        </a:lnTo>
                        <a:lnTo>
                          <a:pt x="84" y="66"/>
                        </a:lnTo>
                        <a:lnTo>
                          <a:pt x="78" y="68"/>
                        </a:lnTo>
                        <a:lnTo>
                          <a:pt x="70" y="64"/>
                        </a:lnTo>
                        <a:lnTo>
                          <a:pt x="68" y="68"/>
                        </a:lnTo>
                        <a:lnTo>
                          <a:pt x="62" y="78"/>
                        </a:lnTo>
                        <a:close/>
                      </a:path>
                    </a:pathLst>
                  </a:custGeom>
                  <a:grpFill/>
                  <a:ln w="793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  <p:sp>
                <p:nvSpPr>
                  <p:cNvPr id="305" name="Freeform 22"/>
                  <p:cNvSpPr>
                    <a:spLocks/>
                  </p:cNvSpPr>
                  <p:nvPr/>
                </p:nvSpPr>
                <p:spPr bwMode="auto">
                  <a:xfrm>
                    <a:off x="1170" y="1047"/>
                    <a:ext cx="46" cy="34"/>
                  </a:xfrm>
                  <a:custGeom>
                    <a:avLst/>
                    <a:gdLst/>
                    <a:ahLst/>
                    <a:cxnLst>
                      <a:cxn ang="0">
                        <a:pos x="46" y="34"/>
                      </a:cxn>
                      <a:cxn ang="0">
                        <a:pos x="28" y="32"/>
                      </a:cxn>
                      <a:cxn ang="0">
                        <a:pos x="12" y="30"/>
                      </a:cxn>
                      <a:cxn ang="0">
                        <a:pos x="0" y="22"/>
                      </a:cxn>
                      <a:cxn ang="0">
                        <a:pos x="8" y="12"/>
                      </a:cxn>
                      <a:cxn ang="0">
                        <a:pos x="18" y="6"/>
                      </a:cxn>
                      <a:cxn ang="0">
                        <a:pos x="26" y="0"/>
                      </a:cxn>
                      <a:cxn ang="0">
                        <a:pos x="34" y="6"/>
                      </a:cxn>
                      <a:cxn ang="0">
                        <a:pos x="44" y="14"/>
                      </a:cxn>
                      <a:cxn ang="0">
                        <a:pos x="46" y="22"/>
                      </a:cxn>
                      <a:cxn ang="0">
                        <a:pos x="46" y="34"/>
                      </a:cxn>
                    </a:cxnLst>
                    <a:rect l="0" t="0" r="r" b="b"/>
                    <a:pathLst>
                      <a:path w="46" h="34">
                        <a:moveTo>
                          <a:pt x="46" y="34"/>
                        </a:moveTo>
                        <a:lnTo>
                          <a:pt x="28" y="32"/>
                        </a:lnTo>
                        <a:lnTo>
                          <a:pt x="12" y="30"/>
                        </a:lnTo>
                        <a:lnTo>
                          <a:pt x="0" y="22"/>
                        </a:lnTo>
                        <a:lnTo>
                          <a:pt x="8" y="12"/>
                        </a:lnTo>
                        <a:lnTo>
                          <a:pt x="18" y="6"/>
                        </a:lnTo>
                        <a:lnTo>
                          <a:pt x="26" y="0"/>
                        </a:lnTo>
                        <a:lnTo>
                          <a:pt x="34" y="6"/>
                        </a:lnTo>
                        <a:lnTo>
                          <a:pt x="44" y="14"/>
                        </a:lnTo>
                        <a:lnTo>
                          <a:pt x="46" y="22"/>
                        </a:lnTo>
                        <a:lnTo>
                          <a:pt x="46" y="34"/>
                        </a:lnTo>
                        <a:close/>
                      </a:path>
                    </a:pathLst>
                  </a:custGeom>
                  <a:grpFill/>
                  <a:ln w="793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  <p:sp>
                <p:nvSpPr>
                  <p:cNvPr id="306" name="Freeform 23"/>
                  <p:cNvSpPr>
                    <a:spLocks/>
                  </p:cNvSpPr>
                  <p:nvPr/>
                </p:nvSpPr>
                <p:spPr bwMode="auto">
                  <a:xfrm>
                    <a:off x="1142" y="945"/>
                    <a:ext cx="54" cy="32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22" y="4"/>
                      </a:cxn>
                      <a:cxn ang="0">
                        <a:pos x="36" y="10"/>
                      </a:cxn>
                      <a:cxn ang="0">
                        <a:pos x="48" y="14"/>
                      </a:cxn>
                      <a:cxn ang="0">
                        <a:pos x="54" y="20"/>
                      </a:cxn>
                      <a:cxn ang="0">
                        <a:pos x="48" y="30"/>
                      </a:cxn>
                      <a:cxn ang="0">
                        <a:pos x="36" y="32"/>
                      </a:cxn>
                      <a:cxn ang="0">
                        <a:pos x="20" y="32"/>
                      </a:cxn>
                      <a:cxn ang="0">
                        <a:pos x="16" y="22"/>
                      </a:cxn>
                      <a:cxn ang="0">
                        <a:pos x="6" y="18"/>
                      </a:cxn>
                      <a:cxn ang="0">
                        <a:pos x="0" y="12"/>
                      </a:cxn>
                      <a:cxn ang="0">
                        <a:pos x="0" y="4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54" h="32">
                        <a:moveTo>
                          <a:pt x="4" y="0"/>
                        </a:moveTo>
                        <a:lnTo>
                          <a:pt x="22" y="4"/>
                        </a:lnTo>
                        <a:lnTo>
                          <a:pt x="36" y="10"/>
                        </a:lnTo>
                        <a:lnTo>
                          <a:pt x="48" y="14"/>
                        </a:lnTo>
                        <a:lnTo>
                          <a:pt x="54" y="20"/>
                        </a:lnTo>
                        <a:lnTo>
                          <a:pt x="48" y="30"/>
                        </a:lnTo>
                        <a:lnTo>
                          <a:pt x="36" y="32"/>
                        </a:lnTo>
                        <a:lnTo>
                          <a:pt x="20" y="32"/>
                        </a:lnTo>
                        <a:lnTo>
                          <a:pt x="16" y="22"/>
                        </a:lnTo>
                        <a:lnTo>
                          <a:pt x="6" y="18"/>
                        </a:lnTo>
                        <a:lnTo>
                          <a:pt x="0" y="12"/>
                        </a:lnTo>
                        <a:lnTo>
                          <a:pt x="0" y="4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grpFill/>
                  <a:ln w="793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  <p:sp>
                <p:nvSpPr>
                  <p:cNvPr id="307" name="Freeform 24"/>
                  <p:cNvSpPr>
                    <a:spLocks/>
                  </p:cNvSpPr>
                  <p:nvPr/>
                </p:nvSpPr>
                <p:spPr bwMode="auto">
                  <a:xfrm>
                    <a:off x="1166" y="853"/>
                    <a:ext cx="182" cy="116"/>
                  </a:xfrm>
                  <a:custGeom>
                    <a:avLst/>
                    <a:gdLst/>
                    <a:ahLst/>
                    <a:cxnLst>
                      <a:cxn ang="0">
                        <a:pos x="116" y="110"/>
                      </a:cxn>
                      <a:cxn ang="0">
                        <a:pos x="102" y="104"/>
                      </a:cxn>
                      <a:cxn ang="0">
                        <a:pos x="96" y="112"/>
                      </a:cxn>
                      <a:cxn ang="0">
                        <a:pos x="66" y="110"/>
                      </a:cxn>
                      <a:cxn ang="0">
                        <a:pos x="78" y="102"/>
                      </a:cxn>
                      <a:cxn ang="0">
                        <a:pos x="62" y="96"/>
                      </a:cxn>
                      <a:cxn ang="0">
                        <a:pos x="40" y="86"/>
                      </a:cxn>
                      <a:cxn ang="0">
                        <a:pos x="70" y="82"/>
                      </a:cxn>
                      <a:cxn ang="0">
                        <a:pos x="96" y="80"/>
                      </a:cxn>
                      <a:cxn ang="0">
                        <a:pos x="78" y="72"/>
                      </a:cxn>
                      <a:cxn ang="0">
                        <a:pos x="50" y="74"/>
                      </a:cxn>
                      <a:cxn ang="0">
                        <a:pos x="24" y="74"/>
                      </a:cxn>
                      <a:cxn ang="0">
                        <a:pos x="0" y="44"/>
                      </a:cxn>
                      <a:cxn ang="0">
                        <a:pos x="14" y="48"/>
                      </a:cxn>
                      <a:cxn ang="0">
                        <a:pos x="36" y="42"/>
                      </a:cxn>
                      <a:cxn ang="0">
                        <a:pos x="16" y="38"/>
                      </a:cxn>
                      <a:cxn ang="0">
                        <a:pos x="24" y="28"/>
                      </a:cxn>
                      <a:cxn ang="0">
                        <a:pos x="42" y="26"/>
                      </a:cxn>
                      <a:cxn ang="0">
                        <a:pos x="24" y="18"/>
                      </a:cxn>
                      <a:cxn ang="0">
                        <a:pos x="34" y="10"/>
                      </a:cxn>
                      <a:cxn ang="0">
                        <a:pos x="58" y="10"/>
                      </a:cxn>
                      <a:cxn ang="0">
                        <a:pos x="42" y="4"/>
                      </a:cxn>
                      <a:cxn ang="0">
                        <a:pos x="70" y="2"/>
                      </a:cxn>
                      <a:cxn ang="0">
                        <a:pos x="118" y="34"/>
                      </a:cxn>
                      <a:cxn ang="0">
                        <a:pos x="126" y="48"/>
                      </a:cxn>
                      <a:cxn ang="0">
                        <a:pos x="138" y="34"/>
                      </a:cxn>
                      <a:cxn ang="0">
                        <a:pos x="142" y="46"/>
                      </a:cxn>
                      <a:cxn ang="0">
                        <a:pos x="152" y="58"/>
                      </a:cxn>
                      <a:cxn ang="0">
                        <a:pos x="164" y="66"/>
                      </a:cxn>
                      <a:cxn ang="0">
                        <a:pos x="176" y="68"/>
                      </a:cxn>
                      <a:cxn ang="0">
                        <a:pos x="178" y="80"/>
                      </a:cxn>
                      <a:cxn ang="0">
                        <a:pos x="162" y="82"/>
                      </a:cxn>
                      <a:cxn ang="0">
                        <a:pos x="140" y="98"/>
                      </a:cxn>
                      <a:cxn ang="0">
                        <a:pos x="144" y="82"/>
                      </a:cxn>
                      <a:cxn ang="0">
                        <a:pos x="134" y="92"/>
                      </a:cxn>
                      <a:cxn ang="0">
                        <a:pos x="136" y="102"/>
                      </a:cxn>
                      <a:cxn ang="0">
                        <a:pos x="136" y="108"/>
                      </a:cxn>
                      <a:cxn ang="0">
                        <a:pos x="128" y="106"/>
                      </a:cxn>
                      <a:cxn ang="0">
                        <a:pos x="124" y="116"/>
                      </a:cxn>
                    </a:cxnLst>
                    <a:rect l="0" t="0" r="r" b="b"/>
                    <a:pathLst>
                      <a:path w="182" h="116">
                        <a:moveTo>
                          <a:pt x="124" y="116"/>
                        </a:moveTo>
                        <a:lnTo>
                          <a:pt x="116" y="110"/>
                        </a:lnTo>
                        <a:lnTo>
                          <a:pt x="108" y="100"/>
                        </a:lnTo>
                        <a:lnTo>
                          <a:pt x="102" y="104"/>
                        </a:lnTo>
                        <a:lnTo>
                          <a:pt x="104" y="110"/>
                        </a:lnTo>
                        <a:lnTo>
                          <a:pt x="96" y="112"/>
                        </a:lnTo>
                        <a:lnTo>
                          <a:pt x="84" y="116"/>
                        </a:lnTo>
                        <a:lnTo>
                          <a:pt x="66" y="110"/>
                        </a:lnTo>
                        <a:lnTo>
                          <a:pt x="64" y="100"/>
                        </a:lnTo>
                        <a:lnTo>
                          <a:pt x="78" y="102"/>
                        </a:lnTo>
                        <a:lnTo>
                          <a:pt x="76" y="98"/>
                        </a:lnTo>
                        <a:lnTo>
                          <a:pt x="62" y="96"/>
                        </a:lnTo>
                        <a:lnTo>
                          <a:pt x="56" y="98"/>
                        </a:lnTo>
                        <a:lnTo>
                          <a:pt x="40" y="86"/>
                        </a:lnTo>
                        <a:lnTo>
                          <a:pt x="52" y="82"/>
                        </a:lnTo>
                        <a:lnTo>
                          <a:pt x="70" y="82"/>
                        </a:lnTo>
                        <a:lnTo>
                          <a:pt x="84" y="82"/>
                        </a:lnTo>
                        <a:lnTo>
                          <a:pt x="96" y="80"/>
                        </a:lnTo>
                        <a:lnTo>
                          <a:pt x="90" y="74"/>
                        </a:lnTo>
                        <a:lnTo>
                          <a:pt x="78" y="72"/>
                        </a:lnTo>
                        <a:lnTo>
                          <a:pt x="62" y="72"/>
                        </a:lnTo>
                        <a:lnTo>
                          <a:pt x="50" y="74"/>
                        </a:lnTo>
                        <a:lnTo>
                          <a:pt x="34" y="72"/>
                        </a:lnTo>
                        <a:lnTo>
                          <a:pt x="24" y="74"/>
                        </a:lnTo>
                        <a:lnTo>
                          <a:pt x="6" y="54"/>
                        </a:lnTo>
                        <a:lnTo>
                          <a:pt x="0" y="44"/>
                        </a:lnTo>
                        <a:lnTo>
                          <a:pt x="8" y="44"/>
                        </a:lnTo>
                        <a:lnTo>
                          <a:pt x="14" y="48"/>
                        </a:lnTo>
                        <a:lnTo>
                          <a:pt x="30" y="50"/>
                        </a:lnTo>
                        <a:lnTo>
                          <a:pt x="36" y="42"/>
                        </a:lnTo>
                        <a:lnTo>
                          <a:pt x="24" y="40"/>
                        </a:lnTo>
                        <a:lnTo>
                          <a:pt x="16" y="38"/>
                        </a:lnTo>
                        <a:lnTo>
                          <a:pt x="14" y="28"/>
                        </a:lnTo>
                        <a:lnTo>
                          <a:pt x="24" y="28"/>
                        </a:lnTo>
                        <a:lnTo>
                          <a:pt x="36" y="30"/>
                        </a:lnTo>
                        <a:lnTo>
                          <a:pt x="42" y="26"/>
                        </a:lnTo>
                        <a:lnTo>
                          <a:pt x="34" y="22"/>
                        </a:lnTo>
                        <a:lnTo>
                          <a:pt x="24" y="18"/>
                        </a:lnTo>
                        <a:lnTo>
                          <a:pt x="26" y="10"/>
                        </a:lnTo>
                        <a:lnTo>
                          <a:pt x="34" y="10"/>
                        </a:lnTo>
                        <a:lnTo>
                          <a:pt x="42" y="12"/>
                        </a:lnTo>
                        <a:lnTo>
                          <a:pt x="58" y="10"/>
                        </a:lnTo>
                        <a:lnTo>
                          <a:pt x="56" y="6"/>
                        </a:lnTo>
                        <a:lnTo>
                          <a:pt x="42" y="4"/>
                        </a:lnTo>
                        <a:lnTo>
                          <a:pt x="46" y="0"/>
                        </a:lnTo>
                        <a:lnTo>
                          <a:pt x="70" y="2"/>
                        </a:lnTo>
                        <a:lnTo>
                          <a:pt x="98" y="30"/>
                        </a:lnTo>
                        <a:lnTo>
                          <a:pt x="118" y="34"/>
                        </a:lnTo>
                        <a:lnTo>
                          <a:pt x="118" y="42"/>
                        </a:lnTo>
                        <a:lnTo>
                          <a:pt x="126" y="48"/>
                        </a:lnTo>
                        <a:lnTo>
                          <a:pt x="130" y="38"/>
                        </a:lnTo>
                        <a:lnTo>
                          <a:pt x="138" y="34"/>
                        </a:lnTo>
                        <a:lnTo>
                          <a:pt x="144" y="36"/>
                        </a:lnTo>
                        <a:lnTo>
                          <a:pt x="142" y="46"/>
                        </a:lnTo>
                        <a:lnTo>
                          <a:pt x="150" y="52"/>
                        </a:lnTo>
                        <a:lnTo>
                          <a:pt x="152" y="58"/>
                        </a:lnTo>
                        <a:lnTo>
                          <a:pt x="150" y="68"/>
                        </a:lnTo>
                        <a:lnTo>
                          <a:pt x="164" y="66"/>
                        </a:lnTo>
                        <a:lnTo>
                          <a:pt x="172" y="68"/>
                        </a:lnTo>
                        <a:lnTo>
                          <a:pt x="176" y="68"/>
                        </a:lnTo>
                        <a:lnTo>
                          <a:pt x="182" y="74"/>
                        </a:lnTo>
                        <a:lnTo>
                          <a:pt x="178" y="80"/>
                        </a:lnTo>
                        <a:lnTo>
                          <a:pt x="172" y="84"/>
                        </a:lnTo>
                        <a:lnTo>
                          <a:pt x="162" y="82"/>
                        </a:lnTo>
                        <a:lnTo>
                          <a:pt x="156" y="84"/>
                        </a:lnTo>
                        <a:lnTo>
                          <a:pt x="140" y="98"/>
                        </a:lnTo>
                        <a:lnTo>
                          <a:pt x="140" y="92"/>
                        </a:lnTo>
                        <a:lnTo>
                          <a:pt x="144" y="82"/>
                        </a:lnTo>
                        <a:lnTo>
                          <a:pt x="138" y="82"/>
                        </a:lnTo>
                        <a:lnTo>
                          <a:pt x="134" y="92"/>
                        </a:lnTo>
                        <a:lnTo>
                          <a:pt x="134" y="96"/>
                        </a:lnTo>
                        <a:lnTo>
                          <a:pt x="136" y="102"/>
                        </a:lnTo>
                        <a:lnTo>
                          <a:pt x="136" y="106"/>
                        </a:lnTo>
                        <a:lnTo>
                          <a:pt x="136" y="108"/>
                        </a:lnTo>
                        <a:lnTo>
                          <a:pt x="134" y="110"/>
                        </a:lnTo>
                        <a:lnTo>
                          <a:pt x="128" y="106"/>
                        </a:lnTo>
                        <a:lnTo>
                          <a:pt x="126" y="104"/>
                        </a:lnTo>
                        <a:lnTo>
                          <a:pt x="124" y="116"/>
                        </a:lnTo>
                        <a:close/>
                      </a:path>
                    </a:pathLst>
                  </a:custGeom>
                  <a:grpFill/>
                  <a:ln w="793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  <p:sp>
                <p:nvSpPr>
                  <p:cNvPr id="308" name="Freeform 25"/>
                  <p:cNvSpPr>
                    <a:spLocks/>
                  </p:cNvSpPr>
                  <p:nvPr/>
                </p:nvSpPr>
                <p:spPr bwMode="auto">
                  <a:xfrm>
                    <a:off x="1108" y="897"/>
                    <a:ext cx="26" cy="16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18" y="0"/>
                      </a:cxn>
                      <a:cxn ang="0">
                        <a:pos x="26" y="6"/>
                      </a:cxn>
                      <a:cxn ang="0">
                        <a:pos x="26" y="16"/>
                      </a:cxn>
                      <a:cxn ang="0">
                        <a:pos x="18" y="16"/>
                      </a:cxn>
                      <a:cxn ang="0">
                        <a:pos x="14" y="12"/>
                      </a:cxn>
                      <a:cxn ang="0">
                        <a:pos x="4" y="12"/>
                      </a:cxn>
                      <a:cxn ang="0">
                        <a:pos x="0" y="4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26" h="16">
                        <a:moveTo>
                          <a:pt x="8" y="0"/>
                        </a:moveTo>
                        <a:lnTo>
                          <a:pt x="18" y="0"/>
                        </a:lnTo>
                        <a:lnTo>
                          <a:pt x="26" y="6"/>
                        </a:lnTo>
                        <a:lnTo>
                          <a:pt x="26" y="16"/>
                        </a:lnTo>
                        <a:lnTo>
                          <a:pt x="18" y="16"/>
                        </a:lnTo>
                        <a:lnTo>
                          <a:pt x="14" y="12"/>
                        </a:lnTo>
                        <a:lnTo>
                          <a:pt x="4" y="12"/>
                        </a:lnTo>
                        <a:lnTo>
                          <a:pt x="0" y="4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grpFill/>
                  <a:ln w="793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  <p:sp>
                <p:nvSpPr>
                  <p:cNvPr id="309" name="Freeform 26"/>
                  <p:cNvSpPr>
                    <a:spLocks/>
                  </p:cNvSpPr>
                  <p:nvPr/>
                </p:nvSpPr>
                <p:spPr bwMode="auto">
                  <a:xfrm>
                    <a:off x="1420" y="1113"/>
                    <a:ext cx="70" cy="28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22" y="0"/>
                      </a:cxn>
                      <a:cxn ang="0">
                        <a:pos x="42" y="2"/>
                      </a:cxn>
                      <a:cxn ang="0">
                        <a:pos x="62" y="12"/>
                      </a:cxn>
                      <a:cxn ang="0">
                        <a:pos x="70" y="22"/>
                      </a:cxn>
                      <a:cxn ang="0">
                        <a:pos x="60" y="24"/>
                      </a:cxn>
                      <a:cxn ang="0">
                        <a:pos x="46" y="24"/>
                      </a:cxn>
                      <a:cxn ang="0">
                        <a:pos x="32" y="24"/>
                      </a:cxn>
                      <a:cxn ang="0">
                        <a:pos x="26" y="28"/>
                      </a:cxn>
                      <a:cxn ang="0">
                        <a:pos x="14" y="26"/>
                      </a:cxn>
                      <a:cxn ang="0">
                        <a:pos x="10" y="16"/>
                      </a:cxn>
                      <a:cxn ang="0">
                        <a:pos x="0" y="10"/>
                      </a:cxn>
                      <a:cxn ang="0">
                        <a:pos x="0" y="0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70" h="28">
                        <a:moveTo>
                          <a:pt x="4" y="0"/>
                        </a:moveTo>
                        <a:lnTo>
                          <a:pt x="22" y="0"/>
                        </a:lnTo>
                        <a:lnTo>
                          <a:pt x="42" y="2"/>
                        </a:lnTo>
                        <a:lnTo>
                          <a:pt x="62" y="12"/>
                        </a:lnTo>
                        <a:lnTo>
                          <a:pt x="70" y="22"/>
                        </a:lnTo>
                        <a:lnTo>
                          <a:pt x="60" y="24"/>
                        </a:lnTo>
                        <a:lnTo>
                          <a:pt x="46" y="24"/>
                        </a:lnTo>
                        <a:lnTo>
                          <a:pt x="32" y="24"/>
                        </a:lnTo>
                        <a:lnTo>
                          <a:pt x="26" y="28"/>
                        </a:lnTo>
                        <a:lnTo>
                          <a:pt x="14" y="26"/>
                        </a:lnTo>
                        <a:lnTo>
                          <a:pt x="10" y="16"/>
                        </a:lnTo>
                        <a:lnTo>
                          <a:pt x="0" y="10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grpFill/>
                  <a:ln w="793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  <p:sp>
                <p:nvSpPr>
                  <p:cNvPr id="310" name="Freeform 27"/>
                  <p:cNvSpPr>
                    <a:spLocks/>
                  </p:cNvSpPr>
                  <p:nvPr/>
                </p:nvSpPr>
                <p:spPr bwMode="auto">
                  <a:xfrm>
                    <a:off x="1474" y="1269"/>
                    <a:ext cx="36" cy="30"/>
                  </a:xfrm>
                  <a:custGeom>
                    <a:avLst/>
                    <a:gdLst/>
                    <a:ahLst/>
                    <a:cxnLst>
                      <a:cxn ang="0">
                        <a:pos x="36" y="4"/>
                      </a:cxn>
                      <a:cxn ang="0">
                        <a:pos x="36" y="10"/>
                      </a:cxn>
                      <a:cxn ang="0">
                        <a:pos x="34" y="20"/>
                      </a:cxn>
                      <a:cxn ang="0">
                        <a:pos x="26" y="26"/>
                      </a:cxn>
                      <a:cxn ang="0">
                        <a:pos x="14" y="30"/>
                      </a:cxn>
                      <a:cxn ang="0">
                        <a:pos x="0" y="26"/>
                      </a:cxn>
                      <a:cxn ang="0">
                        <a:pos x="2" y="12"/>
                      </a:cxn>
                      <a:cxn ang="0">
                        <a:pos x="6" y="4"/>
                      </a:cxn>
                      <a:cxn ang="0">
                        <a:pos x="12" y="2"/>
                      </a:cxn>
                      <a:cxn ang="0">
                        <a:pos x="24" y="0"/>
                      </a:cxn>
                      <a:cxn ang="0">
                        <a:pos x="36" y="4"/>
                      </a:cxn>
                    </a:cxnLst>
                    <a:rect l="0" t="0" r="r" b="b"/>
                    <a:pathLst>
                      <a:path w="36" h="30">
                        <a:moveTo>
                          <a:pt x="36" y="4"/>
                        </a:moveTo>
                        <a:lnTo>
                          <a:pt x="36" y="10"/>
                        </a:lnTo>
                        <a:lnTo>
                          <a:pt x="34" y="20"/>
                        </a:lnTo>
                        <a:lnTo>
                          <a:pt x="26" y="26"/>
                        </a:lnTo>
                        <a:lnTo>
                          <a:pt x="14" y="30"/>
                        </a:lnTo>
                        <a:lnTo>
                          <a:pt x="0" y="26"/>
                        </a:lnTo>
                        <a:lnTo>
                          <a:pt x="2" y="12"/>
                        </a:lnTo>
                        <a:lnTo>
                          <a:pt x="6" y="4"/>
                        </a:lnTo>
                        <a:lnTo>
                          <a:pt x="12" y="2"/>
                        </a:lnTo>
                        <a:lnTo>
                          <a:pt x="24" y="0"/>
                        </a:lnTo>
                        <a:lnTo>
                          <a:pt x="36" y="4"/>
                        </a:lnTo>
                        <a:close/>
                      </a:path>
                    </a:pathLst>
                  </a:custGeom>
                  <a:grpFill/>
                  <a:ln w="793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  <p:sp>
                <p:nvSpPr>
                  <p:cNvPr id="311" name="Freeform 28"/>
                  <p:cNvSpPr>
                    <a:spLocks/>
                  </p:cNvSpPr>
                  <p:nvPr/>
                </p:nvSpPr>
                <p:spPr bwMode="auto">
                  <a:xfrm>
                    <a:off x="1316" y="1335"/>
                    <a:ext cx="110" cy="70"/>
                  </a:xfrm>
                  <a:custGeom>
                    <a:avLst/>
                    <a:gdLst/>
                    <a:ahLst/>
                    <a:cxnLst>
                      <a:cxn ang="0">
                        <a:pos x="18" y="16"/>
                      </a:cxn>
                      <a:cxn ang="0">
                        <a:pos x="18" y="6"/>
                      </a:cxn>
                      <a:cxn ang="0">
                        <a:pos x="28" y="0"/>
                      </a:cxn>
                      <a:cxn ang="0">
                        <a:pos x="40" y="0"/>
                      </a:cxn>
                      <a:cxn ang="0">
                        <a:pos x="40" y="8"/>
                      </a:cxn>
                      <a:cxn ang="0">
                        <a:pos x="42" y="12"/>
                      </a:cxn>
                      <a:cxn ang="0">
                        <a:pos x="52" y="14"/>
                      </a:cxn>
                      <a:cxn ang="0">
                        <a:pos x="54" y="16"/>
                      </a:cxn>
                      <a:cxn ang="0">
                        <a:pos x="56" y="20"/>
                      </a:cxn>
                      <a:cxn ang="0">
                        <a:pos x="62" y="22"/>
                      </a:cxn>
                      <a:cxn ang="0">
                        <a:pos x="70" y="30"/>
                      </a:cxn>
                      <a:cxn ang="0">
                        <a:pos x="84" y="32"/>
                      </a:cxn>
                      <a:cxn ang="0">
                        <a:pos x="86" y="38"/>
                      </a:cxn>
                      <a:cxn ang="0">
                        <a:pos x="88" y="46"/>
                      </a:cxn>
                      <a:cxn ang="0">
                        <a:pos x="98" y="46"/>
                      </a:cxn>
                      <a:cxn ang="0">
                        <a:pos x="108" y="48"/>
                      </a:cxn>
                      <a:cxn ang="0">
                        <a:pos x="110" y="52"/>
                      </a:cxn>
                      <a:cxn ang="0">
                        <a:pos x="110" y="56"/>
                      </a:cxn>
                      <a:cxn ang="0">
                        <a:pos x="108" y="56"/>
                      </a:cxn>
                      <a:cxn ang="0">
                        <a:pos x="106" y="60"/>
                      </a:cxn>
                      <a:cxn ang="0">
                        <a:pos x="102" y="60"/>
                      </a:cxn>
                      <a:cxn ang="0">
                        <a:pos x="100" y="62"/>
                      </a:cxn>
                      <a:cxn ang="0">
                        <a:pos x="90" y="60"/>
                      </a:cxn>
                      <a:cxn ang="0">
                        <a:pos x="84" y="58"/>
                      </a:cxn>
                      <a:cxn ang="0">
                        <a:pos x="76" y="52"/>
                      </a:cxn>
                      <a:cxn ang="0">
                        <a:pos x="68" y="46"/>
                      </a:cxn>
                      <a:cxn ang="0">
                        <a:pos x="64" y="42"/>
                      </a:cxn>
                      <a:cxn ang="0">
                        <a:pos x="60" y="44"/>
                      </a:cxn>
                      <a:cxn ang="0">
                        <a:pos x="58" y="48"/>
                      </a:cxn>
                      <a:cxn ang="0">
                        <a:pos x="52" y="56"/>
                      </a:cxn>
                      <a:cxn ang="0">
                        <a:pos x="40" y="68"/>
                      </a:cxn>
                      <a:cxn ang="0">
                        <a:pos x="24" y="70"/>
                      </a:cxn>
                      <a:cxn ang="0">
                        <a:pos x="26" y="56"/>
                      </a:cxn>
                      <a:cxn ang="0">
                        <a:pos x="14" y="56"/>
                      </a:cxn>
                      <a:cxn ang="0">
                        <a:pos x="10" y="56"/>
                      </a:cxn>
                      <a:cxn ang="0">
                        <a:pos x="6" y="62"/>
                      </a:cxn>
                      <a:cxn ang="0">
                        <a:pos x="0" y="56"/>
                      </a:cxn>
                      <a:cxn ang="0">
                        <a:pos x="6" y="48"/>
                      </a:cxn>
                      <a:cxn ang="0">
                        <a:pos x="16" y="38"/>
                      </a:cxn>
                      <a:cxn ang="0">
                        <a:pos x="16" y="26"/>
                      </a:cxn>
                      <a:cxn ang="0">
                        <a:pos x="18" y="22"/>
                      </a:cxn>
                      <a:cxn ang="0">
                        <a:pos x="18" y="16"/>
                      </a:cxn>
                    </a:cxnLst>
                    <a:rect l="0" t="0" r="r" b="b"/>
                    <a:pathLst>
                      <a:path w="110" h="70">
                        <a:moveTo>
                          <a:pt x="18" y="16"/>
                        </a:moveTo>
                        <a:lnTo>
                          <a:pt x="18" y="6"/>
                        </a:lnTo>
                        <a:lnTo>
                          <a:pt x="28" y="0"/>
                        </a:lnTo>
                        <a:lnTo>
                          <a:pt x="40" y="0"/>
                        </a:lnTo>
                        <a:lnTo>
                          <a:pt x="40" y="8"/>
                        </a:lnTo>
                        <a:lnTo>
                          <a:pt x="42" y="12"/>
                        </a:lnTo>
                        <a:lnTo>
                          <a:pt x="52" y="14"/>
                        </a:lnTo>
                        <a:lnTo>
                          <a:pt x="54" y="16"/>
                        </a:lnTo>
                        <a:lnTo>
                          <a:pt x="56" y="20"/>
                        </a:lnTo>
                        <a:lnTo>
                          <a:pt x="62" y="22"/>
                        </a:lnTo>
                        <a:lnTo>
                          <a:pt x="70" y="30"/>
                        </a:lnTo>
                        <a:lnTo>
                          <a:pt x="84" y="32"/>
                        </a:lnTo>
                        <a:lnTo>
                          <a:pt x="86" y="38"/>
                        </a:lnTo>
                        <a:lnTo>
                          <a:pt x="88" y="46"/>
                        </a:lnTo>
                        <a:lnTo>
                          <a:pt x="98" y="46"/>
                        </a:lnTo>
                        <a:lnTo>
                          <a:pt x="108" y="48"/>
                        </a:lnTo>
                        <a:lnTo>
                          <a:pt x="110" y="52"/>
                        </a:lnTo>
                        <a:lnTo>
                          <a:pt x="110" y="56"/>
                        </a:lnTo>
                        <a:lnTo>
                          <a:pt x="108" y="56"/>
                        </a:lnTo>
                        <a:lnTo>
                          <a:pt x="106" y="60"/>
                        </a:lnTo>
                        <a:lnTo>
                          <a:pt x="102" y="60"/>
                        </a:lnTo>
                        <a:lnTo>
                          <a:pt x="100" y="62"/>
                        </a:lnTo>
                        <a:lnTo>
                          <a:pt x="90" y="60"/>
                        </a:lnTo>
                        <a:lnTo>
                          <a:pt x="84" y="58"/>
                        </a:lnTo>
                        <a:lnTo>
                          <a:pt x="76" y="52"/>
                        </a:lnTo>
                        <a:lnTo>
                          <a:pt x="68" y="46"/>
                        </a:lnTo>
                        <a:lnTo>
                          <a:pt x="64" y="42"/>
                        </a:lnTo>
                        <a:lnTo>
                          <a:pt x="60" y="44"/>
                        </a:lnTo>
                        <a:lnTo>
                          <a:pt x="58" y="48"/>
                        </a:lnTo>
                        <a:lnTo>
                          <a:pt x="52" y="56"/>
                        </a:lnTo>
                        <a:lnTo>
                          <a:pt x="40" y="68"/>
                        </a:lnTo>
                        <a:lnTo>
                          <a:pt x="24" y="70"/>
                        </a:lnTo>
                        <a:lnTo>
                          <a:pt x="26" y="56"/>
                        </a:lnTo>
                        <a:lnTo>
                          <a:pt x="14" y="56"/>
                        </a:lnTo>
                        <a:lnTo>
                          <a:pt x="10" y="56"/>
                        </a:lnTo>
                        <a:lnTo>
                          <a:pt x="6" y="62"/>
                        </a:lnTo>
                        <a:lnTo>
                          <a:pt x="0" y="56"/>
                        </a:lnTo>
                        <a:lnTo>
                          <a:pt x="6" y="48"/>
                        </a:lnTo>
                        <a:lnTo>
                          <a:pt x="16" y="38"/>
                        </a:lnTo>
                        <a:lnTo>
                          <a:pt x="16" y="26"/>
                        </a:lnTo>
                        <a:lnTo>
                          <a:pt x="18" y="22"/>
                        </a:lnTo>
                        <a:lnTo>
                          <a:pt x="18" y="16"/>
                        </a:lnTo>
                        <a:close/>
                      </a:path>
                    </a:pathLst>
                  </a:custGeom>
                  <a:grpFill/>
                  <a:ln w="793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  <p:sp>
                <p:nvSpPr>
                  <p:cNvPr id="312" name="Freeform 29"/>
                  <p:cNvSpPr>
                    <a:spLocks/>
                  </p:cNvSpPr>
                  <p:nvPr/>
                </p:nvSpPr>
                <p:spPr bwMode="auto">
                  <a:xfrm>
                    <a:off x="1124" y="1227"/>
                    <a:ext cx="68" cy="36"/>
                  </a:xfrm>
                  <a:custGeom>
                    <a:avLst/>
                    <a:gdLst/>
                    <a:ahLst/>
                    <a:cxnLst>
                      <a:cxn ang="0">
                        <a:pos x="6" y="26"/>
                      </a:cxn>
                      <a:cxn ang="0">
                        <a:pos x="0" y="24"/>
                      </a:cxn>
                      <a:cxn ang="0">
                        <a:pos x="10" y="16"/>
                      </a:cxn>
                      <a:cxn ang="0">
                        <a:pos x="18" y="10"/>
                      </a:cxn>
                      <a:cxn ang="0">
                        <a:pos x="20" y="0"/>
                      </a:cxn>
                      <a:cxn ang="0">
                        <a:pos x="28" y="2"/>
                      </a:cxn>
                      <a:cxn ang="0">
                        <a:pos x="38" y="6"/>
                      </a:cxn>
                      <a:cxn ang="0">
                        <a:pos x="48" y="14"/>
                      </a:cxn>
                      <a:cxn ang="0">
                        <a:pos x="60" y="18"/>
                      </a:cxn>
                      <a:cxn ang="0">
                        <a:pos x="66" y="24"/>
                      </a:cxn>
                      <a:cxn ang="0">
                        <a:pos x="68" y="32"/>
                      </a:cxn>
                      <a:cxn ang="0">
                        <a:pos x="64" y="34"/>
                      </a:cxn>
                      <a:cxn ang="0">
                        <a:pos x="56" y="36"/>
                      </a:cxn>
                      <a:cxn ang="0">
                        <a:pos x="44" y="36"/>
                      </a:cxn>
                      <a:cxn ang="0">
                        <a:pos x="28" y="34"/>
                      </a:cxn>
                      <a:cxn ang="0">
                        <a:pos x="18" y="30"/>
                      </a:cxn>
                      <a:cxn ang="0">
                        <a:pos x="6" y="26"/>
                      </a:cxn>
                    </a:cxnLst>
                    <a:rect l="0" t="0" r="r" b="b"/>
                    <a:pathLst>
                      <a:path w="68" h="36">
                        <a:moveTo>
                          <a:pt x="6" y="26"/>
                        </a:moveTo>
                        <a:lnTo>
                          <a:pt x="0" y="24"/>
                        </a:lnTo>
                        <a:lnTo>
                          <a:pt x="10" y="16"/>
                        </a:lnTo>
                        <a:lnTo>
                          <a:pt x="18" y="10"/>
                        </a:lnTo>
                        <a:lnTo>
                          <a:pt x="20" y="0"/>
                        </a:lnTo>
                        <a:lnTo>
                          <a:pt x="28" y="2"/>
                        </a:lnTo>
                        <a:lnTo>
                          <a:pt x="38" y="6"/>
                        </a:lnTo>
                        <a:lnTo>
                          <a:pt x="48" y="14"/>
                        </a:lnTo>
                        <a:lnTo>
                          <a:pt x="60" y="18"/>
                        </a:lnTo>
                        <a:lnTo>
                          <a:pt x="66" y="24"/>
                        </a:lnTo>
                        <a:lnTo>
                          <a:pt x="68" y="32"/>
                        </a:lnTo>
                        <a:lnTo>
                          <a:pt x="64" y="34"/>
                        </a:lnTo>
                        <a:lnTo>
                          <a:pt x="56" y="36"/>
                        </a:lnTo>
                        <a:lnTo>
                          <a:pt x="44" y="36"/>
                        </a:lnTo>
                        <a:lnTo>
                          <a:pt x="28" y="34"/>
                        </a:lnTo>
                        <a:lnTo>
                          <a:pt x="18" y="30"/>
                        </a:lnTo>
                        <a:lnTo>
                          <a:pt x="6" y="26"/>
                        </a:lnTo>
                        <a:close/>
                      </a:path>
                    </a:pathLst>
                  </a:custGeom>
                  <a:grpFill/>
                  <a:ln w="793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  <p:sp>
                <p:nvSpPr>
                  <p:cNvPr id="313" name="Freeform 30"/>
                  <p:cNvSpPr>
                    <a:spLocks/>
                  </p:cNvSpPr>
                  <p:nvPr/>
                </p:nvSpPr>
                <p:spPr bwMode="auto">
                  <a:xfrm>
                    <a:off x="1274" y="1109"/>
                    <a:ext cx="460" cy="328"/>
                  </a:xfrm>
                  <a:custGeom>
                    <a:avLst/>
                    <a:gdLst/>
                    <a:ahLst/>
                    <a:cxnLst>
                      <a:cxn ang="0">
                        <a:pos x="148" y="30"/>
                      </a:cxn>
                      <a:cxn ang="0">
                        <a:pos x="154" y="52"/>
                      </a:cxn>
                      <a:cxn ang="0">
                        <a:pos x="184" y="36"/>
                      </a:cxn>
                      <a:cxn ang="0">
                        <a:pos x="238" y="44"/>
                      </a:cxn>
                      <a:cxn ang="0">
                        <a:pos x="250" y="54"/>
                      </a:cxn>
                      <a:cxn ang="0">
                        <a:pos x="258" y="58"/>
                      </a:cxn>
                      <a:cxn ang="0">
                        <a:pos x="280" y="68"/>
                      </a:cxn>
                      <a:cxn ang="0">
                        <a:pos x="284" y="86"/>
                      </a:cxn>
                      <a:cxn ang="0">
                        <a:pos x="306" y="90"/>
                      </a:cxn>
                      <a:cxn ang="0">
                        <a:pos x="332" y="92"/>
                      </a:cxn>
                      <a:cxn ang="0">
                        <a:pos x="324" y="108"/>
                      </a:cxn>
                      <a:cxn ang="0">
                        <a:pos x="360" y="116"/>
                      </a:cxn>
                      <a:cxn ang="0">
                        <a:pos x="342" y="122"/>
                      </a:cxn>
                      <a:cxn ang="0">
                        <a:pos x="368" y="134"/>
                      </a:cxn>
                      <a:cxn ang="0">
                        <a:pos x="346" y="136"/>
                      </a:cxn>
                      <a:cxn ang="0">
                        <a:pos x="346" y="150"/>
                      </a:cxn>
                      <a:cxn ang="0">
                        <a:pos x="382" y="160"/>
                      </a:cxn>
                      <a:cxn ang="0">
                        <a:pos x="404" y="174"/>
                      </a:cxn>
                      <a:cxn ang="0">
                        <a:pos x="434" y="190"/>
                      </a:cxn>
                      <a:cxn ang="0">
                        <a:pos x="460" y="208"/>
                      </a:cxn>
                      <a:cxn ang="0">
                        <a:pos x="434" y="216"/>
                      </a:cxn>
                      <a:cxn ang="0">
                        <a:pos x="420" y="240"/>
                      </a:cxn>
                      <a:cxn ang="0">
                        <a:pos x="386" y="222"/>
                      </a:cxn>
                      <a:cxn ang="0">
                        <a:pos x="358" y="230"/>
                      </a:cxn>
                      <a:cxn ang="0">
                        <a:pos x="408" y="284"/>
                      </a:cxn>
                      <a:cxn ang="0">
                        <a:pos x="394" y="290"/>
                      </a:cxn>
                      <a:cxn ang="0">
                        <a:pos x="356" y="290"/>
                      </a:cxn>
                      <a:cxn ang="0">
                        <a:pos x="366" y="306"/>
                      </a:cxn>
                      <a:cxn ang="0">
                        <a:pos x="354" y="322"/>
                      </a:cxn>
                      <a:cxn ang="0">
                        <a:pos x="310" y="314"/>
                      </a:cxn>
                      <a:cxn ang="0">
                        <a:pos x="288" y="280"/>
                      </a:cxn>
                      <a:cxn ang="0">
                        <a:pos x="256" y="258"/>
                      </a:cxn>
                      <a:cxn ang="0">
                        <a:pos x="238" y="260"/>
                      </a:cxn>
                      <a:cxn ang="0">
                        <a:pos x="208" y="270"/>
                      </a:cxn>
                      <a:cxn ang="0">
                        <a:pos x="202" y="236"/>
                      </a:cxn>
                      <a:cxn ang="0">
                        <a:pos x="238" y="240"/>
                      </a:cxn>
                      <a:cxn ang="0">
                        <a:pos x="246" y="222"/>
                      </a:cxn>
                      <a:cxn ang="0">
                        <a:pos x="272" y="172"/>
                      </a:cxn>
                      <a:cxn ang="0">
                        <a:pos x="246" y="156"/>
                      </a:cxn>
                      <a:cxn ang="0">
                        <a:pos x="218" y="150"/>
                      </a:cxn>
                      <a:cxn ang="0">
                        <a:pos x="212" y="124"/>
                      </a:cxn>
                      <a:cxn ang="0">
                        <a:pos x="186" y="106"/>
                      </a:cxn>
                      <a:cxn ang="0">
                        <a:pos x="178" y="112"/>
                      </a:cxn>
                      <a:cxn ang="0">
                        <a:pos x="130" y="116"/>
                      </a:cxn>
                      <a:cxn ang="0">
                        <a:pos x="56" y="110"/>
                      </a:cxn>
                      <a:cxn ang="0">
                        <a:pos x="20" y="102"/>
                      </a:cxn>
                      <a:cxn ang="0">
                        <a:pos x="32" y="86"/>
                      </a:cxn>
                      <a:cxn ang="0">
                        <a:pos x="0" y="72"/>
                      </a:cxn>
                      <a:cxn ang="0">
                        <a:pos x="38" y="2"/>
                      </a:cxn>
                      <a:cxn ang="0">
                        <a:pos x="64" y="12"/>
                      </a:cxn>
                      <a:cxn ang="0">
                        <a:pos x="68" y="76"/>
                      </a:cxn>
                      <a:cxn ang="0">
                        <a:pos x="78" y="46"/>
                      </a:cxn>
                      <a:cxn ang="0">
                        <a:pos x="108" y="4"/>
                      </a:cxn>
                    </a:cxnLst>
                    <a:rect l="0" t="0" r="r" b="b"/>
                    <a:pathLst>
                      <a:path w="460" h="328">
                        <a:moveTo>
                          <a:pt x="134" y="6"/>
                        </a:moveTo>
                        <a:lnTo>
                          <a:pt x="140" y="14"/>
                        </a:lnTo>
                        <a:lnTo>
                          <a:pt x="146" y="22"/>
                        </a:lnTo>
                        <a:lnTo>
                          <a:pt x="148" y="30"/>
                        </a:lnTo>
                        <a:lnTo>
                          <a:pt x="148" y="38"/>
                        </a:lnTo>
                        <a:lnTo>
                          <a:pt x="144" y="42"/>
                        </a:lnTo>
                        <a:lnTo>
                          <a:pt x="144" y="52"/>
                        </a:lnTo>
                        <a:lnTo>
                          <a:pt x="154" y="52"/>
                        </a:lnTo>
                        <a:lnTo>
                          <a:pt x="158" y="42"/>
                        </a:lnTo>
                        <a:lnTo>
                          <a:pt x="168" y="42"/>
                        </a:lnTo>
                        <a:lnTo>
                          <a:pt x="180" y="50"/>
                        </a:lnTo>
                        <a:lnTo>
                          <a:pt x="184" y="36"/>
                        </a:lnTo>
                        <a:lnTo>
                          <a:pt x="198" y="34"/>
                        </a:lnTo>
                        <a:lnTo>
                          <a:pt x="214" y="34"/>
                        </a:lnTo>
                        <a:lnTo>
                          <a:pt x="230" y="40"/>
                        </a:lnTo>
                        <a:lnTo>
                          <a:pt x="238" y="44"/>
                        </a:lnTo>
                        <a:lnTo>
                          <a:pt x="228" y="50"/>
                        </a:lnTo>
                        <a:lnTo>
                          <a:pt x="226" y="58"/>
                        </a:lnTo>
                        <a:lnTo>
                          <a:pt x="240" y="52"/>
                        </a:lnTo>
                        <a:lnTo>
                          <a:pt x="250" y="54"/>
                        </a:lnTo>
                        <a:lnTo>
                          <a:pt x="244" y="60"/>
                        </a:lnTo>
                        <a:lnTo>
                          <a:pt x="238" y="68"/>
                        </a:lnTo>
                        <a:lnTo>
                          <a:pt x="246" y="66"/>
                        </a:lnTo>
                        <a:lnTo>
                          <a:pt x="258" y="58"/>
                        </a:lnTo>
                        <a:lnTo>
                          <a:pt x="260" y="66"/>
                        </a:lnTo>
                        <a:lnTo>
                          <a:pt x="254" y="74"/>
                        </a:lnTo>
                        <a:lnTo>
                          <a:pt x="264" y="74"/>
                        </a:lnTo>
                        <a:lnTo>
                          <a:pt x="280" y="68"/>
                        </a:lnTo>
                        <a:lnTo>
                          <a:pt x="290" y="70"/>
                        </a:lnTo>
                        <a:lnTo>
                          <a:pt x="296" y="76"/>
                        </a:lnTo>
                        <a:lnTo>
                          <a:pt x="292" y="80"/>
                        </a:lnTo>
                        <a:lnTo>
                          <a:pt x="284" y="86"/>
                        </a:lnTo>
                        <a:lnTo>
                          <a:pt x="290" y="90"/>
                        </a:lnTo>
                        <a:lnTo>
                          <a:pt x="300" y="86"/>
                        </a:lnTo>
                        <a:lnTo>
                          <a:pt x="306" y="84"/>
                        </a:lnTo>
                        <a:lnTo>
                          <a:pt x="306" y="90"/>
                        </a:lnTo>
                        <a:lnTo>
                          <a:pt x="298" y="98"/>
                        </a:lnTo>
                        <a:lnTo>
                          <a:pt x="304" y="98"/>
                        </a:lnTo>
                        <a:lnTo>
                          <a:pt x="320" y="92"/>
                        </a:lnTo>
                        <a:lnTo>
                          <a:pt x="332" y="92"/>
                        </a:lnTo>
                        <a:lnTo>
                          <a:pt x="342" y="96"/>
                        </a:lnTo>
                        <a:lnTo>
                          <a:pt x="342" y="100"/>
                        </a:lnTo>
                        <a:lnTo>
                          <a:pt x="334" y="104"/>
                        </a:lnTo>
                        <a:lnTo>
                          <a:pt x="324" y="108"/>
                        </a:lnTo>
                        <a:lnTo>
                          <a:pt x="332" y="112"/>
                        </a:lnTo>
                        <a:lnTo>
                          <a:pt x="350" y="108"/>
                        </a:lnTo>
                        <a:lnTo>
                          <a:pt x="356" y="110"/>
                        </a:lnTo>
                        <a:lnTo>
                          <a:pt x="360" y="116"/>
                        </a:lnTo>
                        <a:lnTo>
                          <a:pt x="362" y="122"/>
                        </a:lnTo>
                        <a:lnTo>
                          <a:pt x="354" y="122"/>
                        </a:lnTo>
                        <a:lnTo>
                          <a:pt x="348" y="122"/>
                        </a:lnTo>
                        <a:lnTo>
                          <a:pt x="342" y="122"/>
                        </a:lnTo>
                        <a:lnTo>
                          <a:pt x="342" y="128"/>
                        </a:lnTo>
                        <a:lnTo>
                          <a:pt x="352" y="128"/>
                        </a:lnTo>
                        <a:lnTo>
                          <a:pt x="362" y="128"/>
                        </a:lnTo>
                        <a:lnTo>
                          <a:pt x="368" y="134"/>
                        </a:lnTo>
                        <a:lnTo>
                          <a:pt x="370" y="138"/>
                        </a:lnTo>
                        <a:lnTo>
                          <a:pt x="368" y="138"/>
                        </a:lnTo>
                        <a:lnTo>
                          <a:pt x="362" y="138"/>
                        </a:lnTo>
                        <a:lnTo>
                          <a:pt x="346" y="136"/>
                        </a:lnTo>
                        <a:lnTo>
                          <a:pt x="344" y="138"/>
                        </a:lnTo>
                        <a:lnTo>
                          <a:pt x="342" y="140"/>
                        </a:lnTo>
                        <a:lnTo>
                          <a:pt x="342" y="144"/>
                        </a:lnTo>
                        <a:lnTo>
                          <a:pt x="346" y="150"/>
                        </a:lnTo>
                        <a:lnTo>
                          <a:pt x="354" y="156"/>
                        </a:lnTo>
                        <a:lnTo>
                          <a:pt x="362" y="156"/>
                        </a:lnTo>
                        <a:lnTo>
                          <a:pt x="370" y="154"/>
                        </a:lnTo>
                        <a:lnTo>
                          <a:pt x="382" y="160"/>
                        </a:lnTo>
                        <a:lnTo>
                          <a:pt x="382" y="166"/>
                        </a:lnTo>
                        <a:lnTo>
                          <a:pt x="388" y="168"/>
                        </a:lnTo>
                        <a:lnTo>
                          <a:pt x="398" y="170"/>
                        </a:lnTo>
                        <a:lnTo>
                          <a:pt x="404" y="174"/>
                        </a:lnTo>
                        <a:lnTo>
                          <a:pt x="406" y="180"/>
                        </a:lnTo>
                        <a:lnTo>
                          <a:pt x="416" y="180"/>
                        </a:lnTo>
                        <a:lnTo>
                          <a:pt x="424" y="182"/>
                        </a:lnTo>
                        <a:lnTo>
                          <a:pt x="434" y="190"/>
                        </a:lnTo>
                        <a:lnTo>
                          <a:pt x="438" y="194"/>
                        </a:lnTo>
                        <a:lnTo>
                          <a:pt x="450" y="196"/>
                        </a:lnTo>
                        <a:lnTo>
                          <a:pt x="460" y="204"/>
                        </a:lnTo>
                        <a:lnTo>
                          <a:pt x="460" y="208"/>
                        </a:lnTo>
                        <a:lnTo>
                          <a:pt x="460" y="212"/>
                        </a:lnTo>
                        <a:lnTo>
                          <a:pt x="458" y="214"/>
                        </a:lnTo>
                        <a:lnTo>
                          <a:pt x="444" y="216"/>
                        </a:lnTo>
                        <a:lnTo>
                          <a:pt x="434" y="216"/>
                        </a:lnTo>
                        <a:lnTo>
                          <a:pt x="436" y="226"/>
                        </a:lnTo>
                        <a:lnTo>
                          <a:pt x="430" y="232"/>
                        </a:lnTo>
                        <a:lnTo>
                          <a:pt x="420" y="232"/>
                        </a:lnTo>
                        <a:lnTo>
                          <a:pt x="420" y="240"/>
                        </a:lnTo>
                        <a:lnTo>
                          <a:pt x="414" y="248"/>
                        </a:lnTo>
                        <a:lnTo>
                          <a:pt x="398" y="240"/>
                        </a:lnTo>
                        <a:lnTo>
                          <a:pt x="390" y="230"/>
                        </a:lnTo>
                        <a:lnTo>
                          <a:pt x="386" y="222"/>
                        </a:lnTo>
                        <a:lnTo>
                          <a:pt x="364" y="208"/>
                        </a:lnTo>
                        <a:lnTo>
                          <a:pt x="356" y="212"/>
                        </a:lnTo>
                        <a:lnTo>
                          <a:pt x="360" y="222"/>
                        </a:lnTo>
                        <a:lnTo>
                          <a:pt x="358" y="230"/>
                        </a:lnTo>
                        <a:lnTo>
                          <a:pt x="364" y="244"/>
                        </a:lnTo>
                        <a:lnTo>
                          <a:pt x="376" y="256"/>
                        </a:lnTo>
                        <a:lnTo>
                          <a:pt x="394" y="270"/>
                        </a:lnTo>
                        <a:lnTo>
                          <a:pt x="408" y="284"/>
                        </a:lnTo>
                        <a:lnTo>
                          <a:pt x="406" y="290"/>
                        </a:lnTo>
                        <a:lnTo>
                          <a:pt x="400" y="288"/>
                        </a:lnTo>
                        <a:lnTo>
                          <a:pt x="396" y="288"/>
                        </a:lnTo>
                        <a:lnTo>
                          <a:pt x="394" y="290"/>
                        </a:lnTo>
                        <a:lnTo>
                          <a:pt x="400" y="304"/>
                        </a:lnTo>
                        <a:lnTo>
                          <a:pt x="394" y="310"/>
                        </a:lnTo>
                        <a:lnTo>
                          <a:pt x="378" y="302"/>
                        </a:lnTo>
                        <a:lnTo>
                          <a:pt x="356" y="290"/>
                        </a:lnTo>
                        <a:lnTo>
                          <a:pt x="344" y="278"/>
                        </a:lnTo>
                        <a:lnTo>
                          <a:pt x="338" y="282"/>
                        </a:lnTo>
                        <a:lnTo>
                          <a:pt x="348" y="292"/>
                        </a:lnTo>
                        <a:lnTo>
                          <a:pt x="366" y="306"/>
                        </a:lnTo>
                        <a:lnTo>
                          <a:pt x="370" y="312"/>
                        </a:lnTo>
                        <a:lnTo>
                          <a:pt x="374" y="320"/>
                        </a:lnTo>
                        <a:lnTo>
                          <a:pt x="378" y="328"/>
                        </a:lnTo>
                        <a:lnTo>
                          <a:pt x="354" y="322"/>
                        </a:lnTo>
                        <a:lnTo>
                          <a:pt x="334" y="314"/>
                        </a:lnTo>
                        <a:lnTo>
                          <a:pt x="320" y="304"/>
                        </a:lnTo>
                        <a:lnTo>
                          <a:pt x="312" y="304"/>
                        </a:lnTo>
                        <a:lnTo>
                          <a:pt x="310" y="314"/>
                        </a:lnTo>
                        <a:lnTo>
                          <a:pt x="296" y="298"/>
                        </a:lnTo>
                        <a:lnTo>
                          <a:pt x="290" y="290"/>
                        </a:lnTo>
                        <a:lnTo>
                          <a:pt x="294" y="286"/>
                        </a:lnTo>
                        <a:lnTo>
                          <a:pt x="288" y="280"/>
                        </a:lnTo>
                        <a:lnTo>
                          <a:pt x="280" y="282"/>
                        </a:lnTo>
                        <a:lnTo>
                          <a:pt x="272" y="274"/>
                        </a:lnTo>
                        <a:lnTo>
                          <a:pt x="262" y="264"/>
                        </a:lnTo>
                        <a:lnTo>
                          <a:pt x="256" y="258"/>
                        </a:lnTo>
                        <a:lnTo>
                          <a:pt x="244" y="254"/>
                        </a:lnTo>
                        <a:lnTo>
                          <a:pt x="238" y="250"/>
                        </a:lnTo>
                        <a:lnTo>
                          <a:pt x="238" y="258"/>
                        </a:lnTo>
                        <a:lnTo>
                          <a:pt x="238" y="260"/>
                        </a:lnTo>
                        <a:lnTo>
                          <a:pt x="236" y="262"/>
                        </a:lnTo>
                        <a:lnTo>
                          <a:pt x="224" y="262"/>
                        </a:lnTo>
                        <a:lnTo>
                          <a:pt x="218" y="266"/>
                        </a:lnTo>
                        <a:lnTo>
                          <a:pt x="208" y="270"/>
                        </a:lnTo>
                        <a:lnTo>
                          <a:pt x="194" y="268"/>
                        </a:lnTo>
                        <a:lnTo>
                          <a:pt x="186" y="258"/>
                        </a:lnTo>
                        <a:lnTo>
                          <a:pt x="188" y="246"/>
                        </a:lnTo>
                        <a:lnTo>
                          <a:pt x="202" y="236"/>
                        </a:lnTo>
                        <a:lnTo>
                          <a:pt x="214" y="238"/>
                        </a:lnTo>
                        <a:lnTo>
                          <a:pt x="226" y="242"/>
                        </a:lnTo>
                        <a:lnTo>
                          <a:pt x="232" y="246"/>
                        </a:lnTo>
                        <a:lnTo>
                          <a:pt x="238" y="240"/>
                        </a:lnTo>
                        <a:lnTo>
                          <a:pt x="246" y="236"/>
                        </a:lnTo>
                        <a:lnTo>
                          <a:pt x="258" y="232"/>
                        </a:lnTo>
                        <a:lnTo>
                          <a:pt x="254" y="228"/>
                        </a:lnTo>
                        <a:lnTo>
                          <a:pt x="246" y="222"/>
                        </a:lnTo>
                        <a:lnTo>
                          <a:pt x="254" y="210"/>
                        </a:lnTo>
                        <a:lnTo>
                          <a:pt x="268" y="202"/>
                        </a:lnTo>
                        <a:lnTo>
                          <a:pt x="280" y="190"/>
                        </a:lnTo>
                        <a:lnTo>
                          <a:pt x="272" y="172"/>
                        </a:lnTo>
                        <a:lnTo>
                          <a:pt x="264" y="160"/>
                        </a:lnTo>
                        <a:lnTo>
                          <a:pt x="256" y="160"/>
                        </a:lnTo>
                        <a:lnTo>
                          <a:pt x="254" y="152"/>
                        </a:lnTo>
                        <a:lnTo>
                          <a:pt x="246" y="156"/>
                        </a:lnTo>
                        <a:lnTo>
                          <a:pt x="240" y="148"/>
                        </a:lnTo>
                        <a:lnTo>
                          <a:pt x="240" y="142"/>
                        </a:lnTo>
                        <a:lnTo>
                          <a:pt x="228" y="142"/>
                        </a:lnTo>
                        <a:lnTo>
                          <a:pt x="218" y="150"/>
                        </a:lnTo>
                        <a:lnTo>
                          <a:pt x="210" y="142"/>
                        </a:lnTo>
                        <a:lnTo>
                          <a:pt x="222" y="134"/>
                        </a:lnTo>
                        <a:lnTo>
                          <a:pt x="218" y="128"/>
                        </a:lnTo>
                        <a:lnTo>
                          <a:pt x="212" y="124"/>
                        </a:lnTo>
                        <a:lnTo>
                          <a:pt x="202" y="114"/>
                        </a:lnTo>
                        <a:lnTo>
                          <a:pt x="196" y="120"/>
                        </a:lnTo>
                        <a:lnTo>
                          <a:pt x="190" y="112"/>
                        </a:lnTo>
                        <a:lnTo>
                          <a:pt x="186" y="106"/>
                        </a:lnTo>
                        <a:lnTo>
                          <a:pt x="178" y="98"/>
                        </a:lnTo>
                        <a:lnTo>
                          <a:pt x="172" y="100"/>
                        </a:lnTo>
                        <a:lnTo>
                          <a:pt x="176" y="106"/>
                        </a:lnTo>
                        <a:lnTo>
                          <a:pt x="178" y="112"/>
                        </a:lnTo>
                        <a:lnTo>
                          <a:pt x="172" y="116"/>
                        </a:lnTo>
                        <a:lnTo>
                          <a:pt x="158" y="116"/>
                        </a:lnTo>
                        <a:lnTo>
                          <a:pt x="136" y="110"/>
                        </a:lnTo>
                        <a:lnTo>
                          <a:pt x="130" y="116"/>
                        </a:lnTo>
                        <a:lnTo>
                          <a:pt x="118" y="118"/>
                        </a:lnTo>
                        <a:lnTo>
                          <a:pt x="90" y="114"/>
                        </a:lnTo>
                        <a:lnTo>
                          <a:pt x="74" y="110"/>
                        </a:lnTo>
                        <a:lnTo>
                          <a:pt x="56" y="110"/>
                        </a:lnTo>
                        <a:lnTo>
                          <a:pt x="48" y="104"/>
                        </a:lnTo>
                        <a:lnTo>
                          <a:pt x="40" y="100"/>
                        </a:lnTo>
                        <a:lnTo>
                          <a:pt x="32" y="106"/>
                        </a:lnTo>
                        <a:lnTo>
                          <a:pt x="20" y="102"/>
                        </a:lnTo>
                        <a:lnTo>
                          <a:pt x="8" y="94"/>
                        </a:lnTo>
                        <a:lnTo>
                          <a:pt x="8" y="84"/>
                        </a:lnTo>
                        <a:lnTo>
                          <a:pt x="16" y="84"/>
                        </a:lnTo>
                        <a:lnTo>
                          <a:pt x="32" y="86"/>
                        </a:lnTo>
                        <a:lnTo>
                          <a:pt x="38" y="82"/>
                        </a:lnTo>
                        <a:lnTo>
                          <a:pt x="32" y="76"/>
                        </a:lnTo>
                        <a:lnTo>
                          <a:pt x="16" y="78"/>
                        </a:lnTo>
                        <a:lnTo>
                          <a:pt x="0" y="72"/>
                        </a:lnTo>
                        <a:lnTo>
                          <a:pt x="0" y="50"/>
                        </a:lnTo>
                        <a:lnTo>
                          <a:pt x="8" y="30"/>
                        </a:lnTo>
                        <a:lnTo>
                          <a:pt x="20" y="14"/>
                        </a:lnTo>
                        <a:lnTo>
                          <a:pt x="38" y="2"/>
                        </a:lnTo>
                        <a:lnTo>
                          <a:pt x="52" y="0"/>
                        </a:lnTo>
                        <a:lnTo>
                          <a:pt x="82" y="2"/>
                        </a:lnTo>
                        <a:lnTo>
                          <a:pt x="76" y="8"/>
                        </a:lnTo>
                        <a:lnTo>
                          <a:pt x="64" y="12"/>
                        </a:lnTo>
                        <a:lnTo>
                          <a:pt x="54" y="28"/>
                        </a:lnTo>
                        <a:lnTo>
                          <a:pt x="54" y="40"/>
                        </a:lnTo>
                        <a:lnTo>
                          <a:pt x="54" y="50"/>
                        </a:lnTo>
                        <a:lnTo>
                          <a:pt x="68" y="76"/>
                        </a:lnTo>
                        <a:lnTo>
                          <a:pt x="82" y="72"/>
                        </a:lnTo>
                        <a:lnTo>
                          <a:pt x="76" y="64"/>
                        </a:lnTo>
                        <a:lnTo>
                          <a:pt x="66" y="50"/>
                        </a:lnTo>
                        <a:lnTo>
                          <a:pt x="78" y="46"/>
                        </a:lnTo>
                        <a:lnTo>
                          <a:pt x="70" y="38"/>
                        </a:lnTo>
                        <a:lnTo>
                          <a:pt x="72" y="26"/>
                        </a:lnTo>
                        <a:lnTo>
                          <a:pt x="84" y="16"/>
                        </a:lnTo>
                        <a:lnTo>
                          <a:pt x="108" y="4"/>
                        </a:lnTo>
                        <a:lnTo>
                          <a:pt x="122" y="2"/>
                        </a:lnTo>
                        <a:lnTo>
                          <a:pt x="134" y="6"/>
                        </a:lnTo>
                        <a:close/>
                      </a:path>
                    </a:pathLst>
                  </a:custGeom>
                  <a:grpFill/>
                  <a:ln w="793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  <p:sp>
                <p:nvSpPr>
                  <p:cNvPr id="314" name="Freeform 31"/>
                  <p:cNvSpPr>
                    <a:spLocks/>
                  </p:cNvSpPr>
                  <p:nvPr/>
                </p:nvSpPr>
                <p:spPr bwMode="auto">
                  <a:xfrm>
                    <a:off x="1364" y="1409"/>
                    <a:ext cx="36" cy="22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22" y="0"/>
                      </a:cxn>
                      <a:cxn ang="0">
                        <a:pos x="8" y="6"/>
                      </a:cxn>
                      <a:cxn ang="0">
                        <a:pos x="4" y="10"/>
                      </a:cxn>
                      <a:cxn ang="0">
                        <a:pos x="2" y="12"/>
                      </a:cxn>
                      <a:cxn ang="0">
                        <a:pos x="0" y="14"/>
                      </a:cxn>
                      <a:cxn ang="0">
                        <a:pos x="6" y="18"/>
                      </a:cxn>
                      <a:cxn ang="0">
                        <a:pos x="10" y="22"/>
                      </a:cxn>
                      <a:cxn ang="0">
                        <a:pos x="22" y="18"/>
                      </a:cxn>
                      <a:cxn ang="0">
                        <a:pos x="30" y="12"/>
                      </a:cxn>
                      <a:cxn ang="0">
                        <a:pos x="36" y="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36" h="22">
                        <a:moveTo>
                          <a:pt x="34" y="0"/>
                        </a:moveTo>
                        <a:lnTo>
                          <a:pt x="22" y="0"/>
                        </a:lnTo>
                        <a:lnTo>
                          <a:pt x="8" y="6"/>
                        </a:lnTo>
                        <a:lnTo>
                          <a:pt x="4" y="10"/>
                        </a:lnTo>
                        <a:lnTo>
                          <a:pt x="2" y="12"/>
                        </a:lnTo>
                        <a:lnTo>
                          <a:pt x="0" y="14"/>
                        </a:lnTo>
                        <a:lnTo>
                          <a:pt x="6" y="18"/>
                        </a:lnTo>
                        <a:lnTo>
                          <a:pt x="10" y="22"/>
                        </a:lnTo>
                        <a:lnTo>
                          <a:pt x="22" y="18"/>
                        </a:lnTo>
                        <a:lnTo>
                          <a:pt x="30" y="12"/>
                        </a:lnTo>
                        <a:lnTo>
                          <a:pt x="36" y="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grpFill/>
                  <a:ln w="793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  <p:sp>
                <p:nvSpPr>
                  <p:cNvPr id="315" name="Freeform 32"/>
                  <p:cNvSpPr>
                    <a:spLocks/>
                  </p:cNvSpPr>
                  <p:nvPr/>
                </p:nvSpPr>
                <p:spPr bwMode="auto">
                  <a:xfrm>
                    <a:off x="1426" y="1423"/>
                    <a:ext cx="18" cy="22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2" y="6"/>
                      </a:cxn>
                      <a:cxn ang="0">
                        <a:pos x="0" y="14"/>
                      </a:cxn>
                      <a:cxn ang="0">
                        <a:pos x="8" y="22"/>
                      </a:cxn>
                      <a:cxn ang="0">
                        <a:pos x="18" y="10"/>
                      </a:cxn>
                      <a:cxn ang="0">
                        <a:pos x="16" y="2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18" h="22">
                        <a:moveTo>
                          <a:pt x="8" y="0"/>
                        </a:moveTo>
                        <a:lnTo>
                          <a:pt x="2" y="6"/>
                        </a:lnTo>
                        <a:lnTo>
                          <a:pt x="0" y="14"/>
                        </a:lnTo>
                        <a:lnTo>
                          <a:pt x="8" y="22"/>
                        </a:lnTo>
                        <a:lnTo>
                          <a:pt x="18" y="10"/>
                        </a:lnTo>
                        <a:lnTo>
                          <a:pt x="16" y="2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grpFill/>
                  <a:ln w="793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  <p:sp>
                <p:nvSpPr>
                  <p:cNvPr id="316" name="Freeform 33"/>
                  <p:cNvSpPr>
                    <a:spLocks/>
                  </p:cNvSpPr>
                  <p:nvPr/>
                </p:nvSpPr>
                <p:spPr bwMode="auto">
                  <a:xfrm>
                    <a:off x="876" y="971"/>
                    <a:ext cx="22" cy="14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16" y="2"/>
                      </a:cxn>
                      <a:cxn ang="0">
                        <a:pos x="22" y="8"/>
                      </a:cxn>
                      <a:cxn ang="0">
                        <a:pos x="20" y="12"/>
                      </a:cxn>
                      <a:cxn ang="0">
                        <a:pos x="10" y="14"/>
                      </a:cxn>
                      <a:cxn ang="0">
                        <a:pos x="2" y="8"/>
                      </a:cxn>
                      <a:cxn ang="0">
                        <a:pos x="0" y="2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22" h="14">
                        <a:moveTo>
                          <a:pt x="8" y="0"/>
                        </a:moveTo>
                        <a:lnTo>
                          <a:pt x="16" y="2"/>
                        </a:lnTo>
                        <a:lnTo>
                          <a:pt x="22" y="8"/>
                        </a:lnTo>
                        <a:lnTo>
                          <a:pt x="20" y="12"/>
                        </a:lnTo>
                        <a:lnTo>
                          <a:pt x="10" y="14"/>
                        </a:lnTo>
                        <a:lnTo>
                          <a:pt x="2" y="8"/>
                        </a:lnTo>
                        <a:lnTo>
                          <a:pt x="0" y="2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grpFill/>
                  <a:ln w="793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  <p:sp>
                <p:nvSpPr>
                  <p:cNvPr id="317" name="Freeform 34"/>
                  <p:cNvSpPr>
                    <a:spLocks/>
                  </p:cNvSpPr>
                  <p:nvPr/>
                </p:nvSpPr>
                <p:spPr bwMode="auto">
                  <a:xfrm>
                    <a:off x="1516" y="1271"/>
                    <a:ext cx="20" cy="16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16" y="6"/>
                      </a:cxn>
                      <a:cxn ang="0">
                        <a:pos x="20" y="12"/>
                      </a:cxn>
                      <a:cxn ang="0">
                        <a:pos x="16" y="16"/>
                      </a:cxn>
                      <a:cxn ang="0">
                        <a:pos x="6" y="14"/>
                      </a:cxn>
                      <a:cxn ang="0">
                        <a:pos x="0" y="10"/>
                      </a:cxn>
                      <a:cxn ang="0">
                        <a:pos x="0" y="2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20" h="16">
                        <a:moveTo>
                          <a:pt x="8" y="0"/>
                        </a:moveTo>
                        <a:lnTo>
                          <a:pt x="16" y="6"/>
                        </a:lnTo>
                        <a:lnTo>
                          <a:pt x="20" y="12"/>
                        </a:lnTo>
                        <a:lnTo>
                          <a:pt x="16" y="16"/>
                        </a:lnTo>
                        <a:lnTo>
                          <a:pt x="6" y="14"/>
                        </a:lnTo>
                        <a:lnTo>
                          <a:pt x="0" y="10"/>
                        </a:lnTo>
                        <a:lnTo>
                          <a:pt x="0" y="2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grpFill/>
                  <a:ln w="793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</p:grpSp>
            <p:sp>
              <p:nvSpPr>
                <p:cNvPr id="49" name="Freeform 35"/>
                <p:cNvSpPr>
                  <a:spLocks/>
                </p:cNvSpPr>
                <p:nvPr/>
              </p:nvSpPr>
              <p:spPr bwMode="auto">
                <a:xfrm>
                  <a:off x="2670175" y="2706688"/>
                  <a:ext cx="60325" cy="28575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8" y="8"/>
                    </a:cxn>
                    <a:cxn ang="0">
                      <a:pos x="18" y="14"/>
                    </a:cxn>
                    <a:cxn ang="0">
                      <a:pos x="34" y="18"/>
                    </a:cxn>
                    <a:cxn ang="0">
                      <a:pos x="38" y="12"/>
                    </a:cxn>
                    <a:cxn ang="0">
                      <a:pos x="30" y="6"/>
                    </a:cxn>
                    <a:cxn ang="0">
                      <a:pos x="22" y="2"/>
                    </a:cxn>
                    <a:cxn ang="0">
                      <a:pos x="14" y="0"/>
                    </a:cxn>
                    <a:cxn ang="0">
                      <a:pos x="8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38" h="18">
                      <a:moveTo>
                        <a:pt x="0" y="2"/>
                      </a:moveTo>
                      <a:lnTo>
                        <a:pt x="8" y="8"/>
                      </a:lnTo>
                      <a:lnTo>
                        <a:pt x="18" y="14"/>
                      </a:lnTo>
                      <a:lnTo>
                        <a:pt x="34" y="18"/>
                      </a:lnTo>
                      <a:lnTo>
                        <a:pt x="38" y="12"/>
                      </a:lnTo>
                      <a:lnTo>
                        <a:pt x="30" y="6"/>
                      </a:lnTo>
                      <a:lnTo>
                        <a:pt x="22" y="2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50" name="Freeform 36"/>
                <p:cNvSpPr>
                  <a:spLocks/>
                </p:cNvSpPr>
                <p:nvPr/>
              </p:nvSpPr>
              <p:spPr bwMode="auto">
                <a:xfrm>
                  <a:off x="1060450" y="2674938"/>
                  <a:ext cx="114300" cy="793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2"/>
                    </a:cxn>
                    <a:cxn ang="0">
                      <a:pos x="24" y="6"/>
                    </a:cxn>
                    <a:cxn ang="0">
                      <a:pos x="32" y="10"/>
                    </a:cxn>
                    <a:cxn ang="0">
                      <a:pos x="42" y="16"/>
                    </a:cxn>
                    <a:cxn ang="0">
                      <a:pos x="50" y="26"/>
                    </a:cxn>
                    <a:cxn ang="0">
                      <a:pos x="56" y="30"/>
                    </a:cxn>
                    <a:cxn ang="0">
                      <a:pos x="66" y="36"/>
                    </a:cxn>
                    <a:cxn ang="0">
                      <a:pos x="70" y="42"/>
                    </a:cxn>
                    <a:cxn ang="0">
                      <a:pos x="72" y="46"/>
                    </a:cxn>
                    <a:cxn ang="0">
                      <a:pos x="66" y="48"/>
                    </a:cxn>
                    <a:cxn ang="0">
                      <a:pos x="56" y="50"/>
                    </a:cxn>
                    <a:cxn ang="0">
                      <a:pos x="46" y="46"/>
                    </a:cxn>
                    <a:cxn ang="0">
                      <a:pos x="46" y="38"/>
                    </a:cxn>
                    <a:cxn ang="0">
                      <a:pos x="40" y="38"/>
                    </a:cxn>
                    <a:cxn ang="0">
                      <a:pos x="34" y="32"/>
                    </a:cxn>
                    <a:cxn ang="0">
                      <a:pos x="28" y="24"/>
                    </a:cxn>
                    <a:cxn ang="0">
                      <a:pos x="22" y="24"/>
                    </a:cxn>
                    <a:cxn ang="0">
                      <a:pos x="20" y="18"/>
                    </a:cxn>
                    <a:cxn ang="0">
                      <a:pos x="14" y="18"/>
                    </a:cxn>
                    <a:cxn ang="0">
                      <a:pos x="6" y="14"/>
                    </a:cxn>
                    <a:cxn ang="0">
                      <a:pos x="0" y="1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2" h="50">
                      <a:moveTo>
                        <a:pt x="0" y="0"/>
                      </a:moveTo>
                      <a:lnTo>
                        <a:pt x="12" y="2"/>
                      </a:lnTo>
                      <a:lnTo>
                        <a:pt x="24" y="6"/>
                      </a:lnTo>
                      <a:lnTo>
                        <a:pt x="32" y="10"/>
                      </a:lnTo>
                      <a:lnTo>
                        <a:pt x="42" y="16"/>
                      </a:lnTo>
                      <a:lnTo>
                        <a:pt x="50" y="26"/>
                      </a:lnTo>
                      <a:lnTo>
                        <a:pt x="56" y="30"/>
                      </a:lnTo>
                      <a:lnTo>
                        <a:pt x="66" y="36"/>
                      </a:lnTo>
                      <a:lnTo>
                        <a:pt x="70" y="42"/>
                      </a:lnTo>
                      <a:lnTo>
                        <a:pt x="72" y="46"/>
                      </a:lnTo>
                      <a:lnTo>
                        <a:pt x="66" y="48"/>
                      </a:lnTo>
                      <a:lnTo>
                        <a:pt x="56" y="50"/>
                      </a:lnTo>
                      <a:lnTo>
                        <a:pt x="46" y="46"/>
                      </a:lnTo>
                      <a:lnTo>
                        <a:pt x="46" y="38"/>
                      </a:lnTo>
                      <a:lnTo>
                        <a:pt x="40" y="38"/>
                      </a:lnTo>
                      <a:lnTo>
                        <a:pt x="34" y="32"/>
                      </a:lnTo>
                      <a:lnTo>
                        <a:pt x="28" y="24"/>
                      </a:lnTo>
                      <a:lnTo>
                        <a:pt x="22" y="24"/>
                      </a:lnTo>
                      <a:lnTo>
                        <a:pt x="20" y="18"/>
                      </a:lnTo>
                      <a:lnTo>
                        <a:pt x="14" y="18"/>
                      </a:lnTo>
                      <a:lnTo>
                        <a:pt x="6" y="14"/>
                      </a:lnTo>
                      <a:lnTo>
                        <a:pt x="0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grpSp>
              <p:nvGrpSpPr>
                <p:cNvPr id="6" name="Group 38"/>
                <p:cNvGrpSpPr>
                  <a:grpSpLocks/>
                </p:cNvGrpSpPr>
                <p:nvPr/>
              </p:nvGrpSpPr>
              <p:grpSpPr bwMode="auto">
                <a:xfrm>
                  <a:off x="69850" y="1881188"/>
                  <a:ext cx="942975" cy="736600"/>
                  <a:chOff x="44" y="1185"/>
                  <a:chExt cx="594" cy="464"/>
                </a:xfrm>
                <a:grpFill/>
              </p:grpSpPr>
              <p:sp>
                <p:nvSpPr>
                  <p:cNvPr id="278" name="Freeform 39"/>
                  <p:cNvSpPr>
                    <a:spLocks/>
                  </p:cNvSpPr>
                  <p:nvPr/>
                </p:nvSpPr>
                <p:spPr bwMode="auto">
                  <a:xfrm>
                    <a:off x="44" y="1185"/>
                    <a:ext cx="594" cy="414"/>
                  </a:xfrm>
                  <a:custGeom>
                    <a:avLst/>
                    <a:gdLst/>
                    <a:ahLst/>
                    <a:cxnLst>
                      <a:cxn ang="0">
                        <a:pos x="540" y="354"/>
                      </a:cxn>
                      <a:cxn ang="0">
                        <a:pos x="510" y="318"/>
                      </a:cxn>
                      <a:cxn ang="0">
                        <a:pos x="500" y="332"/>
                      </a:cxn>
                      <a:cxn ang="0">
                        <a:pos x="464" y="324"/>
                      </a:cxn>
                      <a:cxn ang="0">
                        <a:pos x="414" y="298"/>
                      </a:cxn>
                      <a:cxn ang="0">
                        <a:pos x="362" y="288"/>
                      </a:cxn>
                      <a:cxn ang="0">
                        <a:pos x="318" y="272"/>
                      </a:cxn>
                      <a:cxn ang="0">
                        <a:pos x="314" y="294"/>
                      </a:cxn>
                      <a:cxn ang="0">
                        <a:pos x="278" y="304"/>
                      </a:cxn>
                      <a:cxn ang="0">
                        <a:pos x="252" y="298"/>
                      </a:cxn>
                      <a:cxn ang="0">
                        <a:pos x="270" y="274"/>
                      </a:cxn>
                      <a:cxn ang="0">
                        <a:pos x="274" y="266"/>
                      </a:cxn>
                      <a:cxn ang="0">
                        <a:pos x="236" y="298"/>
                      </a:cxn>
                      <a:cxn ang="0">
                        <a:pos x="222" y="322"/>
                      </a:cxn>
                      <a:cxn ang="0">
                        <a:pos x="196" y="348"/>
                      </a:cxn>
                      <a:cxn ang="0">
                        <a:pos x="146" y="384"/>
                      </a:cxn>
                      <a:cxn ang="0">
                        <a:pos x="112" y="398"/>
                      </a:cxn>
                      <a:cxn ang="0">
                        <a:pos x="90" y="408"/>
                      </a:cxn>
                      <a:cxn ang="0">
                        <a:pos x="84" y="394"/>
                      </a:cxn>
                      <a:cxn ang="0">
                        <a:pos x="114" y="382"/>
                      </a:cxn>
                      <a:cxn ang="0">
                        <a:pos x="156" y="354"/>
                      </a:cxn>
                      <a:cxn ang="0">
                        <a:pos x="170" y="320"/>
                      </a:cxn>
                      <a:cxn ang="0">
                        <a:pos x="138" y="328"/>
                      </a:cxn>
                      <a:cxn ang="0">
                        <a:pos x="100" y="328"/>
                      </a:cxn>
                      <a:cxn ang="0">
                        <a:pos x="86" y="286"/>
                      </a:cxn>
                      <a:cxn ang="0">
                        <a:pos x="56" y="300"/>
                      </a:cxn>
                      <a:cxn ang="0">
                        <a:pos x="48" y="274"/>
                      </a:cxn>
                      <a:cxn ang="0">
                        <a:pos x="24" y="258"/>
                      </a:cxn>
                      <a:cxn ang="0">
                        <a:pos x="46" y="226"/>
                      </a:cxn>
                      <a:cxn ang="0">
                        <a:pos x="80" y="214"/>
                      </a:cxn>
                      <a:cxn ang="0">
                        <a:pos x="102" y="184"/>
                      </a:cxn>
                      <a:cxn ang="0">
                        <a:pos x="86" y="180"/>
                      </a:cxn>
                      <a:cxn ang="0">
                        <a:pos x="20" y="168"/>
                      </a:cxn>
                      <a:cxn ang="0">
                        <a:pos x="10" y="150"/>
                      </a:cxn>
                      <a:cxn ang="0">
                        <a:pos x="60" y="132"/>
                      </a:cxn>
                      <a:cxn ang="0">
                        <a:pos x="100" y="142"/>
                      </a:cxn>
                      <a:cxn ang="0">
                        <a:pos x="102" y="132"/>
                      </a:cxn>
                      <a:cxn ang="0">
                        <a:pos x="84" y="116"/>
                      </a:cxn>
                      <a:cxn ang="0">
                        <a:pos x="44" y="94"/>
                      </a:cxn>
                      <a:cxn ang="0">
                        <a:pos x="22" y="68"/>
                      </a:cxn>
                      <a:cxn ang="0">
                        <a:pos x="88" y="28"/>
                      </a:cxn>
                      <a:cxn ang="0">
                        <a:pos x="132" y="12"/>
                      </a:cxn>
                      <a:cxn ang="0">
                        <a:pos x="186" y="8"/>
                      </a:cxn>
                      <a:cxn ang="0">
                        <a:pos x="244" y="16"/>
                      </a:cxn>
                      <a:cxn ang="0">
                        <a:pos x="318" y="30"/>
                      </a:cxn>
                      <a:cxn ang="0">
                        <a:pos x="400" y="40"/>
                      </a:cxn>
                      <a:cxn ang="0">
                        <a:pos x="438" y="288"/>
                      </a:cxn>
                      <a:cxn ang="0">
                        <a:pos x="478" y="316"/>
                      </a:cxn>
                      <a:cxn ang="0">
                        <a:pos x="508" y="300"/>
                      </a:cxn>
                      <a:cxn ang="0">
                        <a:pos x="556" y="358"/>
                      </a:cxn>
                      <a:cxn ang="0">
                        <a:pos x="594" y="394"/>
                      </a:cxn>
                      <a:cxn ang="0">
                        <a:pos x="582" y="394"/>
                      </a:cxn>
                    </a:cxnLst>
                    <a:rect l="0" t="0" r="r" b="b"/>
                    <a:pathLst>
                      <a:path w="594" h="414">
                        <a:moveTo>
                          <a:pt x="568" y="384"/>
                        </a:moveTo>
                        <a:lnTo>
                          <a:pt x="552" y="370"/>
                        </a:lnTo>
                        <a:lnTo>
                          <a:pt x="542" y="362"/>
                        </a:lnTo>
                        <a:lnTo>
                          <a:pt x="540" y="354"/>
                        </a:lnTo>
                        <a:lnTo>
                          <a:pt x="530" y="342"/>
                        </a:lnTo>
                        <a:lnTo>
                          <a:pt x="522" y="336"/>
                        </a:lnTo>
                        <a:lnTo>
                          <a:pt x="518" y="330"/>
                        </a:lnTo>
                        <a:lnTo>
                          <a:pt x="510" y="318"/>
                        </a:lnTo>
                        <a:lnTo>
                          <a:pt x="506" y="322"/>
                        </a:lnTo>
                        <a:lnTo>
                          <a:pt x="510" y="334"/>
                        </a:lnTo>
                        <a:lnTo>
                          <a:pt x="506" y="338"/>
                        </a:lnTo>
                        <a:lnTo>
                          <a:pt x="500" y="332"/>
                        </a:lnTo>
                        <a:lnTo>
                          <a:pt x="496" y="328"/>
                        </a:lnTo>
                        <a:lnTo>
                          <a:pt x="492" y="336"/>
                        </a:lnTo>
                        <a:lnTo>
                          <a:pt x="480" y="332"/>
                        </a:lnTo>
                        <a:lnTo>
                          <a:pt x="464" y="324"/>
                        </a:lnTo>
                        <a:lnTo>
                          <a:pt x="440" y="310"/>
                        </a:lnTo>
                        <a:lnTo>
                          <a:pt x="438" y="302"/>
                        </a:lnTo>
                        <a:lnTo>
                          <a:pt x="426" y="304"/>
                        </a:lnTo>
                        <a:lnTo>
                          <a:pt x="414" y="298"/>
                        </a:lnTo>
                        <a:lnTo>
                          <a:pt x="400" y="296"/>
                        </a:lnTo>
                        <a:lnTo>
                          <a:pt x="378" y="296"/>
                        </a:lnTo>
                        <a:lnTo>
                          <a:pt x="368" y="296"/>
                        </a:lnTo>
                        <a:lnTo>
                          <a:pt x="362" y="288"/>
                        </a:lnTo>
                        <a:lnTo>
                          <a:pt x="348" y="286"/>
                        </a:lnTo>
                        <a:lnTo>
                          <a:pt x="344" y="280"/>
                        </a:lnTo>
                        <a:lnTo>
                          <a:pt x="332" y="274"/>
                        </a:lnTo>
                        <a:lnTo>
                          <a:pt x="318" y="272"/>
                        </a:lnTo>
                        <a:lnTo>
                          <a:pt x="306" y="272"/>
                        </a:lnTo>
                        <a:lnTo>
                          <a:pt x="306" y="280"/>
                        </a:lnTo>
                        <a:lnTo>
                          <a:pt x="310" y="286"/>
                        </a:lnTo>
                        <a:lnTo>
                          <a:pt x="314" y="294"/>
                        </a:lnTo>
                        <a:lnTo>
                          <a:pt x="310" y="296"/>
                        </a:lnTo>
                        <a:lnTo>
                          <a:pt x="294" y="296"/>
                        </a:lnTo>
                        <a:lnTo>
                          <a:pt x="286" y="298"/>
                        </a:lnTo>
                        <a:lnTo>
                          <a:pt x="278" y="304"/>
                        </a:lnTo>
                        <a:lnTo>
                          <a:pt x="268" y="312"/>
                        </a:lnTo>
                        <a:lnTo>
                          <a:pt x="256" y="316"/>
                        </a:lnTo>
                        <a:lnTo>
                          <a:pt x="250" y="308"/>
                        </a:lnTo>
                        <a:lnTo>
                          <a:pt x="252" y="298"/>
                        </a:lnTo>
                        <a:lnTo>
                          <a:pt x="256" y="290"/>
                        </a:lnTo>
                        <a:lnTo>
                          <a:pt x="258" y="280"/>
                        </a:lnTo>
                        <a:lnTo>
                          <a:pt x="262" y="276"/>
                        </a:lnTo>
                        <a:lnTo>
                          <a:pt x="270" y="274"/>
                        </a:lnTo>
                        <a:lnTo>
                          <a:pt x="280" y="272"/>
                        </a:lnTo>
                        <a:lnTo>
                          <a:pt x="284" y="264"/>
                        </a:lnTo>
                        <a:lnTo>
                          <a:pt x="286" y="260"/>
                        </a:lnTo>
                        <a:lnTo>
                          <a:pt x="274" y="266"/>
                        </a:lnTo>
                        <a:lnTo>
                          <a:pt x="264" y="268"/>
                        </a:lnTo>
                        <a:lnTo>
                          <a:pt x="244" y="282"/>
                        </a:lnTo>
                        <a:lnTo>
                          <a:pt x="236" y="290"/>
                        </a:lnTo>
                        <a:lnTo>
                          <a:pt x="236" y="298"/>
                        </a:lnTo>
                        <a:lnTo>
                          <a:pt x="230" y="304"/>
                        </a:lnTo>
                        <a:lnTo>
                          <a:pt x="220" y="306"/>
                        </a:lnTo>
                        <a:lnTo>
                          <a:pt x="216" y="314"/>
                        </a:lnTo>
                        <a:lnTo>
                          <a:pt x="222" y="322"/>
                        </a:lnTo>
                        <a:lnTo>
                          <a:pt x="224" y="326"/>
                        </a:lnTo>
                        <a:lnTo>
                          <a:pt x="218" y="332"/>
                        </a:lnTo>
                        <a:lnTo>
                          <a:pt x="208" y="340"/>
                        </a:lnTo>
                        <a:lnTo>
                          <a:pt x="196" y="348"/>
                        </a:lnTo>
                        <a:lnTo>
                          <a:pt x="176" y="360"/>
                        </a:lnTo>
                        <a:lnTo>
                          <a:pt x="154" y="372"/>
                        </a:lnTo>
                        <a:lnTo>
                          <a:pt x="148" y="378"/>
                        </a:lnTo>
                        <a:lnTo>
                          <a:pt x="146" y="384"/>
                        </a:lnTo>
                        <a:lnTo>
                          <a:pt x="134" y="390"/>
                        </a:lnTo>
                        <a:lnTo>
                          <a:pt x="130" y="394"/>
                        </a:lnTo>
                        <a:lnTo>
                          <a:pt x="116" y="394"/>
                        </a:lnTo>
                        <a:lnTo>
                          <a:pt x="112" y="398"/>
                        </a:lnTo>
                        <a:lnTo>
                          <a:pt x="104" y="402"/>
                        </a:lnTo>
                        <a:lnTo>
                          <a:pt x="98" y="398"/>
                        </a:lnTo>
                        <a:lnTo>
                          <a:pt x="94" y="400"/>
                        </a:lnTo>
                        <a:lnTo>
                          <a:pt x="90" y="408"/>
                        </a:lnTo>
                        <a:lnTo>
                          <a:pt x="84" y="412"/>
                        </a:lnTo>
                        <a:lnTo>
                          <a:pt x="76" y="410"/>
                        </a:lnTo>
                        <a:lnTo>
                          <a:pt x="78" y="402"/>
                        </a:lnTo>
                        <a:lnTo>
                          <a:pt x="84" y="394"/>
                        </a:lnTo>
                        <a:lnTo>
                          <a:pt x="90" y="390"/>
                        </a:lnTo>
                        <a:lnTo>
                          <a:pt x="100" y="388"/>
                        </a:lnTo>
                        <a:lnTo>
                          <a:pt x="110" y="388"/>
                        </a:lnTo>
                        <a:lnTo>
                          <a:pt x="114" y="382"/>
                        </a:lnTo>
                        <a:lnTo>
                          <a:pt x="124" y="378"/>
                        </a:lnTo>
                        <a:lnTo>
                          <a:pt x="140" y="366"/>
                        </a:lnTo>
                        <a:lnTo>
                          <a:pt x="150" y="356"/>
                        </a:lnTo>
                        <a:lnTo>
                          <a:pt x="156" y="354"/>
                        </a:lnTo>
                        <a:lnTo>
                          <a:pt x="160" y="342"/>
                        </a:lnTo>
                        <a:lnTo>
                          <a:pt x="160" y="332"/>
                        </a:lnTo>
                        <a:lnTo>
                          <a:pt x="168" y="328"/>
                        </a:lnTo>
                        <a:lnTo>
                          <a:pt x="170" y="320"/>
                        </a:lnTo>
                        <a:lnTo>
                          <a:pt x="160" y="322"/>
                        </a:lnTo>
                        <a:lnTo>
                          <a:pt x="148" y="328"/>
                        </a:lnTo>
                        <a:lnTo>
                          <a:pt x="142" y="322"/>
                        </a:lnTo>
                        <a:lnTo>
                          <a:pt x="138" y="328"/>
                        </a:lnTo>
                        <a:lnTo>
                          <a:pt x="134" y="330"/>
                        </a:lnTo>
                        <a:lnTo>
                          <a:pt x="126" y="322"/>
                        </a:lnTo>
                        <a:lnTo>
                          <a:pt x="110" y="320"/>
                        </a:lnTo>
                        <a:lnTo>
                          <a:pt x="100" y="328"/>
                        </a:lnTo>
                        <a:lnTo>
                          <a:pt x="90" y="330"/>
                        </a:lnTo>
                        <a:lnTo>
                          <a:pt x="88" y="304"/>
                        </a:lnTo>
                        <a:lnTo>
                          <a:pt x="86" y="296"/>
                        </a:lnTo>
                        <a:lnTo>
                          <a:pt x="86" y="286"/>
                        </a:lnTo>
                        <a:lnTo>
                          <a:pt x="80" y="286"/>
                        </a:lnTo>
                        <a:lnTo>
                          <a:pt x="78" y="296"/>
                        </a:lnTo>
                        <a:lnTo>
                          <a:pt x="74" y="300"/>
                        </a:lnTo>
                        <a:lnTo>
                          <a:pt x="56" y="300"/>
                        </a:lnTo>
                        <a:lnTo>
                          <a:pt x="48" y="292"/>
                        </a:lnTo>
                        <a:lnTo>
                          <a:pt x="40" y="280"/>
                        </a:lnTo>
                        <a:lnTo>
                          <a:pt x="42" y="274"/>
                        </a:lnTo>
                        <a:lnTo>
                          <a:pt x="48" y="274"/>
                        </a:lnTo>
                        <a:lnTo>
                          <a:pt x="40" y="268"/>
                        </a:lnTo>
                        <a:lnTo>
                          <a:pt x="40" y="260"/>
                        </a:lnTo>
                        <a:lnTo>
                          <a:pt x="36" y="268"/>
                        </a:lnTo>
                        <a:lnTo>
                          <a:pt x="24" y="258"/>
                        </a:lnTo>
                        <a:lnTo>
                          <a:pt x="30" y="246"/>
                        </a:lnTo>
                        <a:lnTo>
                          <a:pt x="34" y="242"/>
                        </a:lnTo>
                        <a:lnTo>
                          <a:pt x="46" y="234"/>
                        </a:lnTo>
                        <a:lnTo>
                          <a:pt x="46" y="226"/>
                        </a:lnTo>
                        <a:lnTo>
                          <a:pt x="50" y="220"/>
                        </a:lnTo>
                        <a:lnTo>
                          <a:pt x="58" y="220"/>
                        </a:lnTo>
                        <a:lnTo>
                          <a:pt x="72" y="222"/>
                        </a:lnTo>
                        <a:lnTo>
                          <a:pt x="80" y="214"/>
                        </a:lnTo>
                        <a:lnTo>
                          <a:pt x="88" y="210"/>
                        </a:lnTo>
                        <a:lnTo>
                          <a:pt x="110" y="208"/>
                        </a:lnTo>
                        <a:lnTo>
                          <a:pt x="108" y="194"/>
                        </a:lnTo>
                        <a:lnTo>
                          <a:pt x="102" y="184"/>
                        </a:lnTo>
                        <a:lnTo>
                          <a:pt x="108" y="178"/>
                        </a:lnTo>
                        <a:lnTo>
                          <a:pt x="104" y="174"/>
                        </a:lnTo>
                        <a:lnTo>
                          <a:pt x="94" y="174"/>
                        </a:lnTo>
                        <a:lnTo>
                          <a:pt x="86" y="180"/>
                        </a:lnTo>
                        <a:lnTo>
                          <a:pt x="76" y="186"/>
                        </a:lnTo>
                        <a:lnTo>
                          <a:pt x="22" y="184"/>
                        </a:lnTo>
                        <a:lnTo>
                          <a:pt x="14" y="176"/>
                        </a:lnTo>
                        <a:lnTo>
                          <a:pt x="20" y="168"/>
                        </a:lnTo>
                        <a:lnTo>
                          <a:pt x="20" y="164"/>
                        </a:lnTo>
                        <a:lnTo>
                          <a:pt x="4" y="164"/>
                        </a:lnTo>
                        <a:lnTo>
                          <a:pt x="0" y="156"/>
                        </a:lnTo>
                        <a:lnTo>
                          <a:pt x="10" y="150"/>
                        </a:lnTo>
                        <a:lnTo>
                          <a:pt x="22" y="140"/>
                        </a:lnTo>
                        <a:lnTo>
                          <a:pt x="36" y="136"/>
                        </a:lnTo>
                        <a:lnTo>
                          <a:pt x="52" y="130"/>
                        </a:lnTo>
                        <a:lnTo>
                          <a:pt x="60" y="132"/>
                        </a:lnTo>
                        <a:lnTo>
                          <a:pt x="62" y="140"/>
                        </a:lnTo>
                        <a:lnTo>
                          <a:pt x="72" y="146"/>
                        </a:lnTo>
                        <a:lnTo>
                          <a:pt x="88" y="144"/>
                        </a:lnTo>
                        <a:lnTo>
                          <a:pt x="100" y="142"/>
                        </a:lnTo>
                        <a:lnTo>
                          <a:pt x="114" y="136"/>
                        </a:lnTo>
                        <a:lnTo>
                          <a:pt x="118" y="130"/>
                        </a:lnTo>
                        <a:lnTo>
                          <a:pt x="108" y="128"/>
                        </a:lnTo>
                        <a:lnTo>
                          <a:pt x="102" y="132"/>
                        </a:lnTo>
                        <a:lnTo>
                          <a:pt x="88" y="130"/>
                        </a:lnTo>
                        <a:lnTo>
                          <a:pt x="88" y="122"/>
                        </a:lnTo>
                        <a:lnTo>
                          <a:pt x="92" y="118"/>
                        </a:lnTo>
                        <a:lnTo>
                          <a:pt x="84" y="116"/>
                        </a:lnTo>
                        <a:lnTo>
                          <a:pt x="66" y="120"/>
                        </a:lnTo>
                        <a:lnTo>
                          <a:pt x="60" y="108"/>
                        </a:lnTo>
                        <a:lnTo>
                          <a:pt x="50" y="100"/>
                        </a:lnTo>
                        <a:lnTo>
                          <a:pt x="44" y="94"/>
                        </a:lnTo>
                        <a:lnTo>
                          <a:pt x="38" y="90"/>
                        </a:lnTo>
                        <a:lnTo>
                          <a:pt x="26" y="90"/>
                        </a:lnTo>
                        <a:lnTo>
                          <a:pt x="20" y="82"/>
                        </a:lnTo>
                        <a:lnTo>
                          <a:pt x="22" y="68"/>
                        </a:lnTo>
                        <a:lnTo>
                          <a:pt x="58" y="64"/>
                        </a:lnTo>
                        <a:lnTo>
                          <a:pt x="70" y="54"/>
                        </a:lnTo>
                        <a:lnTo>
                          <a:pt x="74" y="42"/>
                        </a:lnTo>
                        <a:lnTo>
                          <a:pt x="88" y="28"/>
                        </a:lnTo>
                        <a:lnTo>
                          <a:pt x="104" y="28"/>
                        </a:lnTo>
                        <a:lnTo>
                          <a:pt x="120" y="20"/>
                        </a:lnTo>
                        <a:lnTo>
                          <a:pt x="128" y="20"/>
                        </a:lnTo>
                        <a:lnTo>
                          <a:pt x="132" y="12"/>
                        </a:lnTo>
                        <a:lnTo>
                          <a:pt x="158" y="10"/>
                        </a:lnTo>
                        <a:lnTo>
                          <a:pt x="176" y="0"/>
                        </a:lnTo>
                        <a:lnTo>
                          <a:pt x="190" y="2"/>
                        </a:lnTo>
                        <a:lnTo>
                          <a:pt x="186" y="8"/>
                        </a:lnTo>
                        <a:lnTo>
                          <a:pt x="190" y="14"/>
                        </a:lnTo>
                        <a:lnTo>
                          <a:pt x="204" y="8"/>
                        </a:lnTo>
                        <a:lnTo>
                          <a:pt x="212" y="12"/>
                        </a:lnTo>
                        <a:lnTo>
                          <a:pt x="244" y="16"/>
                        </a:lnTo>
                        <a:lnTo>
                          <a:pt x="244" y="22"/>
                        </a:lnTo>
                        <a:lnTo>
                          <a:pt x="268" y="24"/>
                        </a:lnTo>
                        <a:lnTo>
                          <a:pt x="296" y="24"/>
                        </a:lnTo>
                        <a:lnTo>
                          <a:pt x="318" y="30"/>
                        </a:lnTo>
                        <a:lnTo>
                          <a:pt x="344" y="36"/>
                        </a:lnTo>
                        <a:lnTo>
                          <a:pt x="364" y="40"/>
                        </a:lnTo>
                        <a:lnTo>
                          <a:pt x="394" y="36"/>
                        </a:lnTo>
                        <a:lnTo>
                          <a:pt x="400" y="40"/>
                        </a:lnTo>
                        <a:lnTo>
                          <a:pt x="420" y="48"/>
                        </a:lnTo>
                        <a:lnTo>
                          <a:pt x="420" y="288"/>
                        </a:lnTo>
                        <a:lnTo>
                          <a:pt x="430" y="292"/>
                        </a:lnTo>
                        <a:lnTo>
                          <a:pt x="438" y="288"/>
                        </a:lnTo>
                        <a:lnTo>
                          <a:pt x="446" y="286"/>
                        </a:lnTo>
                        <a:lnTo>
                          <a:pt x="454" y="296"/>
                        </a:lnTo>
                        <a:lnTo>
                          <a:pt x="470" y="308"/>
                        </a:lnTo>
                        <a:lnTo>
                          <a:pt x="478" y="316"/>
                        </a:lnTo>
                        <a:lnTo>
                          <a:pt x="488" y="314"/>
                        </a:lnTo>
                        <a:lnTo>
                          <a:pt x="490" y="308"/>
                        </a:lnTo>
                        <a:lnTo>
                          <a:pt x="498" y="304"/>
                        </a:lnTo>
                        <a:lnTo>
                          <a:pt x="508" y="300"/>
                        </a:lnTo>
                        <a:lnTo>
                          <a:pt x="520" y="312"/>
                        </a:lnTo>
                        <a:lnTo>
                          <a:pt x="530" y="322"/>
                        </a:lnTo>
                        <a:lnTo>
                          <a:pt x="546" y="338"/>
                        </a:lnTo>
                        <a:lnTo>
                          <a:pt x="556" y="358"/>
                        </a:lnTo>
                        <a:lnTo>
                          <a:pt x="566" y="370"/>
                        </a:lnTo>
                        <a:lnTo>
                          <a:pt x="578" y="378"/>
                        </a:lnTo>
                        <a:lnTo>
                          <a:pt x="592" y="386"/>
                        </a:lnTo>
                        <a:lnTo>
                          <a:pt x="594" y="394"/>
                        </a:lnTo>
                        <a:lnTo>
                          <a:pt x="590" y="410"/>
                        </a:lnTo>
                        <a:lnTo>
                          <a:pt x="576" y="414"/>
                        </a:lnTo>
                        <a:lnTo>
                          <a:pt x="580" y="404"/>
                        </a:lnTo>
                        <a:lnTo>
                          <a:pt x="582" y="394"/>
                        </a:lnTo>
                        <a:lnTo>
                          <a:pt x="576" y="392"/>
                        </a:lnTo>
                        <a:lnTo>
                          <a:pt x="570" y="386"/>
                        </a:lnTo>
                        <a:lnTo>
                          <a:pt x="568" y="384"/>
                        </a:lnTo>
                        <a:close/>
                      </a:path>
                    </a:pathLst>
                  </a:custGeom>
                  <a:grpFill/>
                  <a:ln w="63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  <p:sp>
                <p:nvSpPr>
                  <p:cNvPr id="279" name="Freeform 40"/>
                  <p:cNvSpPr>
                    <a:spLocks/>
                  </p:cNvSpPr>
                  <p:nvPr/>
                </p:nvSpPr>
                <p:spPr bwMode="auto">
                  <a:xfrm>
                    <a:off x="250" y="1527"/>
                    <a:ext cx="38" cy="26"/>
                  </a:xfrm>
                  <a:custGeom>
                    <a:avLst/>
                    <a:gdLst/>
                    <a:ahLst/>
                    <a:cxnLst>
                      <a:cxn ang="0">
                        <a:pos x="28" y="2"/>
                      </a:cxn>
                      <a:cxn ang="0">
                        <a:pos x="20" y="4"/>
                      </a:cxn>
                      <a:cxn ang="0">
                        <a:pos x="14" y="6"/>
                      </a:cxn>
                      <a:cxn ang="0">
                        <a:pos x="14" y="14"/>
                      </a:cxn>
                      <a:cxn ang="0">
                        <a:pos x="8" y="12"/>
                      </a:cxn>
                      <a:cxn ang="0">
                        <a:pos x="4" y="8"/>
                      </a:cxn>
                      <a:cxn ang="0">
                        <a:pos x="0" y="12"/>
                      </a:cxn>
                      <a:cxn ang="0">
                        <a:pos x="2" y="20"/>
                      </a:cxn>
                      <a:cxn ang="0">
                        <a:pos x="8" y="26"/>
                      </a:cxn>
                      <a:cxn ang="0">
                        <a:pos x="26" y="24"/>
                      </a:cxn>
                      <a:cxn ang="0">
                        <a:pos x="32" y="16"/>
                      </a:cxn>
                      <a:cxn ang="0">
                        <a:pos x="38" y="10"/>
                      </a:cxn>
                      <a:cxn ang="0">
                        <a:pos x="34" y="0"/>
                      </a:cxn>
                      <a:cxn ang="0">
                        <a:pos x="28" y="2"/>
                      </a:cxn>
                    </a:cxnLst>
                    <a:rect l="0" t="0" r="r" b="b"/>
                    <a:pathLst>
                      <a:path w="38" h="26">
                        <a:moveTo>
                          <a:pt x="28" y="2"/>
                        </a:moveTo>
                        <a:lnTo>
                          <a:pt x="20" y="4"/>
                        </a:lnTo>
                        <a:lnTo>
                          <a:pt x="14" y="6"/>
                        </a:lnTo>
                        <a:lnTo>
                          <a:pt x="14" y="14"/>
                        </a:lnTo>
                        <a:lnTo>
                          <a:pt x="8" y="12"/>
                        </a:lnTo>
                        <a:lnTo>
                          <a:pt x="4" y="8"/>
                        </a:lnTo>
                        <a:lnTo>
                          <a:pt x="0" y="12"/>
                        </a:lnTo>
                        <a:lnTo>
                          <a:pt x="2" y="20"/>
                        </a:lnTo>
                        <a:lnTo>
                          <a:pt x="8" y="26"/>
                        </a:lnTo>
                        <a:lnTo>
                          <a:pt x="26" y="24"/>
                        </a:lnTo>
                        <a:lnTo>
                          <a:pt x="32" y="16"/>
                        </a:lnTo>
                        <a:lnTo>
                          <a:pt x="38" y="10"/>
                        </a:lnTo>
                        <a:lnTo>
                          <a:pt x="34" y="0"/>
                        </a:lnTo>
                        <a:lnTo>
                          <a:pt x="28" y="2"/>
                        </a:lnTo>
                        <a:close/>
                      </a:path>
                    </a:pathLst>
                  </a:custGeom>
                  <a:grpFill/>
                  <a:ln w="63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  <p:sp>
                <p:nvSpPr>
                  <p:cNvPr id="280" name="Freeform 41"/>
                  <p:cNvSpPr>
                    <a:spLocks/>
                  </p:cNvSpPr>
                  <p:nvPr/>
                </p:nvSpPr>
                <p:spPr bwMode="auto">
                  <a:xfrm>
                    <a:off x="50" y="1473"/>
                    <a:ext cx="26" cy="16"/>
                  </a:xfrm>
                  <a:custGeom>
                    <a:avLst/>
                    <a:gdLst/>
                    <a:ahLst/>
                    <a:cxnLst>
                      <a:cxn ang="0">
                        <a:pos x="22" y="0"/>
                      </a:cxn>
                      <a:cxn ang="0">
                        <a:pos x="26" y="4"/>
                      </a:cxn>
                      <a:cxn ang="0">
                        <a:pos x="26" y="8"/>
                      </a:cxn>
                      <a:cxn ang="0">
                        <a:pos x="22" y="16"/>
                      </a:cxn>
                      <a:cxn ang="0">
                        <a:pos x="14" y="14"/>
                      </a:cxn>
                      <a:cxn ang="0">
                        <a:pos x="10" y="16"/>
                      </a:cxn>
                      <a:cxn ang="0">
                        <a:pos x="4" y="10"/>
                      </a:cxn>
                      <a:cxn ang="0">
                        <a:pos x="0" y="6"/>
                      </a:cxn>
                      <a:cxn ang="0">
                        <a:pos x="2" y="0"/>
                      </a:cxn>
                      <a:cxn ang="0">
                        <a:pos x="8" y="0"/>
                      </a:cxn>
                      <a:cxn ang="0">
                        <a:pos x="22" y="0"/>
                      </a:cxn>
                    </a:cxnLst>
                    <a:rect l="0" t="0" r="r" b="b"/>
                    <a:pathLst>
                      <a:path w="26" h="16">
                        <a:moveTo>
                          <a:pt x="22" y="0"/>
                        </a:moveTo>
                        <a:lnTo>
                          <a:pt x="26" y="4"/>
                        </a:lnTo>
                        <a:lnTo>
                          <a:pt x="26" y="8"/>
                        </a:lnTo>
                        <a:lnTo>
                          <a:pt x="22" y="16"/>
                        </a:lnTo>
                        <a:lnTo>
                          <a:pt x="14" y="14"/>
                        </a:lnTo>
                        <a:lnTo>
                          <a:pt x="10" y="16"/>
                        </a:lnTo>
                        <a:lnTo>
                          <a:pt x="4" y="10"/>
                        </a:lnTo>
                        <a:lnTo>
                          <a:pt x="0" y="6"/>
                        </a:lnTo>
                        <a:lnTo>
                          <a:pt x="2" y="0"/>
                        </a:lnTo>
                        <a:lnTo>
                          <a:pt x="8" y="0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grpFill/>
                  <a:ln w="63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  <p:sp>
                <p:nvSpPr>
                  <p:cNvPr id="281" name="Freeform 42"/>
                  <p:cNvSpPr>
                    <a:spLocks/>
                  </p:cNvSpPr>
                  <p:nvPr/>
                </p:nvSpPr>
                <p:spPr bwMode="auto">
                  <a:xfrm>
                    <a:off x="540" y="1525"/>
                    <a:ext cx="24" cy="4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0" y="2"/>
                      </a:cxn>
                      <a:cxn ang="0">
                        <a:pos x="16" y="6"/>
                      </a:cxn>
                      <a:cxn ang="0">
                        <a:pos x="18" y="20"/>
                      </a:cxn>
                      <a:cxn ang="0">
                        <a:pos x="24" y="30"/>
                      </a:cxn>
                      <a:cxn ang="0">
                        <a:pos x="24" y="40"/>
                      </a:cxn>
                      <a:cxn ang="0">
                        <a:pos x="16" y="32"/>
                      </a:cxn>
                      <a:cxn ang="0">
                        <a:pos x="8" y="22"/>
                      </a:cxn>
                      <a:cxn ang="0">
                        <a:pos x="4" y="16"/>
                      </a:cxn>
                      <a:cxn ang="0">
                        <a:pos x="0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40">
                        <a:moveTo>
                          <a:pt x="0" y="0"/>
                        </a:moveTo>
                        <a:lnTo>
                          <a:pt x="10" y="2"/>
                        </a:lnTo>
                        <a:lnTo>
                          <a:pt x="16" y="6"/>
                        </a:lnTo>
                        <a:lnTo>
                          <a:pt x="18" y="20"/>
                        </a:lnTo>
                        <a:lnTo>
                          <a:pt x="24" y="30"/>
                        </a:lnTo>
                        <a:lnTo>
                          <a:pt x="24" y="40"/>
                        </a:lnTo>
                        <a:lnTo>
                          <a:pt x="16" y="32"/>
                        </a:lnTo>
                        <a:lnTo>
                          <a:pt x="8" y="22"/>
                        </a:lnTo>
                        <a:lnTo>
                          <a:pt x="4" y="16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  <p:sp>
                <p:nvSpPr>
                  <p:cNvPr id="282" name="Freeform 43"/>
                  <p:cNvSpPr>
                    <a:spLocks/>
                  </p:cNvSpPr>
                  <p:nvPr/>
                </p:nvSpPr>
                <p:spPr bwMode="auto">
                  <a:xfrm>
                    <a:off x="584" y="1565"/>
                    <a:ext cx="22" cy="38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0" y="0"/>
                      </a:cxn>
                      <a:cxn ang="0">
                        <a:pos x="8" y="2"/>
                      </a:cxn>
                      <a:cxn ang="0">
                        <a:pos x="14" y="14"/>
                      </a:cxn>
                      <a:cxn ang="0">
                        <a:pos x="22" y="24"/>
                      </a:cxn>
                      <a:cxn ang="0">
                        <a:pos x="22" y="32"/>
                      </a:cxn>
                      <a:cxn ang="0">
                        <a:pos x="18" y="38"/>
                      </a:cxn>
                      <a:cxn ang="0">
                        <a:pos x="12" y="30"/>
                      </a:cxn>
                      <a:cxn ang="0">
                        <a:pos x="6" y="24"/>
                      </a:cxn>
                      <a:cxn ang="0">
                        <a:pos x="4" y="16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22" h="38">
                        <a:moveTo>
                          <a:pt x="0" y="8"/>
                        </a:moveTo>
                        <a:lnTo>
                          <a:pt x="0" y="0"/>
                        </a:lnTo>
                        <a:lnTo>
                          <a:pt x="8" y="2"/>
                        </a:lnTo>
                        <a:lnTo>
                          <a:pt x="14" y="14"/>
                        </a:lnTo>
                        <a:lnTo>
                          <a:pt x="22" y="24"/>
                        </a:lnTo>
                        <a:lnTo>
                          <a:pt x="22" y="32"/>
                        </a:lnTo>
                        <a:lnTo>
                          <a:pt x="18" y="38"/>
                        </a:lnTo>
                        <a:lnTo>
                          <a:pt x="12" y="30"/>
                        </a:lnTo>
                        <a:lnTo>
                          <a:pt x="6" y="24"/>
                        </a:lnTo>
                        <a:lnTo>
                          <a:pt x="4" y="16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63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  <p:sp>
                <p:nvSpPr>
                  <p:cNvPr id="283" name="Freeform 44"/>
                  <p:cNvSpPr>
                    <a:spLocks/>
                  </p:cNvSpPr>
                  <p:nvPr/>
                </p:nvSpPr>
                <p:spPr bwMode="auto">
                  <a:xfrm>
                    <a:off x="588" y="1615"/>
                    <a:ext cx="26" cy="3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0" y="4"/>
                      </a:cxn>
                      <a:cxn ang="0">
                        <a:pos x="18" y="4"/>
                      </a:cxn>
                      <a:cxn ang="0">
                        <a:pos x="20" y="8"/>
                      </a:cxn>
                      <a:cxn ang="0">
                        <a:pos x="18" y="16"/>
                      </a:cxn>
                      <a:cxn ang="0">
                        <a:pos x="22" y="22"/>
                      </a:cxn>
                      <a:cxn ang="0">
                        <a:pos x="26" y="34"/>
                      </a:cxn>
                      <a:cxn ang="0">
                        <a:pos x="18" y="32"/>
                      </a:cxn>
                      <a:cxn ang="0">
                        <a:pos x="8" y="20"/>
                      </a:cxn>
                      <a:cxn ang="0">
                        <a:pos x="2" y="1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6" h="34">
                        <a:moveTo>
                          <a:pt x="0" y="0"/>
                        </a:moveTo>
                        <a:lnTo>
                          <a:pt x="10" y="4"/>
                        </a:lnTo>
                        <a:lnTo>
                          <a:pt x="18" y="4"/>
                        </a:lnTo>
                        <a:lnTo>
                          <a:pt x="20" y="8"/>
                        </a:lnTo>
                        <a:lnTo>
                          <a:pt x="18" y="16"/>
                        </a:lnTo>
                        <a:lnTo>
                          <a:pt x="22" y="22"/>
                        </a:lnTo>
                        <a:lnTo>
                          <a:pt x="26" y="34"/>
                        </a:lnTo>
                        <a:lnTo>
                          <a:pt x="18" y="32"/>
                        </a:lnTo>
                        <a:lnTo>
                          <a:pt x="8" y="20"/>
                        </a:lnTo>
                        <a:lnTo>
                          <a:pt x="2" y="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  <p:sp>
                <p:nvSpPr>
                  <p:cNvPr id="284" name="Freeform 45"/>
                  <p:cNvSpPr>
                    <a:spLocks/>
                  </p:cNvSpPr>
                  <p:nvPr/>
                </p:nvSpPr>
                <p:spPr bwMode="auto">
                  <a:xfrm>
                    <a:off x="84" y="1591"/>
                    <a:ext cx="32" cy="20"/>
                  </a:xfrm>
                  <a:custGeom>
                    <a:avLst/>
                    <a:gdLst/>
                    <a:ahLst/>
                    <a:cxnLst>
                      <a:cxn ang="0">
                        <a:pos x="32" y="4"/>
                      </a:cxn>
                      <a:cxn ang="0">
                        <a:pos x="28" y="10"/>
                      </a:cxn>
                      <a:cxn ang="0">
                        <a:pos x="22" y="12"/>
                      </a:cxn>
                      <a:cxn ang="0">
                        <a:pos x="12" y="14"/>
                      </a:cxn>
                      <a:cxn ang="0">
                        <a:pos x="6" y="20"/>
                      </a:cxn>
                      <a:cxn ang="0">
                        <a:pos x="0" y="18"/>
                      </a:cxn>
                      <a:cxn ang="0">
                        <a:pos x="6" y="8"/>
                      </a:cxn>
                      <a:cxn ang="0">
                        <a:pos x="14" y="4"/>
                      </a:cxn>
                      <a:cxn ang="0">
                        <a:pos x="26" y="0"/>
                      </a:cxn>
                      <a:cxn ang="0">
                        <a:pos x="32" y="4"/>
                      </a:cxn>
                    </a:cxnLst>
                    <a:rect l="0" t="0" r="r" b="b"/>
                    <a:pathLst>
                      <a:path w="32" h="20">
                        <a:moveTo>
                          <a:pt x="32" y="4"/>
                        </a:moveTo>
                        <a:lnTo>
                          <a:pt x="28" y="10"/>
                        </a:lnTo>
                        <a:lnTo>
                          <a:pt x="22" y="12"/>
                        </a:lnTo>
                        <a:lnTo>
                          <a:pt x="12" y="14"/>
                        </a:lnTo>
                        <a:lnTo>
                          <a:pt x="6" y="20"/>
                        </a:lnTo>
                        <a:lnTo>
                          <a:pt x="0" y="18"/>
                        </a:lnTo>
                        <a:lnTo>
                          <a:pt x="6" y="8"/>
                        </a:lnTo>
                        <a:lnTo>
                          <a:pt x="14" y="4"/>
                        </a:lnTo>
                        <a:lnTo>
                          <a:pt x="26" y="0"/>
                        </a:lnTo>
                        <a:lnTo>
                          <a:pt x="32" y="4"/>
                        </a:lnTo>
                        <a:close/>
                      </a:path>
                    </a:pathLst>
                  </a:custGeom>
                  <a:grpFill/>
                  <a:ln w="63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  <p:sp>
                <p:nvSpPr>
                  <p:cNvPr id="285" name="Freeform 46"/>
                  <p:cNvSpPr>
                    <a:spLocks/>
                  </p:cNvSpPr>
                  <p:nvPr/>
                </p:nvSpPr>
                <p:spPr bwMode="auto">
                  <a:xfrm>
                    <a:off x="560" y="1523"/>
                    <a:ext cx="16" cy="3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0" y="4"/>
                      </a:cxn>
                      <a:cxn ang="0">
                        <a:pos x="16" y="16"/>
                      </a:cxn>
                      <a:cxn ang="0">
                        <a:pos x="14" y="24"/>
                      </a:cxn>
                      <a:cxn ang="0">
                        <a:pos x="10" y="30"/>
                      </a:cxn>
                      <a:cxn ang="0">
                        <a:pos x="4" y="22"/>
                      </a:cxn>
                      <a:cxn ang="0">
                        <a:pos x="4" y="16"/>
                      </a:cxn>
                      <a:cxn ang="0">
                        <a:pos x="0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6" h="30">
                        <a:moveTo>
                          <a:pt x="0" y="0"/>
                        </a:moveTo>
                        <a:lnTo>
                          <a:pt x="10" y="4"/>
                        </a:lnTo>
                        <a:lnTo>
                          <a:pt x="16" y="16"/>
                        </a:lnTo>
                        <a:lnTo>
                          <a:pt x="14" y="24"/>
                        </a:lnTo>
                        <a:lnTo>
                          <a:pt x="10" y="30"/>
                        </a:lnTo>
                        <a:lnTo>
                          <a:pt x="4" y="22"/>
                        </a:lnTo>
                        <a:lnTo>
                          <a:pt x="4" y="16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  <p:sp>
                <p:nvSpPr>
                  <p:cNvPr id="286" name="Freeform 47"/>
                  <p:cNvSpPr>
                    <a:spLocks/>
                  </p:cNvSpPr>
                  <p:nvPr/>
                </p:nvSpPr>
                <p:spPr bwMode="auto">
                  <a:xfrm>
                    <a:off x="608" y="1575"/>
                    <a:ext cx="14" cy="2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4"/>
                      </a:cxn>
                      <a:cxn ang="0">
                        <a:pos x="14" y="6"/>
                      </a:cxn>
                      <a:cxn ang="0">
                        <a:pos x="12" y="16"/>
                      </a:cxn>
                      <a:cxn ang="0">
                        <a:pos x="6" y="20"/>
                      </a:cxn>
                      <a:cxn ang="0">
                        <a:pos x="0" y="1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4" h="20">
                        <a:moveTo>
                          <a:pt x="0" y="0"/>
                        </a:moveTo>
                        <a:lnTo>
                          <a:pt x="6" y="4"/>
                        </a:lnTo>
                        <a:lnTo>
                          <a:pt x="14" y="6"/>
                        </a:lnTo>
                        <a:lnTo>
                          <a:pt x="12" y="16"/>
                        </a:lnTo>
                        <a:lnTo>
                          <a:pt x="6" y="20"/>
                        </a:lnTo>
                        <a:lnTo>
                          <a:pt x="0" y="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  <p:sp>
                <p:nvSpPr>
                  <p:cNvPr id="287" name="Freeform 48"/>
                  <p:cNvSpPr>
                    <a:spLocks/>
                  </p:cNvSpPr>
                  <p:nvPr/>
                </p:nvSpPr>
                <p:spPr bwMode="auto">
                  <a:xfrm>
                    <a:off x="560" y="1523"/>
                    <a:ext cx="16" cy="3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0" y="4"/>
                      </a:cxn>
                      <a:cxn ang="0">
                        <a:pos x="16" y="16"/>
                      </a:cxn>
                      <a:cxn ang="0">
                        <a:pos x="14" y="24"/>
                      </a:cxn>
                      <a:cxn ang="0">
                        <a:pos x="10" y="30"/>
                      </a:cxn>
                      <a:cxn ang="0">
                        <a:pos x="4" y="22"/>
                      </a:cxn>
                      <a:cxn ang="0">
                        <a:pos x="4" y="16"/>
                      </a:cxn>
                      <a:cxn ang="0">
                        <a:pos x="0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6" h="30">
                        <a:moveTo>
                          <a:pt x="0" y="0"/>
                        </a:moveTo>
                        <a:lnTo>
                          <a:pt x="10" y="4"/>
                        </a:lnTo>
                        <a:lnTo>
                          <a:pt x="16" y="16"/>
                        </a:lnTo>
                        <a:lnTo>
                          <a:pt x="14" y="24"/>
                        </a:lnTo>
                        <a:lnTo>
                          <a:pt x="10" y="30"/>
                        </a:lnTo>
                        <a:lnTo>
                          <a:pt x="4" y="22"/>
                        </a:lnTo>
                        <a:lnTo>
                          <a:pt x="4" y="16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  <p:sp>
                <p:nvSpPr>
                  <p:cNvPr id="288" name="Freeform 49"/>
                  <p:cNvSpPr>
                    <a:spLocks/>
                  </p:cNvSpPr>
                  <p:nvPr/>
                </p:nvSpPr>
                <p:spPr bwMode="auto">
                  <a:xfrm>
                    <a:off x="608" y="1575"/>
                    <a:ext cx="14" cy="2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4"/>
                      </a:cxn>
                      <a:cxn ang="0">
                        <a:pos x="14" y="6"/>
                      </a:cxn>
                      <a:cxn ang="0">
                        <a:pos x="12" y="16"/>
                      </a:cxn>
                      <a:cxn ang="0">
                        <a:pos x="6" y="20"/>
                      </a:cxn>
                      <a:cxn ang="0">
                        <a:pos x="0" y="1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4" h="20">
                        <a:moveTo>
                          <a:pt x="0" y="0"/>
                        </a:moveTo>
                        <a:lnTo>
                          <a:pt x="6" y="4"/>
                        </a:lnTo>
                        <a:lnTo>
                          <a:pt x="14" y="6"/>
                        </a:lnTo>
                        <a:lnTo>
                          <a:pt x="12" y="16"/>
                        </a:lnTo>
                        <a:lnTo>
                          <a:pt x="6" y="20"/>
                        </a:lnTo>
                        <a:lnTo>
                          <a:pt x="0" y="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  <p:sp>
                <p:nvSpPr>
                  <p:cNvPr id="289" name="Freeform 50"/>
                  <p:cNvSpPr>
                    <a:spLocks/>
                  </p:cNvSpPr>
                  <p:nvPr/>
                </p:nvSpPr>
                <p:spPr bwMode="auto">
                  <a:xfrm>
                    <a:off x="576" y="1551"/>
                    <a:ext cx="14" cy="14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8" y="0"/>
                      </a:cxn>
                      <a:cxn ang="0">
                        <a:pos x="14" y="6"/>
                      </a:cxn>
                      <a:cxn ang="0">
                        <a:pos x="8" y="10"/>
                      </a:cxn>
                      <a:cxn ang="0">
                        <a:pos x="2" y="14"/>
                      </a:cxn>
                      <a:cxn ang="0">
                        <a:pos x="0" y="6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4" h="14">
                        <a:moveTo>
                          <a:pt x="4" y="0"/>
                        </a:moveTo>
                        <a:lnTo>
                          <a:pt x="8" y="0"/>
                        </a:lnTo>
                        <a:lnTo>
                          <a:pt x="14" y="6"/>
                        </a:lnTo>
                        <a:lnTo>
                          <a:pt x="8" y="10"/>
                        </a:lnTo>
                        <a:lnTo>
                          <a:pt x="2" y="14"/>
                        </a:lnTo>
                        <a:lnTo>
                          <a:pt x="0" y="6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grpFill/>
                  <a:ln w="63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</p:grpSp>
            <p:sp>
              <p:nvSpPr>
                <p:cNvPr id="52" name="Freeform 51"/>
                <p:cNvSpPr>
                  <a:spLocks/>
                </p:cNvSpPr>
                <p:nvPr/>
              </p:nvSpPr>
              <p:spPr bwMode="auto">
                <a:xfrm>
                  <a:off x="1149350" y="2722563"/>
                  <a:ext cx="1447800" cy="711200"/>
                </a:xfrm>
                <a:custGeom>
                  <a:avLst/>
                  <a:gdLst/>
                  <a:ahLst/>
                  <a:cxnLst>
                    <a:cxn ang="0">
                      <a:pos x="24" y="30"/>
                    </a:cxn>
                    <a:cxn ang="0">
                      <a:pos x="30" y="20"/>
                    </a:cxn>
                    <a:cxn ang="0">
                      <a:pos x="472" y="8"/>
                    </a:cxn>
                    <a:cxn ang="0">
                      <a:pos x="550" y="28"/>
                    </a:cxn>
                    <a:cxn ang="0">
                      <a:pos x="516" y="52"/>
                    </a:cxn>
                    <a:cxn ang="0">
                      <a:pos x="562" y="48"/>
                    </a:cxn>
                    <a:cxn ang="0">
                      <a:pos x="604" y="56"/>
                    </a:cxn>
                    <a:cxn ang="0">
                      <a:pos x="636" y="68"/>
                    </a:cxn>
                    <a:cxn ang="0">
                      <a:pos x="600" y="68"/>
                    </a:cxn>
                    <a:cxn ang="0">
                      <a:pos x="588" y="94"/>
                    </a:cxn>
                    <a:cxn ang="0">
                      <a:pos x="584" y="154"/>
                    </a:cxn>
                    <a:cxn ang="0">
                      <a:pos x="608" y="112"/>
                    </a:cxn>
                    <a:cxn ang="0">
                      <a:pos x="620" y="84"/>
                    </a:cxn>
                    <a:cxn ang="0">
                      <a:pos x="654" y="90"/>
                    </a:cxn>
                    <a:cxn ang="0">
                      <a:pos x="652" y="112"/>
                    </a:cxn>
                    <a:cxn ang="0">
                      <a:pos x="662" y="134"/>
                    </a:cxn>
                    <a:cxn ang="0">
                      <a:pos x="690" y="148"/>
                    </a:cxn>
                    <a:cxn ang="0">
                      <a:pos x="720" y="124"/>
                    </a:cxn>
                    <a:cxn ang="0">
                      <a:pos x="766" y="100"/>
                    </a:cxn>
                    <a:cxn ang="0">
                      <a:pos x="858" y="74"/>
                    </a:cxn>
                    <a:cxn ang="0">
                      <a:pos x="900" y="44"/>
                    </a:cxn>
                    <a:cxn ang="0">
                      <a:pos x="912" y="90"/>
                    </a:cxn>
                    <a:cxn ang="0">
                      <a:pos x="864" y="110"/>
                    </a:cxn>
                    <a:cxn ang="0">
                      <a:pos x="862" y="148"/>
                    </a:cxn>
                    <a:cxn ang="0">
                      <a:pos x="804" y="166"/>
                    </a:cxn>
                    <a:cxn ang="0">
                      <a:pos x="782" y="198"/>
                    </a:cxn>
                    <a:cxn ang="0">
                      <a:pos x="770" y="220"/>
                    </a:cxn>
                    <a:cxn ang="0">
                      <a:pos x="760" y="214"/>
                    </a:cxn>
                    <a:cxn ang="0">
                      <a:pos x="762" y="234"/>
                    </a:cxn>
                    <a:cxn ang="0">
                      <a:pos x="762" y="270"/>
                    </a:cxn>
                    <a:cxn ang="0">
                      <a:pos x="724" y="298"/>
                    </a:cxn>
                    <a:cxn ang="0">
                      <a:pos x="682" y="350"/>
                    </a:cxn>
                    <a:cxn ang="0">
                      <a:pos x="704" y="424"/>
                    </a:cxn>
                    <a:cxn ang="0">
                      <a:pos x="680" y="428"/>
                    </a:cxn>
                    <a:cxn ang="0">
                      <a:pos x="664" y="382"/>
                    </a:cxn>
                    <a:cxn ang="0">
                      <a:pos x="626" y="372"/>
                    </a:cxn>
                    <a:cxn ang="0">
                      <a:pos x="566" y="354"/>
                    </a:cxn>
                    <a:cxn ang="0">
                      <a:pos x="560" y="374"/>
                    </a:cxn>
                    <a:cxn ang="0">
                      <a:pos x="516" y="368"/>
                    </a:cxn>
                    <a:cxn ang="0">
                      <a:pos x="484" y="372"/>
                    </a:cxn>
                    <a:cxn ang="0">
                      <a:pos x="454" y="388"/>
                    </a:cxn>
                    <a:cxn ang="0">
                      <a:pos x="430" y="420"/>
                    </a:cxn>
                    <a:cxn ang="0">
                      <a:pos x="390" y="400"/>
                    </a:cxn>
                    <a:cxn ang="0">
                      <a:pos x="344" y="368"/>
                    </a:cxn>
                    <a:cxn ang="0">
                      <a:pos x="302" y="346"/>
                    </a:cxn>
                    <a:cxn ang="0">
                      <a:pos x="192" y="334"/>
                    </a:cxn>
                    <a:cxn ang="0">
                      <a:pos x="104" y="298"/>
                    </a:cxn>
                    <a:cxn ang="0">
                      <a:pos x="58" y="272"/>
                    </a:cxn>
                    <a:cxn ang="0">
                      <a:pos x="32" y="228"/>
                    </a:cxn>
                    <a:cxn ang="0">
                      <a:pos x="10" y="186"/>
                    </a:cxn>
                    <a:cxn ang="0">
                      <a:pos x="6" y="112"/>
                    </a:cxn>
                    <a:cxn ang="0">
                      <a:pos x="8" y="42"/>
                    </a:cxn>
                  </a:cxnLst>
                  <a:rect l="0" t="0" r="r" b="b"/>
                  <a:pathLst>
                    <a:path w="912" h="448">
                      <a:moveTo>
                        <a:pt x="4" y="38"/>
                      </a:moveTo>
                      <a:lnTo>
                        <a:pt x="0" y="28"/>
                      </a:lnTo>
                      <a:lnTo>
                        <a:pt x="8" y="24"/>
                      </a:lnTo>
                      <a:lnTo>
                        <a:pt x="18" y="28"/>
                      </a:lnTo>
                      <a:lnTo>
                        <a:pt x="24" y="30"/>
                      </a:lnTo>
                      <a:lnTo>
                        <a:pt x="26" y="38"/>
                      </a:lnTo>
                      <a:lnTo>
                        <a:pt x="28" y="44"/>
                      </a:lnTo>
                      <a:lnTo>
                        <a:pt x="34" y="38"/>
                      </a:lnTo>
                      <a:lnTo>
                        <a:pt x="36" y="28"/>
                      </a:lnTo>
                      <a:lnTo>
                        <a:pt x="30" y="20"/>
                      </a:lnTo>
                      <a:lnTo>
                        <a:pt x="30" y="8"/>
                      </a:lnTo>
                      <a:lnTo>
                        <a:pt x="460" y="8"/>
                      </a:lnTo>
                      <a:lnTo>
                        <a:pt x="462" y="0"/>
                      </a:lnTo>
                      <a:lnTo>
                        <a:pt x="470" y="0"/>
                      </a:lnTo>
                      <a:lnTo>
                        <a:pt x="472" y="8"/>
                      </a:lnTo>
                      <a:lnTo>
                        <a:pt x="476" y="12"/>
                      </a:lnTo>
                      <a:lnTo>
                        <a:pt x="488" y="16"/>
                      </a:lnTo>
                      <a:lnTo>
                        <a:pt x="512" y="20"/>
                      </a:lnTo>
                      <a:lnTo>
                        <a:pt x="526" y="24"/>
                      </a:lnTo>
                      <a:lnTo>
                        <a:pt x="550" y="28"/>
                      </a:lnTo>
                      <a:lnTo>
                        <a:pt x="548" y="32"/>
                      </a:lnTo>
                      <a:lnTo>
                        <a:pt x="536" y="36"/>
                      </a:lnTo>
                      <a:lnTo>
                        <a:pt x="528" y="40"/>
                      </a:lnTo>
                      <a:lnTo>
                        <a:pt x="520" y="48"/>
                      </a:lnTo>
                      <a:lnTo>
                        <a:pt x="516" y="52"/>
                      </a:lnTo>
                      <a:lnTo>
                        <a:pt x="526" y="56"/>
                      </a:lnTo>
                      <a:lnTo>
                        <a:pt x="540" y="56"/>
                      </a:lnTo>
                      <a:lnTo>
                        <a:pt x="552" y="56"/>
                      </a:lnTo>
                      <a:lnTo>
                        <a:pt x="558" y="52"/>
                      </a:lnTo>
                      <a:lnTo>
                        <a:pt x="562" y="48"/>
                      </a:lnTo>
                      <a:lnTo>
                        <a:pt x="570" y="42"/>
                      </a:lnTo>
                      <a:lnTo>
                        <a:pt x="574" y="48"/>
                      </a:lnTo>
                      <a:lnTo>
                        <a:pt x="584" y="54"/>
                      </a:lnTo>
                      <a:lnTo>
                        <a:pt x="594" y="58"/>
                      </a:lnTo>
                      <a:lnTo>
                        <a:pt x="604" y="56"/>
                      </a:lnTo>
                      <a:lnTo>
                        <a:pt x="612" y="56"/>
                      </a:lnTo>
                      <a:lnTo>
                        <a:pt x="622" y="54"/>
                      </a:lnTo>
                      <a:lnTo>
                        <a:pt x="628" y="58"/>
                      </a:lnTo>
                      <a:lnTo>
                        <a:pt x="636" y="64"/>
                      </a:lnTo>
                      <a:lnTo>
                        <a:pt x="636" y="68"/>
                      </a:lnTo>
                      <a:lnTo>
                        <a:pt x="628" y="64"/>
                      </a:lnTo>
                      <a:lnTo>
                        <a:pt x="618" y="64"/>
                      </a:lnTo>
                      <a:lnTo>
                        <a:pt x="610" y="70"/>
                      </a:lnTo>
                      <a:lnTo>
                        <a:pt x="604" y="72"/>
                      </a:lnTo>
                      <a:lnTo>
                        <a:pt x="600" y="68"/>
                      </a:lnTo>
                      <a:lnTo>
                        <a:pt x="596" y="72"/>
                      </a:lnTo>
                      <a:lnTo>
                        <a:pt x="588" y="80"/>
                      </a:lnTo>
                      <a:lnTo>
                        <a:pt x="578" y="88"/>
                      </a:lnTo>
                      <a:lnTo>
                        <a:pt x="580" y="96"/>
                      </a:lnTo>
                      <a:lnTo>
                        <a:pt x="588" y="94"/>
                      </a:lnTo>
                      <a:lnTo>
                        <a:pt x="592" y="86"/>
                      </a:lnTo>
                      <a:lnTo>
                        <a:pt x="584" y="104"/>
                      </a:lnTo>
                      <a:lnTo>
                        <a:pt x="580" y="128"/>
                      </a:lnTo>
                      <a:lnTo>
                        <a:pt x="580" y="140"/>
                      </a:lnTo>
                      <a:lnTo>
                        <a:pt x="584" y="154"/>
                      </a:lnTo>
                      <a:lnTo>
                        <a:pt x="594" y="152"/>
                      </a:lnTo>
                      <a:lnTo>
                        <a:pt x="604" y="144"/>
                      </a:lnTo>
                      <a:lnTo>
                        <a:pt x="608" y="134"/>
                      </a:lnTo>
                      <a:lnTo>
                        <a:pt x="608" y="122"/>
                      </a:lnTo>
                      <a:lnTo>
                        <a:pt x="608" y="112"/>
                      </a:lnTo>
                      <a:lnTo>
                        <a:pt x="608" y="100"/>
                      </a:lnTo>
                      <a:lnTo>
                        <a:pt x="608" y="92"/>
                      </a:lnTo>
                      <a:lnTo>
                        <a:pt x="610" y="88"/>
                      </a:lnTo>
                      <a:lnTo>
                        <a:pt x="616" y="88"/>
                      </a:lnTo>
                      <a:lnTo>
                        <a:pt x="620" y="84"/>
                      </a:lnTo>
                      <a:lnTo>
                        <a:pt x="624" y="78"/>
                      </a:lnTo>
                      <a:lnTo>
                        <a:pt x="632" y="76"/>
                      </a:lnTo>
                      <a:lnTo>
                        <a:pt x="640" y="80"/>
                      </a:lnTo>
                      <a:lnTo>
                        <a:pt x="650" y="82"/>
                      </a:lnTo>
                      <a:lnTo>
                        <a:pt x="654" y="90"/>
                      </a:lnTo>
                      <a:lnTo>
                        <a:pt x="652" y="100"/>
                      </a:lnTo>
                      <a:lnTo>
                        <a:pt x="648" y="108"/>
                      </a:lnTo>
                      <a:lnTo>
                        <a:pt x="644" y="112"/>
                      </a:lnTo>
                      <a:lnTo>
                        <a:pt x="646" y="116"/>
                      </a:lnTo>
                      <a:lnTo>
                        <a:pt x="652" y="112"/>
                      </a:lnTo>
                      <a:lnTo>
                        <a:pt x="658" y="108"/>
                      </a:lnTo>
                      <a:lnTo>
                        <a:pt x="664" y="110"/>
                      </a:lnTo>
                      <a:lnTo>
                        <a:pt x="664" y="120"/>
                      </a:lnTo>
                      <a:lnTo>
                        <a:pt x="662" y="126"/>
                      </a:lnTo>
                      <a:lnTo>
                        <a:pt x="662" y="134"/>
                      </a:lnTo>
                      <a:lnTo>
                        <a:pt x="656" y="140"/>
                      </a:lnTo>
                      <a:lnTo>
                        <a:pt x="652" y="148"/>
                      </a:lnTo>
                      <a:lnTo>
                        <a:pt x="660" y="154"/>
                      </a:lnTo>
                      <a:lnTo>
                        <a:pt x="678" y="154"/>
                      </a:lnTo>
                      <a:lnTo>
                        <a:pt x="690" y="148"/>
                      </a:lnTo>
                      <a:lnTo>
                        <a:pt x="702" y="144"/>
                      </a:lnTo>
                      <a:lnTo>
                        <a:pt x="714" y="138"/>
                      </a:lnTo>
                      <a:lnTo>
                        <a:pt x="720" y="136"/>
                      </a:lnTo>
                      <a:lnTo>
                        <a:pt x="722" y="130"/>
                      </a:lnTo>
                      <a:lnTo>
                        <a:pt x="720" y="124"/>
                      </a:lnTo>
                      <a:lnTo>
                        <a:pt x="722" y="120"/>
                      </a:lnTo>
                      <a:lnTo>
                        <a:pt x="744" y="122"/>
                      </a:lnTo>
                      <a:lnTo>
                        <a:pt x="756" y="120"/>
                      </a:lnTo>
                      <a:lnTo>
                        <a:pt x="766" y="112"/>
                      </a:lnTo>
                      <a:lnTo>
                        <a:pt x="766" y="100"/>
                      </a:lnTo>
                      <a:lnTo>
                        <a:pt x="774" y="94"/>
                      </a:lnTo>
                      <a:lnTo>
                        <a:pt x="782" y="88"/>
                      </a:lnTo>
                      <a:lnTo>
                        <a:pt x="840" y="88"/>
                      </a:lnTo>
                      <a:lnTo>
                        <a:pt x="852" y="82"/>
                      </a:lnTo>
                      <a:lnTo>
                        <a:pt x="858" y="74"/>
                      </a:lnTo>
                      <a:lnTo>
                        <a:pt x="862" y="58"/>
                      </a:lnTo>
                      <a:lnTo>
                        <a:pt x="870" y="44"/>
                      </a:lnTo>
                      <a:lnTo>
                        <a:pt x="878" y="36"/>
                      </a:lnTo>
                      <a:lnTo>
                        <a:pt x="886" y="40"/>
                      </a:lnTo>
                      <a:lnTo>
                        <a:pt x="900" y="44"/>
                      </a:lnTo>
                      <a:lnTo>
                        <a:pt x="902" y="52"/>
                      </a:lnTo>
                      <a:lnTo>
                        <a:pt x="900" y="68"/>
                      </a:lnTo>
                      <a:lnTo>
                        <a:pt x="902" y="76"/>
                      </a:lnTo>
                      <a:lnTo>
                        <a:pt x="908" y="82"/>
                      </a:lnTo>
                      <a:lnTo>
                        <a:pt x="912" y="90"/>
                      </a:lnTo>
                      <a:lnTo>
                        <a:pt x="908" y="96"/>
                      </a:lnTo>
                      <a:lnTo>
                        <a:pt x="896" y="96"/>
                      </a:lnTo>
                      <a:lnTo>
                        <a:pt x="884" y="98"/>
                      </a:lnTo>
                      <a:lnTo>
                        <a:pt x="874" y="104"/>
                      </a:lnTo>
                      <a:lnTo>
                        <a:pt x="864" y="110"/>
                      </a:lnTo>
                      <a:lnTo>
                        <a:pt x="858" y="124"/>
                      </a:lnTo>
                      <a:lnTo>
                        <a:pt x="850" y="134"/>
                      </a:lnTo>
                      <a:lnTo>
                        <a:pt x="850" y="142"/>
                      </a:lnTo>
                      <a:lnTo>
                        <a:pt x="854" y="146"/>
                      </a:lnTo>
                      <a:lnTo>
                        <a:pt x="862" y="148"/>
                      </a:lnTo>
                      <a:lnTo>
                        <a:pt x="854" y="154"/>
                      </a:lnTo>
                      <a:lnTo>
                        <a:pt x="848" y="154"/>
                      </a:lnTo>
                      <a:lnTo>
                        <a:pt x="838" y="158"/>
                      </a:lnTo>
                      <a:lnTo>
                        <a:pt x="822" y="162"/>
                      </a:lnTo>
                      <a:lnTo>
                        <a:pt x="804" y="166"/>
                      </a:lnTo>
                      <a:lnTo>
                        <a:pt x="800" y="170"/>
                      </a:lnTo>
                      <a:lnTo>
                        <a:pt x="802" y="182"/>
                      </a:lnTo>
                      <a:lnTo>
                        <a:pt x="796" y="190"/>
                      </a:lnTo>
                      <a:lnTo>
                        <a:pt x="790" y="200"/>
                      </a:lnTo>
                      <a:lnTo>
                        <a:pt x="782" y="198"/>
                      </a:lnTo>
                      <a:lnTo>
                        <a:pt x="786" y="210"/>
                      </a:lnTo>
                      <a:lnTo>
                        <a:pt x="782" y="218"/>
                      </a:lnTo>
                      <a:lnTo>
                        <a:pt x="774" y="228"/>
                      </a:lnTo>
                      <a:lnTo>
                        <a:pt x="770" y="234"/>
                      </a:lnTo>
                      <a:lnTo>
                        <a:pt x="770" y="220"/>
                      </a:lnTo>
                      <a:lnTo>
                        <a:pt x="766" y="208"/>
                      </a:lnTo>
                      <a:lnTo>
                        <a:pt x="768" y="198"/>
                      </a:lnTo>
                      <a:lnTo>
                        <a:pt x="764" y="194"/>
                      </a:lnTo>
                      <a:lnTo>
                        <a:pt x="762" y="202"/>
                      </a:lnTo>
                      <a:lnTo>
                        <a:pt x="760" y="214"/>
                      </a:lnTo>
                      <a:lnTo>
                        <a:pt x="754" y="212"/>
                      </a:lnTo>
                      <a:lnTo>
                        <a:pt x="750" y="214"/>
                      </a:lnTo>
                      <a:lnTo>
                        <a:pt x="758" y="222"/>
                      </a:lnTo>
                      <a:lnTo>
                        <a:pt x="764" y="228"/>
                      </a:lnTo>
                      <a:lnTo>
                        <a:pt x="762" y="234"/>
                      </a:lnTo>
                      <a:lnTo>
                        <a:pt x="764" y="244"/>
                      </a:lnTo>
                      <a:lnTo>
                        <a:pt x="770" y="246"/>
                      </a:lnTo>
                      <a:lnTo>
                        <a:pt x="774" y="256"/>
                      </a:lnTo>
                      <a:lnTo>
                        <a:pt x="770" y="264"/>
                      </a:lnTo>
                      <a:lnTo>
                        <a:pt x="762" y="270"/>
                      </a:lnTo>
                      <a:lnTo>
                        <a:pt x="762" y="278"/>
                      </a:lnTo>
                      <a:lnTo>
                        <a:pt x="752" y="280"/>
                      </a:lnTo>
                      <a:lnTo>
                        <a:pt x="738" y="292"/>
                      </a:lnTo>
                      <a:lnTo>
                        <a:pt x="734" y="296"/>
                      </a:lnTo>
                      <a:lnTo>
                        <a:pt x="724" y="298"/>
                      </a:lnTo>
                      <a:lnTo>
                        <a:pt x="714" y="314"/>
                      </a:lnTo>
                      <a:lnTo>
                        <a:pt x="702" y="318"/>
                      </a:lnTo>
                      <a:lnTo>
                        <a:pt x="696" y="326"/>
                      </a:lnTo>
                      <a:lnTo>
                        <a:pt x="686" y="338"/>
                      </a:lnTo>
                      <a:lnTo>
                        <a:pt x="682" y="350"/>
                      </a:lnTo>
                      <a:lnTo>
                        <a:pt x="686" y="364"/>
                      </a:lnTo>
                      <a:lnTo>
                        <a:pt x="692" y="378"/>
                      </a:lnTo>
                      <a:lnTo>
                        <a:pt x="696" y="392"/>
                      </a:lnTo>
                      <a:lnTo>
                        <a:pt x="702" y="406"/>
                      </a:lnTo>
                      <a:lnTo>
                        <a:pt x="704" y="424"/>
                      </a:lnTo>
                      <a:lnTo>
                        <a:pt x="704" y="440"/>
                      </a:lnTo>
                      <a:lnTo>
                        <a:pt x="702" y="448"/>
                      </a:lnTo>
                      <a:lnTo>
                        <a:pt x="694" y="448"/>
                      </a:lnTo>
                      <a:lnTo>
                        <a:pt x="686" y="440"/>
                      </a:lnTo>
                      <a:lnTo>
                        <a:pt x="680" y="428"/>
                      </a:lnTo>
                      <a:lnTo>
                        <a:pt x="672" y="422"/>
                      </a:lnTo>
                      <a:lnTo>
                        <a:pt x="664" y="416"/>
                      </a:lnTo>
                      <a:lnTo>
                        <a:pt x="662" y="404"/>
                      </a:lnTo>
                      <a:lnTo>
                        <a:pt x="662" y="392"/>
                      </a:lnTo>
                      <a:lnTo>
                        <a:pt x="664" y="382"/>
                      </a:lnTo>
                      <a:lnTo>
                        <a:pt x="656" y="374"/>
                      </a:lnTo>
                      <a:lnTo>
                        <a:pt x="650" y="366"/>
                      </a:lnTo>
                      <a:lnTo>
                        <a:pt x="640" y="362"/>
                      </a:lnTo>
                      <a:lnTo>
                        <a:pt x="634" y="364"/>
                      </a:lnTo>
                      <a:lnTo>
                        <a:pt x="626" y="372"/>
                      </a:lnTo>
                      <a:lnTo>
                        <a:pt x="618" y="362"/>
                      </a:lnTo>
                      <a:lnTo>
                        <a:pt x="606" y="360"/>
                      </a:lnTo>
                      <a:lnTo>
                        <a:pt x="592" y="358"/>
                      </a:lnTo>
                      <a:lnTo>
                        <a:pt x="582" y="354"/>
                      </a:lnTo>
                      <a:lnTo>
                        <a:pt x="566" y="354"/>
                      </a:lnTo>
                      <a:lnTo>
                        <a:pt x="552" y="356"/>
                      </a:lnTo>
                      <a:lnTo>
                        <a:pt x="542" y="358"/>
                      </a:lnTo>
                      <a:lnTo>
                        <a:pt x="548" y="364"/>
                      </a:lnTo>
                      <a:lnTo>
                        <a:pt x="554" y="368"/>
                      </a:lnTo>
                      <a:lnTo>
                        <a:pt x="560" y="374"/>
                      </a:lnTo>
                      <a:lnTo>
                        <a:pt x="552" y="376"/>
                      </a:lnTo>
                      <a:lnTo>
                        <a:pt x="544" y="376"/>
                      </a:lnTo>
                      <a:lnTo>
                        <a:pt x="534" y="378"/>
                      </a:lnTo>
                      <a:lnTo>
                        <a:pt x="526" y="372"/>
                      </a:lnTo>
                      <a:lnTo>
                        <a:pt x="516" y="368"/>
                      </a:lnTo>
                      <a:lnTo>
                        <a:pt x="512" y="370"/>
                      </a:lnTo>
                      <a:lnTo>
                        <a:pt x="508" y="372"/>
                      </a:lnTo>
                      <a:lnTo>
                        <a:pt x="498" y="366"/>
                      </a:lnTo>
                      <a:lnTo>
                        <a:pt x="488" y="366"/>
                      </a:lnTo>
                      <a:lnTo>
                        <a:pt x="484" y="372"/>
                      </a:lnTo>
                      <a:lnTo>
                        <a:pt x="476" y="374"/>
                      </a:lnTo>
                      <a:lnTo>
                        <a:pt x="470" y="370"/>
                      </a:lnTo>
                      <a:lnTo>
                        <a:pt x="466" y="378"/>
                      </a:lnTo>
                      <a:lnTo>
                        <a:pt x="460" y="384"/>
                      </a:lnTo>
                      <a:lnTo>
                        <a:pt x="454" y="388"/>
                      </a:lnTo>
                      <a:lnTo>
                        <a:pt x="442" y="388"/>
                      </a:lnTo>
                      <a:lnTo>
                        <a:pt x="438" y="394"/>
                      </a:lnTo>
                      <a:lnTo>
                        <a:pt x="432" y="400"/>
                      </a:lnTo>
                      <a:lnTo>
                        <a:pt x="428" y="408"/>
                      </a:lnTo>
                      <a:lnTo>
                        <a:pt x="430" y="420"/>
                      </a:lnTo>
                      <a:lnTo>
                        <a:pt x="434" y="432"/>
                      </a:lnTo>
                      <a:lnTo>
                        <a:pt x="422" y="430"/>
                      </a:lnTo>
                      <a:lnTo>
                        <a:pt x="406" y="424"/>
                      </a:lnTo>
                      <a:lnTo>
                        <a:pt x="398" y="412"/>
                      </a:lnTo>
                      <a:lnTo>
                        <a:pt x="390" y="400"/>
                      </a:lnTo>
                      <a:lnTo>
                        <a:pt x="380" y="388"/>
                      </a:lnTo>
                      <a:lnTo>
                        <a:pt x="374" y="374"/>
                      </a:lnTo>
                      <a:lnTo>
                        <a:pt x="360" y="368"/>
                      </a:lnTo>
                      <a:lnTo>
                        <a:pt x="352" y="364"/>
                      </a:lnTo>
                      <a:lnTo>
                        <a:pt x="344" y="368"/>
                      </a:lnTo>
                      <a:lnTo>
                        <a:pt x="342" y="378"/>
                      </a:lnTo>
                      <a:lnTo>
                        <a:pt x="330" y="380"/>
                      </a:lnTo>
                      <a:lnTo>
                        <a:pt x="314" y="370"/>
                      </a:lnTo>
                      <a:lnTo>
                        <a:pt x="312" y="354"/>
                      </a:lnTo>
                      <a:lnTo>
                        <a:pt x="302" y="346"/>
                      </a:lnTo>
                      <a:lnTo>
                        <a:pt x="282" y="330"/>
                      </a:lnTo>
                      <a:lnTo>
                        <a:pt x="262" y="334"/>
                      </a:lnTo>
                      <a:lnTo>
                        <a:pt x="254" y="340"/>
                      </a:lnTo>
                      <a:lnTo>
                        <a:pt x="208" y="340"/>
                      </a:lnTo>
                      <a:lnTo>
                        <a:pt x="192" y="334"/>
                      </a:lnTo>
                      <a:lnTo>
                        <a:pt x="166" y="322"/>
                      </a:lnTo>
                      <a:lnTo>
                        <a:pt x="148" y="316"/>
                      </a:lnTo>
                      <a:lnTo>
                        <a:pt x="116" y="318"/>
                      </a:lnTo>
                      <a:lnTo>
                        <a:pt x="112" y="306"/>
                      </a:lnTo>
                      <a:lnTo>
                        <a:pt x="104" y="298"/>
                      </a:lnTo>
                      <a:lnTo>
                        <a:pt x="98" y="294"/>
                      </a:lnTo>
                      <a:lnTo>
                        <a:pt x="84" y="290"/>
                      </a:lnTo>
                      <a:lnTo>
                        <a:pt x="74" y="282"/>
                      </a:lnTo>
                      <a:lnTo>
                        <a:pt x="60" y="286"/>
                      </a:lnTo>
                      <a:lnTo>
                        <a:pt x="58" y="272"/>
                      </a:lnTo>
                      <a:lnTo>
                        <a:pt x="48" y="258"/>
                      </a:lnTo>
                      <a:lnTo>
                        <a:pt x="38" y="248"/>
                      </a:lnTo>
                      <a:lnTo>
                        <a:pt x="42" y="242"/>
                      </a:lnTo>
                      <a:lnTo>
                        <a:pt x="36" y="238"/>
                      </a:lnTo>
                      <a:lnTo>
                        <a:pt x="32" y="228"/>
                      </a:lnTo>
                      <a:lnTo>
                        <a:pt x="38" y="218"/>
                      </a:lnTo>
                      <a:lnTo>
                        <a:pt x="26" y="218"/>
                      </a:lnTo>
                      <a:lnTo>
                        <a:pt x="18" y="210"/>
                      </a:lnTo>
                      <a:lnTo>
                        <a:pt x="10" y="198"/>
                      </a:lnTo>
                      <a:lnTo>
                        <a:pt x="10" y="186"/>
                      </a:lnTo>
                      <a:lnTo>
                        <a:pt x="2" y="178"/>
                      </a:lnTo>
                      <a:lnTo>
                        <a:pt x="2" y="170"/>
                      </a:lnTo>
                      <a:lnTo>
                        <a:pt x="6" y="148"/>
                      </a:lnTo>
                      <a:lnTo>
                        <a:pt x="2" y="122"/>
                      </a:lnTo>
                      <a:lnTo>
                        <a:pt x="6" y="112"/>
                      </a:lnTo>
                      <a:lnTo>
                        <a:pt x="10" y="64"/>
                      </a:lnTo>
                      <a:lnTo>
                        <a:pt x="16" y="64"/>
                      </a:lnTo>
                      <a:lnTo>
                        <a:pt x="10" y="54"/>
                      </a:lnTo>
                      <a:lnTo>
                        <a:pt x="6" y="48"/>
                      </a:lnTo>
                      <a:lnTo>
                        <a:pt x="8" y="42"/>
                      </a:lnTo>
                      <a:lnTo>
                        <a:pt x="4" y="38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grpSp>
              <p:nvGrpSpPr>
                <p:cNvPr id="7" name="Group 52"/>
                <p:cNvGrpSpPr>
                  <a:grpSpLocks/>
                </p:cNvGrpSpPr>
                <p:nvPr/>
              </p:nvGrpSpPr>
              <p:grpSpPr bwMode="auto">
                <a:xfrm>
                  <a:off x="269875" y="3509963"/>
                  <a:ext cx="120650" cy="85725"/>
                  <a:chOff x="170" y="2211"/>
                  <a:chExt cx="76" cy="54"/>
                </a:xfrm>
                <a:grpFill/>
              </p:grpSpPr>
              <p:sp>
                <p:nvSpPr>
                  <p:cNvPr id="272" name="Freeform 53"/>
                  <p:cNvSpPr>
                    <a:spLocks/>
                  </p:cNvSpPr>
                  <p:nvPr/>
                </p:nvSpPr>
                <p:spPr bwMode="auto">
                  <a:xfrm>
                    <a:off x="214" y="2231"/>
                    <a:ext cx="12" cy="10"/>
                  </a:xfrm>
                  <a:custGeom>
                    <a:avLst/>
                    <a:gdLst/>
                    <a:ahLst/>
                    <a:cxnLst>
                      <a:cxn ang="0">
                        <a:pos x="12" y="6"/>
                      </a:cxn>
                      <a:cxn ang="0">
                        <a:pos x="10" y="2"/>
                      </a:cxn>
                      <a:cxn ang="0">
                        <a:pos x="4" y="0"/>
                      </a:cxn>
                      <a:cxn ang="0">
                        <a:pos x="0" y="4"/>
                      </a:cxn>
                      <a:cxn ang="0">
                        <a:pos x="4" y="6"/>
                      </a:cxn>
                      <a:cxn ang="0">
                        <a:pos x="10" y="10"/>
                      </a:cxn>
                      <a:cxn ang="0">
                        <a:pos x="12" y="6"/>
                      </a:cxn>
                    </a:cxnLst>
                    <a:rect l="0" t="0" r="r" b="b"/>
                    <a:pathLst>
                      <a:path w="12" h="10">
                        <a:moveTo>
                          <a:pt x="12" y="6"/>
                        </a:moveTo>
                        <a:lnTo>
                          <a:pt x="10" y="2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4" y="6"/>
                        </a:lnTo>
                        <a:lnTo>
                          <a:pt x="10" y="10"/>
                        </a:lnTo>
                        <a:lnTo>
                          <a:pt x="12" y="6"/>
                        </a:lnTo>
                        <a:close/>
                      </a:path>
                    </a:pathLst>
                  </a:custGeom>
                  <a:grpFill/>
                  <a:ln w="63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  <p:sp>
                <p:nvSpPr>
                  <p:cNvPr id="273" name="Freeform 54"/>
                  <p:cNvSpPr>
                    <a:spLocks/>
                  </p:cNvSpPr>
                  <p:nvPr/>
                </p:nvSpPr>
                <p:spPr bwMode="auto">
                  <a:xfrm>
                    <a:off x="230" y="2245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16" y="14"/>
                      </a:cxn>
                      <a:cxn ang="0">
                        <a:pos x="8" y="16"/>
                      </a:cxn>
                      <a:cxn ang="0">
                        <a:pos x="4" y="20"/>
                      </a:cxn>
                      <a:cxn ang="0">
                        <a:pos x="0" y="12"/>
                      </a:cxn>
                      <a:cxn ang="0">
                        <a:pos x="0" y="6"/>
                      </a:cxn>
                      <a:cxn ang="0">
                        <a:pos x="4" y="0"/>
                      </a:cxn>
                      <a:cxn ang="0">
                        <a:pos x="8" y="2"/>
                      </a:cxn>
                      <a:cxn ang="0">
                        <a:pos x="14" y="6"/>
                      </a:cxn>
                      <a:cxn ang="0">
                        <a:pos x="16" y="14"/>
                      </a:cxn>
                    </a:cxnLst>
                    <a:rect l="0" t="0" r="r" b="b"/>
                    <a:pathLst>
                      <a:path w="16" h="20">
                        <a:moveTo>
                          <a:pt x="16" y="14"/>
                        </a:moveTo>
                        <a:lnTo>
                          <a:pt x="8" y="16"/>
                        </a:lnTo>
                        <a:lnTo>
                          <a:pt x="4" y="20"/>
                        </a:lnTo>
                        <a:lnTo>
                          <a:pt x="0" y="12"/>
                        </a:lnTo>
                        <a:lnTo>
                          <a:pt x="0" y="6"/>
                        </a:lnTo>
                        <a:lnTo>
                          <a:pt x="4" y="0"/>
                        </a:lnTo>
                        <a:lnTo>
                          <a:pt x="8" y="2"/>
                        </a:lnTo>
                        <a:lnTo>
                          <a:pt x="14" y="6"/>
                        </a:lnTo>
                        <a:lnTo>
                          <a:pt x="16" y="14"/>
                        </a:lnTo>
                        <a:close/>
                      </a:path>
                    </a:pathLst>
                  </a:custGeom>
                  <a:grpFill/>
                  <a:ln w="63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  <p:sp>
                <p:nvSpPr>
                  <p:cNvPr id="274" name="Freeform 55"/>
                  <p:cNvSpPr>
                    <a:spLocks/>
                  </p:cNvSpPr>
                  <p:nvPr/>
                </p:nvSpPr>
                <p:spPr bwMode="auto">
                  <a:xfrm>
                    <a:off x="194" y="2219"/>
                    <a:ext cx="6" cy="8"/>
                  </a:xfrm>
                  <a:custGeom>
                    <a:avLst/>
                    <a:gdLst/>
                    <a:ahLst/>
                    <a:cxnLst>
                      <a:cxn ang="0">
                        <a:pos x="6" y="6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0" y="4"/>
                      </a:cxn>
                      <a:cxn ang="0">
                        <a:pos x="2" y="8"/>
                      </a:cxn>
                      <a:cxn ang="0">
                        <a:pos x="6" y="6"/>
                      </a:cxn>
                    </a:cxnLst>
                    <a:rect l="0" t="0" r="r" b="b"/>
                    <a:pathLst>
                      <a:path w="6" h="8">
                        <a:moveTo>
                          <a:pt x="6" y="6"/>
                        </a:move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2" y="8"/>
                        </a:lnTo>
                        <a:lnTo>
                          <a:pt x="6" y="6"/>
                        </a:lnTo>
                        <a:close/>
                      </a:path>
                    </a:pathLst>
                  </a:custGeom>
                  <a:grpFill/>
                  <a:ln w="63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  <p:sp>
                <p:nvSpPr>
                  <p:cNvPr id="275" name="Freeform 56"/>
                  <p:cNvSpPr>
                    <a:spLocks/>
                  </p:cNvSpPr>
                  <p:nvPr/>
                </p:nvSpPr>
                <p:spPr bwMode="auto">
                  <a:xfrm>
                    <a:off x="194" y="2219"/>
                    <a:ext cx="6" cy="8"/>
                  </a:xfrm>
                  <a:custGeom>
                    <a:avLst/>
                    <a:gdLst/>
                    <a:ahLst/>
                    <a:cxnLst>
                      <a:cxn ang="0">
                        <a:pos x="6" y="6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0" y="4"/>
                      </a:cxn>
                      <a:cxn ang="0">
                        <a:pos x="2" y="8"/>
                      </a:cxn>
                      <a:cxn ang="0">
                        <a:pos x="6" y="6"/>
                      </a:cxn>
                    </a:cxnLst>
                    <a:rect l="0" t="0" r="r" b="b"/>
                    <a:pathLst>
                      <a:path w="6" h="8">
                        <a:moveTo>
                          <a:pt x="6" y="6"/>
                        </a:move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2" y="8"/>
                        </a:lnTo>
                        <a:lnTo>
                          <a:pt x="6" y="6"/>
                        </a:lnTo>
                        <a:close/>
                      </a:path>
                    </a:pathLst>
                  </a:custGeom>
                  <a:grpFill/>
                  <a:ln w="63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  <p:sp>
                <p:nvSpPr>
                  <p:cNvPr id="276" name="Freeform 57"/>
                  <p:cNvSpPr>
                    <a:spLocks/>
                  </p:cNvSpPr>
                  <p:nvPr/>
                </p:nvSpPr>
                <p:spPr bwMode="auto">
                  <a:xfrm>
                    <a:off x="170" y="2211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2" y="4"/>
                      </a:cxn>
                      <a:cxn ang="0">
                        <a:pos x="6" y="4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6" h="4">
                        <a:moveTo>
                          <a:pt x="4" y="0"/>
                        </a:moveTo>
                        <a:lnTo>
                          <a:pt x="0" y="0"/>
                        </a:lnTo>
                        <a:lnTo>
                          <a:pt x="2" y="4"/>
                        </a:lnTo>
                        <a:lnTo>
                          <a:pt x="6" y="4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grpFill/>
                  <a:ln w="63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  <p:sp>
                <p:nvSpPr>
                  <p:cNvPr id="277" name="Freeform 58"/>
                  <p:cNvSpPr>
                    <a:spLocks/>
                  </p:cNvSpPr>
                  <p:nvPr/>
                </p:nvSpPr>
                <p:spPr bwMode="auto">
                  <a:xfrm>
                    <a:off x="170" y="2211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2" y="4"/>
                      </a:cxn>
                      <a:cxn ang="0">
                        <a:pos x="6" y="4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6" h="4">
                        <a:moveTo>
                          <a:pt x="4" y="0"/>
                        </a:moveTo>
                        <a:lnTo>
                          <a:pt x="0" y="0"/>
                        </a:lnTo>
                        <a:lnTo>
                          <a:pt x="2" y="4"/>
                        </a:lnTo>
                        <a:lnTo>
                          <a:pt x="6" y="4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grpFill/>
                  <a:ln w="635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>
                      <a:latin typeface="+mn-lt"/>
                      <a:ea typeface="ＭＳ Ｐゴシック" charset="-128"/>
                    </a:endParaRPr>
                  </a:p>
                </p:txBody>
              </p:sp>
            </p:grpSp>
            <p:sp>
              <p:nvSpPr>
                <p:cNvPr id="54" name="Freeform 60"/>
                <p:cNvSpPr>
                  <a:spLocks/>
                </p:cNvSpPr>
                <p:nvPr/>
              </p:nvSpPr>
              <p:spPr bwMode="auto">
                <a:xfrm>
                  <a:off x="1965325" y="3624263"/>
                  <a:ext cx="92075" cy="101600"/>
                </a:xfrm>
                <a:custGeom>
                  <a:avLst/>
                  <a:gdLst/>
                  <a:ahLst/>
                  <a:cxnLst>
                    <a:cxn ang="0">
                      <a:pos x="34" y="64"/>
                    </a:cxn>
                    <a:cxn ang="0">
                      <a:pos x="42" y="56"/>
                    </a:cxn>
                    <a:cxn ang="0">
                      <a:pos x="48" y="50"/>
                    </a:cxn>
                    <a:cxn ang="0">
                      <a:pos x="52" y="46"/>
                    </a:cxn>
                    <a:cxn ang="0">
                      <a:pos x="58" y="38"/>
                    </a:cxn>
                    <a:cxn ang="0">
                      <a:pos x="54" y="34"/>
                    </a:cxn>
                    <a:cxn ang="0">
                      <a:pos x="48" y="34"/>
                    </a:cxn>
                    <a:cxn ang="0">
                      <a:pos x="48" y="0"/>
                    </a:cxn>
                    <a:cxn ang="0">
                      <a:pos x="18" y="2"/>
                    </a:cxn>
                    <a:cxn ang="0">
                      <a:pos x="16" y="6"/>
                    </a:cxn>
                    <a:cxn ang="0">
                      <a:pos x="18" y="14"/>
                    </a:cxn>
                    <a:cxn ang="0">
                      <a:pos x="26" y="20"/>
                    </a:cxn>
                    <a:cxn ang="0">
                      <a:pos x="30" y="26"/>
                    </a:cxn>
                    <a:cxn ang="0">
                      <a:pos x="26" y="28"/>
                    </a:cxn>
                    <a:cxn ang="0">
                      <a:pos x="14" y="30"/>
                    </a:cxn>
                    <a:cxn ang="0">
                      <a:pos x="10" y="28"/>
                    </a:cxn>
                    <a:cxn ang="0">
                      <a:pos x="4" y="36"/>
                    </a:cxn>
                    <a:cxn ang="0">
                      <a:pos x="2" y="42"/>
                    </a:cxn>
                    <a:cxn ang="0">
                      <a:pos x="0" y="54"/>
                    </a:cxn>
                    <a:cxn ang="0">
                      <a:pos x="6" y="58"/>
                    </a:cxn>
                    <a:cxn ang="0">
                      <a:pos x="12" y="62"/>
                    </a:cxn>
                    <a:cxn ang="0">
                      <a:pos x="22" y="64"/>
                    </a:cxn>
                    <a:cxn ang="0">
                      <a:pos x="34" y="64"/>
                    </a:cxn>
                  </a:cxnLst>
                  <a:rect l="0" t="0" r="r" b="b"/>
                  <a:pathLst>
                    <a:path w="58" h="64">
                      <a:moveTo>
                        <a:pt x="34" y="64"/>
                      </a:moveTo>
                      <a:lnTo>
                        <a:pt x="42" y="56"/>
                      </a:lnTo>
                      <a:lnTo>
                        <a:pt x="48" y="50"/>
                      </a:lnTo>
                      <a:lnTo>
                        <a:pt x="52" y="46"/>
                      </a:lnTo>
                      <a:lnTo>
                        <a:pt x="58" y="38"/>
                      </a:lnTo>
                      <a:lnTo>
                        <a:pt x="54" y="34"/>
                      </a:lnTo>
                      <a:lnTo>
                        <a:pt x="48" y="34"/>
                      </a:lnTo>
                      <a:lnTo>
                        <a:pt x="48" y="0"/>
                      </a:lnTo>
                      <a:lnTo>
                        <a:pt x="18" y="2"/>
                      </a:lnTo>
                      <a:lnTo>
                        <a:pt x="16" y="6"/>
                      </a:lnTo>
                      <a:lnTo>
                        <a:pt x="18" y="14"/>
                      </a:lnTo>
                      <a:lnTo>
                        <a:pt x="26" y="20"/>
                      </a:lnTo>
                      <a:lnTo>
                        <a:pt x="30" y="26"/>
                      </a:lnTo>
                      <a:lnTo>
                        <a:pt x="26" y="28"/>
                      </a:lnTo>
                      <a:lnTo>
                        <a:pt x="14" y="30"/>
                      </a:lnTo>
                      <a:lnTo>
                        <a:pt x="10" y="28"/>
                      </a:lnTo>
                      <a:lnTo>
                        <a:pt x="4" y="36"/>
                      </a:lnTo>
                      <a:lnTo>
                        <a:pt x="2" y="42"/>
                      </a:lnTo>
                      <a:lnTo>
                        <a:pt x="0" y="54"/>
                      </a:lnTo>
                      <a:lnTo>
                        <a:pt x="6" y="58"/>
                      </a:lnTo>
                      <a:lnTo>
                        <a:pt x="12" y="62"/>
                      </a:lnTo>
                      <a:lnTo>
                        <a:pt x="22" y="64"/>
                      </a:lnTo>
                      <a:lnTo>
                        <a:pt x="34" y="64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55" name="Freeform 61"/>
                <p:cNvSpPr>
                  <a:spLocks/>
                </p:cNvSpPr>
                <p:nvPr/>
              </p:nvSpPr>
              <p:spPr bwMode="auto">
                <a:xfrm>
                  <a:off x="2041525" y="3608388"/>
                  <a:ext cx="19050" cy="698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12" y="6"/>
                    </a:cxn>
                    <a:cxn ang="0">
                      <a:pos x="10" y="12"/>
                    </a:cxn>
                    <a:cxn ang="0">
                      <a:pos x="10" y="26"/>
                    </a:cxn>
                    <a:cxn ang="0">
                      <a:pos x="10" y="34"/>
                    </a:cxn>
                    <a:cxn ang="0">
                      <a:pos x="6" y="38"/>
                    </a:cxn>
                    <a:cxn ang="0">
                      <a:pos x="0" y="44"/>
                    </a:cxn>
                    <a:cxn ang="0">
                      <a:pos x="0" y="10"/>
                    </a:cxn>
                    <a:cxn ang="0">
                      <a:pos x="6" y="4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2" h="44">
                      <a:moveTo>
                        <a:pt x="10" y="0"/>
                      </a:moveTo>
                      <a:lnTo>
                        <a:pt x="12" y="6"/>
                      </a:lnTo>
                      <a:lnTo>
                        <a:pt x="10" y="12"/>
                      </a:lnTo>
                      <a:lnTo>
                        <a:pt x="10" y="26"/>
                      </a:lnTo>
                      <a:lnTo>
                        <a:pt x="10" y="34"/>
                      </a:lnTo>
                      <a:lnTo>
                        <a:pt x="6" y="38"/>
                      </a:lnTo>
                      <a:lnTo>
                        <a:pt x="0" y="44"/>
                      </a:lnTo>
                      <a:lnTo>
                        <a:pt x="0" y="10"/>
                      </a:lnTo>
                      <a:lnTo>
                        <a:pt x="6" y="4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56" name="Freeform 62"/>
                <p:cNvSpPr>
                  <a:spLocks/>
                </p:cNvSpPr>
                <p:nvPr/>
              </p:nvSpPr>
              <p:spPr bwMode="auto">
                <a:xfrm>
                  <a:off x="2019300" y="3709988"/>
                  <a:ext cx="53975" cy="34925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2" y="0"/>
                    </a:cxn>
                    <a:cxn ang="0">
                      <a:pos x="18" y="4"/>
                    </a:cxn>
                    <a:cxn ang="0">
                      <a:pos x="24" y="8"/>
                    </a:cxn>
                    <a:cxn ang="0">
                      <a:pos x="32" y="10"/>
                    </a:cxn>
                    <a:cxn ang="0">
                      <a:pos x="34" y="14"/>
                    </a:cxn>
                    <a:cxn ang="0">
                      <a:pos x="30" y="20"/>
                    </a:cxn>
                    <a:cxn ang="0">
                      <a:pos x="26" y="22"/>
                    </a:cxn>
                    <a:cxn ang="0">
                      <a:pos x="16" y="18"/>
                    </a:cxn>
                    <a:cxn ang="0">
                      <a:pos x="8" y="14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4" h="22">
                      <a:moveTo>
                        <a:pt x="0" y="10"/>
                      </a:moveTo>
                      <a:lnTo>
                        <a:pt x="12" y="0"/>
                      </a:lnTo>
                      <a:lnTo>
                        <a:pt x="18" y="4"/>
                      </a:lnTo>
                      <a:lnTo>
                        <a:pt x="24" y="8"/>
                      </a:lnTo>
                      <a:lnTo>
                        <a:pt x="32" y="10"/>
                      </a:lnTo>
                      <a:lnTo>
                        <a:pt x="34" y="14"/>
                      </a:lnTo>
                      <a:lnTo>
                        <a:pt x="30" y="20"/>
                      </a:lnTo>
                      <a:lnTo>
                        <a:pt x="26" y="22"/>
                      </a:lnTo>
                      <a:lnTo>
                        <a:pt x="16" y="18"/>
                      </a:lnTo>
                      <a:lnTo>
                        <a:pt x="8" y="14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57" name="Freeform 63"/>
                <p:cNvSpPr>
                  <a:spLocks/>
                </p:cNvSpPr>
                <p:nvPr/>
              </p:nvSpPr>
              <p:spPr bwMode="auto">
                <a:xfrm>
                  <a:off x="2038350" y="3675063"/>
                  <a:ext cx="152400" cy="76200"/>
                </a:xfrm>
                <a:custGeom>
                  <a:avLst/>
                  <a:gdLst/>
                  <a:ahLst/>
                  <a:cxnLst>
                    <a:cxn ang="0">
                      <a:pos x="12" y="6"/>
                    </a:cxn>
                    <a:cxn ang="0">
                      <a:pos x="26" y="2"/>
                    </a:cxn>
                    <a:cxn ang="0">
                      <a:pos x="34" y="2"/>
                    </a:cxn>
                    <a:cxn ang="0">
                      <a:pos x="42" y="4"/>
                    </a:cxn>
                    <a:cxn ang="0">
                      <a:pos x="52" y="2"/>
                    </a:cxn>
                    <a:cxn ang="0">
                      <a:pos x="64" y="0"/>
                    </a:cxn>
                    <a:cxn ang="0">
                      <a:pos x="74" y="0"/>
                    </a:cxn>
                    <a:cxn ang="0">
                      <a:pos x="80" y="0"/>
                    </a:cxn>
                    <a:cxn ang="0">
                      <a:pos x="84" y="4"/>
                    </a:cxn>
                    <a:cxn ang="0">
                      <a:pos x="96" y="12"/>
                    </a:cxn>
                    <a:cxn ang="0">
                      <a:pos x="94" y="16"/>
                    </a:cxn>
                    <a:cxn ang="0">
                      <a:pos x="88" y="18"/>
                    </a:cxn>
                    <a:cxn ang="0">
                      <a:pos x="80" y="18"/>
                    </a:cxn>
                    <a:cxn ang="0">
                      <a:pos x="70" y="18"/>
                    </a:cxn>
                    <a:cxn ang="0">
                      <a:pos x="64" y="22"/>
                    </a:cxn>
                    <a:cxn ang="0">
                      <a:pos x="56" y="30"/>
                    </a:cxn>
                    <a:cxn ang="0">
                      <a:pos x="48" y="32"/>
                    </a:cxn>
                    <a:cxn ang="0">
                      <a:pos x="42" y="34"/>
                    </a:cxn>
                    <a:cxn ang="0">
                      <a:pos x="40" y="42"/>
                    </a:cxn>
                    <a:cxn ang="0">
                      <a:pos x="36" y="46"/>
                    </a:cxn>
                    <a:cxn ang="0">
                      <a:pos x="30" y="48"/>
                    </a:cxn>
                    <a:cxn ang="0">
                      <a:pos x="30" y="42"/>
                    </a:cxn>
                    <a:cxn ang="0">
                      <a:pos x="28" y="36"/>
                    </a:cxn>
                    <a:cxn ang="0">
                      <a:pos x="22" y="36"/>
                    </a:cxn>
                    <a:cxn ang="0">
                      <a:pos x="20" y="32"/>
                    </a:cxn>
                    <a:cxn ang="0">
                      <a:pos x="6" y="26"/>
                    </a:cxn>
                    <a:cxn ang="0">
                      <a:pos x="0" y="22"/>
                    </a:cxn>
                    <a:cxn ang="0">
                      <a:pos x="12" y="6"/>
                    </a:cxn>
                  </a:cxnLst>
                  <a:rect l="0" t="0" r="r" b="b"/>
                  <a:pathLst>
                    <a:path w="96" h="48">
                      <a:moveTo>
                        <a:pt x="12" y="6"/>
                      </a:moveTo>
                      <a:lnTo>
                        <a:pt x="26" y="2"/>
                      </a:lnTo>
                      <a:lnTo>
                        <a:pt x="34" y="2"/>
                      </a:lnTo>
                      <a:lnTo>
                        <a:pt x="42" y="4"/>
                      </a:lnTo>
                      <a:lnTo>
                        <a:pt x="52" y="2"/>
                      </a:lnTo>
                      <a:lnTo>
                        <a:pt x="64" y="0"/>
                      </a:lnTo>
                      <a:lnTo>
                        <a:pt x="74" y="0"/>
                      </a:lnTo>
                      <a:lnTo>
                        <a:pt x="80" y="0"/>
                      </a:lnTo>
                      <a:lnTo>
                        <a:pt x="84" y="4"/>
                      </a:lnTo>
                      <a:lnTo>
                        <a:pt x="96" y="12"/>
                      </a:lnTo>
                      <a:lnTo>
                        <a:pt x="94" y="16"/>
                      </a:lnTo>
                      <a:lnTo>
                        <a:pt x="88" y="18"/>
                      </a:lnTo>
                      <a:lnTo>
                        <a:pt x="80" y="18"/>
                      </a:lnTo>
                      <a:lnTo>
                        <a:pt x="70" y="18"/>
                      </a:lnTo>
                      <a:lnTo>
                        <a:pt x="64" y="22"/>
                      </a:lnTo>
                      <a:lnTo>
                        <a:pt x="56" y="30"/>
                      </a:lnTo>
                      <a:lnTo>
                        <a:pt x="48" y="32"/>
                      </a:lnTo>
                      <a:lnTo>
                        <a:pt x="42" y="34"/>
                      </a:lnTo>
                      <a:lnTo>
                        <a:pt x="40" y="42"/>
                      </a:lnTo>
                      <a:lnTo>
                        <a:pt x="36" y="46"/>
                      </a:lnTo>
                      <a:lnTo>
                        <a:pt x="30" y="48"/>
                      </a:lnTo>
                      <a:lnTo>
                        <a:pt x="30" y="42"/>
                      </a:lnTo>
                      <a:lnTo>
                        <a:pt x="28" y="36"/>
                      </a:lnTo>
                      <a:lnTo>
                        <a:pt x="22" y="36"/>
                      </a:lnTo>
                      <a:lnTo>
                        <a:pt x="20" y="32"/>
                      </a:lnTo>
                      <a:lnTo>
                        <a:pt x="6" y="26"/>
                      </a:lnTo>
                      <a:lnTo>
                        <a:pt x="0" y="2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58" name="Freeform 64"/>
                <p:cNvSpPr>
                  <a:spLocks/>
                </p:cNvSpPr>
                <p:nvPr/>
              </p:nvSpPr>
              <p:spPr bwMode="auto">
                <a:xfrm>
                  <a:off x="2085975" y="3700463"/>
                  <a:ext cx="101600" cy="104775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44" y="62"/>
                    </a:cxn>
                    <a:cxn ang="0">
                      <a:pos x="26" y="60"/>
                    </a:cxn>
                    <a:cxn ang="0">
                      <a:pos x="14" y="50"/>
                    </a:cxn>
                    <a:cxn ang="0">
                      <a:pos x="6" y="42"/>
                    </a:cxn>
                    <a:cxn ang="0">
                      <a:pos x="0" y="32"/>
                    </a:cxn>
                    <a:cxn ang="0">
                      <a:pos x="10" y="26"/>
                    </a:cxn>
                    <a:cxn ang="0">
                      <a:pos x="12" y="18"/>
                    </a:cxn>
                    <a:cxn ang="0">
                      <a:pos x="26" y="14"/>
                    </a:cxn>
                    <a:cxn ang="0">
                      <a:pos x="34" y="6"/>
                    </a:cxn>
                    <a:cxn ang="0">
                      <a:pos x="40" y="2"/>
                    </a:cxn>
                    <a:cxn ang="0">
                      <a:pos x="50" y="2"/>
                    </a:cxn>
                    <a:cxn ang="0">
                      <a:pos x="58" y="2"/>
                    </a:cxn>
                    <a:cxn ang="0">
                      <a:pos x="64" y="0"/>
                    </a:cxn>
                    <a:cxn ang="0">
                      <a:pos x="64" y="6"/>
                    </a:cxn>
                    <a:cxn ang="0">
                      <a:pos x="62" y="18"/>
                    </a:cxn>
                    <a:cxn ang="0">
                      <a:pos x="58" y="30"/>
                    </a:cxn>
                    <a:cxn ang="0">
                      <a:pos x="56" y="42"/>
                    </a:cxn>
                    <a:cxn ang="0">
                      <a:pos x="56" y="52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64" h="66">
                      <a:moveTo>
                        <a:pt x="54" y="66"/>
                      </a:moveTo>
                      <a:lnTo>
                        <a:pt x="44" y="62"/>
                      </a:lnTo>
                      <a:lnTo>
                        <a:pt x="26" y="60"/>
                      </a:lnTo>
                      <a:lnTo>
                        <a:pt x="14" y="50"/>
                      </a:lnTo>
                      <a:lnTo>
                        <a:pt x="6" y="42"/>
                      </a:lnTo>
                      <a:lnTo>
                        <a:pt x="0" y="32"/>
                      </a:lnTo>
                      <a:lnTo>
                        <a:pt x="10" y="26"/>
                      </a:lnTo>
                      <a:lnTo>
                        <a:pt x="12" y="18"/>
                      </a:lnTo>
                      <a:lnTo>
                        <a:pt x="26" y="14"/>
                      </a:lnTo>
                      <a:lnTo>
                        <a:pt x="34" y="6"/>
                      </a:lnTo>
                      <a:lnTo>
                        <a:pt x="40" y="2"/>
                      </a:lnTo>
                      <a:lnTo>
                        <a:pt x="50" y="2"/>
                      </a:lnTo>
                      <a:lnTo>
                        <a:pt x="58" y="2"/>
                      </a:lnTo>
                      <a:lnTo>
                        <a:pt x="64" y="0"/>
                      </a:lnTo>
                      <a:lnTo>
                        <a:pt x="64" y="6"/>
                      </a:lnTo>
                      <a:lnTo>
                        <a:pt x="62" y="18"/>
                      </a:lnTo>
                      <a:lnTo>
                        <a:pt x="58" y="30"/>
                      </a:lnTo>
                      <a:lnTo>
                        <a:pt x="56" y="42"/>
                      </a:lnTo>
                      <a:lnTo>
                        <a:pt x="56" y="52"/>
                      </a:lnTo>
                      <a:lnTo>
                        <a:pt x="54" y="6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59" name="Freeform 65"/>
                <p:cNvSpPr>
                  <a:spLocks/>
                </p:cNvSpPr>
                <p:nvPr/>
              </p:nvSpPr>
              <p:spPr bwMode="auto">
                <a:xfrm>
                  <a:off x="2124075" y="3795713"/>
                  <a:ext cx="79375" cy="69850"/>
                </a:xfrm>
                <a:custGeom>
                  <a:avLst/>
                  <a:gdLst/>
                  <a:ahLst/>
                  <a:cxnLst>
                    <a:cxn ang="0">
                      <a:pos x="18" y="20"/>
                    </a:cxn>
                    <a:cxn ang="0">
                      <a:pos x="12" y="16"/>
                    </a:cxn>
                    <a:cxn ang="0">
                      <a:pos x="10" y="22"/>
                    </a:cxn>
                    <a:cxn ang="0">
                      <a:pos x="8" y="24"/>
                    </a:cxn>
                    <a:cxn ang="0">
                      <a:pos x="2" y="20"/>
                    </a:cxn>
                    <a:cxn ang="0">
                      <a:pos x="0" y="16"/>
                    </a:cxn>
                    <a:cxn ang="0">
                      <a:pos x="0" y="10"/>
                    </a:cxn>
                    <a:cxn ang="0">
                      <a:pos x="2" y="6"/>
                    </a:cxn>
                    <a:cxn ang="0">
                      <a:pos x="2" y="0"/>
                    </a:cxn>
                    <a:cxn ang="0">
                      <a:pos x="18" y="2"/>
                    </a:cxn>
                    <a:cxn ang="0">
                      <a:pos x="30" y="6"/>
                    </a:cxn>
                    <a:cxn ang="0">
                      <a:pos x="34" y="10"/>
                    </a:cxn>
                    <a:cxn ang="0">
                      <a:pos x="42" y="18"/>
                    </a:cxn>
                    <a:cxn ang="0">
                      <a:pos x="48" y="24"/>
                    </a:cxn>
                    <a:cxn ang="0">
                      <a:pos x="50" y="28"/>
                    </a:cxn>
                    <a:cxn ang="0">
                      <a:pos x="46" y="30"/>
                    </a:cxn>
                    <a:cxn ang="0">
                      <a:pos x="44" y="36"/>
                    </a:cxn>
                    <a:cxn ang="0">
                      <a:pos x="42" y="42"/>
                    </a:cxn>
                    <a:cxn ang="0">
                      <a:pos x="38" y="44"/>
                    </a:cxn>
                    <a:cxn ang="0">
                      <a:pos x="34" y="32"/>
                    </a:cxn>
                    <a:cxn ang="0">
                      <a:pos x="28" y="26"/>
                    </a:cxn>
                    <a:cxn ang="0">
                      <a:pos x="24" y="24"/>
                    </a:cxn>
                    <a:cxn ang="0">
                      <a:pos x="18" y="20"/>
                    </a:cxn>
                  </a:cxnLst>
                  <a:rect l="0" t="0" r="r" b="b"/>
                  <a:pathLst>
                    <a:path w="50" h="44">
                      <a:moveTo>
                        <a:pt x="18" y="20"/>
                      </a:moveTo>
                      <a:lnTo>
                        <a:pt x="12" y="16"/>
                      </a:lnTo>
                      <a:lnTo>
                        <a:pt x="10" y="22"/>
                      </a:lnTo>
                      <a:lnTo>
                        <a:pt x="8" y="24"/>
                      </a:lnTo>
                      <a:lnTo>
                        <a:pt x="2" y="20"/>
                      </a:lnTo>
                      <a:lnTo>
                        <a:pt x="0" y="16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2" y="0"/>
                      </a:lnTo>
                      <a:lnTo>
                        <a:pt x="18" y="2"/>
                      </a:lnTo>
                      <a:lnTo>
                        <a:pt x="30" y="6"/>
                      </a:lnTo>
                      <a:lnTo>
                        <a:pt x="34" y="10"/>
                      </a:lnTo>
                      <a:lnTo>
                        <a:pt x="42" y="18"/>
                      </a:lnTo>
                      <a:lnTo>
                        <a:pt x="48" y="24"/>
                      </a:lnTo>
                      <a:lnTo>
                        <a:pt x="50" y="28"/>
                      </a:lnTo>
                      <a:lnTo>
                        <a:pt x="46" y="30"/>
                      </a:lnTo>
                      <a:lnTo>
                        <a:pt x="44" y="36"/>
                      </a:lnTo>
                      <a:lnTo>
                        <a:pt x="42" y="42"/>
                      </a:lnTo>
                      <a:lnTo>
                        <a:pt x="38" y="44"/>
                      </a:lnTo>
                      <a:lnTo>
                        <a:pt x="34" y="32"/>
                      </a:lnTo>
                      <a:lnTo>
                        <a:pt x="28" y="26"/>
                      </a:lnTo>
                      <a:lnTo>
                        <a:pt x="24" y="24"/>
                      </a:lnTo>
                      <a:lnTo>
                        <a:pt x="18" y="2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60" name="Freeform 66"/>
                <p:cNvSpPr>
                  <a:spLocks/>
                </p:cNvSpPr>
                <p:nvPr/>
              </p:nvSpPr>
              <p:spPr bwMode="auto">
                <a:xfrm>
                  <a:off x="2184400" y="3836988"/>
                  <a:ext cx="161925" cy="60325"/>
                </a:xfrm>
                <a:custGeom>
                  <a:avLst/>
                  <a:gdLst/>
                  <a:ahLst/>
                  <a:cxnLst>
                    <a:cxn ang="0">
                      <a:pos x="88" y="34"/>
                    </a:cxn>
                    <a:cxn ang="0">
                      <a:pos x="82" y="32"/>
                    </a:cxn>
                    <a:cxn ang="0">
                      <a:pos x="80" y="28"/>
                    </a:cxn>
                    <a:cxn ang="0">
                      <a:pos x="80" y="22"/>
                    </a:cxn>
                    <a:cxn ang="0">
                      <a:pos x="80" y="16"/>
                    </a:cxn>
                    <a:cxn ang="0">
                      <a:pos x="78" y="12"/>
                    </a:cxn>
                    <a:cxn ang="0">
                      <a:pos x="72" y="10"/>
                    </a:cxn>
                    <a:cxn ang="0">
                      <a:pos x="66" y="10"/>
                    </a:cxn>
                    <a:cxn ang="0">
                      <a:pos x="62" y="12"/>
                    </a:cxn>
                    <a:cxn ang="0">
                      <a:pos x="60" y="16"/>
                    </a:cxn>
                    <a:cxn ang="0">
                      <a:pos x="52" y="18"/>
                    </a:cxn>
                    <a:cxn ang="0">
                      <a:pos x="48" y="22"/>
                    </a:cxn>
                    <a:cxn ang="0">
                      <a:pos x="50" y="26"/>
                    </a:cxn>
                    <a:cxn ang="0">
                      <a:pos x="52" y="30"/>
                    </a:cxn>
                    <a:cxn ang="0">
                      <a:pos x="52" y="36"/>
                    </a:cxn>
                    <a:cxn ang="0">
                      <a:pos x="44" y="38"/>
                    </a:cxn>
                    <a:cxn ang="0">
                      <a:pos x="38" y="32"/>
                    </a:cxn>
                    <a:cxn ang="0">
                      <a:pos x="32" y="26"/>
                    </a:cxn>
                    <a:cxn ang="0">
                      <a:pos x="26" y="22"/>
                    </a:cxn>
                    <a:cxn ang="0">
                      <a:pos x="18" y="20"/>
                    </a:cxn>
                    <a:cxn ang="0">
                      <a:pos x="14" y="18"/>
                    </a:cxn>
                    <a:cxn ang="0">
                      <a:pos x="8" y="20"/>
                    </a:cxn>
                    <a:cxn ang="0">
                      <a:pos x="0" y="18"/>
                    </a:cxn>
                    <a:cxn ang="0">
                      <a:pos x="4" y="14"/>
                    </a:cxn>
                    <a:cxn ang="0">
                      <a:pos x="6" y="8"/>
                    </a:cxn>
                    <a:cxn ang="0">
                      <a:pos x="12" y="2"/>
                    </a:cxn>
                    <a:cxn ang="0">
                      <a:pos x="18" y="4"/>
                    </a:cxn>
                    <a:cxn ang="0">
                      <a:pos x="22" y="8"/>
                    </a:cxn>
                    <a:cxn ang="0">
                      <a:pos x="30" y="12"/>
                    </a:cxn>
                    <a:cxn ang="0">
                      <a:pos x="38" y="12"/>
                    </a:cxn>
                    <a:cxn ang="0">
                      <a:pos x="44" y="10"/>
                    </a:cxn>
                    <a:cxn ang="0">
                      <a:pos x="52" y="6"/>
                    </a:cxn>
                    <a:cxn ang="0">
                      <a:pos x="62" y="2"/>
                    </a:cxn>
                    <a:cxn ang="0">
                      <a:pos x="72" y="0"/>
                    </a:cxn>
                    <a:cxn ang="0">
                      <a:pos x="82" y="2"/>
                    </a:cxn>
                    <a:cxn ang="0">
                      <a:pos x="88" y="6"/>
                    </a:cxn>
                    <a:cxn ang="0">
                      <a:pos x="94" y="10"/>
                    </a:cxn>
                    <a:cxn ang="0">
                      <a:pos x="98" y="16"/>
                    </a:cxn>
                    <a:cxn ang="0">
                      <a:pos x="102" y="20"/>
                    </a:cxn>
                    <a:cxn ang="0">
                      <a:pos x="100" y="26"/>
                    </a:cxn>
                    <a:cxn ang="0">
                      <a:pos x="94" y="30"/>
                    </a:cxn>
                    <a:cxn ang="0">
                      <a:pos x="88" y="34"/>
                    </a:cxn>
                  </a:cxnLst>
                  <a:rect l="0" t="0" r="r" b="b"/>
                  <a:pathLst>
                    <a:path w="102" h="38">
                      <a:moveTo>
                        <a:pt x="88" y="34"/>
                      </a:moveTo>
                      <a:lnTo>
                        <a:pt x="82" y="32"/>
                      </a:lnTo>
                      <a:lnTo>
                        <a:pt x="80" y="28"/>
                      </a:lnTo>
                      <a:lnTo>
                        <a:pt x="80" y="22"/>
                      </a:lnTo>
                      <a:lnTo>
                        <a:pt x="80" y="16"/>
                      </a:lnTo>
                      <a:lnTo>
                        <a:pt x="78" y="12"/>
                      </a:lnTo>
                      <a:lnTo>
                        <a:pt x="72" y="10"/>
                      </a:lnTo>
                      <a:lnTo>
                        <a:pt x="66" y="10"/>
                      </a:lnTo>
                      <a:lnTo>
                        <a:pt x="62" y="12"/>
                      </a:lnTo>
                      <a:lnTo>
                        <a:pt x="60" y="16"/>
                      </a:lnTo>
                      <a:lnTo>
                        <a:pt x="52" y="18"/>
                      </a:lnTo>
                      <a:lnTo>
                        <a:pt x="48" y="22"/>
                      </a:lnTo>
                      <a:lnTo>
                        <a:pt x="50" y="26"/>
                      </a:lnTo>
                      <a:lnTo>
                        <a:pt x="52" y="30"/>
                      </a:lnTo>
                      <a:lnTo>
                        <a:pt x="52" y="36"/>
                      </a:lnTo>
                      <a:lnTo>
                        <a:pt x="44" y="38"/>
                      </a:lnTo>
                      <a:lnTo>
                        <a:pt x="38" y="32"/>
                      </a:lnTo>
                      <a:lnTo>
                        <a:pt x="32" y="26"/>
                      </a:lnTo>
                      <a:lnTo>
                        <a:pt x="26" y="22"/>
                      </a:lnTo>
                      <a:lnTo>
                        <a:pt x="18" y="20"/>
                      </a:lnTo>
                      <a:lnTo>
                        <a:pt x="14" y="18"/>
                      </a:lnTo>
                      <a:lnTo>
                        <a:pt x="8" y="20"/>
                      </a:lnTo>
                      <a:lnTo>
                        <a:pt x="0" y="18"/>
                      </a:lnTo>
                      <a:lnTo>
                        <a:pt x="4" y="14"/>
                      </a:lnTo>
                      <a:lnTo>
                        <a:pt x="6" y="8"/>
                      </a:lnTo>
                      <a:lnTo>
                        <a:pt x="12" y="2"/>
                      </a:lnTo>
                      <a:lnTo>
                        <a:pt x="18" y="4"/>
                      </a:lnTo>
                      <a:lnTo>
                        <a:pt x="22" y="8"/>
                      </a:lnTo>
                      <a:lnTo>
                        <a:pt x="30" y="12"/>
                      </a:lnTo>
                      <a:lnTo>
                        <a:pt x="38" y="12"/>
                      </a:lnTo>
                      <a:lnTo>
                        <a:pt x="44" y="10"/>
                      </a:lnTo>
                      <a:lnTo>
                        <a:pt x="52" y="6"/>
                      </a:lnTo>
                      <a:lnTo>
                        <a:pt x="62" y="2"/>
                      </a:lnTo>
                      <a:lnTo>
                        <a:pt x="72" y="0"/>
                      </a:lnTo>
                      <a:lnTo>
                        <a:pt x="82" y="2"/>
                      </a:lnTo>
                      <a:lnTo>
                        <a:pt x="88" y="6"/>
                      </a:lnTo>
                      <a:lnTo>
                        <a:pt x="94" y="10"/>
                      </a:lnTo>
                      <a:lnTo>
                        <a:pt x="98" y="16"/>
                      </a:lnTo>
                      <a:lnTo>
                        <a:pt x="102" y="20"/>
                      </a:lnTo>
                      <a:lnTo>
                        <a:pt x="100" y="26"/>
                      </a:lnTo>
                      <a:lnTo>
                        <a:pt x="94" y="30"/>
                      </a:lnTo>
                      <a:lnTo>
                        <a:pt x="88" y="34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61" name="Freeform 67"/>
                <p:cNvSpPr>
                  <a:spLocks/>
                </p:cNvSpPr>
                <p:nvPr/>
              </p:nvSpPr>
              <p:spPr bwMode="auto">
                <a:xfrm>
                  <a:off x="2149475" y="3484563"/>
                  <a:ext cx="263525" cy="88900"/>
                </a:xfrm>
                <a:custGeom>
                  <a:avLst/>
                  <a:gdLst/>
                  <a:ahLst/>
                  <a:cxnLst>
                    <a:cxn ang="0">
                      <a:pos x="148" y="56"/>
                    </a:cxn>
                    <a:cxn ang="0">
                      <a:pos x="140" y="52"/>
                    </a:cxn>
                    <a:cxn ang="0">
                      <a:pos x="130" y="52"/>
                    </a:cxn>
                    <a:cxn ang="0">
                      <a:pos x="124" y="56"/>
                    </a:cxn>
                    <a:cxn ang="0">
                      <a:pos x="116" y="54"/>
                    </a:cxn>
                    <a:cxn ang="0">
                      <a:pos x="118" y="46"/>
                    </a:cxn>
                    <a:cxn ang="0">
                      <a:pos x="116" y="40"/>
                    </a:cxn>
                    <a:cxn ang="0">
                      <a:pos x="104" y="40"/>
                    </a:cxn>
                    <a:cxn ang="0">
                      <a:pos x="100" y="32"/>
                    </a:cxn>
                    <a:cxn ang="0">
                      <a:pos x="94" y="30"/>
                    </a:cxn>
                    <a:cxn ang="0">
                      <a:pos x="80" y="26"/>
                    </a:cxn>
                    <a:cxn ang="0">
                      <a:pos x="76" y="22"/>
                    </a:cxn>
                    <a:cxn ang="0">
                      <a:pos x="62" y="18"/>
                    </a:cxn>
                    <a:cxn ang="0">
                      <a:pos x="48" y="16"/>
                    </a:cxn>
                    <a:cxn ang="0">
                      <a:pos x="44" y="12"/>
                    </a:cxn>
                    <a:cxn ang="0">
                      <a:pos x="34" y="10"/>
                    </a:cxn>
                    <a:cxn ang="0">
                      <a:pos x="28" y="14"/>
                    </a:cxn>
                    <a:cxn ang="0">
                      <a:pos x="20" y="18"/>
                    </a:cxn>
                    <a:cxn ang="0">
                      <a:pos x="12" y="22"/>
                    </a:cxn>
                    <a:cxn ang="0">
                      <a:pos x="0" y="22"/>
                    </a:cxn>
                    <a:cxn ang="0">
                      <a:pos x="2" y="16"/>
                    </a:cxn>
                    <a:cxn ang="0">
                      <a:pos x="10" y="6"/>
                    </a:cxn>
                    <a:cxn ang="0">
                      <a:pos x="26" y="2"/>
                    </a:cxn>
                    <a:cxn ang="0">
                      <a:pos x="40" y="0"/>
                    </a:cxn>
                    <a:cxn ang="0">
                      <a:pos x="58" y="0"/>
                    </a:cxn>
                    <a:cxn ang="0">
                      <a:pos x="74" y="4"/>
                    </a:cxn>
                    <a:cxn ang="0">
                      <a:pos x="88" y="10"/>
                    </a:cxn>
                    <a:cxn ang="0">
                      <a:pos x="104" y="14"/>
                    </a:cxn>
                    <a:cxn ang="0">
                      <a:pos x="110" y="20"/>
                    </a:cxn>
                    <a:cxn ang="0">
                      <a:pos x="116" y="24"/>
                    </a:cxn>
                    <a:cxn ang="0">
                      <a:pos x="130" y="30"/>
                    </a:cxn>
                    <a:cxn ang="0">
                      <a:pos x="142" y="34"/>
                    </a:cxn>
                    <a:cxn ang="0">
                      <a:pos x="154" y="40"/>
                    </a:cxn>
                    <a:cxn ang="0">
                      <a:pos x="166" y="46"/>
                    </a:cxn>
                    <a:cxn ang="0">
                      <a:pos x="160" y="50"/>
                    </a:cxn>
                    <a:cxn ang="0">
                      <a:pos x="152" y="52"/>
                    </a:cxn>
                    <a:cxn ang="0">
                      <a:pos x="150" y="56"/>
                    </a:cxn>
                    <a:cxn ang="0">
                      <a:pos x="148" y="56"/>
                    </a:cxn>
                  </a:cxnLst>
                  <a:rect l="0" t="0" r="r" b="b"/>
                  <a:pathLst>
                    <a:path w="166" h="56">
                      <a:moveTo>
                        <a:pt x="148" y="56"/>
                      </a:moveTo>
                      <a:lnTo>
                        <a:pt x="140" y="52"/>
                      </a:lnTo>
                      <a:lnTo>
                        <a:pt x="130" y="52"/>
                      </a:lnTo>
                      <a:lnTo>
                        <a:pt x="124" y="56"/>
                      </a:lnTo>
                      <a:lnTo>
                        <a:pt x="116" y="54"/>
                      </a:lnTo>
                      <a:lnTo>
                        <a:pt x="118" y="46"/>
                      </a:lnTo>
                      <a:lnTo>
                        <a:pt x="116" y="40"/>
                      </a:lnTo>
                      <a:lnTo>
                        <a:pt x="104" y="40"/>
                      </a:lnTo>
                      <a:lnTo>
                        <a:pt x="100" y="32"/>
                      </a:lnTo>
                      <a:lnTo>
                        <a:pt x="94" y="30"/>
                      </a:lnTo>
                      <a:lnTo>
                        <a:pt x="80" y="26"/>
                      </a:lnTo>
                      <a:lnTo>
                        <a:pt x="76" y="22"/>
                      </a:lnTo>
                      <a:lnTo>
                        <a:pt x="62" y="18"/>
                      </a:lnTo>
                      <a:lnTo>
                        <a:pt x="48" y="16"/>
                      </a:lnTo>
                      <a:lnTo>
                        <a:pt x="44" y="12"/>
                      </a:lnTo>
                      <a:lnTo>
                        <a:pt x="34" y="10"/>
                      </a:lnTo>
                      <a:lnTo>
                        <a:pt x="28" y="14"/>
                      </a:lnTo>
                      <a:lnTo>
                        <a:pt x="20" y="18"/>
                      </a:lnTo>
                      <a:lnTo>
                        <a:pt x="12" y="22"/>
                      </a:lnTo>
                      <a:lnTo>
                        <a:pt x="0" y="22"/>
                      </a:lnTo>
                      <a:lnTo>
                        <a:pt x="2" y="16"/>
                      </a:lnTo>
                      <a:lnTo>
                        <a:pt x="10" y="6"/>
                      </a:lnTo>
                      <a:lnTo>
                        <a:pt x="26" y="2"/>
                      </a:lnTo>
                      <a:lnTo>
                        <a:pt x="40" y="0"/>
                      </a:lnTo>
                      <a:lnTo>
                        <a:pt x="58" y="0"/>
                      </a:lnTo>
                      <a:lnTo>
                        <a:pt x="74" y="4"/>
                      </a:lnTo>
                      <a:lnTo>
                        <a:pt x="88" y="10"/>
                      </a:lnTo>
                      <a:lnTo>
                        <a:pt x="104" y="14"/>
                      </a:lnTo>
                      <a:lnTo>
                        <a:pt x="110" y="20"/>
                      </a:lnTo>
                      <a:lnTo>
                        <a:pt x="116" y="24"/>
                      </a:lnTo>
                      <a:lnTo>
                        <a:pt x="130" y="30"/>
                      </a:lnTo>
                      <a:lnTo>
                        <a:pt x="142" y="34"/>
                      </a:lnTo>
                      <a:lnTo>
                        <a:pt x="154" y="40"/>
                      </a:lnTo>
                      <a:lnTo>
                        <a:pt x="166" y="46"/>
                      </a:lnTo>
                      <a:lnTo>
                        <a:pt x="160" y="50"/>
                      </a:lnTo>
                      <a:lnTo>
                        <a:pt x="152" y="52"/>
                      </a:lnTo>
                      <a:lnTo>
                        <a:pt x="150" y="56"/>
                      </a:lnTo>
                      <a:lnTo>
                        <a:pt x="148" y="5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62" name="Freeform 68"/>
                <p:cNvSpPr>
                  <a:spLocks/>
                </p:cNvSpPr>
                <p:nvPr/>
              </p:nvSpPr>
              <p:spPr bwMode="auto">
                <a:xfrm>
                  <a:off x="2413000" y="3567113"/>
                  <a:ext cx="69850" cy="47625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6" y="30"/>
                    </a:cxn>
                    <a:cxn ang="0">
                      <a:pos x="32" y="30"/>
                    </a:cxn>
                    <a:cxn ang="0">
                      <a:pos x="40" y="30"/>
                    </a:cxn>
                    <a:cxn ang="0">
                      <a:pos x="40" y="24"/>
                    </a:cxn>
                    <a:cxn ang="0">
                      <a:pos x="36" y="20"/>
                    </a:cxn>
                    <a:cxn ang="0">
                      <a:pos x="42" y="18"/>
                    </a:cxn>
                    <a:cxn ang="0">
                      <a:pos x="44" y="14"/>
                    </a:cxn>
                    <a:cxn ang="0">
                      <a:pos x="42" y="4"/>
                    </a:cxn>
                    <a:cxn ang="0">
                      <a:pos x="32" y="2"/>
                    </a:cxn>
                    <a:cxn ang="0">
                      <a:pos x="24" y="0"/>
                    </a:cxn>
                    <a:cxn ang="0">
                      <a:pos x="16" y="2"/>
                    </a:cxn>
                    <a:cxn ang="0">
                      <a:pos x="22" y="6"/>
                    </a:cxn>
                    <a:cxn ang="0">
                      <a:pos x="28" y="14"/>
                    </a:cxn>
                    <a:cxn ang="0">
                      <a:pos x="28" y="20"/>
                    </a:cxn>
                    <a:cxn ang="0">
                      <a:pos x="20" y="20"/>
                    </a:cxn>
                    <a:cxn ang="0">
                      <a:pos x="14" y="18"/>
                    </a:cxn>
                    <a:cxn ang="0">
                      <a:pos x="6" y="20"/>
                    </a:cxn>
                    <a:cxn ang="0">
                      <a:pos x="0" y="2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44" h="30">
                      <a:moveTo>
                        <a:pt x="0" y="28"/>
                      </a:moveTo>
                      <a:lnTo>
                        <a:pt x="16" y="30"/>
                      </a:lnTo>
                      <a:lnTo>
                        <a:pt x="32" y="30"/>
                      </a:lnTo>
                      <a:lnTo>
                        <a:pt x="40" y="30"/>
                      </a:lnTo>
                      <a:lnTo>
                        <a:pt x="40" y="24"/>
                      </a:lnTo>
                      <a:lnTo>
                        <a:pt x="36" y="20"/>
                      </a:lnTo>
                      <a:lnTo>
                        <a:pt x="42" y="18"/>
                      </a:lnTo>
                      <a:lnTo>
                        <a:pt x="44" y="14"/>
                      </a:lnTo>
                      <a:lnTo>
                        <a:pt x="42" y="4"/>
                      </a:lnTo>
                      <a:lnTo>
                        <a:pt x="32" y="2"/>
                      </a:lnTo>
                      <a:lnTo>
                        <a:pt x="24" y="0"/>
                      </a:lnTo>
                      <a:lnTo>
                        <a:pt x="16" y="2"/>
                      </a:lnTo>
                      <a:lnTo>
                        <a:pt x="22" y="6"/>
                      </a:lnTo>
                      <a:lnTo>
                        <a:pt x="28" y="14"/>
                      </a:lnTo>
                      <a:lnTo>
                        <a:pt x="28" y="20"/>
                      </a:lnTo>
                      <a:lnTo>
                        <a:pt x="20" y="20"/>
                      </a:lnTo>
                      <a:lnTo>
                        <a:pt x="14" y="18"/>
                      </a:lnTo>
                      <a:lnTo>
                        <a:pt x="6" y="20"/>
                      </a:lnTo>
                      <a:lnTo>
                        <a:pt x="0" y="2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63" name="Freeform 69"/>
                <p:cNvSpPr>
                  <a:spLocks/>
                </p:cNvSpPr>
                <p:nvPr/>
              </p:nvSpPr>
              <p:spPr bwMode="auto">
                <a:xfrm>
                  <a:off x="2314575" y="3602038"/>
                  <a:ext cx="50800" cy="2857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6" y="0"/>
                    </a:cxn>
                    <a:cxn ang="0">
                      <a:pos x="14" y="0"/>
                    </a:cxn>
                    <a:cxn ang="0">
                      <a:pos x="20" y="2"/>
                    </a:cxn>
                    <a:cxn ang="0">
                      <a:pos x="28" y="6"/>
                    </a:cxn>
                    <a:cxn ang="0">
                      <a:pos x="32" y="10"/>
                    </a:cxn>
                    <a:cxn ang="0">
                      <a:pos x="24" y="14"/>
                    </a:cxn>
                    <a:cxn ang="0">
                      <a:pos x="18" y="14"/>
                    </a:cxn>
                    <a:cxn ang="0">
                      <a:pos x="14" y="18"/>
                    </a:cxn>
                    <a:cxn ang="0">
                      <a:pos x="10" y="12"/>
                    </a:cxn>
                    <a:cxn ang="0">
                      <a:pos x="6" y="8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2" h="18">
                      <a:moveTo>
                        <a:pt x="0" y="6"/>
                      </a:moveTo>
                      <a:lnTo>
                        <a:pt x="6" y="0"/>
                      </a:lnTo>
                      <a:lnTo>
                        <a:pt x="14" y="0"/>
                      </a:lnTo>
                      <a:lnTo>
                        <a:pt x="20" y="2"/>
                      </a:lnTo>
                      <a:lnTo>
                        <a:pt x="28" y="6"/>
                      </a:lnTo>
                      <a:lnTo>
                        <a:pt x="32" y="10"/>
                      </a:lnTo>
                      <a:lnTo>
                        <a:pt x="24" y="14"/>
                      </a:lnTo>
                      <a:lnTo>
                        <a:pt x="18" y="14"/>
                      </a:lnTo>
                      <a:lnTo>
                        <a:pt x="14" y="18"/>
                      </a:lnTo>
                      <a:lnTo>
                        <a:pt x="10" y="12"/>
                      </a:lnTo>
                      <a:lnTo>
                        <a:pt x="6" y="8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64" name="Freeform 70"/>
                <p:cNvSpPr>
                  <a:spLocks/>
                </p:cNvSpPr>
                <p:nvPr/>
              </p:nvSpPr>
              <p:spPr bwMode="auto">
                <a:xfrm>
                  <a:off x="2470150" y="3573463"/>
                  <a:ext cx="92075" cy="57150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16" y="2"/>
                    </a:cxn>
                    <a:cxn ang="0">
                      <a:pos x="24" y="2"/>
                    </a:cxn>
                    <a:cxn ang="0">
                      <a:pos x="34" y="4"/>
                    </a:cxn>
                    <a:cxn ang="0">
                      <a:pos x="40" y="6"/>
                    </a:cxn>
                    <a:cxn ang="0">
                      <a:pos x="46" y="10"/>
                    </a:cxn>
                    <a:cxn ang="0">
                      <a:pos x="56" y="16"/>
                    </a:cxn>
                    <a:cxn ang="0">
                      <a:pos x="58" y="20"/>
                    </a:cxn>
                    <a:cxn ang="0">
                      <a:pos x="54" y="24"/>
                    </a:cxn>
                    <a:cxn ang="0">
                      <a:pos x="44" y="22"/>
                    </a:cxn>
                    <a:cxn ang="0">
                      <a:pos x="38" y="22"/>
                    </a:cxn>
                    <a:cxn ang="0">
                      <a:pos x="30" y="24"/>
                    </a:cxn>
                    <a:cxn ang="0">
                      <a:pos x="24" y="24"/>
                    </a:cxn>
                    <a:cxn ang="0">
                      <a:pos x="20" y="20"/>
                    </a:cxn>
                    <a:cxn ang="0">
                      <a:pos x="14" y="22"/>
                    </a:cxn>
                    <a:cxn ang="0">
                      <a:pos x="12" y="28"/>
                    </a:cxn>
                    <a:cxn ang="0">
                      <a:pos x="12" y="34"/>
                    </a:cxn>
                    <a:cxn ang="0">
                      <a:pos x="8" y="36"/>
                    </a:cxn>
                    <a:cxn ang="0">
                      <a:pos x="4" y="30"/>
                    </a:cxn>
                    <a:cxn ang="0">
                      <a:pos x="4" y="26"/>
                    </a:cxn>
                    <a:cxn ang="0">
                      <a:pos x="4" y="20"/>
                    </a:cxn>
                    <a:cxn ang="0">
                      <a:pos x="0" y="16"/>
                    </a:cxn>
                    <a:cxn ang="0">
                      <a:pos x="6" y="14"/>
                    </a:cxn>
                    <a:cxn ang="0">
                      <a:pos x="8" y="1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58" h="36">
                      <a:moveTo>
                        <a:pt x="6" y="0"/>
                      </a:moveTo>
                      <a:lnTo>
                        <a:pt x="16" y="2"/>
                      </a:lnTo>
                      <a:lnTo>
                        <a:pt x="24" y="2"/>
                      </a:lnTo>
                      <a:lnTo>
                        <a:pt x="34" y="4"/>
                      </a:lnTo>
                      <a:lnTo>
                        <a:pt x="40" y="6"/>
                      </a:lnTo>
                      <a:lnTo>
                        <a:pt x="46" y="10"/>
                      </a:lnTo>
                      <a:lnTo>
                        <a:pt x="56" y="16"/>
                      </a:lnTo>
                      <a:lnTo>
                        <a:pt x="58" y="20"/>
                      </a:lnTo>
                      <a:lnTo>
                        <a:pt x="54" y="24"/>
                      </a:lnTo>
                      <a:lnTo>
                        <a:pt x="44" y="22"/>
                      </a:lnTo>
                      <a:lnTo>
                        <a:pt x="38" y="22"/>
                      </a:lnTo>
                      <a:lnTo>
                        <a:pt x="30" y="24"/>
                      </a:lnTo>
                      <a:lnTo>
                        <a:pt x="24" y="24"/>
                      </a:lnTo>
                      <a:lnTo>
                        <a:pt x="20" y="20"/>
                      </a:lnTo>
                      <a:lnTo>
                        <a:pt x="14" y="22"/>
                      </a:lnTo>
                      <a:lnTo>
                        <a:pt x="12" y="28"/>
                      </a:lnTo>
                      <a:lnTo>
                        <a:pt x="12" y="34"/>
                      </a:lnTo>
                      <a:lnTo>
                        <a:pt x="8" y="36"/>
                      </a:lnTo>
                      <a:lnTo>
                        <a:pt x="4" y="30"/>
                      </a:lnTo>
                      <a:lnTo>
                        <a:pt x="4" y="26"/>
                      </a:lnTo>
                      <a:lnTo>
                        <a:pt x="4" y="20"/>
                      </a:lnTo>
                      <a:lnTo>
                        <a:pt x="0" y="16"/>
                      </a:lnTo>
                      <a:lnTo>
                        <a:pt x="6" y="14"/>
                      </a:lnTo>
                      <a:lnTo>
                        <a:pt x="8" y="1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65" name="Freeform 71"/>
                <p:cNvSpPr>
                  <a:spLocks/>
                </p:cNvSpPr>
                <p:nvPr/>
              </p:nvSpPr>
              <p:spPr bwMode="auto">
                <a:xfrm>
                  <a:off x="2590800" y="3605213"/>
                  <a:ext cx="41275" cy="15875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8" y="0"/>
                    </a:cxn>
                    <a:cxn ang="0">
                      <a:pos x="0" y="4"/>
                    </a:cxn>
                    <a:cxn ang="0">
                      <a:pos x="4" y="10"/>
                    </a:cxn>
                    <a:cxn ang="0">
                      <a:pos x="12" y="10"/>
                    </a:cxn>
                    <a:cxn ang="0">
                      <a:pos x="22" y="10"/>
                    </a:cxn>
                    <a:cxn ang="0">
                      <a:pos x="26" y="8"/>
                    </a:cxn>
                    <a:cxn ang="0">
                      <a:pos x="26" y="4"/>
                    </a:cxn>
                    <a:cxn ang="0">
                      <a:pos x="22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26" h="10">
                      <a:moveTo>
                        <a:pt x="18" y="0"/>
                      </a:move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4" y="10"/>
                      </a:lnTo>
                      <a:lnTo>
                        <a:pt x="12" y="10"/>
                      </a:lnTo>
                      <a:lnTo>
                        <a:pt x="22" y="10"/>
                      </a:lnTo>
                      <a:lnTo>
                        <a:pt x="26" y="8"/>
                      </a:lnTo>
                      <a:lnTo>
                        <a:pt x="26" y="4"/>
                      </a:lnTo>
                      <a:lnTo>
                        <a:pt x="22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66" name="Freeform 72"/>
                <p:cNvSpPr>
                  <a:spLocks/>
                </p:cNvSpPr>
                <p:nvPr/>
              </p:nvSpPr>
              <p:spPr bwMode="auto">
                <a:xfrm>
                  <a:off x="2311400" y="3430588"/>
                  <a:ext cx="19050" cy="2540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2" y="0"/>
                    </a:cxn>
                    <a:cxn ang="0">
                      <a:pos x="0" y="8"/>
                    </a:cxn>
                    <a:cxn ang="0">
                      <a:pos x="6" y="12"/>
                    </a:cxn>
                    <a:cxn ang="0">
                      <a:pos x="10" y="16"/>
                    </a:cxn>
                    <a:cxn ang="0">
                      <a:pos x="12" y="10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12" h="16">
                      <a:moveTo>
                        <a:pt x="8" y="4"/>
                      </a:moveTo>
                      <a:lnTo>
                        <a:pt x="2" y="0"/>
                      </a:lnTo>
                      <a:lnTo>
                        <a:pt x="0" y="8"/>
                      </a:lnTo>
                      <a:lnTo>
                        <a:pt x="6" y="12"/>
                      </a:lnTo>
                      <a:lnTo>
                        <a:pt x="10" y="16"/>
                      </a:lnTo>
                      <a:lnTo>
                        <a:pt x="12" y="10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67" name="Freeform 73"/>
                <p:cNvSpPr>
                  <a:spLocks/>
                </p:cNvSpPr>
                <p:nvPr/>
              </p:nvSpPr>
              <p:spPr bwMode="auto">
                <a:xfrm>
                  <a:off x="2647950" y="3227388"/>
                  <a:ext cx="19050" cy="12700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2" y="2"/>
                    </a:cxn>
                    <a:cxn ang="0">
                      <a:pos x="0" y="8"/>
                    </a:cxn>
                    <a:cxn ang="0">
                      <a:pos x="8" y="8"/>
                    </a:cxn>
                    <a:cxn ang="0">
                      <a:pos x="12" y="8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2" h="8">
                      <a:moveTo>
                        <a:pt x="6" y="0"/>
                      </a:move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8" y="8"/>
                      </a:lnTo>
                      <a:lnTo>
                        <a:pt x="12" y="8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68" name="Freeform 75"/>
                <p:cNvSpPr>
                  <a:spLocks/>
                </p:cNvSpPr>
                <p:nvPr/>
              </p:nvSpPr>
              <p:spPr bwMode="auto">
                <a:xfrm>
                  <a:off x="2301875" y="3763963"/>
                  <a:ext cx="295275" cy="422275"/>
                </a:xfrm>
                <a:custGeom>
                  <a:avLst/>
                  <a:gdLst/>
                  <a:ahLst/>
                  <a:cxnLst>
                    <a:cxn ang="0">
                      <a:pos x="30" y="72"/>
                    </a:cxn>
                    <a:cxn ang="0">
                      <a:pos x="34" y="58"/>
                    </a:cxn>
                    <a:cxn ang="0">
                      <a:pos x="50" y="42"/>
                    </a:cxn>
                    <a:cxn ang="0">
                      <a:pos x="54" y="28"/>
                    </a:cxn>
                    <a:cxn ang="0">
                      <a:pos x="74" y="20"/>
                    </a:cxn>
                    <a:cxn ang="0">
                      <a:pos x="88" y="16"/>
                    </a:cxn>
                    <a:cxn ang="0">
                      <a:pos x="104" y="6"/>
                    </a:cxn>
                    <a:cxn ang="0">
                      <a:pos x="116" y="0"/>
                    </a:cxn>
                    <a:cxn ang="0">
                      <a:pos x="118" y="10"/>
                    </a:cxn>
                    <a:cxn ang="0">
                      <a:pos x="106" y="18"/>
                    </a:cxn>
                    <a:cxn ang="0">
                      <a:pos x="92" y="34"/>
                    </a:cxn>
                    <a:cxn ang="0">
                      <a:pos x="92" y="54"/>
                    </a:cxn>
                    <a:cxn ang="0">
                      <a:pos x="100" y="64"/>
                    </a:cxn>
                    <a:cxn ang="0">
                      <a:pos x="102" y="82"/>
                    </a:cxn>
                    <a:cxn ang="0">
                      <a:pos x="136" y="84"/>
                    </a:cxn>
                    <a:cxn ang="0">
                      <a:pos x="176" y="96"/>
                    </a:cxn>
                    <a:cxn ang="0">
                      <a:pos x="176" y="110"/>
                    </a:cxn>
                    <a:cxn ang="0">
                      <a:pos x="176" y="128"/>
                    </a:cxn>
                    <a:cxn ang="0">
                      <a:pos x="178" y="136"/>
                    </a:cxn>
                    <a:cxn ang="0">
                      <a:pos x="180" y="150"/>
                    </a:cxn>
                    <a:cxn ang="0">
                      <a:pos x="184" y="162"/>
                    </a:cxn>
                    <a:cxn ang="0">
                      <a:pos x="178" y="168"/>
                    </a:cxn>
                    <a:cxn ang="0">
                      <a:pos x="168" y="170"/>
                    </a:cxn>
                    <a:cxn ang="0">
                      <a:pos x="140" y="172"/>
                    </a:cxn>
                    <a:cxn ang="0">
                      <a:pos x="138" y="176"/>
                    </a:cxn>
                    <a:cxn ang="0">
                      <a:pos x="146" y="180"/>
                    </a:cxn>
                    <a:cxn ang="0">
                      <a:pos x="152" y="188"/>
                    </a:cxn>
                    <a:cxn ang="0">
                      <a:pos x="142" y="186"/>
                    </a:cxn>
                    <a:cxn ang="0">
                      <a:pos x="140" y="200"/>
                    </a:cxn>
                    <a:cxn ang="0">
                      <a:pos x="148" y="220"/>
                    </a:cxn>
                    <a:cxn ang="0">
                      <a:pos x="144" y="252"/>
                    </a:cxn>
                    <a:cxn ang="0">
                      <a:pos x="132" y="262"/>
                    </a:cxn>
                    <a:cxn ang="0">
                      <a:pos x="136" y="246"/>
                    </a:cxn>
                    <a:cxn ang="0">
                      <a:pos x="132" y="234"/>
                    </a:cxn>
                    <a:cxn ang="0">
                      <a:pos x="86" y="224"/>
                    </a:cxn>
                    <a:cxn ang="0">
                      <a:pos x="64" y="200"/>
                    </a:cxn>
                    <a:cxn ang="0">
                      <a:pos x="38" y="192"/>
                    </a:cxn>
                    <a:cxn ang="0">
                      <a:pos x="16" y="186"/>
                    </a:cxn>
                    <a:cxn ang="0">
                      <a:pos x="4" y="168"/>
                    </a:cxn>
                    <a:cxn ang="0">
                      <a:pos x="12" y="158"/>
                    </a:cxn>
                    <a:cxn ang="0">
                      <a:pos x="24" y="138"/>
                    </a:cxn>
                    <a:cxn ang="0">
                      <a:pos x="24" y="110"/>
                    </a:cxn>
                    <a:cxn ang="0">
                      <a:pos x="20" y="90"/>
                    </a:cxn>
                    <a:cxn ang="0">
                      <a:pos x="26" y="72"/>
                    </a:cxn>
                  </a:cxnLst>
                  <a:rect l="0" t="0" r="r" b="b"/>
                  <a:pathLst>
                    <a:path w="186" h="266">
                      <a:moveTo>
                        <a:pt x="28" y="66"/>
                      </a:moveTo>
                      <a:lnTo>
                        <a:pt x="30" y="72"/>
                      </a:lnTo>
                      <a:lnTo>
                        <a:pt x="34" y="68"/>
                      </a:lnTo>
                      <a:lnTo>
                        <a:pt x="34" y="58"/>
                      </a:lnTo>
                      <a:lnTo>
                        <a:pt x="44" y="50"/>
                      </a:lnTo>
                      <a:lnTo>
                        <a:pt x="50" y="42"/>
                      </a:lnTo>
                      <a:lnTo>
                        <a:pt x="52" y="36"/>
                      </a:lnTo>
                      <a:lnTo>
                        <a:pt x="54" y="28"/>
                      </a:lnTo>
                      <a:lnTo>
                        <a:pt x="68" y="20"/>
                      </a:lnTo>
                      <a:lnTo>
                        <a:pt x="74" y="20"/>
                      </a:lnTo>
                      <a:lnTo>
                        <a:pt x="78" y="16"/>
                      </a:lnTo>
                      <a:lnTo>
                        <a:pt x="88" y="16"/>
                      </a:lnTo>
                      <a:lnTo>
                        <a:pt x="96" y="12"/>
                      </a:lnTo>
                      <a:lnTo>
                        <a:pt x="104" y="6"/>
                      </a:lnTo>
                      <a:lnTo>
                        <a:pt x="110" y="0"/>
                      </a:lnTo>
                      <a:lnTo>
                        <a:pt x="116" y="0"/>
                      </a:lnTo>
                      <a:lnTo>
                        <a:pt x="120" y="2"/>
                      </a:lnTo>
                      <a:lnTo>
                        <a:pt x="118" y="10"/>
                      </a:lnTo>
                      <a:lnTo>
                        <a:pt x="112" y="14"/>
                      </a:lnTo>
                      <a:lnTo>
                        <a:pt x="106" y="18"/>
                      </a:lnTo>
                      <a:lnTo>
                        <a:pt x="96" y="26"/>
                      </a:lnTo>
                      <a:lnTo>
                        <a:pt x="92" y="34"/>
                      </a:lnTo>
                      <a:lnTo>
                        <a:pt x="90" y="48"/>
                      </a:lnTo>
                      <a:lnTo>
                        <a:pt x="92" y="54"/>
                      </a:lnTo>
                      <a:lnTo>
                        <a:pt x="96" y="60"/>
                      </a:lnTo>
                      <a:lnTo>
                        <a:pt x="100" y="64"/>
                      </a:lnTo>
                      <a:lnTo>
                        <a:pt x="102" y="68"/>
                      </a:lnTo>
                      <a:lnTo>
                        <a:pt x="102" y="82"/>
                      </a:lnTo>
                      <a:lnTo>
                        <a:pt x="108" y="86"/>
                      </a:lnTo>
                      <a:lnTo>
                        <a:pt x="136" y="84"/>
                      </a:lnTo>
                      <a:lnTo>
                        <a:pt x="148" y="98"/>
                      </a:lnTo>
                      <a:lnTo>
                        <a:pt x="176" y="96"/>
                      </a:lnTo>
                      <a:lnTo>
                        <a:pt x="182" y="102"/>
                      </a:lnTo>
                      <a:lnTo>
                        <a:pt x="176" y="110"/>
                      </a:lnTo>
                      <a:lnTo>
                        <a:pt x="176" y="120"/>
                      </a:lnTo>
                      <a:lnTo>
                        <a:pt x="176" y="128"/>
                      </a:lnTo>
                      <a:lnTo>
                        <a:pt x="176" y="136"/>
                      </a:lnTo>
                      <a:lnTo>
                        <a:pt x="178" y="136"/>
                      </a:lnTo>
                      <a:lnTo>
                        <a:pt x="180" y="138"/>
                      </a:lnTo>
                      <a:lnTo>
                        <a:pt x="180" y="150"/>
                      </a:lnTo>
                      <a:lnTo>
                        <a:pt x="180" y="160"/>
                      </a:lnTo>
                      <a:lnTo>
                        <a:pt x="184" y="162"/>
                      </a:lnTo>
                      <a:lnTo>
                        <a:pt x="186" y="172"/>
                      </a:lnTo>
                      <a:lnTo>
                        <a:pt x="178" y="168"/>
                      </a:lnTo>
                      <a:lnTo>
                        <a:pt x="174" y="168"/>
                      </a:lnTo>
                      <a:lnTo>
                        <a:pt x="168" y="170"/>
                      </a:lnTo>
                      <a:lnTo>
                        <a:pt x="150" y="170"/>
                      </a:lnTo>
                      <a:lnTo>
                        <a:pt x="140" y="172"/>
                      </a:lnTo>
                      <a:lnTo>
                        <a:pt x="140" y="174"/>
                      </a:lnTo>
                      <a:lnTo>
                        <a:pt x="138" y="176"/>
                      </a:lnTo>
                      <a:lnTo>
                        <a:pt x="140" y="178"/>
                      </a:lnTo>
                      <a:lnTo>
                        <a:pt x="146" y="180"/>
                      </a:lnTo>
                      <a:lnTo>
                        <a:pt x="152" y="182"/>
                      </a:lnTo>
                      <a:lnTo>
                        <a:pt x="152" y="188"/>
                      </a:lnTo>
                      <a:lnTo>
                        <a:pt x="146" y="186"/>
                      </a:lnTo>
                      <a:lnTo>
                        <a:pt x="142" y="186"/>
                      </a:lnTo>
                      <a:lnTo>
                        <a:pt x="140" y="188"/>
                      </a:lnTo>
                      <a:lnTo>
                        <a:pt x="140" y="200"/>
                      </a:lnTo>
                      <a:lnTo>
                        <a:pt x="146" y="208"/>
                      </a:lnTo>
                      <a:lnTo>
                        <a:pt x="148" y="220"/>
                      </a:lnTo>
                      <a:lnTo>
                        <a:pt x="146" y="234"/>
                      </a:lnTo>
                      <a:lnTo>
                        <a:pt x="144" y="252"/>
                      </a:lnTo>
                      <a:lnTo>
                        <a:pt x="138" y="266"/>
                      </a:lnTo>
                      <a:lnTo>
                        <a:pt x="132" y="262"/>
                      </a:lnTo>
                      <a:lnTo>
                        <a:pt x="132" y="252"/>
                      </a:lnTo>
                      <a:lnTo>
                        <a:pt x="136" y="246"/>
                      </a:lnTo>
                      <a:lnTo>
                        <a:pt x="134" y="240"/>
                      </a:lnTo>
                      <a:lnTo>
                        <a:pt x="132" y="234"/>
                      </a:lnTo>
                      <a:lnTo>
                        <a:pt x="90" y="232"/>
                      </a:lnTo>
                      <a:lnTo>
                        <a:pt x="86" y="224"/>
                      </a:lnTo>
                      <a:lnTo>
                        <a:pt x="74" y="212"/>
                      </a:lnTo>
                      <a:lnTo>
                        <a:pt x="64" y="200"/>
                      </a:lnTo>
                      <a:lnTo>
                        <a:pt x="50" y="196"/>
                      </a:lnTo>
                      <a:lnTo>
                        <a:pt x="38" y="192"/>
                      </a:lnTo>
                      <a:lnTo>
                        <a:pt x="26" y="192"/>
                      </a:lnTo>
                      <a:lnTo>
                        <a:pt x="16" y="186"/>
                      </a:lnTo>
                      <a:lnTo>
                        <a:pt x="0" y="176"/>
                      </a:lnTo>
                      <a:lnTo>
                        <a:pt x="4" y="168"/>
                      </a:lnTo>
                      <a:lnTo>
                        <a:pt x="4" y="158"/>
                      </a:lnTo>
                      <a:lnTo>
                        <a:pt x="12" y="158"/>
                      </a:lnTo>
                      <a:lnTo>
                        <a:pt x="20" y="152"/>
                      </a:lnTo>
                      <a:lnTo>
                        <a:pt x="24" y="138"/>
                      </a:lnTo>
                      <a:lnTo>
                        <a:pt x="24" y="124"/>
                      </a:lnTo>
                      <a:lnTo>
                        <a:pt x="24" y="110"/>
                      </a:lnTo>
                      <a:lnTo>
                        <a:pt x="22" y="96"/>
                      </a:lnTo>
                      <a:lnTo>
                        <a:pt x="20" y="90"/>
                      </a:lnTo>
                      <a:lnTo>
                        <a:pt x="14" y="80"/>
                      </a:lnTo>
                      <a:lnTo>
                        <a:pt x="26" y="72"/>
                      </a:lnTo>
                      <a:lnTo>
                        <a:pt x="28" y="6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69" name="Freeform 76"/>
                <p:cNvSpPr>
                  <a:spLocks/>
                </p:cNvSpPr>
                <p:nvPr/>
              </p:nvSpPr>
              <p:spPr bwMode="auto">
                <a:xfrm>
                  <a:off x="2251075" y="4043363"/>
                  <a:ext cx="139700" cy="158750"/>
                </a:xfrm>
                <a:custGeom>
                  <a:avLst/>
                  <a:gdLst/>
                  <a:ahLst/>
                  <a:cxnLst>
                    <a:cxn ang="0">
                      <a:pos x="26" y="100"/>
                    </a:cxn>
                    <a:cxn ang="0">
                      <a:pos x="20" y="94"/>
                    </a:cxn>
                    <a:cxn ang="0">
                      <a:pos x="8" y="88"/>
                    </a:cxn>
                    <a:cxn ang="0">
                      <a:pos x="8" y="76"/>
                    </a:cxn>
                    <a:cxn ang="0">
                      <a:pos x="14" y="72"/>
                    </a:cxn>
                    <a:cxn ang="0">
                      <a:pos x="18" y="64"/>
                    </a:cxn>
                    <a:cxn ang="0">
                      <a:pos x="18" y="58"/>
                    </a:cxn>
                    <a:cxn ang="0">
                      <a:pos x="14" y="58"/>
                    </a:cxn>
                    <a:cxn ang="0">
                      <a:pos x="10" y="62"/>
                    </a:cxn>
                    <a:cxn ang="0">
                      <a:pos x="6" y="62"/>
                    </a:cxn>
                    <a:cxn ang="0">
                      <a:pos x="0" y="58"/>
                    </a:cxn>
                    <a:cxn ang="0">
                      <a:pos x="0" y="48"/>
                    </a:cxn>
                    <a:cxn ang="0">
                      <a:pos x="2" y="38"/>
                    </a:cxn>
                    <a:cxn ang="0">
                      <a:pos x="6" y="26"/>
                    </a:cxn>
                    <a:cxn ang="0">
                      <a:pos x="10" y="18"/>
                    </a:cxn>
                    <a:cxn ang="0">
                      <a:pos x="14" y="12"/>
                    </a:cxn>
                    <a:cxn ang="0">
                      <a:pos x="22" y="6"/>
                    </a:cxn>
                    <a:cxn ang="0">
                      <a:pos x="32" y="0"/>
                    </a:cxn>
                    <a:cxn ang="0">
                      <a:pos x="58" y="16"/>
                    </a:cxn>
                    <a:cxn ang="0">
                      <a:pos x="70" y="16"/>
                    </a:cxn>
                    <a:cxn ang="0">
                      <a:pos x="88" y="22"/>
                    </a:cxn>
                    <a:cxn ang="0">
                      <a:pos x="86" y="30"/>
                    </a:cxn>
                    <a:cxn ang="0">
                      <a:pos x="86" y="40"/>
                    </a:cxn>
                    <a:cxn ang="0">
                      <a:pos x="82" y="48"/>
                    </a:cxn>
                    <a:cxn ang="0">
                      <a:pos x="76" y="56"/>
                    </a:cxn>
                    <a:cxn ang="0">
                      <a:pos x="68" y="62"/>
                    </a:cxn>
                    <a:cxn ang="0">
                      <a:pos x="52" y="68"/>
                    </a:cxn>
                    <a:cxn ang="0">
                      <a:pos x="46" y="74"/>
                    </a:cxn>
                    <a:cxn ang="0">
                      <a:pos x="40" y="82"/>
                    </a:cxn>
                    <a:cxn ang="0">
                      <a:pos x="36" y="92"/>
                    </a:cxn>
                    <a:cxn ang="0">
                      <a:pos x="26" y="100"/>
                    </a:cxn>
                  </a:cxnLst>
                  <a:rect l="0" t="0" r="r" b="b"/>
                  <a:pathLst>
                    <a:path w="88" h="100">
                      <a:moveTo>
                        <a:pt x="26" y="100"/>
                      </a:moveTo>
                      <a:lnTo>
                        <a:pt x="20" y="94"/>
                      </a:lnTo>
                      <a:lnTo>
                        <a:pt x="8" y="88"/>
                      </a:lnTo>
                      <a:lnTo>
                        <a:pt x="8" y="76"/>
                      </a:lnTo>
                      <a:lnTo>
                        <a:pt x="14" y="72"/>
                      </a:lnTo>
                      <a:lnTo>
                        <a:pt x="18" y="64"/>
                      </a:lnTo>
                      <a:lnTo>
                        <a:pt x="18" y="58"/>
                      </a:lnTo>
                      <a:lnTo>
                        <a:pt x="14" y="58"/>
                      </a:lnTo>
                      <a:lnTo>
                        <a:pt x="10" y="62"/>
                      </a:lnTo>
                      <a:lnTo>
                        <a:pt x="6" y="62"/>
                      </a:lnTo>
                      <a:lnTo>
                        <a:pt x="0" y="58"/>
                      </a:lnTo>
                      <a:lnTo>
                        <a:pt x="0" y="48"/>
                      </a:lnTo>
                      <a:lnTo>
                        <a:pt x="2" y="38"/>
                      </a:lnTo>
                      <a:lnTo>
                        <a:pt x="6" y="26"/>
                      </a:lnTo>
                      <a:lnTo>
                        <a:pt x="10" y="18"/>
                      </a:lnTo>
                      <a:lnTo>
                        <a:pt x="14" y="12"/>
                      </a:lnTo>
                      <a:lnTo>
                        <a:pt x="22" y="6"/>
                      </a:lnTo>
                      <a:lnTo>
                        <a:pt x="32" y="0"/>
                      </a:lnTo>
                      <a:lnTo>
                        <a:pt x="58" y="16"/>
                      </a:lnTo>
                      <a:lnTo>
                        <a:pt x="70" y="16"/>
                      </a:lnTo>
                      <a:lnTo>
                        <a:pt x="88" y="22"/>
                      </a:lnTo>
                      <a:lnTo>
                        <a:pt x="86" y="30"/>
                      </a:lnTo>
                      <a:lnTo>
                        <a:pt x="86" y="40"/>
                      </a:lnTo>
                      <a:lnTo>
                        <a:pt x="82" y="48"/>
                      </a:lnTo>
                      <a:lnTo>
                        <a:pt x="76" y="56"/>
                      </a:lnTo>
                      <a:lnTo>
                        <a:pt x="68" y="62"/>
                      </a:lnTo>
                      <a:lnTo>
                        <a:pt x="52" y="68"/>
                      </a:lnTo>
                      <a:lnTo>
                        <a:pt x="46" y="74"/>
                      </a:lnTo>
                      <a:lnTo>
                        <a:pt x="40" y="82"/>
                      </a:lnTo>
                      <a:lnTo>
                        <a:pt x="36" y="92"/>
                      </a:lnTo>
                      <a:lnTo>
                        <a:pt x="26" y="10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70" name="Freeform 77"/>
                <p:cNvSpPr>
                  <a:spLocks/>
                </p:cNvSpPr>
                <p:nvPr/>
              </p:nvSpPr>
              <p:spPr bwMode="auto">
                <a:xfrm>
                  <a:off x="2724150" y="3802063"/>
                  <a:ext cx="31750" cy="2540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0" y="0"/>
                    </a:cxn>
                    <a:cxn ang="0">
                      <a:pos x="18" y="10"/>
                    </a:cxn>
                    <a:cxn ang="0">
                      <a:pos x="14" y="16"/>
                    </a:cxn>
                    <a:cxn ang="0">
                      <a:pos x="0" y="14"/>
                    </a:cxn>
                    <a:cxn ang="0">
                      <a:pos x="6" y="6"/>
                    </a:cxn>
                    <a:cxn ang="0">
                      <a:pos x="10" y="6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0" h="16">
                      <a:moveTo>
                        <a:pt x="12" y="0"/>
                      </a:moveTo>
                      <a:lnTo>
                        <a:pt x="20" y="0"/>
                      </a:lnTo>
                      <a:lnTo>
                        <a:pt x="18" y="10"/>
                      </a:lnTo>
                      <a:lnTo>
                        <a:pt x="14" y="16"/>
                      </a:lnTo>
                      <a:lnTo>
                        <a:pt x="0" y="14"/>
                      </a:lnTo>
                      <a:lnTo>
                        <a:pt x="6" y="6"/>
                      </a:lnTo>
                      <a:lnTo>
                        <a:pt x="10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71" name="Freeform 78"/>
                <p:cNvSpPr>
                  <a:spLocks/>
                </p:cNvSpPr>
                <p:nvPr/>
              </p:nvSpPr>
              <p:spPr bwMode="auto">
                <a:xfrm>
                  <a:off x="2444750" y="3767138"/>
                  <a:ext cx="333375" cy="292100"/>
                </a:xfrm>
                <a:custGeom>
                  <a:avLst/>
                  <a:gdLst/>
                  <a:ahLst/>
                  <a:cxnLst>
                    <a:cxn ang="0">
                      <a:pos x="46" y="8"/>
                    </a:cxn>
                    <a:cxn ang="0">
                      <a:pos x="50" y="0"/>
                    </a:cxn>
                    <a:cxn ang="0">
                      <a:pos x="52" y="12"/>
                    </a:cxn>
                    <a:cxn ang="0">
                      <a:pos x="70" y="16"/>
                    </a:cxn>
                    <a:cxn ang="0">
                      <a:pos x="80" y="24"/>
                    </a:cxn>
                    <a:cxn ang="0">
                      <a:pos x="108" y="28"/>
                    </a:cxn>
                    <a:cxn ang="0">
                      <a:pos x="138" y="32"/>
                    </a:cxn>
                    <a:cxn ang="0">
                      <a:pos x="156" y="26"/>
                    </a:cxn>
                    <a:cxn ang="0">
                      <a:pos x="174" y="28"/>
                    </a:cxn>
                    <a:cxn ang="0">
                      <a:pos x="162" y="32"/>
                    </a:cxn>
                    <a:cxn ang="0">
                      <a:pos x="176" y="40"/>
                    </a:cxn>
                    <a:cxn ang="0">
                      <a:pos x="192" y="46"/>
                    </a:cxn>
                    <a:cxn ang="0">
                      <a:pos x="188" y="56"/>
                    </a:cxn>
                    <a:cxn ang="0">
                      <a:pos x="196" y="60"/>
                    </a:cxn>
                    <a:cxn ang="0">
                      <a:pos x="210" y="62"/>
                    </a:cxn>
                    <a:cxn ang="0">
                      <a:pos x="200" y="76"/>
                    </a:cxn>
                    <a:cxn ang="0">
                      <a:pos x="192" y="90"/>
                    </a:cxn>
                    <a:cxn ang="0">
                      <a:pos x="190" y="104"/>
                    </a:cxn>
                    <a:cxn ang="0">
                      <a:pos x="196" y="116"/>
                    </a:cxn>
                    <a:cxn ang="0">
                      <a:pos x="180" y="130"/>
                    </a:cxn>
                    <a:cxn ang="0">
                      <a:pos x="164" y="136"/>
                    </a:cxn>
                    <a:cxn ang="0">
                      <a:pos x="148" y="134"/>
                    </a:cxn>
                    <a:cxn ang="0">
                      <a:pos x="134" y="132"/>
                    </a:cxn>
                    <a:cxn ang="0">
                      <a:pos x="142" y="148"/>
                    </a:cxn>
                    <a:cxn ang="0">
                      <a:pos x="154" y="156"/>
                    </a:cxn>
                    <a:cxn ang="0">
                      <a:pos x="152" y="166"/>
                    </a:cxn>
                    <a:cxn ang="0">
                      <a:pos x="140" y="168"/>
                    </a:cxn>
                    <a:cxn ang="0">
                      <a:pos x="116" y="184"/>
                    </a:cxn>
                    <a:cxn ang="0">
                      <a:pos x="98" y="174"/>
                    </a:cxn>
                    <a:cxn ang="0">
                      <a:pos x="94" y="160"/>
                    </a:cxn>
                    <a:cxn ang="0">
                      <a:pos x="90" y="136"/>
                    </a:cxn>
                    <a:cxn ang="0">
                      <a:pos x="86" y="108"/>
                    </a:cxn>
                    <a:cxn ang="0">
                      <a:pos x="86" y="94"/>
                    </a:cxn>
                    <a:cxn ang="0">
                      <a:pos x="46" y="82"/>
                    </a:cxn>
                    <a:cxn ang="0">
                      <a:pos x="12" y="80"/>
                    </a:cxn>
                    <a:cxn ang="0">
                      <a:pos x="0" y="46"/>
                    </a:cxn>
                    <a:cxn ang="0">
                      <a:pos x="8" y="22"/>
                    </a:cxn>
                    <a:cxn ang="0">
                      <a:pos x="22" y="16"/>
                    </a:cxn>
                    <a:cxn ang="0">
                      <a:pos x="22" y="30"/>
                    </a:cxn>
                    <a:cxn ang="0">
                      <a:pos x="18" y="46"/>
                    </a:cxn>
                    <a:cxn ang="0">
                      <a:pos x="30" y="48"/>
                    </a:cxn>
                    <a:cxn ang="0">
                      <a:pos x="30" y="32"/>
                    </a:cxn>
                    <a:cxn ang="0">
                      <a:pos x="32" y="20"/>
                    </a:cxn>
                    <a:cxn ang="0">
                      <a:pos x="44" y="14"/>
                    </a:cxn>
                  </a:cxnLst>
                  <a:rect l="0" t="0" r="r" b="b"/>
                  <a:pathLst>
                    <a:path w="210" h="184">
                      <a:moveTo>
                        <a:pt x="44" y="14"/>
                      </a:moveTo>
                      <a:lnTo>
                        <a:pt x="46" y="8"/>
                      </a:lnTo>
                      <a:lnTo>
                        <a:pt x="46" y="2"/>
                      </a:lnTo>
                      <a:lnTo>
                        <a:pt x="50" y="0"/>
                      </a:lnTo>
                      <a:lnTo>
                        <a:pt x="52" y="4"/>
                      </a:lnTo>
                      <a:lnTo>
                        <a:pt x="52" y="12"/>
                      </a:lnTo>
                      <a:lnTo>
                        <a:pt x="60" y="14"/>
                      </a:lnTo>
                      <a:lnTo>
                        <a:pt x="70" y="16"/>
                      </a:lnTo>
                      <a:lnTo>
                        <a:pt x="76" y="22"/>
                      </a:lnTo>
                      <a:lnTo>
                        <a:pt x="80" y="24"/>
                      </a:lnTo>
                      <a:lnTo>
                        <a:pt x="98" y="28"/>
                      </a:lnTo>
                      <a:lnTo>
                        <a:pt x="108" y="28"/>
                      </a:lnTo>
                      <a:lnTo>
                        <a:pt x="126" y="36"/>
                      </a:lnTo>
                      <a:lnTo>
                        <a:pt x="138" y="32"/>
                      </a:lnTo>
                      <a:lnTo>
                        <a:pt x="146" y="28"/>
                      </a:lnTo>
                      <a:lnTo>
                        <a:pt x="156" y="26"/>
                      </a:lnTo>
                      <a:lnTo>
                        <a:pt x="164" y="28"/>
                      </a:lnTo>
                      <a:lnTo>
                        <a:pt x="174" y="28"/>
                      </a:lnTo>
                      <a:lnTo>
                        <a:pt x="170" y="30"/>
                      </a:lnTo>
                      <a:lnTo>
                        <a:pt x="162" y="32"/>
                      </a:lnTo>
                      <a:lnTo>
                        <a:pt x="164" y="40"/>
                      </a:lnTo>
                      <a:lnTo>
                        <a:pt x="176" y="40"/>
                      </a:lnTo>
                      <a:lnTo>
                        <a:pt x="188" y="42"/>
                      </a:lnTo>
                      <a:lnTo>
                        <a:pt x="192" y="46"/>
                      </a:lnTo>
                      <a:lnTo>
                        <a:pt x="192" y="52"/>
                      </a:lnTo>
                      <a:lnTo>
                        <a:pt x="188" y="56"/>
                      </a:lnTo>
                      <a:lnTo>
                        <a:pt x="188" y="62"/>
                      </a:lnTo>
                      <a:lnTo>
                        <a:pt x="196" y="60"/>
                      </a:lnTo>
                      <a:lnTo>
                        <a:pt x="202" y="58"/>
                      </a:lnTo>
                      <a:lnTo>
                        <a:pt x="210" y="62"/>
                      </a:lnTo>
                      <a:lnTo>
                        <a:pt x="204" y="70"/>
                      </a:lnTo>
                      <a:lnTo>
                        <a:pt x="200" y="76"/>
                      </a:lnTo>
                      <a:lnTo>
                        <a:pt x="202" y="84"/>
                      </a:lnTo>
                      <a:lnTo>
                        <a:pt x="192" y="90"/>
                      </a:lnTo>
                      <a:lnTo>
                        <a:pt x="188" y="96"/>
                      </a:lnTo>
                      <a:lnTo>
                        <a:pt x="190" y="104"/>
                      </a:lnTo>
                      <a:lnTo>
                        <a:pt x="194" y="110"/>
                      </a:lnTo>
                      <a:lnTo>
                        <a:pt x="196" y="116"/>
                      </a:lnTo>
                      <a:lnTo>
                        <a:pt x="192" y="126"/>
                      </a:lnTo>
                      <a:lnTo>
                        <a:pt x="180" y="130"/>
                      </a:lnTo>
                      <a:lnTo>
                        <a:pt x="170" y="132"/>
                      </a:lnTo>
                      <a:lnTo>
                        <a:pt x="164" y="136"/>
                      </a:lnTo>
                      <a:lnTo>
                        <a:pt x="158" y="136"/>
                      </a:lnTo>
                      <a:lnTo>
                        <a:pt x="148" y="134"/>
                      </a:lnTo>
                      <a:lnTo>
                        <a:pt x="140" y="130"/>
                      </a:lnTo>
                      <a:lnTo>
                        <a:pt x="134" y="132"/>
                      </a:lnTo>
                      <a:lnTo>
                        <a:pt x="140" y="138"/>
                      </a:lnTo>
                      <a:lnTo>
                        <a:pt x="142" y="148"/>
                      </a:lnTo>
                      <a:lnTo>
                        <a:pt x="148" y="156"/>
                      </a:lnTo>
                      <a:lnTo>
                        <a:pt x="154" y="156"/>
                      </a:lnTo>
                      <a:lnTo>
                        <a:pt x="154" y="160"/>
                      </a:lnTo>
                      <a:lnTo>
                        <a:pt x="152" y="166"/>
                      </a:lnTo>
                      <a:lnTo>
                        <a:pt x="146" y="166"/>
                      </a:lnTo>
                      <a:lnTo>
                        <a:pt x="140" y="168"/>
                      </a:lnTo>
                      <a:lnTo>
                        <a:pt x="130" y="180"/>
                      </a:lnTo>
                      <a:lnTo>
                        <a:pt x="116" y="184"/>
                      </a:lnTo>
                      <a:lnTo>
                        <a:pt x="106" y="182"/>
                      </a:lnTo>
                      <a:lnTo>
                        <a:pt x="98" y="174"/>
                      </a:lnTo>
                      <a:lnTo>
                        <a:pt x="96" y="170"/>
                      </a:lnTo>
                      <a:lnTo>
                        <a:pt x="94" y="160"/>
                      </a:lnTo>
                      <a:lnTo>
                        <a:pt x="90" y="158"/>
                      </a:lnTo>
                      <a:lnTo>
                        <a:pt x="90" y="136"/>
                      </a:lnTo>
                      <a:lnTo>
                        <a:pt x="86" y="134"/>
                      </a:lnTo>
                      <a:lnTo>
                        <a:pt x="86" y="108"/>
                      </a:lnTo>
                      <a:lnTo>
                        <a:pt x="92" y="100"/>
                      </a:lnTo>
                      <a:lnTo>
                        <a:pt x="86" y="94"/>
                      </a:lnTo>
                      <a:lnTo>
                        <a:pt x="58" y="96"/>
                      </a:lnTo>
                      <a:lnTo>
                        <a:pt x="46" y="82"/>
                      </a:lnTo>
                      <a:lnTo>
                        <a:pt x="18" y="84"/>
                      </a:lnTo>
                      <a:lnTo>
                        <a:pt x="12" y="80"/>
                      </a:lnTo>
                      <a:lnTo>
                        <a:pt x="12" y="66"/>
                      </a:lnTo>
                      <a:lnTo>
                        <a:pt x="0" y="46"/>
                      </a:lnTo>
                      <a:lnTo>
                        <a:pt x="2" y="32"/>
                      </a:lnTo>
                      <a:lnTo>
                        <a:pt x="8" y="22"/>
                      </a:lnTo>
                      <a:lnTo>
                        <a:pt x="18" y="14"/>
                      </a:lnTo>
                      <a:lnTo>
                        <a:pt x="22" y="16"/>
                      </a:lnTo>
                      <a:lnTo>
                        <a:pt x="22" y="20"/>
                      </a:lnTo>
                      <a:lnTo>
                        <a:pt x="22" y="30"/>
                      </a:lnTo>
                      <a:lnTo>
                        <a:pt x="16" y="34"/>
                      </a:lnTo>
                      <a:lnTo>
                        <a:pt x="18" y="46"/>
                      </a:lnTo>
                      <a:lnTo>
                        <a:pt x="22" y="52"/>
                      </a:lnTo>
                      <a:lnTo>
                        <a:pt x="30" y="48"/>
                      </a:lnTo>
                      <a:lnTo>
                        <a:pt x="34" y="40"/>
                      </a:lnTo>
                      <a:lnTo>
                        <a:pt x="30" y="32"/>
                      </a:lnTo>
                      <a:lnTo>
                        <a:pt x="28" y="26"/>
                      </a:lnTo>
                      <a:lnTo>
                        <a:pt x="32" y="20"/>
                      </a:lnTo>
                      <a:lnTo>
                        <a:pt x="38" y="18"/>
                      </a:lnTo>
                      <a:lnTo>
                        <a:pt x="44" y="14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72" name="Freeform 79"/>
                <p:cNvSpPr>
                  <a:spLocks/>
                </p:cNvSpPr>
                <p:nvPr/>
              </p:nvSpPr>
              <p:spPr bwMode="auto">
                <a:xfrm>
                  <a:off x="2743200" y="3865563"/>
                  <a:ext cx="111125" cy="180975"/>
                </a:xfrm>
                <a:custGeom>
                  <a:avLst/>
                  <a:gdLst/>
                  <a:ahLst/>
                  <a:cxnLst>
                    <a:cxn ang="0">
                      <a:pos x="42" y="30"/>
                    </a:cxn>
                    <a:cxn ang="0">
                      <a:pos x="50" y="24"/>
                    </a:cxn>
                    <a:cxn ang="0">
                      <a:pos x="58" y="30"/>
                    </a:cxn>
                    <a:cxn ang="0">
                      <a:pos x="66" y="40"/>
                    </a:cxn>
                    <a:cxn ang="0">
                      <a:pos x="64" y="48"/>
                    </a:cxn>
                    <a:cxn ang="0">
                      <a:pos x="60" y="54"/>
                    </a:cxn>
                    <a:cxn ang="0">
                      <a:pos x="54" y="62"/>
                    </a:cxn>
                    <a:cxn ang="0">
                      <a:pos x="52" y="72"/>
                    </a:cxn>
                    <a:cxn ang="0">
                      <a:pos x="56" y="76"/>
                    </a:cxn>
                    <a:cxn ang="0">
                      <a:pos x="60" y="82"/>
                    </a:cxn>
                    <a:cxn ang="0">
                      <a:pos x="64" y="86"/>
                    </a:cxn>
                    <a:cxn ang="0">
                      <a:pos x="66" y="90"/>
                    </a:cxn>
                    <a:cxn ang="0">
                      <a:pos x="70" y="100"/>
                    </a:cxn>
                    <a:cxn ang="0">
                      <a:pos x="66" y="104"/>
                    </a:cxn>
                    <a:cxn ang="0">
                      <a:pos x="58" y="108"/>
                    </a:cxn>
                    <a:cxn ang="0">
                      <a:pos x="52" y="112"/>
                    </a:cxn>
                    <a:cxn ang="0">
                      <a:pos x="42" y="114"/>
                    </a:cxn>
                    <a:cxn ang="0">
                      <a:pos x="34" y="114"/>
                    </a:cxn>
                    <a:cxn ang="0">
                      <a:pos x="26" y="106"/>
                    </a:cxn>
                    <a:cxn ang="0">
                      <a:pos x="20" y="98"/>
                    </a:cxn>
                    <a:cxn ang="0">
                      <a:pos x="20" y="90"/>
                    </a:cxn>
                    <a:cxn ang="0">
                      <a:pos x="20" y="78"/>
                    </a:cxn>
                    <a:cxn ang="0">
                      <a:pos x="26" y="72"/>
                    </a:cxn>
                    <a:cxn ang="0">
                      <a:pos x="22" y="62"/>
                    </a:cxn>
                    <a:cxn ang="0">
                      <a:pos x="18" y="50"/>
                    </a:cxn>
                    <a:cxn ang="0">
                      <a:pos x="6" y="50"/>
                    </a:cxn>
                    <a:cxn ang="0">
                      <a:pos x="2" y="42"/>
                    </a:cxn>
                    <a:cxn ang="0">
                      <a:pos x="0" y="34"/>
                    </a:cxn>
                    <a:cxn ang="0">
                      <a:pos x="4" y="28"/>
                    </a:cxn>
                    <a:cxn ang="0">
                      <a:pos x="14" y="22"/>
                    </a:cxn>
                    <a:cxn ang="0">
                      <a:pos x="12" y="14"/>
                    </a:cxn>
                    <a:cxn ang="0">
                      <a:pos x="16" y="8"/>
                    </a:cxn>
                    <a:cxn ang="0">
                      <a:pos x="22" y="0"/>
                    </a:cxn>
                    <a:cxn ang="0">
                      <a:pos x="28" y="2"/>
                    </a:cxn>
                    <a:cxn ang="0">
                      <a:pos x="34" y="6"/>
                    </a:cxn>
                    <a:cxn ang="0">
                      <a:pos x="42" y="12"/>
                    </a:cxn>
                    <a:cxn ang="0">
                      <a:pos x="44" y="16"/>
                    </a:cxn>
                    <a:cxn ang="0">
                      <a:pos x="44" y="22"/>
                    </a:cxn>
                    <a:cxn ang="0">
                      <a:pos x="42" y="30"/>
                    </a:cxn>
                  </a:cxnLst>
                  <a:rect l="0" t="0" r="r" b="b"/>
                  <a:pathLst>
                    <a:path w="70" h="114">
                      <a:moveTo>
                        <a:pt x="42" y="30"/>
                      </a:moveTo>
                      <a:lnTo>
                        <a:pt x="50" y="24"/>
                      </a:lnTo>
                      <a:lnTo>
                        <a:pt x="58" y="30"/>
                      </a:lnTo>
                      <a:lnTo>
                        <a:pt x="66" y="40"/>
                      </a:lnTo>
                      <a:lnTo>
                        <a:pt x="64" y="48"/>
                      </a:lnTo>
                      <a:lnTo>
                        <a:pt x="60" y="54"/>
                      </a:lnTo>
                      <a:lnTo>
                        <a:pt x="54" y="62"/>
                      </a:lnTo>
                      <a:lnTo>
                        <a:pt x="52" y="72"/>
                      </a:lnTo>
                      <a:lnTo>
                        <a:pt x="56" y="76"/>
                      </a:lnTo>
                      <a:lnTo>
                        <a:pt x="60" y="82"/>
                      </a:lnTo>
                      <a:lnTo>
                        <a:pt x="64" y="86"/>
                      </a:lnTo>
                      <a:lnTo>
                        <a:pt x="66" y="90"/>
                      </a:lnTo>
                      <a:lnTo>
                        <a:pt x="70" y="100"/>
                      </a:lnTo>
                      <a:lnTo>
                        <a:pt x="66" y="104"/>
                      </a:lnTo>
                      <a:lnTo>
                        <a:pt x="58" y="108"/>
                      </a:lnTo>
                      <a:lnTo>
                        <a:pt x="52" y="112"/>
                      </a:lnTo>
                      <a:lnTo>
                        <a:pt x="42" y="114"/>
                      </a:lnTo>
                      <a:lnTo>
                        <a:pt x="34" y="114"/>
                      </a:lnTo>
                      <a:lnTo>
                        <a:pt x="26" y="106"/>
                      </a:lnTo>
                      <a:lnTo>
                        <a:pt x="20" y="98"/>
                      </a:lnTo>
                      <a:lnTo>
                        <a:pt x="20" y="90"/>
                      </a:lnTo>
                      <a:lnTo>
                        <a:pt x="20" y="78"/>
                      </a:lnTo>
                      <a:lnTo>
                        <a:pt x="26" y="72"/>
                      </a:lnTo>
                      <a:lnTo>
                        <a:pt x="22" y="62"/>
                      </a:lnTo>
                      <a:lnTo>
                        <a:pt x="18" y="50"/>
                      </a:lnTo>
                      <a:lnTo>
                        <a:pt x="6" y="50"/>
                      </a:lnTo>
                      <a:lnTo>
                        <a:pt x="2" y="42"/>
                      </a:lnTo>
                      <a:lnTo>
                        <a:pt x="0" y="34"/>
                      </a:lnTo>
                      <a:lnTo>
                        <a:pt x="4" y="28"/>
                      </a:lnTo>
                      <a:lnTo>
                        <a:pt x="14" y="22"/>
                      </a:lnTo>
                      <a:lnTo>
                        <a:pt x="12" y="14"/>
                      </a:lnTo>
                      <a:lnTo>
                        <a:pt x="16" y="8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4" y="6"/>
                      </a:lnTo>
                      <a:lnTo>
                        <a:pt x="42" y="12"/>
                      </a:lnTo>
                      <a:lnTo>
                        <a:pt x="44" y="16"/>
                      </a:lnTo>
                      <a:lnTo>
                        <a:pt x="44" y="22"/>
                      </a:lnTo>
                      <a:lnTo>
                        <a:pt x="42" y="3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73" name="Freeform 80"/>
                <p:cNvSpPr>
                  <a:spLocks/>
                </p:cNvSpPr>
                <p:nvPr/>
              </p:nvSpPr>
              <p:spPr bwMode="auto">
                <a:xfrm>
                  <a:off x="2911475" y="3932238"/>
                  <a:ext cx="76200" cy="95250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16" y="2"/>
                    </a:cxn>
                    <a:cxn ang="0">
                      <a:pos x="28" y="6"/>
                    </a:cxn>
                    <a:cxn ang="0">
                      <a:pos x="38" y="12"/>
                    </a:cxn>
                    <a:cxn ang="0">
                      <a:pos x="44" y="20"/>
                    </a:cxn>
                    <a:cxn ang="0">
                      <a:pos x="48" y="26"/>
                    </a:cxn>
                    <a:cxn ang="0">
                      <a:pos x="42" y="34"/>
                    </a:cxn>
                    <a:cxn ang="0">
                      <a:pos x="36" y="46"/>
                    </a:cxn>
                    <a:cxn ang="0">
                      <a:pos x="30" y="60"/>
                    </a:cxn>
                    <a:cxn ang="0">
                      <a:pos x="24" y="56"/>
                    </a:cxn>
                    <a:cxn ang="0">
                      <a:pos x="14" y="54"/>
                    </a:cxn>
                    <a:cxn ang="0">
                      <a:pos x="8" y="58"/>
                    </a:cxn>
                    <a:cxn ang="0">
                      <a:pos x="2" y="58"/>
                    </a:cxn>
                    <a:cxn ang="0">
                      <a:pos x="2" y="50"/>
                    </a:cxn>
                    <a:cxn ang="0">
                      <a:pos x="6" y="36"/>
                    </a:cxn>
                    <a:cxn ang="0">
                      <a:pos x="10" y="28"/>
                    </a:cxn>
                    <a:cxn ang="0">
                      <a:pos x="4" y="24"/>
                    </a:cxn>
                    <a:cxn ang="0">
                      <a:pos x="0" y="18"/>
                    </a:cxn>
                    <a:cxn ang="0">
                      <a:pos x="0" y="12"/>
                    </a:cxn>
                    <a:cxn ang="0">
                      <a:pos x="2" y="6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48" h="60">
                      <a:moveTo>
                        <a:pt x="6" y="0"/>
                      </a:moveTo>
                      <a:lnTo>
                        <a:pt x="16" y="2"/>
                      </a:lnTo>
                      <a:lnTo>
                        <a:pt x="28" y="6"/>
                      </a:lnTo>
                      <a:lnTo>
                        <a:pt x="38" y="12"/>
                      </a:lnTo>
                      <a:lnTo>
                        <a:pt x="44" y="20"/>
                      </a:lnTo>
                      <a:lnTo>
                        <a:pt x="48" y="26"/>
                      </a:lnTo>
                      <a:lnTo>
                        <a:pt x="42" y="34"/>
                      </a:lnTo>
                      <a:lnTo>
                        <a:pt x="36" y="46"/>
                      </a:lnTo>
                      <a:lnTo>
                        <a:pt x="30" y="60"/>
                      </a:lnTo>
                      <a:lnTo>
                        <a:pt x="24" y="56"/>
                      </a:lnTo>
                      <a:lnTo>
                        <a:pt x="14" y="54"/>
                      </a:lnTo>
                      <a:lnTo>
                        <a:pt x="8" y="58"/>
                      </a:lnTo>
                      <a:lnTo>
                        <a:pt x="2" y="58"/>
                      </a:lnTo>
                      <a:lnTo>
                        <a:pt x="2" y="50"/>
                      </a:lnTo>
                      <a:lnTo>
                        <a:pt x="6" y="36"/>
                      </a:lnTo>
                      <a:lnTo>
                        <a:pt x="10" y="28"/>
                      </a:lnTo>
                      <a:lnTo>
                        <a:pt x="4" y="24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2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74" name="Freeform 81"/>
                <p:cNvSpPr>
                  <a:spLocks/>
                </p:cNvSpPr>
                <p:nvPr/>
              </p:nvSpPr>
              <p:spPr bwMode="auto">
                <a:xfrm>
                  <a:off x="2825750" y="3929063"/>
                  <a:ext cx="101600" cy="101600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22" y="0"/>
                    </a:cxn>
                    <a:cxn ang="0">
                      <a:pos x="32" y="2"/>
                    </a:cxn>
                    <a:cxn ang="0">
                      <a:pos x="36" y="2"/>
                    </a:cxn>
                    <a:cxn ang="0">
                      <a:pos x="42" y="2"/>
                    </a:cxn>
                    <a:cxn ang="0">
                      <a:pos x="48" y="2"/>
                    </a:cxn>
                    <a:cxn ang="0">
                      <a:pos x="54" y="2"/>
                    </a:cxn>
                    <a:cxn ang="0">
                      <a:pos x="60" y="2"/>
                    </a:cxn>
                    <a:cxn ang="0">
                      <a:pos x="54" y="14"/>
                    </a:cxn>
                    <a:cxn ang="0">
                      <a:pos x="54" y="20"/>
                    </a:cxn>
                    <a:cxn ang="0">
                      <a:pos x="58" y="26"/>
                    </a:cxn>
                    <a:cxn ang="0">
                      <a:pos x="64" y="30"/>
                    </a:cxn>
                    <a:cxn ang="0">
                      <a:pos x="56" y="52"/>
                    </a:cxn>
                    <a:cxn ang="0">
                      <a:pos x="56" y="60"/>
                    </a:cxn>
                    <a:cxn ang="0">
                      <a:pos x="50" y="58"/>
                    </a:cxn>
                    <a:cxn ang="0">
                      <a:pos x="42" y="56"/>
                    </a:cxn>
                    <a:cxn ang="0">
                      <a:pos x="36" y="54"/>
                    </a:cxn>
                    <a:cxn ang="0">
                      <a:pos x="32" y="54"/>
                    </a:cxn>
                    <a:cxn ang="0">
                      <a:pos x="32" y="60"/>
                    </a:cxn>
                    <a:cxn ang="0">
                      <a:pos x="30" y="64"/>
                    </a:cxn>
                    <a:cxn ang="0">
                      <a:pos x="28" y="64"/>
                    </a:cxn>
                    <a:cxn ang="0">
                      <a:pos x="22" y="64"/>
                    </a:cxn>
                    <a:cxn ang="0">
                      <a:pos x="18" y="60"/>
                    </a:cxn>
                    <a:cxn ang="0">
                      <a:pos x="12" y="46"/>
                    </a:cxn>
                    <a:cxn ang="0">
                      <a:pos x="0" y="32"/>
                    </a:cxn>
                    <a:cxn ang="0">
                      <a:pos x="2" y="22"/>
                    </a:cxn>
                    <a:cxn ang="0">
                      <a:pos x="8" y="14"/>
                    </a:cxn>
                    <a:cxn ang="0">
                      <a:pos x="12" y="8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64" h="64">
                      <a:moveTo>
                        <a:pt x="14" y="0"/>
                      </a:moveTo>
                      <a:lnTo>
                        <a:pt x="22" y="0"/>
                      </a:lnTo>
                      <a:lnTo>
                        <a:pt x="32" y="2"/>
                      </a:lnTo>
                      <a:lnTo>
                        <a:pt x="36" y="2"/>
                      </a:lnTo>
                      <a:lnTo>
                        <a:pt x="42" y="2"/>
                      </a:lnTo>
                      <a:lnTo>
                        <a:pt x="48" y="2"/>
                      </a:lnTo>
                      <a:lnTo>
                        <a:pt x="54" y="2"/>
                      </a:lnTo>
                      <a:lnTo>
                        <a:pt x="60" y="2"/>
                      </a:lnTo>
                      <a:lnTo>
                        <a:pt x="54" y="14"/>
                      </a:lnTo>
                      <a:lnTo>
                        <a:pt x="54" y="20"/>
                      </a:lnTo>
                      <a:lnTo>
                        <a:pt x="58" y="26"/>
                      </a:lnTo>
                      <a:lnTo>
                        <a:pt x="64" y="30"/>
                      </a:lnTo>
                      <a:lnTo>
                        <a:pt x="56" y="52"/>
                      </a:lnTo>
                      <a:lnTo>
                        <a:pt x="56" y="60"/>
                      </a:lnTo>
                      <a:lnTo>
                        <a:pt x="50" y="58"/>
                      </a:lnTo>
                      <a:lnTo>
                        <a:pt x="42" y="56"/>
                      </a:lnTo>
                      <a:lnTo>
                        <a:pt x="36" y="54"/>
                      </a:lnTo>
                      <a:lnTo>
                        <a:pt x="32" y="54"/>
                      </a:lnTo>
                      <a:lnTo>
                        <a:pt x="32" y="60"/>
                      </a:lnTo>
                      <a:lnTo>
                        <a:pt x="30" y="64"/>
                      </a:lnTo>
                      <a:lnTo>
                        <a:pt x="28" y="64"/>
                      </a:lnTo>
                      <a:lnTo>
                        <a:pt x="22" y="64"/>
                      </a:lnTo>
                      <a:lnTo>
                        <a:pt x="18" y="60"/>
                      </a:lnTo>
                      <a:lnTo>
                        <a:pt x="12" y="46"/>
                      </a:lnTo>
                      <a:lnTo>
                        <a:pt x="0" y="32"/>
                      </a:lnTo>
                      <a:lnTo>
                        <a:pt x="2" y="22"/>
                      </a:lnTo>
                      <a:lnTo>
                        <a:pt x="8" y="14"/>
                      </a:lnTo>
                      <a:lnTo>
                        <a:pt x="12" y="8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75" name="Freeform 82"/>
                <p:cNvSpPr>
                  <a:spLocks/>
                </p:cNvSpPr>
                <p:nvPr/>
              </p:nvSpPr>
              <p:spPr bwMode="auto">
                <a:xfrm>
                  <a:off x="2238375" y="4078288"/>
                  <a:ext cx="314325" cy="463550"/>
                </a:xfrm>
                <a:custGeom>
                  <a:avLst/>
                  <a:gdLst/>
                  <a:ahLst/>
                  <a:cxnLst>
                    <a:cxn ang="0">
                      <a:pos x="6" y="60"/>
                    </a:cxn>
                    <a:cxn ang="0">
                      <a:pos x="16" y="54"/>
                    </a:cxn>
                    <a:cxn ang="0">
                      <a:pos x="24" y="68"/>
                    </a:cxn>
                    <a:cxn ang="0">
                      <a:pos x="44" y="70"/>
                    </a:cxn>
                    <a:cxn ang="0">
                      <a:pos x="54" y="52"/>
                    </a:cxn>
                    <a:cxn ang="0">
                      <a:pos x="72" y="40"/>
                    </a:cxn>
                    <a:cxn ang="0">
                      <a:pos x="84" y="34"/>
                    </a:cxn>
                    <a:cxn ang="0">
                      <a:pos x="94" y="18"/>
                    </a:cxn>
                    <a:cxn ang="0">
                      <a:pos x="104" y="2"/>
                    </a:cxn>
                    <a:cxn ang="0">
                      <a:pos x="114" y="14"/>
                    </a:cxn>
                    <a:cxn ang="0">
                      <a:pos x="126" y="26"/>
                    </a:cxn>
                    <a:cxn ang="0">
                      <a:pos x="172" y="36"/>
                    </a:cxn>
                    <a:cxn ang="0">
                      <a:pos x="176" y="48"/>
                    </a:cxn>
                    <a:cxn ang="0">
                      <a:pos x="172" y="64"/>
                    </a:cxn>
                    <a:cxn ang="0">
                      <a:pos x="172" y="68"/>
                    </a:cxn>
                    <a:cxn ang="0">
                      <a:pos x="142" y="76"/>
                    </a:cxn>
                    <a:cxn ang="0">
                      <a:pos x="130" y="98"/>
                    </a:cxn>
                    <a:cxn ang="0">
                      <a:pos x="116" y="116"/>
                    </a:cxn>
                    <a:cxn ang="0">
                      <a:pos x="124" y="138"/>
                    </a:cxn>
                    <a:cxn ang="0">
                      <a:pos x="144" y="158"/>
                    </a:cxn>
                    <a:cxn ang="0">
                      <a:pos x="162" y="156"/>
                    </a:cxn>
                    <a:cxn ang="0">
                      <a:pos x="172" y="154"/>
                    </a:cxn>
                    <a:cxn ang="0">
                      <a:pos x="170" y="172"/>
                    </a:cxn>
                    <a:cxn ang="0">
                      <a:pos x="188" y="174"/>
                    </a:cxn>
                    <a:cxn ang="0">
                      <a:pos x="198" y="208"/>
                    </a:cxn>
                    <a:cxn ang="0">
                      <a:pos x="196" y="228"/>
                    </a:cxn>
                    <a:cxn ang="0">
                      <a:pos x="190" y="240"/>
                    </a:cxn>
                    <a:cxn ang="0">
                      <a:pos x="192" y="256"/>
                    </a:cxn>
                    <a:cxn ang="0">
                      <a:pos x="194" y="268"/>
                    </a:cxn>
                    <a:cxn ang="0">
                      <a:pos x="184" y="282"/>
                    </a:cxn>
                    <a:cxn ang="0">
                      <a:pos x="174" y="292"/>
                    </a:cxn>
                    <a:cxn ang="0">
                      <a:pos x="140" y="268"/>
                    </a:cxn>
                    <a:cxn ang="0">
                      <a:pos x="100" y="248"/>
                    </a:cxn>
                    <a:cxn ang="0">
                      <a:pos x="76" y="222"/>
                    </a:cxn>
                    <a:cxn ang="0">
                      <a:pos x="72" y="198"/>
                    </a:cxn>
                    <a:cxn ang="0">
                      <a:pos x="56" y="172"/>
                    </a:cxn>
                    <a:cxn ang="0">
                      <a:pos x="36" y="132"/>
                    </a:cxn>
                    <a:cxn ang="0">
                      <a:pos x="16" y="102"/>
                    </a:cxn>
                    <a:cxn ang="0">
                      <a:pos x="6" y="84"/>
                    </a:cxn>
                    <a:cxn ang="0">
                      <a:pos x="2" y="68"/>
                    </a:cxn>
                  </a:cxnLst>
                  <a:rect l="0" t="0" r="r" b="b"/>
                  <a:pathLst>
                    <a:path w="198" h="292">
                      <a:moveTo>
                        <a:pt x="2" y="68"/>
                      </a:moveTo>
                      <a:lnTo>
                        <a:pt x="6" y="60"/>
                      </a:lnTo>
                      <a:lnTo>
                        <a:pt x="10" y="54"/>
                      </a:lnTo>
                      <a:lnTo>
                        <a:pt x="16" y="54"/>
                      </a:lnTo>
                      <a:lnTo>
                        <a:pt x="16" y="66"/>
                      </a:lnTo>
                      <a:lnTo>
                        <a:pt x="24" y="68"/>
                      </a:lnTo>
                      <a:lnTo>
                        <a:pt x="34" y="78"/>
                      </a:lnTo>
                      <a:lnTo>
                        <a:pt x="44" y="70"/>
                      </a:lnTo>
                      <a:lnTo>
                        <a:pt x="48" y="60"/>
                      </a:lnTo>
                      <a:lnTo>
                        <a:pt x="54" y="52"/>
                      </a:lnTo>
                      <a:lnTo>
                        <a:pt x="60" y="46"/>
                      </a:lnTo>
                      <a:lnTo>
                        <a:pt x="72" y="40"/>
                      </a:lnTo>
                      <a:lnTo>
                        <a:pt x="80" y="36"/>
                      </a:lnTo>
                      <a:lnTo>
                        <a:pt x="84" y="34"/>
                      </a:lnTo>
                      <a:lnTo>
                        <a:pt x="90" y="26"/>
                      </a:lnTo>
                      <a:lnTo>
                        <a:pt x="94" y="18"/>
                      </a:lnTo>
                      <a:lnTo>
                        <a:pt x="96" y="0"/>
                      </a:lnTo>
                      <a:lnTo>
                        <a:pt x="104" y="2"/>
                      </a:lnTo>
                      <a:lnTo>
                        <a:pt x="110" y="10"/>
                      </a:lnTo>
                      <a:lnTo>
                        <a:pt x="114" y="14"/>
                      </a:lnTo>
                      <a:lnTo>
                        <a:pt x="120" y="20"/>
                      </a:lnTo>
                      <a:lnTo>
                        <a:pt x="126" y="26"/>
                      </a:lnTo>
                      <a:lnTo>
                        <a:pt x="130" y="34"/>
                      </a:lnTo>
                      <a:lnTo>
                        <a:pt x="172" y="36"/>
                      </a:lnTo>
                      <a:lnTo>
                        <a:pt x="174" y="42"/>
                      </a:lnTo>
                      <a:lnTo>
                        <a:pt x="176" y="48"/>
                      </a:lnTo>
                      <a:lnTo>
                        <a:pt x="172" y="54"/>
                      </a:lnTo>
                      <a:lnTo>
                        <a:pt x="172" y="64"/>
                      </a:lnTo>
                      <a:lnTo>
                        <a:pt x="178" y="68"/>
                      </a:lnTo>
                      <a:lnTo>
                        <a:pt x="172" y="68"/>
                      </a:lnTo>
                      <a:lnTo>
                        <a:pt x="156" y="70"/>
                      </a:lnTo>
                      <a:lnTo>
                        <a:pt x="142" y="76"/>
                      </a:lnTo>
                      <a:lnTo>
                        <a:pt x="132" y="88"/>
                      </a:lnTo>
                      <a:lnTo>
                        <a:pt x="130" y="98"/>
                      </a:lnTo>
                      <a:lnTo>
                        <a:pt x="124" y="104"/>
                      </a:lnTo>
                      <a:lnTo>
                        <a:pt x="116" y="116"/>
                      </a:lnTo>
                      <a:lnTo>
                        <a:pt x="120" y="126"/>
                      </a:lnTo>
                      <a:lnTo>
                        <a:pt x="124" y="138"/>
                      </a:lnTo>
                      <a:lnTo>
                        <a:pt x="134" y="148"/>
                      </a:lnTo>
                      <a:lnTo>
                        <a:pt x="144" y="158"/>
                      </a:lnTo>
                      <a:lnTo>
                        <a:pt x="152" y="160"/>
                      </a:lnTo>
                      <a:lnTo>
                        <a:pt x="162" y="156"/>
                      </a:lnTo>
                      <a:lnTo>
                        <a:pt x="170" y="148"/>
                      </a:lnTo>
                      <a:lnTo>
                        <a:pt x="172" y="154"/>
                      </a:lnTo>
                      <a:lnTo>
                        <a:pt x="168" y="166"/>
                      </a:lnTo>
                      <a:lnTo>
                        <a:pt x="170" y="172"/>
                      </a:lnTo>
                      <a:lnTo>
                        <a:pt x="176" y="172"/>
                      </a:lnTo>
                      <a:lnTo>
                        <a:pt x="188" y="174"/>
                      </a:lnTo>
                      <a:lnTo>
                        <a:pt x="198" y="200"/>
                      </a:lnTo>
                      <a:lnTo>
                        <a:pt x="198" y="208"/>
                      </a:lnTo>
                      <a:lnTo>
                        <a:pt x="196" y="222"/>
                      </a:lnTo>
                      <a:lnTo>
                        <a:pt x="196" y="228"/>
                      </a:lnTo>
                      <a:lnTo>
                        <a:pt x="194" y="230"/>
                      </a:lnTo>
                      <a:lnTo>
                        <a:pt x="190" y="240"/>
                      </a:lnTo>
                      <a:lnTo>
                        <a:pt x="188" y="250"/>
                      </a:lnTo>
                      <a:lnTo>
                        <a:pt x="192" y="256"/>
                      </a:lnTo>
                      <a:lnTo>
                        <a:pt x="198" y="262"/>
                      </a:lnTo>
                      <a:lnTo>
                        <a:pt x="194" y="268"/>
                      </a:lnTo>
                      <a:lnTo>
                        <a:pt x="186" y="276"/>
                      </a:lnTo>
                      <a:lnTo>
                        <a:pt x="184" y="282"/>
                      </a:lnTo>
                      <a:lnTo>
                        <a:pt x="180" y="290"/>
                      </a:lnTo>
                      <a:lnTo>
                        <a:pt x="174" y="292"/>
                      </a:lnTo>
                      <a:lnTo>
                        <a:pt x="158" y="278"/>
                      </a:lnTo>
                      <a:lnTo>
                        <a:pt x="140" y="268"/>
                      </a:lnTo>
                      <a:lnTo>
                        <a:pt x="118" y="258"/>
                      </a:lnTo>
                      <a:lnTo>
                        <a:pt x="100" y="248"/>
                      </a:lnTo>
                      <a:lnTo>
                        <a:pt x="90" y="236"/>
                      </a:lnTo>
                      <a:lnTo>
                        <a:pt x="76" y="222"/>
                      </a:lnTo>
                      <a:lnTo>
                        <a:pt x="82" y="214"/>
                      </a:lnTo>
                      <a:lnTo>
                        <a:pt x="72" y="198"/>
                      </a:lnTo>
                      <a:lnTo>
                        <a:pt x="64" y="186"/>
                      </a:lnTo>
                      <a:lnTo>
                        <a:pt x="56" y="172"/>
                      </a:lnTo>
                      <a:lnTo>
                        <a:pt x="48" y="152"/>
                      </a:lnTo>
                      <a:lnTo>
                        <a:pt x="36" y="132"/>
                      </a:lnTo>
                      <a:lnTo>
                        <a:pt x="26" y="112"/>
                      </a:lnTo>
                      <a:lnTo>
                        <a:pt x="16" y="102"/>
                      </a:lnTo>
                      <a:lnTo>
                        <a:pt x="4" y="96"/>
                      </a:lnTo>
                      <a:lnTo>
                        <a:pt x="6" y="84"/>
                      </a:lnTo>
                      <a:lnTo>
                        <a:pt x="0" y="78"/>
                      </a:lnTo>
                      <a:lnTo>
                        <a:pt x="2" y="68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76" name="Freeform 83"/>
                <p:cNvSpPr>
                  <a:spLocks/>
                </p:cNvSpPr>
                <p:nvPr/>
              </p:nvSpPr>
              <p:spPr bwMode="auto">
                <a:xfrm>
                  <a:off x="2536825" y="4325938"/>
                  <a:ext cx="298450" cy="339725"/>
                </a:xfrm>
                <a:custGeom>
                  <a:avLst/>
                  <a:gdLst/>
                  <a:ahLst/>
                  <a:cxnLst>
                    <a:cxn ang="0">
                      <a:pos x="54" y="0"/>
                    </a:cxn>
                    <a:cxn ang="0">
                      <a:pos x="68" y="28"/>
                    </a:cxn>
                    <a:cxn ang="0">
                      <a:pos x="100" y="44"/>
                    </a:cxn>
                    <a:cxn ang="0">
                      <a:pos x="122" y="56"/>
                    </a:cxn>
                    <a:cxn ang="0">
                      <a:pos x="146" y="74"/>
                    </a:cxn>
                    <a:cxn ang="0">
                      <a:pos x="146" y="90"/>
                    </a:cxn>
                    <a:cxn ang="0">
                      <a:pos x="160" y="102"/>
                    </a:cxn>
                    <a:cxn ang="0">
                      <a:pos x="174" y="110"/>
                    </a:cxn>
                    <a:cxn ang="0">
                      <a:pos x="186" y="126"/>
                    </a:cxn>
                    <a:cxn ang="0">
                      <a:pos x="188" y="142"/>
                    </a:cxn>
                    <a:cxn ang="0">
                      <a:pos x="184" y="162"/>
                    </a:cxn>
                    <a:cxn ang="0">
                      <a:pos x="174" y="160"/>
                    </a:cxn>
                    <a:cxn ang="0">
                      <a:pos x="152" y="152"/>
                    </a:cxn>
                    <a:cxn ang="0">
                      <a:pos x="126" y="158"/>
                    </a:cxn>
                    <a:cxn ang="0">
                      <a:pos x="114" y="174"/>
                    </a:cxn>
                    <a:cxn ang="0">
                      <a:pos x="112" y="194"/>
                    </a:cxn>
                    <a:cxn ang="0">
                      <a:pos x="90" y="198"/>
                    </a:cxn>
                    <a:cxn ang="0">
                      <a:pos x="74" y="200"/>
                    </a:cxn>
                    <a:cxn ang="0">
                      <a:pos x="52" y="196"/>
                    </a:cxn>
                    <a:cxn ang="0">
                      <a:pos x="40" y="210"/>
                    </a:cxn>
                    <a:cxn ang="0">
                      <a:pos x="32" y="214"/>
                    </a:cxn>
                    <a:cxn ang="0">
                      <a:pos x="28" y="214"/>
                    </a:cxn>
                    <a:cxn ang="0">
                      <a:pos x="22" y="186"/>
                    </a:cxn>
                    <a:cxn ang="0">
                      <a:pos x="14" y="156"/>
                    </a:cxn>
                    <a:cxn ang="0">
                      <a:pos x="2" y="126"/>
                    </a:cxn>
                    <a:cxn ang="0">
                      <a:pos x="6" y="112"/>
                    </a:cxn>
                    <a:cxn ang="0">
                      <a:pos x="4" y="100"/>
                    </a:cxn>
                    <a:cxn ang="0">
                      <a:pos x="2" y="84"/>
                    </a:cxn>
                    <a:cxn ang="0">
                      <a:pos x="8" y="72"/>
                    </a:cxn>
                    <a:cxn ang="0">
                      <a:pos x="10" y="44"/>
                    </a:cxn>
                    <a:cxn ang="0">
                      <a:pos x="10" y="18"/>
                    </a:cxn>
                    <a:cxn ang="0">
                      <a:pos x="34" y="10"/>
                    </a:cxn>
                  </a:cxnLst>
                  <a:rect l="0" t="0" r="r" b="b"/>
                  <a:pathLst>
                    <a:path w="188" h="214">
                      <a:moveTo>
                        <a:pt x="42" y="4"/>
                      </a:move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68" y="28"/>
                      </a:lnTo>
                      <a:lnTo>
                        <a:pt x="80" y="40"/>
                      </a:lnTo>
                      <a:lnTo>
                        <a:pt x="100" y="44"/>
                      </a:lnTo>
                      <a:lnTo>
                        <a:pt x="104" y="50"/>
                      </a:lnTo>
                      <a:lnTo>
                        <a:pt x="122" y="56"/>
                      </a:lnTo>
                      <a:lnTo>
                        <a:pt x="142" y="62"/>
                      </a:lnTo>
                      <a:lnTo>
                        <a:pt x="146" y="74"/>
                      </a:lnTo>
                      <a:lnTo>
                        <a:pt x="148" y="82"/>
                      </a:lnTo>
                      <a:lnTo>
                        <a:pt x="146" y="90"/>
                      </a:lnTo>
                      <a:lnTo>
                        <a:pt x="148" y="102"/>
                      </a:lnTo>
                      <a:lnTo>
                        <a:pt x="160" y="102"/>
                      </a:lnTo>
                      <a:lnTo>
                        <a:pt x="176" y="102"/>
                      </a:lnTo>
                      <a:lnTo>
                        <a:pt x="174" y="110"/>
                      </a:lnTo>
                      <a:lnTo>
                        <a:pt x="176" y="122"/>
                      </a:lnTo>
                      <a:lnTo>
                        <a:pt x="186" y="126"/>
                      </a:lnTo>
                      <a:lnTo>
                        <a:pt x="188" y="136"/>
                      </a:lnTo>
                      <a:lnTo>
                        <a:pt x="188" y="142"/>
                      </a:lnTo>
                      <a:lnTo>
                        <a:pt x="180" y="156"/>
                      </a:lnTo>
                      <a:lnTo>
                        <a:pt x="184" y="162"/>
                      </a:lnTo>
                      <a:lnTo>
                        <a:pt x="180" y="166"/>
                      </a:lnTo>
                      <a:lnTo>
                        <a:pt x="174" y="160"/>
                      </a:lnTo>
                      <a:lnTo>
                        <a:pt x="164" y="154"/>
                      </a:lnTo>
                      <a:lnTo>
                        <a:pt x="152" y="152"/>
                      </a:lnTo>
                      <a:lnTo>
                        <a:pt x="136" y="154"/>
                      </a:lnTo>
                      <a:lnTo>
                        <a:pt x="126" y="158"/>
                      </a:lnTo>
                      <a:lnTo>
                        <a:pt x="120" y="160"/>
                      </a:lnTo>
                      <a:lnTo>
                        <a:pt x="114" y="174"/>
                      </a:lnTo>
                      <a:lnTo>
                        <a:pt x="114" y="184"/>
                      </a:lnTo>
                      <a:lnTo>
                        <a:pt x="112" y="194"/>
                      </a:lnTo>
                      <a:lnTo>
                        <a:pt x="108" y="198"/>
                      </a:lnTo>
                      <a:lnTo>
                        <a:pt x="90" y="198"/>
                      </a:lnTo>
                      <a:lnTo>
                        <a:pt x="84" y="212"/>
                      </a:lnTo>
                      <a:lnTo>
                        <a:pt x="74" y="200"/>
                      </a:lnTo>
                      <a:lnTo>
                        <a:pt x="60" y="202"/>
                      </a:lnTo>
                      <a:lnTo>
                        <a:pt x="52" y="196"/>
                      </a:lnTo>
                      <a:lnTo>
                        <a:pt x="44" y="202"/>
                      </a:lnTo>
                      <a:lnTo>
                        <a:pt x="40" y="210"/>
                      </a:lnTo>
                      <a:lnTo>
                        <a:pt x="38" y="214"/>
                      </a:lnTo>
                      <a:lnTo>
                        <a:pt x="32" y="214"/>
                      </a:lnTo>
                      <a:lnTo>
                        <a:pt x="30" y="214"/>
                      </a:lnTo>
                      <a:lnTo>
                        <a:pt x="28" y="214"/>
                      </a:lnTo>
                      <a:lnTo>
                        <a:pt x="26" y="200"/>
                      </a:lnTo>
                      <a:lnTo>
                        <a:pt x="22" y="186"/>
                      </a:lnTo>
                      <a:lnTo>
                        <a:pt x="14" y="174"/>
                      </a:lnTo>
                      <a:lnTo>
                        <a:pt x="14" y="156"/>
                      </a:lnTo>
                      <a:lnTo>
                        <a:pt x="8" y="144"/>
                      </a:lnTo>
                      <a:lnTo>
                        <a:pt x="2" y="126"/>
                      </a:lnTo>
                      <a:lnTo>
                        <a:pt x="0" y="118"/>
                      </a:lnTo>
                      <a:lnTo>
                        <a:pt x="6" y="112"/>
                      </a:lnTo>
                      <a:lnTo>
                        <a:pt x="10" y="106"/>
                      </a:lnTo>
                      <a:lnTo>
                        <a:pt x="4" y="100"/>
                      </a:lnTo>
                      <a:lnTo>
                        <a:pt x="0" y="94"/>
                      </a:lnTo>
                      <a:lnTo>
                        <a:pt x="2" y="84"/>
                      </a:lnTo>
                      <a:lnTo>
                        <a:pt x="6" y="74"/>
                      </a:lnTo>
                      <a:lnTo>
                        <a:pt x="8" y="72"/>
                      </a:lnTo>
                      <a:lnTo>
                        <a:pt x="8" y="66"/>
                      </a:lnTo>
                      <a:lnTo>
                        <a:pt x="10" y="44"/>
                      </a:lnTo>
                      <a:lnTo>
                        <a:pt x="0" y="18"/>
                      </a:lnTo>
                      <a:lnTo>
                        <a:pt x="10" y="18"/>
                      </a:lnTo>
                      <a:lnTo>
                        <a:pt x="20" y="16"/>
                      </a:lnTo>
                      <a:lnTo>
                        <a:pt x="34" y="10"/>
                      </a:lnTo>
                      <a:lnTo>
                        <a:pt x="42" y="4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77" name="Freeform 84"/>
                <p:cNvSpPr>
                  <a:spLocks/>
                </p:cNvSpPr>
                <p:nvPr/>
              </p:nvSpPr>
              <p:spPr bwMode="auto">
                <a:xfrm>
                  <a:off x="2708275" y="4567238"/>
                  <a:ext cx="212725" cy="222250"/>
                </a:xfrm>
                <a:custGeom>
                  <a:avLst/>
                  <a:gdLst/>
                  <a:ahLst/>
                  <a:cxnLst>
                    <a:cxn ang="0">
                      <a:pos x="108" y="136"/>
                    </a:cxn>
                    <a:cxn ang="0">
                      <a:pos x="94" y="140"/>
                    </a:cxn>
                    <a:cxn ang="0">
                      <a:pos x="72" y="140"/>
                    </a:cxn>
                    <a:cxn ang="0">
                      <a:pos x="66" y="132"/>
                    </a:cxn>
                    <a:cxn ang="0">
                      <a:pos x="72" y="118"/>
                    </a:cxn>
                    <a:cxn ang="0">
                      <a:pos x="80" y="106"/>
                    </a:cxn>
                    <a:cxn ang="0">
                      <a:pos x="74" y="98"/>
                    </a:cxn>
                    <a:cxn ang="0">
                      <a:pos x="54" y="90"/>
                    </a:cxn>
                    <a:cxn ang="0">
                      <a:pos x="38" y="78"/>
                    </a:cxn>
                    <a:cxn ang="0">
                      <a:pos x="30" y="78"/>
                    </a:cxn>
                    <a:cxn ang="0">
                      <a:pos x="20" y="72"/>
                    </a:cxn>
                    <a:cxn ang="0">
                      <a:pos x="8" y="60"/>
                    </a:cxn>
                    <a:cxn ang="0">
                      <a:pos x="2" y="52"/>
                    </a:cxn>
                    <a:cxn ang="0">
                      <a:pos x="0" y="46"/>
                    </a:cxn>
                    <a:cxn ang="0">
                      <a:pos x="4" y="42"/>
                    </a:cxn>
                    <a:cxn ang="0">
                      <a:pos x="6" y="32"/>
                    </a:cxn>
                    <a:cxn ang="0">
                      <a:pos x="6" y="22"/>
                    </a:cxn>
                    <a:cxn ang="0">
                      <a:pos x="12" y="8"/>
                    </a:cxn>
                    <a:cxn ang="0">
                      <a:pos x="28" y="2"/>
                    </a:cxn>
                    <a:cxn ang="0">
                      <a:pos x="44" y="0"/>
                    </a:cxn>
                    <a:cxn ang="0">
                      <a:pos x="56" y="2"/>
                    </a:cxn>
                    <a:cxn ang="0">
                      <a:pos x="66" y="8"/>
                    </a:cxn>
                    <a:cxn ang="0">
                      <a:pos x="72" y="14"/>
                    </a:cxn>
                    <a:cxn ang="0">
                      <a:pos x="76" y="22"/>
                    </a:cxn>
                    <a:cxn ang="0">
                      <a:pos x="76" y="34"/>
                    </a:cxn>
                    <a:cxn ang="0">
                      <a:pos x="76" y="50"/>
                    </a:cxn>
                    <a:cxn ang="0">
                      <a:pos x="86" y="50"/>
                    </a:cxn>
                    <a:cxn ang="0">
                      <a:pos x="94" y="48"/>
                    </a:cxn>
                    <a:cxn ang="0">
                      <a:pos x="104" y="50"/>
                    </a:cxn>
                    <a:cxn ang="0">
                      <a:pos x="110" y="54"/>
                    </a:cxn>
                    <a:cxn ang="0">
                      <a:pos x="108" y="64"/>
                    </a:cxn>
                    <a:cxn ang="0">
                      <a:pos x="112" y="74"/>
                    </a:cxn>
                    <a:cxn ang="0">
                      <a:pos x="120" y="82"/>
                    </a:cxn>
                    <a:cxn ang="0">
                      <a:pos x="128" y="80"/>
                    </a:cxn>
                    <a:cxn ang="0">
                      <a:pos x="134" y="82"/>
                    </a:cxn>
                    <a:cxn ang="0">
                      <a:pos x="132" y="90"/>
                    </a:cxn>
                    <a:cxn ang="0">
                      <a:pos x="128" y="100"/>
                    </a:cxn>
                    <a:cxn ang="0">
                      <a:pos x="128" y="114"/>
                    </a:cxn>
                    <a:cxn ang="0">
                      <a:pos x="126" y="120"/>
                    </a:cxn>
                    <a:cxn ang="0">
                      <a:pos x="122" y="128"/>
                    </a:cxn>
                    <a:cxn ang="0">
                      <a:pos x="112" y="134"/>
                    </a:cxn>
                    <a:cxn ang="0">
                      <a:pos x="108" y="136"/>
                    </a:cxn>
                  </a:cxnLst>
                  <a:rect l="0" t="0" r="r" b="b"/>
                  <a:pathLst>
                    <a:path w="134" h="140">
                      <a:moveTo>
                        <a:pt x="108" y="136"/>
                      </a:moveTo>
                      <a:lnTo>
                        <a:pt x="94" y="140"/>
                      </a:lnTo>
                      <a:lnTo>
                        <a:pt x="72" y="140"/>
                      </a:lnTo>
                      <a:lnTo>
                        <a:pt x="66" y="132"/>
                      </a:lnTo>
                      <a:lnTo>
                        <a:pt x="72" y="118"/>
                      </a:lnTo>
                      <a:lnTo>
                        <a:pt x="80" y="106"/>
                      </a:lnTo>
                      <a:lnTo>
                        <a:pt x="74" y="98"/>
                      </a:lnTo>
                      <a:lnTo>
                        <a:pt x="54" y="90"/>
                      </a:lnTo>
                      <a:lnTo>
                        <a:pt x="38" y="78"/>
                      </a:lnTo>
                      <a:lnTo>
                        <a:pt x="30" y="78"/>
                      </a:lnTo>
                      <a:lnTo>
                        <a:pt x="20" y="72"/>
                      </a:lnTo>
                      <a:lnTo>
                        <a:pt x="8" y="60"/>
                      </a:lnTo>
                      <a:lnTo>
                        <a:pt x="2" y="52"/>
                      </a:lnTo>
                      <a:lnTo>
                        <a:pt x="0" y="46"/>
                      </a:lnTo>
                      <a:lnTo>
                        <a:pt x="4" y="42"/>
                      </a:lnTo>
                      <a:lnTo>
                        <a:pt x="6" y="32"/>
                      </a:lnTo>
                      <a:lnTo>
                        <a:pt x="6" y="22"/>
                      </a:lnTo>
                      <a:lnTo>
                        <a:pt x="12" y="8"/>
                      </a:lnTo>
                      <a:lnTo>
                        <a:pt x="28" y="2"/>
                      </a:lnTo>
                      <a:lnTo>
                        <a:pt x="44" y="0"/>
                      </a:lnTo>
                      <a:lnTo>
                        <a:pt x="56" y="2"/>
                      </a:lnTo>
                      <a:lnTo>
                        <a:pt x="66" y="8"/>
                      </a:lnTo>
                      <a:lnTo>
                        <a:pt x="72" y="14"/>
                      </a:lnTo>
                      <a:lnTo>
                        <a:pt x="76" y="22"/>
                      </a:lnTo>
                      <a:lnTo>
                        <a:pt x="76" y="34"/>
                      </a:lnTo>
                      <a:lnTo>
                        <a:pt x="76" y="50"/>
                      </a:lnTo>
                      <a:lnTo>
                        <a:pt x="86" y="50"/>
                      </a:lnTo>
                      <a:lnTo>
                        <a:pt x="94" y="48"/>
                      </a:lnTo>
                      <a:lnTo>
                        <a:pt x="104" y="50"/>
                      </a:lnTo>
                      <a:lnTo>
                        <a:pt x="110" y="54"/>
                      </a:lnTo>
                      <a:lnTo>
                        <a:pt x="108" y="64"/>
                      </a:lnTo>
                      <a:lnTo>
                        <a:pt x="112" y="74"/>
                      </a:lnTo>
                      <a:lnTo>
                        <a:pt x="120" y="82"/>
                      </a:lnTo>
                      <a:lnTo>
                        <a:pt x="128" y="80"/>
                      </a:lnTo>
                      <a:lnTo>
                        <a:pt x="134" y="82"/>
                      </a:lnTo>
                      <a:lnTo>
                        <a:pt x="132" y="90"/>
                      </a:lnTo>
                      <a:lnTo>
                        <a:pt x="128" y="100"/>
                      </a:lnTo>
                      <a:lnTo>
                        <a:pt x="128" y="114"/>
                      </a:lnTo>
                      <a:lnTo>
                        <a:pt x="126" y="120"/>
                      </a:lnTo>
                      <a:lnTo>
                        <a:pt x="122" y="128"/>
                      </a:lnTo>
                      <a:lnTo>
                        <a:pt x="112" y="134"/>
                      </a:lnTo>
                      <a:lnTo>
                        <a:pt x="108" y="13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78" name="Freeform 85"/>
                <p:cNvSpPr>
                  <a:spLocks/>
                </p:cNvSpPr>
                <p:nvPr/>
              </p:nvSpPr>
              <p:spPr bwMode="auto">
                <a:xfrm>
                  <a:off x="2816225" y="4852988"/>
                  <a:ext cx="133350" cy="142875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30" y="8"/>
                    </a:cxn>
                    <a:cxn ang="0">
                      <a:pos x="38" y="18"/>
                    </a:cxn>
                    <a:cxn ang="0">
                      <a:pos x="46" y="20"/>
                    </a:cxn>
                    <a:cxn ang="0">
                      <a:pos x="60" y="28"/>
                    </a:cxn>
                    <a:cxn ang="0">
                      <a:pos x="72" y="38"/>
                    </a:cxn>
                    <a:cxn ang="0">
                      <a:pos x="78" y="44"/>
                    </a:cxn>
                    <a:cxn ang="0">
                      <a:pos x="82" y="50"/>
                    </a:cxn>
                    <a:cxn ang="0">
                      <a:pos x="80" y="56"/>
                    </a:cxn>
                    <a:cxn ang="0">
                      <a:pos x="80" y="62"/>
                    </a:cxn>
                    <a:cxn ang="0">
                      <a:pos x="84" y="66"/>
                    </a:cxn>
                    <a:cxn ang="0">
                      <a:pos x="80" y="70"/>
                    </a:cxn>
                    <a:cxn ang="0">
                      <a:pos x="72" y="80"/>
                    </a:cxn>
                    <a:cxn ang="0">
                      <a:pos x="66" y="86"/>
                    </a:cxn>
                    <a:cxn ang="0">
                      <a:pos x="62" y="88"/>
                    </a:cxn>
                    <a:cxn ang="0">
                      <a:pos x="60" y="90"/>
                    </a:cxn>
                    <a:cxn ang="0">
                      <a:pos x="42" y="88"/>
                    </a:cxn>
                    <a:cxn ang="0">
                      <a:pos x="28" y="86"/>
                    </a:cxn>
                    <a:cxn ang="0">
                      <a:pos x="18" y="82"/>
                    </a:cxn>
                    <a:cxn ang="0">
                      <a:pos x="6" y="80"/>
                    </a:cxn>
                    <a:cxn ang="0">
                      <a:pos x="0" y="76"/>
                    </a:cxn>
                    <a:cxn ang="0">
                      <a:pos x="0" y="60"/>
                    </a:cxn>
                    <a:cxn ang="0">
                      <a:pos x="4" y="40"/>
                    </a:cxn>
                    <a:cxn ang="0">
                      <a:pos x="6" y="24"/>
                    </a:cxn>
                    <a:cxn ang="0">
                      <a:pos x="10" y="8"/>
                    </a:cxn>
                    <a:cxn ang="0">
                      <a:pos x="12" y="2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84" h="90">
                      <a:moveTo>
                        <a:pt x="20" y="0"/>
                      </a:moveTo>
                      <a:lnTo>
                        <a:pt x="30" y="8"/>
                      </a:lnTo>
                      <a:lnTo>
                        <a:pt x="38" y="18"/>
                      </a:lnTo>
                      <a:lnTo>
                        <a:pt x="46" y="20"/>
                      </a:lnTo>
                      <a:lnTo>
                        <a:pt x="60" y="28"/>
                      </a:lnTo>
                      <a:lnTo>
                        <a:pt x="72" y="38"/>
                      </a:lnTo>
                      <a:lnTo>
                        <a:pt x="78" y="44"/>
                      </a:lnTo>
                      <a:lnTo>
                        <a:pt x="82" y="50"/>
                      </a:lnTo>
                      <a:lnTo>
                        <a:pt x="80" y="56"/>
                      </a:lnTo>
                      <a:lnTo>
                        <a:pt x="80" y="62"/>
                      </a:lnTo>
                      <a:lnTo>
                        <a:pt x="84" y="66"/>
                      </a:lnTo>
                      <a:lnTo>
                        <a:pt x="80" y="70"/>
                      </a:lnTo>
                      <a:lnTo>
                        <a:pt x="72" y="80"/>
                      </a:lnTo>
                      <a:lnTo>
                        <a:pt x="66" y="86"/>
                      </a:lnTo>
                      <a:lnTo>
                        <a:pt x="62" y="88"/>
                      </a:lnTo>
                      <a:lnTo>
                        <a:pt x="60" y="90"/>
                      </a:lnTo>
                      <a:lnTo>
                        <a:pt x="42" y="88"/>
                      </a:lnTo>
                      <a:lnTo>
                        <a:pt x="28" y="86"/>
                      </a:lnTo>
                      <a:lnTo>
                        <a:pt x="18" y="82"/>
                      </a:lnTo>
                      <a:lnTo>
                        <a:pt x="6" y="80"/>
                      </a:lnTo>
                      <a:lnTo>
                        <a:pt x="0" y="76"/>
                      </a:lnTo>
                      <a:lnTo>
                        <a:pt x="0" y="60"/>
                      </a:lnTo>
                      <a:lnTo>
                        <a:pt x="4" y="40"/>
                      </a:lnTo>
                      <a:lnTo>
                        <a:pt x="6" y="24"/>
                      </a:lnTo>
                      <a:lnTo>
                        <a:pt x="10" y="8"/>
                      </a:lnTo>
                      <a:lnTo>
                        <a:pt x="12" y="2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79" name="Freeform 86"/>
                <p:cNvSpPr>
                  <a:spLocks/>
                </p:cNvSpPr>
                <p:nvPr/>
              </p:nvSpPr>
              <p:spPr bwMode="auto">
                <a:xfrm>
                  <a:off x="2435225" y="4637088"/>
                  <a:ext cx="501650" cy="892175"/>
                </a:xfrm>
                <a:custGeom>
                  <a:avLst/>
                  <a:gdLst/>
                  <a:ahLst/>
                  <a:cxnLst>
                    <a:cxn ang="0">
                      <a:pos x="108" y="6"/>
                    </a:cxn>
                    <a:cxn ang="0">
                      <a:pos x="138" y="4"/>
                    </a:cxn>
                    <a:cxn ang="0">
                      <a:pos x="172" y="2"/>
                    </a:cxn>
                    <a:cxn ang="0">
                      <a:pos x="190" y="26"/>
                    </a:cxn>
                    <a:cxn ang="0">
                      <a:pos x="210" y="34"/>
                    </a:cxn>
                    <a:cxn ang="0">
                      <a:pos x="236" y="50"/>
                    </a:cxn>
                    <a:cxn ang="0">
                      <a:pos x="246" y="72"/>
                    </a:cxn>
                    <a:cxn ang="0">
                      <a:pos x="266" y="96"/>
                    </a:cxn>
                    <a:cxn ang="0">
                      <a:pos x="294" y="84"/>
                    </a:cxn>
                    <a:cxn ang="0">
                      <a:pos x="310" y="62"/>
                    </a:cxn>
                    <a:cxn ang="0">
                      <a:pos x="312" y="88"/>
                    </a:cxn>
                    <a:cxn ang="0">
                      <a:pos x="292" y="104"/>
                    </a:cxn>
                    <a:cxn ang="0">
                      <a:pos x="268" y="128"/>
                    </a:cxn>
                    <a:cxn ang="0">
                      <a:pos x="252" y="138"/>
                    </a:cxn>
                    <a:cxn ang="0">
                      <a:pos x="240" y="192"/>
                    </a:cxn>
                    <a:cxn ang="0">
                      <a:pos x="234" y="222"/>
                    </a:cxn>
                    <a:cxn ang="0">
                      <a:pos x="258" y="236"/>
                    </a:cxn>
                    <a:cxn ang="0">
                      <a:pos x="266" y="254"/>
                    </a:cxn>
                    <a:cxn ang="0">
                      <a:pos x="240" y="294"/>
                    </a:cxn>
                    <a:cxn ang="0">
                      <a:pos x="190" y="300"/>
                    </a:cxn>
                    <a:cxn ang="0">
                      <a:pos x="180" y="314"/>
                    </a:cxn>
                    <a:cxn ang="0">
                      <a:pos x="162" y="342"/>
                    </a:cxn>
                    <a:cxn ang="0">
                      <a:pos x="136" y="332"/>
                    </a:cxn>
                    <a:cxn ang="0">
                      <a:pos x="136" y="362"/>
                    </a:cxn>
                    <a:cxn ang="0">
                      <a:pos x="150" y="362"/>
                    </a:cxn>
                    <a:cxn ang="0">
                      <a:pos x="158" y="370"/>
                    </a:cxn>
                    <a:cxn ang="0">
                      <a:pos x="146" y="368"/>
                    </a:cxn>
                    <a:cxn ang="0">
                      <a:pos x="140" y="376"/>
                    </a:cxn>
                    <a:cxn ang="0">
                      <a:pos x="132" y="396"/>
                    </a:cxn>
                    <a:cxn ang="0">
                      <a:pos x="118" y="414"/>
                    </a:cxn>
                    <a:cxn ang="0">
                      <a:pos x="96" y="444"/>
                    </a:cxn>
                    <a:cxn ang="0">
                      <a:pos x="112" y="456"/>
                    </a:cxn>
                    <a:cxn ang="0">
                      <a:pos x="118" y="474"/>
                    </a:cxn>
                    <a:cxn ang="0">
                      <a:pos x="90" y="510"/>
                    </a:cxn>
                    <a:cxn ang="0">
                      <a:pos x="70" y="524"/>
                    </a:cxn>
                    <a:cxn ang="0">
                      <a:pos x="72" y="552"/>
                    </a:cxn>
                    <a:cxn ang="0">
                      <a:pos x="60" y="558"/>
                    </a:cxn>
                    <a:cxn ang="0">
                      <a:pos x="18" y="544"/>
                    </a:cxn>
                    <a:cxn ang="0">
                      <a:pos x="2" y="520"/>
                    </a:cxn>
                    <a:cxn ang="0">
                      <a:pos x="10" y="492"/>
                    </a:cxn>
                    <a:cxn ang="0">
                      <a:pos x="28" y="450"/>
                    </a:cxn>
                    <a:cxn ang="0">
                      <a:pos x="26" y="400"/>
                    </a:cxn>
                    <a:cxn ang="0">
                      <a:pos x="24" y="360"/>
                    </a:cxn>
                    <a:cxn ang="0">
                      <a:pos x="36" y="302"/>
                    </a:cxn>
                    <a:cxn ang="0">
                      <a:pos x="40" y="278"/>
                    </a:cxn>
                    <a:cxn ang="0">
                      <a:pos x="48" y="244"/>
                    </a:cxn>
                    <a:cxn ang="0">
                      <a:pos x="56" y="196"/>
                    </a:cxn>
                    <a:cxn ang="0">
                      <a:pos x="48" y="156"/>
                    </a:cxn>
                    <a:cxn ang="0">
                      <a:pos x="64" y="106"/>
                    </a:cxn>
                    <a:cxn ang="0">
                      <a:pos x="76" y="52"/>
                    </a:cxn>
                    <a:cxn ang="0">
                      <a:pos x="100" y="30"/>
                    </a:cxn>
                  </a:cxnLst>
                  <a:rect l="0" t="0" r="r" b="b"/>
                  <a:pathLst>
                    <a:path w="316" h="562">
                      <a:moveTo>
                        <a:pt x="102" y="18"/>
                      </a:moveTo>
                      <a:lnTo>
                        <a:pt x="104" y="10"/>
                      </a:lnTo>
                      <a:lnTo>
                        <a:pt x="108" y="6"/>
                      </a:lnTo>
                      <a:lnTo>
                        <a:pt x="116" y="0"/>
                      </a:lnTo>
                      <a:lnTo>
                        <a:pt x="124" y="6"/>
                      </a:lnTo>
                      <a:lnTo>
                        <a:pt x="138" y="4"/>
                      </a:lnTo>
                      <a:lnTo>
                        <a:pt x="148" y="16"/>
                      </a:lnTo>
                      <a:lnTo>
                        <a:pt x="154" y="2"/>
                      </a:lnTo>
                      <a:lnTo>
                        <a:pt x="172" y="2"/>
                      </a:lnTo>
                      <a:lnTo>
                        <a:pt x="174" y="8"/>
                      </a:lnTo>
                      <a:lnTo>
                        <a:pt x="180" y="16"/>
                      </a:lnTo>
                      <a:lnTo>
                        <a:pt x="190" y="26"/>
                      </a:lnTo>
                      <a:lnTo>
                        <a:pt x="192" y="28"/>
                      </a:lnTo>
                      <a:lnTo>
                        <a:pt x="202" y="34"/>
                      </a:lnTo>
                      <a:lnTo>
                        <a:pt x="210" y="34"/>
                      </a:lnTo>
                      <a:lnTo>
                        <a:pt x="220" y="40"/>
                      </a:lnTo>
                      <a:lnTo>
                        <a:pt x="226" y="46"/>
                      </a:lnTo>
                      <a:lnTo>
                        <a:pt x="236" y="50"/>
                      </a:lnTo>
                      <a:lnTo>
                        <a:pt x="246" y="54"/>
                      </a:lnTo>
                      <a:lnTo>
                        <a:pt x="252" y="62"/>
                      </a:lnTo>
                      <a:lnTo>
                        <a:pt x="246" y="72"/>
                      </a:lnTo>
                      <a:lnTo>
                        <a:pt x="238" y="88"/>
                      </a:lnTo>
                      <a:lnTo>
                        <a:pt x="244" y="96"/>
                      </a:lnTo>
                      <a:lnTo>
                        <a:pt x="266" y="96"/>
                      </a:lnTo>
                      <a:lnTo>
                        <a:pt x="280" y="92"/>
                      </a:lnTo>
                      <a:lnTo>
                        <a:pt x="288" y="86"/>
                      </a:lnTo>
                      <a:lnTo>
                        <a:pt x="294" y="84"/>
                      </a:lnTo>
                      <a:lnTo>
                        <a:pt x="300" y="70"/>
                      </a:lnTo>
                      <a:lnTo>
                        <a:pt x="300" y="60"/>
                      </a:lnTo>
                      <a:lnTo>
                        <a:pt x="310" y="62"/>
                      </a:lnTo>
                      <a:lnTo>
                        <a:pt x="314" y="66"/>
                      </a:lnTo>
                      <a:lnTo>
                        <a:pt x="316" y="76"/>
                      </a:lnTo>
                      <a:lnTo>
                        <a:pt x="312" y="88"/>
                      </a:lnTo>
                      <a:lnTo>
                        <a:pt x="308" y="94"/>
                      </a:lnTo>
                      <a:lnTo>
                        <a:pt x="300" y="98"/>
                      </a:lnTo>
                      <a:lnTo>
                        <a:pt x="292" y="104"/>
                      </a:lnTo>
                      <a:lnTo>
                        <a:pt x="282" y="112"/>
                      </a:lnTo>
                      <a:lnTo>
                        <a:pt x="274" y="118"/>
                      </a:lnTo>
                      <a:lnTo>
                        <a:pt x="268" y="128"/>
                      </a:lnTo>
                      <a:lnTo>
                        <a:pt x="262" y="132"/>
                      </a:lnTo>
                      <a:lnTo>
                        <a:pt x="260" y="136"/>
                      </a:lnTo>
                      <a:lnTo>
                        <a:pt x="252" y="138"/>
                      </a:lnTo>
                      <a:lnTo>
                        <a:pt x="246" y="160"/>
                      </a:lnTo>
                      <a:lnTo>
                        <a:pt x="244" y="174"/>
                      </a:lnTo>
                      <a:lnTo>
                        <a:pt x="240" y="192"/>
                      </a:lnTo>
                      <a:lnTo>
                        <a:pt x="240" y="212"/>
                      </a:lnTo>
                      <a:lnTo>
                        <a:pt x="236" y="216"/>
                      </a:lnTo>
                      <a:lnTo>
                        <a:pt x="234" y="222"/>
                      </a:lnTo>
                      <a:lnTo>
                        <a:pt x="244" y="224"/>
                      </a:lnTo>
                      <a:lnTo>
                        <a:pt x="254" y="228"/>
                      </a:lnTo>
                      <a:lnTo>
                        <a:pt x="258" y="236"/>
                      </a:lnTo>
                      <a:lnTo>
                        <a:pt x="256" y="244"/>
                      </a:lnTo>
                      <a:lnTo>
                        <a:pt x="258" y="248"/>
                      </a:lnTo>
                      <a:lnTo>
                        <a:pt x="266" y="254"/>
                      </a:lnTo>
                      <a:lnTo>
                        <a:pt x="266" y="268"/>
                      </a:lnTo>
                      <a:lnTo>
                        <a:pt x="254" y="284"/>
                      </a:lnTo>
                      <a:lnTo>
                        <a:pt x="240" y="294"/>
                      </a:lnTo>
                      <a:lnTo>
                        <a:pt x="220" y="296"/>
                      </a:lnTo>
                      <a:lnTo>
                        <a:pt x="206" y="298"/>
                      </a:lnTo>
                      <a:lnTo>
                        <a:pt x="190" y="300"/>
                      </a:lnTo>
                      <a:lnTo>
                        <a:pt x="180" y="298"/>
                      </a:lnTo>
                      <a:lnTo>
                        <a:pt x="178" y="304"/>
                      </a:lnTo>
                      <a:lnTo>
                        <a:pt x="180" y="314"/>
                      </a:lnTo>
                      <a:lnTo>
                        <a:pt x="178" y="330"/>
                      </a:lnTo>
                      <a:lnTo>
                        <a:pt x="170" y="338"/>
                      </a:lnTo>
                      <a:lnTo>
                        <a:pt x="162" y="342"/>
                      </a:lnTo>
                      <a:lnTo>
                        <a:pt x="148" y="336"/>
                      </a:lnTo>
                      <a:lnTo>
                        <a:pt x="142" y="334"/>
                      </a:lnTo>
                      <a:lnTo>
                        <a:pt x="136" y="332"/>
                      </a:lnTo>
                      <a:lnTo>
                        <a:pt x="134" y="338"/>
                      </a:lnTo>
                      <a:lnTo>
                        <a:pt x="136" y="354"/>
                      </a:lnTo>
                      <a:lnTo>
                        <a:pt x="136" y="362"/>
                      </a:lnTo>
                      <a:lnTo>
                        <a:pt x="142" y="364"/>
                      </a:lnTo>
                      <a:lnTo>
                        <a:pt x="150" y="364"/>
                      </a:lnTo>
                      <a:lnTo>
                        <a:pt x="150" y="362"/>
                      </a:lnTo>
                      <a:lnTo>
                        <a:pt x="154" y="360"/>
                      </a:lnTo>
                      <a:lnTo>
                        <a:pt x="158" y="364"/>
                      </a:lnTo>
                      <a:lnTo>
                        <a:pt x="158" y="370"/>
                      </a:lnTo>
                      <a:lnTo>
                        <a:pt x="152" y="374"/>
                      </a:lnTo>
                      <a:lnTo>
                        <a:pt x="148" y="372"/>
                      </a:lnTo>
                      <a:lnTo>
                        <a:pt x="146" y="368"/>
                      </a:lnTo>
                      <a:lnTo>
                        <a:pt x="142" y="368"/>
                      </a:lnTo>
                      <a:lnTo>
                        <a:pt x="138" y="370"/>
                      </a:lnTo>
                      <a:lnTo>
                        <a:pt x="140" y="376"/>
                      </a:lnTo>
                      <a:lnTo>
                        <a:pt x="136" y="382"/>
                      </a:lnTo>
                      <a:lnTo>
                        <a:pt x="130" y="384"/>
                      </a:lnTo>
                      <a:lnTo>
                        <a:pt x="132" y="396"/>
                      </a:lnTo>
                      <a:lnTo>
                        <a:pt x="126" y="408"/>
                      </a:lnTo>
                      <a:lnTo>
                        <a:pt x="124" y="410"/>
                      </a:lnTo>
                      <a:lnTo>
                        <a:pt x="118" y="414"/>
                      </a:lnTo>
                      <a:lnTo>
                        <a:pt x="106" y="420"/>
                      </a:lnTo>
                      <a:lnTo>
                        <a:pt x="94" y="432"/>
                      </a:lnTo>
                      <a:lnTo>
                        <a:pt x="96" y="444"/>
                      </a:lnTo>
                      <a:lnTo>
                        <a:pt x="106" y="454"/>
                      </a:lnTo>
                      <a:lnTo>
                        <a:pt x="106" y="456"/>
                      </a:lnTo>
                      <a:lnTo>
                        <a:pt x="112" y="456"/>
                      </a:lnTo>
                      <a:lnTo>
                        <a:pt x="122" y="458"/>
                      </a:lnTo>
                      <a:lnTo>
                        <a:pt x="122" y="466"/>
                      </a:lnTo>
                      <a:lnTo>
                        <a:pt x="118" y="474"/>
                      </a:lnTo>
                      <a:lnTo>
                        <a:pt x="104" y="486"/>
                      </a:lnTo>
                      <a:lnTo>
                        <a:pt x="94" y="496"/>
                      </a:lnTo>
                      <a:lnTo>
                        <a:pt x="90" y="510"/>
                      </a:lnTo>
                      <a:lnTo>
                        <a:pt x="88" y="516"/>
                      </a:lnTo>
                      <a:lnTo>
                        <a:pt x="76" y="518"/>
                      </a:lnTo>
                      <a:lnTo>
                        <a:pt x="70" y="524"/>
                      </a:lnTo>
                      <a:lnTo>
                        <a:pt x="66" y="538"/>
                      </a:lnTo>
                      <a:lnTo>
                        <a:pt x="68" y="546"/>
                      </a:lnTo>
                      <a:lnTo>
                        <a:pt x="72" y="552"/>
                      </a:lnTo>
                      <a:lnTo>
                        <a:pt x="78" y="560"/>
                      </a:lnTo>
                      <a:lnTo>
                        <a:pt x="76" y="562"/>
                      </a:lnTo>
                      <a:lnTo>
                        <a:pt x="60" y="558"/>
                      </a:lnTo>
                      <a:lnTo>
                        <a:pt x="34" y="558"/>
                      </a:lnTo>
                      <a:lnTo>
                        <a:pt x="24" y="556"/>
                      </a:lnTo>
                      <a:lnTo>
                        <a:pt x="18" y="544"/>
                      </a:lnTo>
                      <a:lnTo>
                        <a:pt x="18" y="528"/>
                      </a:lnTo>
                      <a:lnTo>
                        <a:pt x="6" y="526"/>
                      </a:lnTo>
                      <a:lnTo>
                        <a:pt x="2" y="520"/>
                      </a:lnTo>
                      <a:lnTo>
                        <a:pt x="0" y="510"/>
                      </a:lnTo>
                      <a:lnTo>
                        <a:pt x="2" y="500"/>
                      </a:lnTo>
                      <a:lnTo>
                        <a:pt x="10" y="492"/>
                      </a:lnTo>
                      <a:lnTo>
                        <a:pt x="18" y="480"/>
                      </a:lnTo>
                      <a:lnTo>
                        <a:pt x="20" y="462"/>
                      </a:lnTo>
                      <a:lnTo>
                        <a:pt x="28" y="450"/>
                      </a:lnTo>
                      <a:lnTo>
                        <a:pt x="28" y="424"/>
                      </a:lnTo>
                      <a:lnTo>
                        <a:pt x="30" y="412"/>
                      </a:lnTo>
                      <a:lnTo>
                        <a:pt x="26" y="400"/>
                      </a:lnTo>
                      <a:lnTo>
                        <a:pt x="26" y="380"/>
                      </a:lnTo>
                      <a:lnTo>
                        <a:pt x="22" y="376"/>
                      </a:lnTo>
                      <a:lnTo>
                        <a:pt x="24" y="360"/>
                      </a:lnTo>
                      <a:lnTo>
                        <a:pt x="26" y="348"/>
                      </a:lnTo>
                      <a:lnTo>
                        <a:pt x="28" y="318"/>
                      </a:lnTo>
                      <a:lnTo>
                        <a:pt x="36" y="302"/>
                      </a:lnTo>
                      <a:lnTo>
                        <a:pt x="38" y="296"/>
                      </a:lnTo>
                      <a:lnTo>
                        <a:pt x="40" y="292"/>
                      </a:lnTo>
                      <a:lnTo>
                        <a:pt x="40" y="278"/>
                      </a:lnTo>
                      <a:lnTo>
                        <a:pt x="38" y="254"/>
                      </a:lnTo>
                      <a:lnTo>
                        <a:pt x="44" y="248"/>
                      </a:lnTo>
                      <a:lnTo>
                        <a:pt x="48" y="244"/>
                      </a:lnTo>
                      <a:lnTo>
                        <a:pt x="50" y="224"/>
                      </a:lnTo>
                      <a:lnTo>
                        <a:pt x="54" y="216"/>
                      </a:lnTo>
                      <a:lnTo>
                        <a:pt x="56" y="196"/>
                      </a:lnTo>
                      <a:lnTo>
                        <a:pt x="52" y="180"/>
                      </a:lnTo>
                      <a:lnTo>
                        <a:pt x="48" y="172"/>
                      </a:lnTo>
                      <a:lnTo>
                        <a:pt x="48" y="156"/>
                      </a:lnTo>
                      <a:lnTo>
                        <a:pt x="52" y="148"/>
                      </a:lnTo>
                      <a:lnTo>
                        <a:pt x="56" y="120"/>
                      </a:lnTo>
                      <a:lnTo>
                        <a:pt x="64" y="106"/>
                      </a:lnTo>
                      <a:lnTo>
                        <a:pt x="74" y="92"/>
                      </a:lnTo>
                      <a:lnTo>
                        <a:pt x="80" y="82"/>
                      </a:lnTo>
                      <a:lnTo>
                        <a:pt x="76" y="52"/>
                      </a:lnTo>
                      <a:lnTo>
                        <a:pt x="82" y="46"/>
                      </a:lnTo>
                      <a:lnTo>
                        <a:pt x="90" y="42"/>
                      </a:lnTo>
                      <a:lnTo>
                        <a:pt x="100" y="30"/>
                      </a:lnTo>
                      <a:lnTo>
                        <a:pt x="102" y="18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80" name="Freeform 87"/>
                <p:cNvSpPr>
                  <a:spLocks/>
                </p:cNvSpPr>
                <p:nvPr/>
              </p:nvSpPr>
              <p:spPr bwMode="auto">
                <a:xfrm>
                  <a:off x="2381250" y="4513263"/>
                  <a:ext cx="215900" cy="1066800"/>
                </a:xfrm>
                <a:custGeom>
                  <a:avLst/>
                  <a:gdLst/>
                  <a:ahLst/>
                  <a:cxnLst>
                    <a:cxn ang="0">
                      <a:pos x="96" y="2"/>
                    </a:cxn>
                    <a:cxn ang="0">
                      <a:pos x="112" y="38"/>
                    </a:cxn>
                    <a:cxn ang="0">
                      <a:pos x="124" y="82"/>
                    </a:cxn>
                    <a:cxn ang="0">
                      <a:pos x="134" y="108"/>
                    </a:cxn>
                    <a:cxn ang="0">
                      <a:pos x="110" y="130"/>
                    </a:cxn>
                    <a:cxn ang="0">
                      <a:pos x="90" y="198"/>
                    </a:cxn>
                    <a:cxn ang="0">
                      <a:pos x="82" y="250"/>
                    </a:cxn>
                    <a:cxn ang="0">
                      <a:pos x="84" y="302"/>
                    </a:cxn>
                    <a:cxn ang="0">
                      <a:pos x="74" y="354"/>
                    </a:cxn>
                    <a:cxn ang="0">
                      <a:pos x="60" y="426"/>
                    </a:cxn>
                    <a:cxn ang="0">
                      <a:pos x="60" y="458"/>
                    </a:cxn>
                    <a:cxn ang="0">
                      <a:pos x="62" y="502"/>
                    </a:cxn>
                    <a:cxn ang="0">
                      <a:pos x="52" y="558"/>
                    </a:cxn>
                    <a:cxn ang="0">
                      <a:pos x="34" y="588"/>
                    </a:cxn>
                    <a:cxn ang="0">
                      <a:pos x="52" y="606"/>
                    </a:cxn>
                    <a:cxn ang="0">
                      <a:pos x="68" y="636"/>
                    </a:cxn>
                    <a:cxn ang="0">
                      <a:pos x="88" y="648"/>
                    </a:cxn>
                    <a:cxn ang="0">
                      <a:pos x="74" y="666"/>
                    </a:cxn>
                    <a:cxn ang="0">
                      <a:pos x="58" y="668"/>
                    </a:cxn>
                    <a:cxn ang="0">
                      <a:pos x="70" y="652"/>
                    </a:cxn>
                    <a:cxn ang="0">
                      <a:pos x="52" y="662"/>
                    </a:cxn>
                    <a:cxn ang="0">
                      <a:pos x="46" y="648"/>
                    </a:cxn>
                    <a:cxn ang="0">
                      <a:pos x="38" y="646"/>
                    </a:cxn>
                    <a:cxn ang="0">
                      <a:pos x="42" y="632"/>
                    </a:cxn>
                    <a:cxn ang="0">
                      <a:pos x="26" y="630"/>
                    </a:cxn>
                    <a:cxn ang="0">
                      <a:pos x="20" y="606"/>
                    </a:cxn>
                    <a:cxn ang="0">
                      <a:pos x="16" y="590"/>
                    </a:cxn>
                    <a:cxn ang="0">
                      <a:pos x="8" y="558"/>
                    </a:cxn>
                    <a:cxn ang="0">
                      <a:pos x="18" y="568"/>
                    </a:cxn>
                    <a:cxn ang="0">
                      <a:pos x="28" y="556"/>
                    </a:cxn>
                    <a:cxn ang="0">
                      <a:pos x="28" y="548"/>
                    </a:cxn>
                    <a:cxn ang="0">
                      <a:pos x="18" y="536"/>
                    </a:cxn>
                    <a:cxn ang="0">
                      <a:pos x="16" y="530"/>
                    </a:cxn>
                    <a:cxn ang="0">
                      <a:pos x="10" y="514"/>
                    </a:cxn>
                    <a:cxn ang="0">
                      <a:pos x="24" y="506"/>
                    </a:cxn>
                    <a:cxn ang="0">
                      <a:pos x="42" y="494"/>
                    </a:cxn>
                    <a:cxn ang="0">
                      <a:pos x="44" y="462"/>
                    </a:cxn>
                    <a:cxn ang="0">
                      <a:pos x="46" y="440"/>
                    </a:cxn>
                    <a:cxn ang="0">
                      <a:pos x="36" y="428"/>
                    </a:cxn>
                    <a:cxn ang="0">
                      <a:pos x="32" y="456"/>
                    </a:cxn>
                    <a:cxn ang="0">
                      <a:pos x="22" y="450"/>
                    </a:cxn>
                    <a:cxn ang="0">
                      <a:pos x="28" y="426"/>
                    </a:cxn>
                    <a:cxn ang="0">
                      <a:pos x="32" y="394"/>
                    </a:cxn>
                    <a:cxn ang="0">
                      <a:pos x="34" y="366"/>
                    </a:cxn>
                    <a:cxn ang="0">
                      <a:pos x="38" y="346"/>
                    </a:cxn>
                    <a:cxn ang="0">
                      <a:pos x="52" y="308"/>
                    </a:cxn>
                    <a:cxn ang="0">
                      <a:pos x="64" y="270"/>
                    </a:cxn>
                    <a:cxn ang="0">
                      <a:pos x="70" y="214"/>
                    </a:cxn>
                    <a:cxn ang="0">
                      <a:pos x="70" y="194"/>
                    </a:cxn>
                    <a:cxn ang="0">
                      <a:pos x="82" y="98"/>
                    </a:cxn>
                    <a:cxn ang="0">
                      <a:pos x="84" y="18"/>
                    </a:cxn>
                  </a:cxnLst>
                  <a:rect l="0" t="0" r="r" b="b"/>
                  <a:pathLst>
                    <a:path w="136" h="672">
                      <a:moveTo>
                        <a:pt x="84" y="18"/>
                      </a:moveTo>
                      <a:lnTo>
                        <a:pt x="90" y="16"/>
                      </a:lnTo>
                      <a:lnTo>
                        <a:pt x="96" y="2"/>
                      </a:lnTo>
                      <a:lnTo>
                        <a:pt x="98" y="0"/>
                      </a:lnTo>
                      <a:lnTo>
                        <a:pt x="102" y="12"/>
                      </a:lnTo>
                      <a:lnTo>
                        <a:pt x="112" y="38"/>
                      </a:lnTo>
                      <a:lnTo>
                        <a:pt x="112" y="56"/>
                      </a:lnTo>
                      <a:lnTo>
                        <a:pt x="120" y="68"/>
                      </a:lnTo>
                      <a:lnTo>
                        <a:pt x="124" y="82"/>
                      </a:lnTo>
                      <a:lnTo>
                        <a:pt x="126" y="96"/>
                      </a:lnTo>
                      <a:lnTo>
                        <a:pt x="136" y="96"/>
                      </a:lnTo>
                      <a:lnTo>
                        <a:pt x="134" y="108"/>
                      </a:lnTo>
                      <a:lnTo>
                        <a:pt x="124" y="120"/>
                      </a:lnTo>
                      <a:lnTo>
                        <a:pt x="116" y="124"/>
                      </a:lnTo>
                      <a:lnTo>
                        <a:pt x="110" y="130"/>
                      </a:lnTo>
                      <a:lnTo>
                        <a:pt x="114" y="160"/>
                      </a:lnTo>
                      <a:lnTo>
                        <a:pt x="96" y="186"/>
                      </a:lnTo>
                      <a:lnTo>
                        <a:pt x="90" y="198"/>
                      </a:lnTo>
                      <a:lnTo>
                        <a:pt x="86" y="222"/>
                      </a:lnTo>
                      <a:lnTo>
                        <a:pt x="82" y="234"/>
                      </a:lnTo>
                      <a:lnTo>
                        <a:pt x="82" y="250"/>
                      </a:lnTo>
                      <a:lnTo>
                        <a:pt x="90" y="274"/>
                      </a:lnTo>
                      <a:lnTo>
                        <a:pt x="88" y="292"/>
                      </a:lnTo>
                      <a:lnTo>
                        <a:pt x="84" y="302"/>
                      </a:lnTo>
                      <a:lnTo>
                        <a:pt x="82" y="322"/>
                      </a:lnTo>
                      <a:lnTo>
                        <a:pt x="72" y="332"/>
                      </a:lnTo>
                      <a:lnTo>
                        <a:pt x="74" y="354"/>
                      </a:lnTo>
                      <a:lnTo>
                        <a:pt x="74" y="370"/>
                      </a:lnTo>
                      <a:lnTo>
                        <a:pt x="62" y="396"/>
                      </a:lnTo>
                      <a:lnTo>
                        <a:pt x="60" y="426"/>
                      </a:lnTo>
                      <a:lnTo>
                        <a:pt x="58" y="438"/>
                      </a:lnTo>
                      <a:lnTo>
                        <a:pt x="56" y="454"/>
                      </a:lnTo>
                      <a:lnTo>
                        <a:pt x="60" y="458"/>
                      </a:lnTo>
                      <a:lnTo>
                        <a:pt x="60" y="478"/>
                      </a:lnTo>
                      <a:lnTo>
                        <a:pt x="64" y="490"/>
                      </a:lnTo>
                      <a:lnTo>
                        <a:pt x="62" y="502"/>
                      </a:lnTo>
                      <a:lnTo>
                        <a:pt x="62" y="528"/>
                      </a:lnTo>
                      <a:lnTo>
                        <a:pt x="54" y="540"/>
                      </a:lnTo>
                      <a:lnTo>
                        <a:pt x="52" y="558"/>
                      </a:lnTo>
                      <a:lnTo>
                        <a:pt x="44" y="570"/>
                      </a:lnTo>
                      <a:lnTo>
                        <a:pt x="36" y="578"/>
                      </a:lnTo>
                      <a:lnTo>
                        <a:pt x="34" y="588"/>
                      </a:lnTo>
                      <a:lnTo>
                        <a:pt x="36" y="596"/>
                      </a:lnTo>
                      <a:lnTo>
                        <a:pt x="40" y="604"/>
                      </a:lnTo>
                      <a:lnTo>
                        <a:pt x="52" y="606"/>
                      </a:lnTo>
                      <a:lnTo>
                        <a:pt x="52" y="622"/>
                      </a:lnTo>
                      <a:lnTo>
                        <a:pt x="58" y="634"/>
                      </a:lnTo>
                      <a:lnTo>
                        <a:pt x="68" y="636"/>
                      </a:lnTo>
                      <a:lnTo>
                        <a:pt x="94" y="636"/>
                      </a:lnTo>
                      <a:lnTo>
                        <a:pt x="96" y="644"/>
                      </a:lnTo>
                      <a:lnTo>
                        <a:pt x="88" y="648"/>
                      </a:lnTo>
                      <a:lnTo>
                        <a:pt x="80" y="650"/>
                      </a:lnTo>
                      <a:lnTo>
                        <a:pt x="74" y="656"/>
                      </a:lnTo>
                      <a:lnTo>
                        <a:pt x="74" y="666"/>
                      </a:lnTo>
                      <a:lnTo>
                        <a:pt x="72" y="672"/>
                      </a:lnTo>
                      <a:lnTo>
                        <a:pt x="64" y="672"/>
                      </a:lnTo>
                      <a:lnTo>
                        <a:pt x="58" y="668"/>
                      </a:lnTo>
                      <a:lnTo>
                        <a:pt x="60" y="664"/>
                      </a:lnTo>
                      <a:lnTo>
                        <a:pt x="66" y="660"/>
                      </a:lnTo>
                      <a:lnTo>
                        <a:pt x="70" y="652"/>
                      </a:lnTo>
                      <a:lnTo>
                        <a:pt x="64" y="648"/>
                      </a:lnTo>
                      <a:lnTo>
                        <a:pt x="56" y="654"/>
                      </a:lnTo>
                      <a:lnTo>
                        <a:pt x="52" y="662"/>
                      </a:lnTo>
                      <a:lnTo>
                        <a:pt x="44" y="660"/>
                      </a:lnTo>
                      <a:lnTo>
                        <a:pt x="38" y="654"/>
                      </a:lnTo>
                      <a:lnTo>
                        <a:pt x="46" y="648"/>
                      </a:lnTo>
                      <a:lnTo>
                        <a:pt x="48" y="644"/>
                      </a:lnTo>
                      <a:lnTo>
                        <a:pt x="46" y="640"/>
                      </a:lnTo>
                      <a:lnTo>
                        <a:pt x="38" y="646"/>
                      </a:lnTo>
                      <a:lnTo>
                        <a:pt x="28" y="646"/>
                      </a:lnTo>
                      <a:lnTo>
                        <a:pt x="30" y="638"/>
                      </a:lnTo>
                      <a:lnTo>
                        <a:pt x="42" y="632"/>
                      </a:lnTo>
                      <a:lnTo>
                        <a:pt x="42" y="628"/>
                      </a:lnTo>
                      <a:lnTo>
                        <a:pt x="34" y="630"/>
                      </a:lnTo>
                      <a:lnTo>
                        <a:pt x="26" y="630"/>
                      </a:lnTo>
                      <a:lnTo>
                        <a:pt x="28" y="622"/>
                      </a:lnTo>
                      <a:lnTo>
                        <a:pt x="22" y="618"/>
                      </a:lnTo>
                      <a:lnTo>
                        <a:pt x="20" y="606"/>
                      </a:lnTo>
                      <a:lnTo>
                        <a:pt x="20" y="602"/>
                      </a:lnTo>
                      <a:lnTo>
                        <a:pt x="20" y="594"/>
                      </a:lnTo>
                      <a:lnTo>
                        <a:pt x="16" y="590"/>
                      </a:lnTo>
                      <a:lnTo>
                        <a:pt x="10" y="582"/>
                      </a:lnTo>
                      <a:lnTo>
                        <a:pt x="6" y="574"/>
                      </a:lnTo>
                      <a:lnTo>
                        <a:pt x="8" y="558"/>
                      </a:lnTo>
                      <a:lnTo>
                        <a:pt x="14" y="558"/>
                      </a:lnTo>
                      <a:lnTo>
                        <a:pt x="16" y="560"/>
                      </a:lnTo>
                      <a:lnTo>
                        <a:pt x="18" y="568"/>
                      </a:lnTo>
                      <a:lnTo>
                        <a:pt x="24" y="566"/>
                      </a:lnTo>
                      <a:lnTo>
                        <a:pt x="24" y="556"/>
                      </a:lnTo>
                      <a:lnTo>
                        <a:pt x="28" y="556"/>
                      </a:lnTo>
                      <a:lnTo>
                        <a:pt x="32" y="554"/>
                      </a:lnTo>
                      <a:lnTo>
                        <a:pt x="32" y="546"/>
                      </a:lnTo>
                      <a:lnTo>
                        <a:pt x="28" y="548"/>
                      </a:lnTo>
                      <a:lnTo>
                        <a:pt x="20" y="550"/>
                      </a:lnTo>
                      <a:lnTo>
                        <a:pt x="18" y="544"/>
                      </a:lnTo>
                      <a:lnTo>
                        <a:pt x="18" y="536"/>
                      </a:lnTo>
                      <a:lnTo>
                        <a:pt x="24" y="534"/>
                      </a:lnTo>
                      <a:lnTo>
                        <a:pt x="24" y="530"/>
                      </a:lnTo>
                      <a:lnTo>
                        <a:pt x="16" y="530"/>
                      </a:lnTo>
                      <a:lnTo>
                        <a:pt x="0" y="530"/>
                      </a:lnTo>
                      <a:lnTo>
                        <a:pt x="6" y="522"/>
                      </a:lnTo>
                      <a:lnTo>
                        <a:pt x="10" y="514"/>
                      </a:lnTo>
                      <a:lnTo>
                        <a:pt x="16" y="506"/>
                      </a:lnTo>
                      <a:lnTo>
                        <a:pt x="22" y="502"/>
                      </a:lnTo>
                      <a:lnTo>
                        <a:pt x="24" y="506"/>
                      </a:lnTo>
                      <a:lnTo>
                        <a:pt x="28" y="518"/>
                      </a:lnTo>
                      <a:lnTo>
                        <a:pt x="36" y="508"/>
                      </a:lnTo>
                      <a:lnTo>
                        <a:pt x="42" y="494"/>
                      </a:lnTo>
                      <a:lnTo>
                        <a:pt x="40" y="484"/>
                      </a:lnTo>
                      <a:lnTo>
                        <a:pt x="38" y="472"/>
                      </a:lnTo>
                      <a:lnTo>
                        <a:pt x="44" y="462"/>
                      </a:lnTo>
                      <a:lnTo>
                        <a:pt x="42" y="452"/>
                      </a:lnTo>
                      <a:lnTo>
                        <a:pt x="44" y="446"/>
                      </a:lnTo>
                      <a:lnTo>
                        <a:pt x="46" y="440"/>
                      </a:lnTo>
                      <a:lnTo>
                        <a:pt x="46" y="428"/>
                      </a:lnTo>
                      <a:lnTo>
                        <a:pt x="40" y="426"/>
                      </a:lnTo>
                      <a:lnTo>
                        <a:pt x="36" y="428"/>
                      </a:lnTo>
                      <a:lnTo>
                        <a:pt x="34" y="438"/>
                      </a:lnTo>
                      <a:lnTo>
                        <a:pt x="32" y="444"/>
                      </a:lnTo>
                      <a:lnTo>
                        <a:pt x="32" y="456"/>
                      </a:lnTo>
                      <a:lnTo>
                        <a:pt x="28" y="462"/>
                      </a:lnTo>
                      <a:lnTo>
                        <a:pt x="22" y="458"/>
                      </a:lnTo>
                      <a:lnTo>
                        <a:pt x="22" y="450"/>
                      </a:lnTo>
                      <a:lnTo>
                        <a:pt x="22" y="438"/>
                      </a:lnTo>
                      <a:lnTo>
                        <a:pt x="26" y="430"/>
                      </a:lnTo>
                      <a:lnTo>
                        <a:pt x="28" y="426"/>
                      </a:lnTo>
                      <a:lnTo>
                        <a:pt x="28" y="416"/>
                      </a:lnTo>
                      <a:lnTo>
                        <a:pt x="30" y="402"/>
                      </a:lnTo>
                      <a:lnTo>
                        <a:pt x="32" y="394"/>
                      </a:lnTo>
                      <a:lnTo>
                        <a:pt x="40" y="386"/>
                      </a:lnTo>
                      <a:lnTo>
                        <a:pt x="36" y="376"/>
                      </a:lnTo>
                      <a:lnTo>
                        <a:pt x="34" y="366"/>
                      </a:lnTo>
                      <a:lnTo>
                        <a:pt x="34" y="358"/>
                      </a:lnTo>
                      <a:lnTo>
                        <a:pt x="32" y="346"/>
                      </a:lnTo>
                      <a:lnTo>
                        <a:pt x="38" y="346"/>
                      </a:lnTo>
                      <a:lnTo>
                        <a:pt x="42" y="332"/>
                      </a:lnTo>
                      <a:lnTo>
                        <a:pt x="48" y="320"/>
                      </a:lnTo>
                      <a:lnTo>
                        <a:pt x="52" y="308"/>
                      </a:lnTo>
                      <a:lnTo>
                        <a:pt x="58" y="292"/>
                      </a:lnTo>
                      <a:lnTo>
                        <a:pt x="60" y="278"/>
                      </a:lnTo>
                      <a:lnTo>
                        <a:pt x="64" y="270"/>
                      </a:lnTo>
                      <a:lnTo>
                        <a:pt x="62" y="232"/>
                      </a:lnTo>
                      <a:lnTo>
                        <a:pt x="62" y="220"/>
                      </a:lnTo>
                      <a:lnTo>
                        <a:pt x="70" y="214"/>
                      </a:lnTo>
                      <a:lnTo>
                        <a:pt x="70" y="206"/>
                      </a:lnTo>
                      <a:lnTo>
                        <a:pt x="66" y="200"/>
                      </a:lnTo>
                      <a:lnTo>
                        <a:pt x="70" y="194"/>
                      </a:lnTo>
                      <a:lnTo>
                        <a:pt x="74" y="174"/>
                      </a:lnTo>
                      <a:lnTo>
                        <a:pt x="80" y="144"/>
                      </a:lnTo>
                      <a:lnTo>
                        <a:pt x="82" y="98"/>
                      </a:lnTo>
                      <a:lnTo>
                        <a:pt x="88" y="52"/>
                      </a:lnTo>
                      <a:lnTo>
                        <a:pt x="86" y="28"/>
                      </a:lnTo>
                      <a:lnTo>
                        <a:pt x="84" y="18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81" name="Freeform 88"/>
                <p:cNvSpPr>
                  <a:spLocks/>
                </p:cNvSpPr>
                <p:nvPr/>
              </p:nvSpPr>
              <p:spPr bwMode="auto">
                <a:xfrm>
                  <a:off x="2559050" y="5551488"/>
                  <a:ext cx="88900" cy="730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2"/>
                    </a:cxn>
                    <a:cxn ang="0">
                      <a:pos x="12" y="42"/>
                    </a:cxn>
                    <a:cxn ang="0">
                      <a:pos x="22" y="42"/>
                    </a:cxn>
                    <a:cxn ang="0">
                      <a:pos x="36" y="46"/>
                    </a:cxn>
                    <a:cxn ang="0">
                      <a:pos x="50" y="44"/>
                    </a:cxn>
                    <a:cxn ang="0">
                      <a:pos x="56" y="42"/>
                    </a:cxn>
                    <a:cxn ang="0">
                      <a:pos x="48" y="40"/>
                    </a:cxn>
                    <a:cxn ang="0">
                      <a:pos x="32" y="36"/>
                    </a:cxn>
                    <a:cxn ang="0">
                      <a:pos x="20" y="28"/>
                    </a:cxn>
                    <a:cxn ang="0">
                      <a:pos x="8" y="16"/>
                    </a:cxn>
                    <a:cxn ang="0">
                      <a:pos x="6" y="8"/>
                    </a:cxn>
                    <a:cxn ang="0">
                      <a:pos x="4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6" h="46">
                      <a:moveTo>
                        <a:pt x="0" y="0"/>
                      </a:moveTo>
                      <a:lnTo>
                        <a:pt x="0" y="42"/>
                      </a:lnTo>
                      <a:lnTo>
                        <a:pt x="12" y="42"/>
                      </a:lnTo>
                      <a:lnTo>
                        <a:pt x="22" y="42"/>
                      </a:lnTo>
                      <a:lnTo>
                        <a:pt x="36" y="46"/>
                      </a:lnTo>
                      <a:lnTo>
                        <a:pt x="50" y="44"/>
                      </a:lnTo>
                      <a:lnTo>
                        <a:pt x="56" y="42"/>
                      </a:lnTo>
                      <a:lnTo>
                        <a:pt x="48" y="40"/>
                      </a:lnTo>
                      <a:lnTo>
                        <a:pt x="32" y="36"/>
                      </a:lnTo>
                      <a:lnTo>
                        <a:pt x="20" y="28"/>
                      </a:lnTo>
                      <a:lnTo>
                        <a:pt x="8" y="16"/>
                      </a:lnTo>
                      <a:lnTo>
                        <a:pt x="6" y="8"/>
                      </a:lnTo>
                      <a:lnTo>
                        <a:pt x="4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82" name="Freeform 89"/>
                <p:cNvSpPr>
                  <a:spLocks/>
                </p:cNvSpPr>
                <p:nvPr/>
              </p:nvSpPr>
              <p:spPr bwMode="auto">
                <a:xfrm>
                  <a:off x="2492375" y="5541963"/>
                  <a:ext cx="107950" cy="101600"/>
                </a:xfrm>
                <a:custGeom>
                  <a:avLst/>
                  <a:gdLst/>
                  <a:ahLst/>
                  <a:cxnLst>
                    <a:cxn ang="0">
                      <a:pos x="2" y="46"/>
                    </a:cxn>
                    <a:cxn ang="0">
                      <a:pos x="0" y="40"/>
                    </a:cxn>
                    <a:cxn ang="0">
                      <a:pos x="6" y="38"/>
                    </a:cxn>
                    <a:cxn ang="0">
                      <a:pos x="10" y="38"/>
                    </a:cxn>
                    <a:cxn ang="0">
                      <a:pos x="20" y="38"/>
                    </a:cxn>
                    <a:cxn ang="0">
                      <a:pos x="26" y="40"/>
                    </a:cxn>
                    <a:cxn ang="0">
                      <a:pos x="30" y="38"/>
                    </a:cxn>
                    <a:cxn ang="0">
                      <a:pos x="22" y="32"/>
                    </a:cxn>
                    <a:cxn ang="0">
                      <a:pos x="16" y="28"/>
                    </a:cxn>
                    <a:cxn ang="0">
                      <a:pos x="18" y="22"/>
                    </a:cxn>
                    <a:cxn ang="0">
                      <a:pos x="22" y="22"/>
                    </a:cxn>
                    <a:cxn ang="0">
                      <a:pos x="28" y="20"/>
                    </a:cxn>
                    <a:cxn ang="0">
                      <a:pos x="26" y="14"/>
                    </a:cxn>
                    <a:cxn ang="0">
                      <a:pos x="20" y="16"/>
                    </a:cxn>
                    <a:cxn ang="0">
                      <a:pos x="14" y="18"/>
                    </a:cxn>
                    <a:cxn ang="0">
                      <a:pos x="12" y="12"/>
                    </a:cxn>
                    <a:cxn ang="0">
                      <a:pos x="14" y="8"/>
                    </a:cxn>
                    <a:cxn ang="0">
                      <a:pos x="20" y="6"/>
                    </a:cxn>
                    <a:cxn ang="0">
                      <a:pos x="24" y="2"/>
                    </a:cxn>
                    <a:cxn ang="0">
                      <a:pos x="32" y="0"/>
                    </a:cxn>
                    <a:cxn ang="0">
                      <a:pos x="38" y="0"/>
                    </a:cxn>
                    <a:cxn ang="0">
                      <a:pos x="42" y="6"/>
                    </a:cxn>
                    <a:cxn ang="0">
                      <a:pos x="42" y="48"/>
                    </a:cxn>
                    <a:cxn ang="0">
                      <a:pos x="64" y="48"/>
                    </a:cxn>
                    <a:cxn ang="0">
                      <a:pos x="68" y="52"/>
                    </a:cxn>
                    <a:cxn ang="0">
                      <a:pos x="68" y="56"/>
                    </a:cxn>
                    <a:cxn ang="0">
                      <a:pos x="60" y="58"/>
                    </a:cxn>
                    <a:cxn ang="0">
                      <a:pos x="52" y="58"/>
                    </a:cxn>
                    <a:cxn ang="0">
                      <a:pos x="44" y="60"/>
                    </a:cxn>
                    <a:cxn ang="0">
                      <a:pos x="42" y="64"/>
                    </a:cxn>
                    <a:cxn ang="0">
                      <a:pos x="34" y="62"/>
                    </a:cxn>
                    <a:cxn ang="0">
                      <a:pos x="24" y="60"/>
                    </a:cxn>
                    <a:cxn ang="0">
                      <a:pos x="20" y="56"/>
                    </a:cxn>
                    <a:cxn ang="0">
                      <a:pos x="20" y="50"/>
                    </a:cxn>
                    <a:cxn ang="0">
                      <a:pos x="16" y="50"/>
                    </a:cxn>
                    <a:cxn ang="0">
                      <a:pos x="12" y="50"/>
                    </a:cxn>
                    <a:cxn ang="0">
                      <a:pos x="12" y="56"/>
                    </a:cxn>
                    <a:cxn ang="0">
                      <a:pos x="2" y="52"/>
                    </a:cxn>
                    <a:cxn ang="0">
                      <a:pos x="2" y="46"/>
                    </a:cxn>
                  </a:cxnLst>
                  <a:rect l="0" t="0" r="r" b="b"/>
                  <a:pathLst>
                    <a:path w="68" h="64">
                      <a:moveTo>
                        <a:pt x="2" y="46"/>
                      </a:moveTo>
                      <a:lnTo>
                        <a:pt x="0" y="40"/>
                      </a:lnTo>
                      <a:lnTo>
                        <a:pt x="6" y="38"/>
                      </a:lnTo>
                      <a:lnTo>
                        <a:pt x="10" y="38"/>
                      </a:lnTo>
                      <a:lnTo>
                        <a:pt x="20" y="38"/>
                      </a:lnTo>
                      <a:lnTo>
                        <a:pt x="26" y="40"/>
                      </a:lnTo>
                      <a:lnTo>
                        <a:pt x="30" y="38"/>
                      </a:lnTo>
                      <a:lnTo>
                        <a:pt x="22" y="32"/>
                      </a:lnTo>
                      <a:lnTo>
                        <a:pt x="16" y="28"/>
                      </a:lnTo>
                      <a:lnTo>
                        <a:pt x="18" y="22"/>
                      </a:lnTo>
                      <a:lnTo>
                        <a:pt x="22" y="22"/>
                      </a:lnTo>
                      <a:lnTo>
                        <a:pt x="28" y="20"/>
                      </a:lnTo>
                      <a:lnTo>
                        <a:pt x="26" y="14"/>
                      </a:lnTo>
                      <a:lnTo>
                        <a:pt x="20" y="16"/>
                      </a:lnTo>
                      <a:lnTo>
                        <a:pt x="14" y="18"/>
                      </a:lnTo>
                      <a:lnTo>
                        <a:pt x="12" y="12"/>
                      </a:lnTo>
                      <a:lnTo>
                        <a:pt x="14" y="8"/>
                      </a:lnTo>
                      <a:lnTo>
                        <a:pt x="20" y="6"/>
                      </a:lnTo>
                      <a:lnTo>
                        <a:pt x="24" y="2"/>
                      </a:lnTo>
                      <a:lnTo>
                        <a:pt x="32" y="0"/>
                      </a:lnTo>
                      <a:lnTo>
                        <a:pt x="38" y="0"/>
                      </a:lnTo>
                      <a:lnTo>
                        <a:pt x="42" y="6"/>
                      </a:lnTo>
                      <a:lnTo>
                        <a:pt x="42" y="48"/>
                      </a:lnTo>
                      <a:lnTo>
                        <a:pt x="64" y="48"/>
                      </a:lnTo>
                      <a:lnTo>
                        <a:pt x="68" y="52"/>
                      </a:lnTo>
                      <a:lnTo>
                        <a:pt x="68" y="56"/>
                      </a:lnTo>
                      <a:lnTo>
                        <a:pt x="60" y="58"/>
                      </a:lnTo>
                      <a:lnTo>
                        <a:pt x="52" y="58"/>
                      </a:lnTo>
                      <a:lnTo>
                        <a:pt x="44" y="60"/>
                      </a:lnTo>
                      <a:lnTo>
                        <a:pt x="42" y="64"/>
                      </a:lnTo>
                      <a:lnTo>
                        <a:pt x="34" y="62"/>
                      </a:lnTo>
                      <a:lnTo>
                        <a:pt x="24" y="60"/>
                      </a:lnTo>
                      <a:lnTo>
                        <a:pt x="20" y="56"/>
                      </a:lnTo>
                      <a:lnTo>
                        <a:pt x="20" y="50"/>
                      </a:lnTo>
                      <a:lnTo>
                        <a:pt x="16" y="50"/>
                      </a:lnTo>
                      <a:lnTo>
                        <a:pt x="12" y="50"/>
                      </a:lnTo>
                      <a:lnTo>
                        <a:pt x="12" y="56"/>
                      </a:lnTo>
                      <a:lnTo>
                        <a:pt x="2" y="52"/>
                      </a:lnTo>
                      <a:lnTo>
                        <a:pt x="2" y="4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83" name="Freeform 90"/>
                <p:cNvSpPr>
                  <a:spLocks/>
                </p:cNvSpPr>
                <p:nvPr/>
              </p:nvSpPr>
              <p:spPr bwMode="auto">
                <a:xfrm>
                  <a:off x="2759075" y="5497513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6" y="4"/>
                    </a:cxn>
                    <a:cxn ang="0">
                      <a:pos x="12" y="0"/>
                    </a:cxn>
                    <a:cxn ang="0">
                      <a:pos x="18" y="2"/>
                    </a:cxn>
                    <a:cxn ang="0">
                      <a:pos x="18" y="6"/>
                    </a:cxn>
                    <a:cxn ang="0">
                      <a:pos x="14" y="10"/>
                    </a:cxn>
                    <a:cxn ang="0">
                      <a:pos x="8" y="16"/>
                    </a:cxn>
                    <a:cxn ang="0">
                      <a:pos x="4" y="18"/>
                    </a:cxn>
                    <a:cxn ang="0">
                      <a:pos x="0" y="16"/>
                    </a:cxn>
                    <a:cxn ang="0">
                      <a:pos x="0" y="12"/>
                    </a:cxn>
                    <a:cxn ang="0">
                      <a:pos x="4" y="8"/>
                    </a:cxn>
                    <a:cxn ang="0">
                      <a:pos x="6" y="4"/>
                    </a:cxn>
                  </a:cxnLst>
                  <a:rect l="0" t="0" r="r" b="b"/>
                  <a:pathLst>
                    <a:path w="18" h="18">
                      <a:moveTo>
                        <a:pt x="6" y="4"/>
                      </a:moveTo>
                      <a:lnTo>
                        <a:pt x="12" y="0"/>
                      </a:lnTo>
                      <a:lnTo>
                        <a:pt x="18" y="2"/>
                      </a:lnTo>
                      <a:lnTo>
                        <a:pt x="18" y="6"/>
                      </a:lnTo>
                      <a:lnTo>
                        <a:pt x="14" y="10"/>
                      </a:lnTo>
                      <a:lnTo>
                        <a:pt x="8" y="16"/>
                      </a:lnTo>
                      <a:lnTo>
                        <a:pt x="4" y="18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4" y="8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84" name="Freeform 91"/>
                <p:cNvSpPr>
                  <a:spLocks/>
                </p:cNvSpPr>
                <p:nvPr/>
              </p:nvSpPr>
              <p:spPr bwMode="auto">
                <a:xfrm>
                  <a:off x="2784475" y="5500688"/>
                  <a:ext cx="44450" cy="31750"/>
                </a:xfrm>
                <a:custGeom>
                  <a:avLst/>
                  <a:gdLst/>
                  <a:ahLst/>
                  <a:cxnLst>
                    <a:cxn ang="0">
                      <a:pos x="6" y="8"/>
                    </a:cxn>
                    <a:cxn ang="0">
                      <a:pos x="10" y="0"/>
                    </a:cxn>
                    <a:cxn ang="0">
                      <a:pos x="16" y="0"/>
                    </a:cxn>
                    <a:cxn ang="0">
                      <a:pos x="22" y="0"/>
                    </a:cxn>
                    <a:cxn ang="0">
                      <a:pos x="28" y="2"/>
                    </a:cxn>
                    <a:cxn ang="0">
                      <a:pos x="28" y="6"/>
                    </a:cxn>
                    <a:cxn ang="0">
                      <a:pos x="22" y="8"/>
                    </a:cxn>
                    <a:cxn ang="0">
                      <a:pos x="18" y="10"/>
                    </a:cxn>
                    <a:cxn ang="0">
                      <a:pos x="16" y="10"/>
                    </a:cxn>
                    <a:cxn ang="0">
                      <a:pos x="12" y="14"/>
                    </a:cxn>
                    <a:cxn ang="0">
                      <a:pos x="8" y="16"/>
                    </a:cxn>
                    <a:cxn ang="0">
                      <a:pos x="6" y="20"/>
                    </a:cxn>
                    <a:cxn ang="0">
                      <a:pos x="0" y="18"/>
                    </a:cxn>
                    <a:cxn ang="0">
                      <a:pos x="0" y="12"/>
                    </a:cxn>
                    <a:cxn ang="0">
                      <a:pos x="2" y="10"/>
                    </a:cxn>
                    <a:cxn ang="0">
                      <a:pos x="6" y="8"/>
                    </a:cxn>
                  </a:cxnLst>
                  <a:rect l="0" t="0" r="r" b="b"/>
                  <a:pathLst>
                    <a:path w="28" h="20">
                      <a:moveTo>
                        <a:pt x="6" y="8"/>
                      </a:move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28" y="6"/>
                      </a:lnTo>
                      <a:lnTo>
                        <a:pt x="22" y="8"/>
                      </a:lnTo>
                      <a:lnTo>
                        <a:pt x="18" y="10"/>
                      </a:lnTo>
                      <a:lnTo>
                        <a:pt x="16" y="10"/>
                      </a:lnTo>
                      <a:lnTo>
                        <a:pt x="12" y="14"/>
                      </a:lnTo>
                      <a:lnTo>
                        <a:pt x="8" y="16"/>
                      </a:lnTo>
                      <a:lnTo>
                        <a:pt x="6" y="20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2" y="10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85" name="Freeform 92"/>
                <p:cNvSpPr>
                  <a:spLocks/>
                </p:cNvSpPr>
                <p:nvPr/>
              </p:nvSpPr>
              <p:spPr bwMode="auto">
                <a:xfrm>
                  <a:off x="2422525" y="3944938"/>
                  <a:ext cx="984250" cy="1012825"/>
                </a:xfrm>
                <a:custGeom>
                  <a:avLst/>
                  <a:gdLst/>
                  <a:ahLst/>
                  <a:cxnLst>
                    <a:cxn ang="0">
                      <a:pos x="366" y="36"/>
                    </a:cxn>
                    <a:cxn ang="0">
                      <a:pos x="378" y="70"/>
                    </a:cxn>
                    <a:cxn ang="0">
                      <a:pos x="362" y="100"/>
                    </a:cxn>
                    <a:cxn ang="0">
                      <a:pos x="388" y="78"/>
                    </a:cxn>
                    <a:cxn ang="0">
                      <a:pos x="402" y="98"/>
                    </a:cxn>
                    <a:cxn ang="0">
                      <a:pos x="404" y="108"/>
                    </a:cxn>
                    <a:cxn ang="0">
                      <a:pos x="420" y="92"/>
                    </a:cxn>
                    <a:cxn ang="0">
                      <a:pos x="472" y="114"/>
                    </a:cxn>
                    <a:cxn ang="0">
                      <a:pos x="476" y="126"/>
                    </a:cxn>
                    <a:cxn ang="0">
                      <a:pos x="516" y="130"/>
                    </a:cxn>
                    <a:cxn ang="0">
                      <a:pos x="572" y="152"/>
                    </a:cxn>
                    <a:cxn ang="0">
                      <a:pos x="614" y="174"/>
                    </a:cxn>
                    <a:cxn ang="0">
                      <a:pos x="600" y="246"/>
                    </a:cxn>
                    <a:cxn ang="0">
                      <a:pos x="570" y="286"/>
                    </a:cxn>
                    <a:cxn ang="0">
                      <a:pos x="556" y="322"/>
                    </a:cxn>
                    <a:cxn ang="0">
                      <a:pos x="544" y="392"/>
                    </a:cxn>
                    <a:cxn ang="0">
                      <a:pos x="512" y="446"/>
                    </a:cxn>
                    <a:cxn ang="0">
                      <a:pos x="454" y="468"/>
                    </a:cxn>
                    <a:cxn ang="0">
                      <a:pos x="408" y="494"/>
                    </a:cxn>
                    <a:cxn ang="0">
                      <a:pos x="398" y="550"/>
                    </a:cxn>
                    <a:cxn ang="0">
                      <a:pos x="374" y="588"/>
                    </a:cxn>
                    <a:cxn ang="0">
                      <a:pos x="352" y="606"/>
                    </a:cxn>
                    <a:cxn ang="0">
                      <a:pos x="370" y="584"/>
                    </a:cxn>
                    <a:cxn ang="0">
                      <a:pos x="352" y="596"/>
                    </a:cxn>
                    <a:cxn ang="0">
                      <a:pos x="342" y="622"/>
                    </a:cxn>
                    <a:cxn ang="0">
                      <a:pos x="330" y="622"/>
                    </a:cxn>
                    <a:cxn ang="0">
                      <a:pos x="286" y="590"/>
                    </a:cxn>
                    <a:cxn ang="0">
                      <a:pos x="300" y="540"/>
                    </a:cxn>
                    <a:cxn ang="0">
                      <a:pos x="322" y="502"/>
                    </a:cxn>
                    <a:cxn ang="0">
                      <a:pos x="314" y="474"/>
                    </a:cxn>
                    <a:cxn ang="0">
                      <a:pos x="290" y="446"/>
                    </a:cxn>
                    <a:cxn ang="0">
                      <a:pos x="256" y="414"/>
                    </a:cxn>
                    <a:cxn ang="0">
                      <a:pos x="260" y="376"/>
                    </a:cxn>
                    <a:cxn ang="0">
                      <a:pos x="220" y="342"/>
                    </a:cxn>
                    <a:cxn ang="0">
                      <a:pos x="214" y="302"/>
                    </a:cxn>
                    <a:cxn ang="0">
                      <a:pos x="162" y="282"/>
                    </a:cxn>
                    <a:cxn ang="0">
                      <a:pos x="116" y="244"/>
                    </a:cxn>
                    <a:cxn ang="0">
                      <a:pos x="60" y="256"/>
                    </a:cxn>
                    <a:cxn ang="0">
                      <a:pos x="48" y="238"/>
                    </a:cxn>
                    <a:cxn ang="0">
                      <a:pos x="8" y="222"/>
                    </a:cxn>
                    <a:cxn ang="0">
                      <a:pos x="26" y="160"/>
                    </a:cxn>
                    <a:cxn ang="0">
                      <a:pos x="70" y="120"/>
                    </a:cxn>
                    <a:cxn ang="0">
                      <a:pos x="66" y="72"/>
                    </a:cxn>
                    <a:cxn ang="0">
                      <a:pos x="92" y="56"/>
                    </a:cxn>
                    <a:cxn ang="0">
                      <a:pos x="130" y="72"/>
                    </a:cxn>
                    <a:cxn ang="0">
                      <a:pos x="168" y="44"/>
                    </a:cxn>
                    <a:cxn ang="0">
                      <a:pos x="154" y="18"/>
                    </a:cxn>
                    <a:cxn ang="0">
                      <a:pos x="194" y="18"/>
                    </a:cxn>
                    <a:cxn ang="0">
                      <a:pos x="228" y="22"/>
                    </a:cxn>
                    <a:cxn ang="0">
                      <a:pos x="244" y="64"/>
                    </a:cxn>
                    <a:cxn ang="0">
                      <a:pos x="276" y="54"/>
                    </a:cxn>
                    <a:cxn ang="0">
                      <a:pos x="290" y="44"/>
                    </a:cxn>
                    <a:cxn ang="0">
                      <a:pos x="332" y="48"/>
                    </a:cxn>
                  </a:cxnLst>
                  <a:rect l="0" t="0" r="r" b="b"/>
                  <a:pathLst>
                    <a:path w="620" h="638">
                      <a:moveTo>
                        <a:pt x="356" y="18"/>
                      </a:moveTo>
                      <a:lnTo>
                        <a:pt x="362" y="20"/>
                      </a:lnTo>
                      <a:lnTo>
                        <a:pt x="366" y="24"/>
                      </a:lnTo>
                      <a:lnTo>
                        <a:pt x="364" y="28"/>
                      </a:lnTo>
                      <a:lnTo>
                        <a:pt x="366" y="36"/>
                      </a:lnTo>
                      <a:lnTo>
                        <a:pt x="368" y="44"/>
                      </a:lnTo>
                      <a:lnTo>
                        <a:pt x="376" y="54"/>
                      </a:lnTo>
                      <a:lnTo>
                        <a:pt x="382" y="60"/>
                      </a:lnTo>
                      <a:lnTo>
                        <a:pt x="382" y="68"/>
                      </a:lnTo>
                      <a:lnTo>
                        <a:pt x="378" y="70"/>
                      </a:lnTo>
                      <a:lnTo>
                        <a:pt x="370" y="76"/>
                      </a:lnTo>
                      <a:lnTo>
                        <a:pt x="362" y="84"/>
                      </a:lnTo>
                      <a:lnTo>
                        <a:pt x="360" y="88"/>
                      </a:lnTo>
                      <a:lnTo>
                        <a:pt x="360" y="96"/>
                      </a:lnTo>
                      <a:lnTo>
                        <a:pt x="362" y="100"/>
                      </a:lnTo>
                      <a:lnTo>
                        <a:pt x="368" y="98"/>
                      </a:lnTo>
                      <a:lnTo>
                        <a:pt x="372" y="92"/>
                      </a:lnTo>
                      <a:lnTo>
                        <a:pt x="372" y="82"/>
                      </a:lnTo>
                      <a:lnTo>
                        <a:pt x="380" y="78"/>
                      </a:lnTo>
                      <a:lnTo>
                        <a:pt x="388" y="78"/>
                      </a:lnTo>
                      <a:lnTo>
                        <a:pt x="392" y="82"/>
                      </a:lnTo>
                      <a:lnTo>
                        <a:pt x="400" y="84"/>
                      </a:lnTo>
                      <a:lnTo>
                        <a:pt x="404" y="88"/>
                      </a:lnTo>
                      <a:lnTo>
                        <a:pt x="404" y="92"/>
                      </a:lnTo>
                      <a:lnTo>
                        <a:pt x="402" y="98"/>
                      </a:lnTo>
                      <a:lnTo>
                        <a:pt x="398" y="102"/>
                      </a:lnTo>
                      <a:lnTo>
                        <a:pt x="392" y="108"/>
                      </a:lnTo>
                      <a:lnTo>
                        <a:pt x="392" y="116"/>
                      </a:lnTo>
                      <a:lnTo>
                        <a:pt x="396" y="116"/>
                      </a:lnTo>
                      <a:lnTo>
                        <a:pt x="404" y="108"/>
                      </a:lnTo>
                      <a:lnTo>
                        <a:pt x="406" y="108"/>
                      </a:lnTo>
                      <a:lnTo>
                        <a:pt x="408" y="104"/>
                      </a:lnTo>
                      <a:lnTo>
                        <a:pt x="410" y="98"/>
                      </a:lnTo>
                      <a:lnTo>
                        <a:pt x="414" y="94"/>
                      </a:lnTo>
                      <a:lnTo>
                        <a:pt x="420" y="92"/>
                      </a:lnTo>
                      <a:lnTo>
                        <a:pt x="426" y="94"/>
                      </a:lnTo>
                      <a:lnTo>
                        <a:pt x="440" y="98"/>
                      </a:lnTo>
                      <a:lnTo>
                        <a:pt x="448" y="104"/>
                      </a:lnTo>
                      <a:lnTo>
                        <a:pt x="462" y="110"/>
                      </a:lnTo>
                      <a:lnTo>
                        <a:pt x="472" y="114"/>
                      </a:lnTo>
                      <a:lnTo>
                        <a:pt x="472" y="120"/>
                      </a:lnTo>
                      <a:lnTo>
                        <a:pt x="468" y="126"/>
                      </a:lnTo>
                      <a:lnTo>
                        <a:pt x="466" y="134"/>
                      </a:lnTo>
                      <a:lnTo>
                        <a:pt x="468" y="134"/>
                      </a:lnTo>
                      <a:lnTo>
                        <a:pt x="476" y="126"/>
                      </a:lnTo>
                      <a:lnTo>
                        <a:pt x="482" y="124"/>
                      </a:lnTo>
                      <a:lnTo>
                        <a:pt x="488" y="122"/>
                      </a:lnTo>
                      <a:lnTo>
                        <a:pt x="496" y="124"/>
                      </a:lnTo>
                      <a:lnTo>
                        <a:pt x="506" y="128"/>
                      </a:lnTo>
                      <a:lnTo>
                        <a:pt x="516" y="130"/>
                      </a:lnTo>
                      <a:lnTo>
                        <a:pt x="528" y="130"/>
                      </a:lnTo>
                      <a:lnTo>
                        <a:pt x="538" y="132"/>
                      </a:lnTo>
                      <a:lnTo>
                        <a:pt x="548" y="134"/>
                      </a:lnTo>
                      <a:lnTo>
                        <a:pt x="560" y="142"/>
                      </a:lnTo>
                      <a:lnTo>
                        <a:pt x="572" y="152"/>
                      </a:lnTo>
                      <a:lnTo>
                        <a:pt x="582" y="160"/>
                      </a:lnTo>
                      <a:lnTo>
                        <a:pt x="592" y="166"/>
                      </a:lnTo>
                      <a:lnTo>
                        <a:pt x="602" y="164"/>
                      </a:lnTo>
                      <a:lnTo>
                        <a:pt x="610" y="164"/>
                      </a:lnTo>
                      <a:lnTo>
                        <a:pt x="614" y="174"/>
                      </a:lnTo>
                      <a:lnTo>
                        <a:pt x="620" y="190"/>
                      </a:lnTo>
                      <a:lnTo>
                        <a:pt x="620" y="206"/>
                      </a:lnTo>
                      <a:lnTo>
                        <a:pt x="618" y="224"/>
                      </a:lnTo>
                      <a:lnTo>
                        <a:pt x="608" y="236"/>
                      </a:lnTo>
                      <a:lnTo>
                        <a:pt x="600" y="246"/>
                      </a:lnTo>
                      <a:lnTo>
                        <a:pt x="580" y="264"/>
                      </a:lnTo>
                      <a:lnTo>
                        <a:pt x="580" y="272"/>
                      </a:lnTo>
                      <a:lnTo>
                        <a:pt x="578" y="278"/>
                      </a:lnTo>
                      <a:lnTo>
                        <a:pt x="574" y="282"/>
                      </a:lnTo>
                      <a:lnTo>
                        <a:pt x="570" y="286"/>
                      </a:lnTo>
                      <a:lnTo>
                        <a:pt x="562" y="290"/>
                      </a:lnTo>
                      <a:lnTo>
                        <a:pt x="556" y="294"/>
                      </a:lnTo>
                      <a:lnTo>
                        <a:pt x="554" y="302"/>
                      </a:lnTo>
                      <a:lnTo>
                        <a:pt x="554" y="310"/>
                      </a:lnTo>
                      <a:lnTo>
                        <a:pt x="556" y="322"/>
                      </a:lnTo>
                      <a:lnTo>
                        <a:pt x="556" y="338"/>
                      </a:lnTo>
                      <a:lnTo>
                        <a:pt x="554" y="350"/>
                      </a:lnTo>
                      <a:lnTo>
                        <a:pt x="552" y="366"/>
                      </a:lnTo>
                      <a:lnTo>
                        <a:pt x="548" y="376"/>
                      </a:lnTo>
                      <a:lnTo>
                        <a:pt x="544" y="392"/>
                      </a:lnTo>
                      <a:lnTo>
                        <a:pt x="536" y="408"/>
                      </a:lnTo>
                      <a:lnTo>
                        <a:pt x="528" y="420"/>
                      </a:lnTo>
                      <a:lnTo>
                        <a:pt x="524" y="434"/>
                      </a:lnTo>
                      <a:lnTo>
                        <a:pt x="518" y="440"/>
                      </a:lnTo>
                      <a:lnTo>
                        <a:pt x="512" y="446"/>
                      </a:lnTo>
                      <a:lnTo>
                        <a:pt x="508" y="452"/>
                      </a:lnTo>
                      <a:lnTo>
                        <a:pt x="494" y="456"/>
                      </a:lnTo>
                      <a:lnTo>
                        <a:pt x="482" y="456"/>
                      </a:lnTo>
                      <a:lnTo>
                        <a:pt x="464" y="458"/>
                      </a:lnTo>
                      <a:lnTo>
                        <a:pt x="454" y="468"/>
                      </a:lnTo>
                      <a:lnTo>
                        <a:pt x="446" y="472"/>
                      </a:lnTo>
                      <a:lnTo>
                        <a:pt x="438" y="472"/>
                      </a:lnTo>
                      <a:lnTo>
                        <a:pt x="430" y="480"/>
                      </a:lnTo>
                      <a:lnTo>
                        <a:pt x="418" y="484"/>
                      </a:lnTo>
                      <a:lnTo>
                        <a:pt x="408" y="494"/>
                      </a:lnTo>
                      <a:lnTo>
                        <a:pt x="404" y="502"/>
                      </a:lnTo>
                      <a:lnTo>
                        <a:pt x="402" y="516"/>
                      </a:lnTo>
                      <a:lnTo>
                        <a:pt x="402" y="526"/>
                      </a:lnTo>
                      <a:lnTo>
                        <a:pt x="404" y="542"/>
                      </a:lnTo>
                      <a:lnTo>
                        <a:pt x="398" y="550"/>
                      </a:lnTo>
                      <a:lnTo>
                        <a:pt x="390" y="560"/>
                      </a:lnTo>
                      <a:lnTo>
                        <a:pt x="384" y="566"/>
                      </a:lnTo>
                      <a:lnTo>
                        <a:pt x="380" y="574"/>
                      </a:lnTo>
                      <a:lnTo>
                        <a:pt x="376" y="584"/>
                      </a:lnTo>
                      <a:lnTo>
                        <a:pt x="374" y="588"/>
                      </a:lnTo>
                      <a:lnTo>
                        <a:pt x="370" y="592"/>
                      </a:lnTo>
                      <a:lnTo>
                        <a:pt x="366" y="600"/>
                      </a:lnTo>
                      <a:lnTo>
                        <a:pt x="360" y="604"/>
                      </a:lnTo>
                      <a:lnTo>
                        <a:pt x="352" y="610"/>
                      </a:lnTo>
                      <a:lnTo>
                        <a:pt x="352" y="606"/>
                      </a:lnTo>
                      <a:lnTo>
                        <a:pt x="352" y="604"/>
                      </a:lnTo>
                      <a:lnTo>
                        <a:pt x="356" y="600"/>
                      </a:lnTo>
                      <a:lnTo>
                        <a:pt x="360" y="596"/>
                      </a:lnTo>
                      <a:lnTo>
                        <a:pt x="366" y="590"/>
                      </a:lnTo>
                      <a:lnTo>
                        <a:pt x="370" y="584"/>
                      </a:lnTo>
                      <a:lnTo>
                        <a:pt x="368" y="580"/>
                      </a:lnTo>
                      <a:lnTo>
                        <a:pt x="364" y="582"/>
                      </a:lnTo>
                      <a:lnTo>
                        <a:pt x="360" y="586"/>
                      </a:lnTo>
                      <a:lnTo>
                        <a:pt x="356" y="592"/>
                      </a:lnTo>
                      <a:lnTo>
                        <a:pt x="352" y="596"/>
                      </a:lnTo>
                      <a:lnTo>
                        <a:pt x="348" y="600"/>
                      </a:lnTo>
                      <a:lnTo>
                        <a:pt x="348" y="606"/>
                      </a:lnTo>
                      <a:lnTo>
                        <a:pt x="346" y="612"/>
                      </a:lnTo>
                      <a:lnTo>
                        <a:pt x="344" y="618"/>
                      </a:lnTo>
                      <a:lnTo>
                        <a:pt x="342" y="622"/>
                      </a:lnTo>
                      <a:lnTo>
                        <a:pt x="336" y="630"/>
                      </a:lnTo>
                      <a:lnTo>
                        <a:pt x="332" y="638"/>
                      </a:lnTo>
                      <a:lnTo>
                        <a:pt x="328" y="634"/>
                      </a:lnTo>
                      <a:lnTo>
                        <a:pt x="328" y="628"/>
                      </a:lnTo>
                      <a:lnTo>
                        <a:pt x="330" y="622"/>
                      </a:lnTo>
                      <a:lnTo>
                        <a:pt x="326" y="614"/>
                      </a:lnTo>
                      <a:lnTo>
                        <a:pt x="320" y="610"/>
                      </a:lnTo>
                      <a:lnTo>
                        <a:pt x="308" y="600"/>
                      </a:lnTo>
                      <a:lnTo>
                        <a:pt x="294" y="592"/>
                      </a:lnTo>
                      <a:lnTo>
                        <a:pt x="286" y="590"/>
                      </a:lnTo>
                      <a:lnTo>
                        <a:pt x="278" y="580"/>
                      </a:lnTo>
                      <a:lnTo>
                        <a:pt x="268" y="572"/>
                      </a:lnTo>
                      <a:lnTo>
                        <a:pt x="270" y="568"/>
                      </a:lnTo>
                      <a:lnTo>
                        <a:pt x="276" y="564"/>
                      </a:lnTo>
                      <a:lnTo>
                        <a:pt x="300" y="540"/>
                      </a:lnTo>
                      <a:lnTo>
                        <a:pt x="308" y="534"/>
                      </a:lnTo>
                      <a:lnTo>
                        <a:pt x="316" y="530"/>
                      </a:lnTo>
                      <a:lnTo>
                        <a:pt x="320" y="524"/>
                      </a:lnTo>
                      <a:lnTo>
                        <a:pt x="324" y="512"/>
                      </a:lnTo>
                      <a:lnTo>
                        <a:pt x="322" y="502"/>
                      </a:lnTo>
                      <a:lnTo>
                        <a:pt x="318" y="498"/>
                      </a:lnTo>
                      <a:lnTo>
                        <a:pt x="308" y="496"/>
                      </a:lnTo>
                      <a:lnTo>
                        <a:pt x="308" y="490"/>
                      </a:lnTo>
                      <a:lnTo>
                        <a:pt x="312" y="482"/>
                      </a:lnTo>
                      <a:lnTo>
                        <a:pt x="314" y="474"/>
                      </a:lnTo>
                      <a:lnTo>
                        <a:pt x="308" y="472"/>
                      </a:lnTo>
                      <a:lnTo>
                        <a:pt x="300" y="474"/>
                      </a:lnTo>
                      <a:lnTo>
                        <a:pt x="292" y="466"/>
                      </a:lnTo>
                      <a:lnTo>
                        <a:pt x="288" y="456"/>
                      </a:lnTo>
                      <a:lnTo>
                        <a:pt x="290" y="446"/>
                      </a:lnTo>
                      <a:lnTo>
                        <a:pt x="284" y="442"/>
                      </a:lnTo>
                      <a:lnTo>
                        <a:pt x="274" y="440"/>
                      </a:lnTo>
                      <a:lnTo>
                        <a:pt x="266" y="442"/>
                      </a:lnTo>
                      <a:lnTo>
                        <a:pt x="256" y="442"/>
                      </a:lnTo>
                      <a:lnTo>
                        <a:pt x="256" y="414"/>
                      </a:lnTo>
                      <a:lnTo>
                        <a:pt x="252" y="406"/>
                      </a:lnTo>
                      <a:lnTo>
                        <a:pt x="256" y="402"/>
                      </a:lnTo>
                      <a:lnTo>
                        <a:pt x="252" y="396"/>
                      </a:lnTo>
                      <a:lnTo>
                        <a:pt x="260" y="382"/>
                      </a:lnTo>
                      <a:lnTo>
                        <a:pt x="260" y="376"/>
                      </a:lnTo>
                      <a:lnTo>
                        <a:pt x="258" y="366"/>
                      </a:lnTo>
                      <a:lnTo>
                        <a:pt x="248" y="362"/>
                      </a:lnTo>
                      <a:lnTo>
                        <a:pt x="246" y="350"/>
                      </a:lnTo>
                      <a:lnTo>
                        <a:pt x="248" y="342"/>
                      </a:lnTo>
                      <a:lnTo>
                        <a:pt x="220" y="342"/>
                      </a:lnTo>
                      <a:lnTo>
                        <a:pt x="218" y="330"/>
                      </a:lnTo>
                      <a:lnTo>
                        <a:pt x="218" y="326"/>
                      </a:lnTo>
                      <a:lnTo>
                        <a:pt x="220" y="322"/>
                      </a:lnTo>
                      <a:lnTo>
                        <a:pt x="218" y="314"/>
                      </a:lnTo>
                      <a:lnTo>
                        <a:pt x="214" y="302"/>
                      </a:lnTo>
                      <a:lnTo>
                        <a:pt x="196" y="298"/>
                      </a:lnTo>
                      <a:lnTo>
                        <a:pt x="184" y="292"/>
                      </a:lnTo>
                      <a:lnTo>
                        <a:pt x="176" y="290"/>
                      </a:lnTo>
                      <a:lnTo>
                        <a:pt x="172" y="284"/>
                      </a:lnTo>
                      <a:lnTo>
                        <a:pt x="162" y="282"/>
                      </a:lnTo>
                      <a:lnTo>
                        <a:pt x="152" y="280"/>
                      </a:lnTo>
                      <a:lnTo>
                        <a:pt x="140" y="268"/>
                      </a:lnTo>
                      <a:lnTo>
                        <a:pt x="138" y="240"/>
                      </a:lnTo>
                      <a:lnTo>
                        <a:pt x="126" y="240"/>
                      </a:lnTo>
                      <a:lnTo>
                        <a:pt x="116" y="244"/>
                      </a:lnTo>
                      <a:lnTo>
                        <a:pt x="114" y="244"/>
                      </a:lnTo>
                      <a:lnTo>
                        <a:pt x="106" y="250"/>
                      </a:lnTo>
                      <a:lnTo>
                        <a:pt x="92" y="256"/>
                      </a:lnTo>
                      <a:lnTo>
                        <a:pt x="72" y="258"/>
                      </a:lnTo>
                      <a:lnTo>
                        <a:pt x="60" y="256"/>
                      </a:lnTo>
                      <a:lnTo>
                        <a:pt x="54" y="256"/>
                      </a:lnTo>
                      <a:lnTo>
                        <a:pt x="52" y="250"/>
                      </a:lnTo>
                      <a:lnTo>
                        <a:pt x="56" y="238"/>
                      </a:lnTo>
                      <a:lnTo>
                        <a:pt x="54" y="232"/>
                      </a:lnTo>
                      <a:lnTo>
                        <a:pt x="48" y="238"/>
                      </a:lnTo>
                      <a:lnTo>
                        <a:pt x="38" y="242"/>
                      </a:lnTo>
                      <a:lnTo>
                        <a:pt x="36" y="244"/>
                      </a:lnTo>
                      <a:lnTo>
                        <a:pt x="28" y="242"/>
                      </a:lnTo>
                      <a:lnTo>
                        <a:pt x="18" y="232"/>
                      </a:lnTo>
                      <a:lnTo>
                        <a:pt x="8" y="222"/>
                      </a:lnTo>
                      <a:lnTo>
                        <a:pt x="0" y="200"/>
                      </a:lnTo>
                      <a:lnTo>
                        <a:pt x="8" y="188"/>
                      </a:lnTo>
                      <a:lnTo>
                        <a:pt x="14" y="182"/>
                      </a:lnTo>
                      <a:lnTo>
                        <a:pt x="16" y="172"/>
                      </a:lnTo>
                      <a:lnTo>
                        <a:pt x="26" y="160"/>
                      </a:lnTo>
                      <a:lnTo>
                        <a:pt x="40" y="154"/>
                      </a:lnTo>
                      <a:lnTo>
                        <a:pt x="62" y="152"/>
                      </a:lnTo>
                      <a:lnTo>
                        <a:pt x="68" y="138"/>
                      </a:lnTo>
                      <a:lnTo>
                        <a:pt x="68" y="126"/>
                      </a:lnTo>
                      <a:lnTo>
                        <a:pt x="70" y="120"/>
                      </a:lnTo>
                      <a:lnTo>
                        <a:pt x="72" y="106"/>
                      </a:lnTo>
                      <a:lnTo>
                        <a:pt x="70" y="94"/>
                      </a:lnTo>
                      <a:lnTo>
                        <a:pt x="64" y="86"/>
                      </a:lnTo>
                      <a:lnTo>
                        <a:pt x="64" y="74"/>
                      </a:lnTo>
                      <a:lnTo>
                        <a:pt x="66" y="72"/>
                      </a:lnTo>
                      <a:lnTo>
                        <a:pt x="76" y="74"/>
                      </a:lnTo>
                      <a:lnTo>
                        <a:pt x="76" y="68"/>
                      </a:lnTo>
                      <a:lnTo>
                        <a:pt x="64" y="64"/>
                      </a:lnTo>
                      <a:lnTo>
                        <a:pt x="64" y="58"/>
                      </a:lnTo>
                      <a:lnTo>
                        <a:pt x="92" y="56"/>
                      </a:lnTo>
                      <a:lnTo>
                        <a:pt x="102" y="54"/>
                      </a:lnTo>
                      <a:lnTo>
                        <a:pt x="108" y="56"/>
                      </a:lnTo>
                      <a:lnTo>
                        <a:pt x="112" y="62"/>
                      </a:lnTo>
                      <a:lnTo>
                        <a:pt x="120" y="70"/>
                      </a:lnTo>
                      <a:lnTo>
                        <a:pt x="130" y="72"/>
                      </a:lnTo>
                      <a:lnTo>
                        <a:pt x="144" y="68"/>
                      </a:lnTo>
                      <a:lnTo>
                        <a:pt x="150" y="62"/>
                      </a:lnTo>
                      <a:lnTo>
                        <a:pt x="156" y="56"/>
                      </a:lnTo>
                      <a:lnTo>
                        <a:pt x="168" y="52"/>
                      </a:lnTo>
                      <a:lnTo>
                        <a:pt x="168" y="44"/>
                      </a:lnTo>
                      <a:lnTo>
                        <a:pt x="162" y="44"/>
                      </a:lnTo>
                      <a:lnTo>
                        <a:pt x="156" y="36"/>
                      </a:lnTo>
                      <a:lnTo>
                        <a:pt x="154" y="26"/>
                      </a:lnTo>
                      <a:lnTo>
                        <a:pt x="148" y="20"/>
                      </a:lnTo>
                      <a:lnTo>
                        <a:pt x="154" y="18"/>
                      </a:lnTo>
                      <a:lnTo>
                        <a:pt x="162" y="22"/>
                      </a:lnTo>
                      <a:lnTo>
                        <a:pt x="174" y="22"/>
                      </a:lnTo>
                      <a:lnTo>
                        <a:pt x="178" y="24"/>
                      </a:lnTo>
                      <a:lnTo>
                        <a:pt x="184" y="20"/>
                      </a:lnTo>
                      <a:lnTo>
                        <a:pt x="194" y="18"/>
                      </a:lnTo>
                      <a:lnTo>
                        <a:pt x="206" y="14"/>
                      </a:lnTo>
                      <a:lnTo>
                        <a:pt x="210" y="4"/>
                      </a:lnTo>
                      <a:lnTo>
                        <a:pt x="208" y="0"/>
                      </a:lnTo>
                      <a:lnTo>
                        <a:pt x="220" y="0"/>
                      </a:lnTo>
                      <a:lnTo>
                        <a:pt x="228" y="22"/>
                      </a:lnTo>
                      <a:lnTo>
                        <a:pt x="222" y="28"/>
                      </a:lnTo>
                      <a:lnTo>
                        <a:pt x="222" y="48"/>
                      </a:lnTo>
                      <a:lnTo>
                        <a:pt x="228" y="56"/>
                      </a:lnTo>
                      <a:lnTo>
                        <a:pt x="236" y="64"/>
                      </a:lnTo>
                      <a:lnTo>
                        <a:pt x="244" y="64"/>
                      </a:lnTo>
                      <a:lnTo>
                        <a:pt x="254" y="62"/>
                      </a:lnTo>
                      <a:lnTo>
                        <a:pt x="260" y="58"/>
                      </a:lnTo>
                      <a:lnTo>
                        <a:pt x="268" y="54"/>
                      </a:lnTo>
                      <a:lnTo>
                        <a:pt x="272" y="50"/>
                      </a:lnTo>
                      <a:lnTo>
                        <a:pt x="276" y="54"/>
                      </a:lnTo>
                      <a:lnTo>
                        <a:pt x="282" y="54"/>
                      </a:lnTo>
                      <a:lnTo>
                        <a:pt x="284" y="54"/>
                      </a:lnTo>
                      <a:lnTo>
                        <a:pt x="286" y="48"/>
                      </a:lnTo>
                      <a:lnTo>
                        <a:pt x="286" y="44"/>
                      </a:lnTo>
                      <a:lnTo>
                        <a:pt x="290" y="44"/>
                      </a:lnTo>
                      <a:lnTo>
                        <a:pt x="300" y="46"/>
                      </a:lnTo>
                      <a:lnTo>
                        <a:pt x="310" y="50"/>
                      </a:lnTo>
                      <a:lnTo>
                        <a:pt x="316" y="50"/>
                      </a:lnTo>
                      <a:lnTo>
                        <a:pt x="322" y="46"/>
                      </a:lnTo>
                      <a:lnTo>
                        <a:pt x="332" y="48"/>
                      </a:lnTo>
                      <a:lnTo>
                        <a:pt x="338" y="52"/>
                      </a:lnTo>
                      <a:lnTo>
                        <a:pt x="350" y="24"/>
                      </a:lnTo>
                      <a:lnTo>
                        <a:pt x="356" y="18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86" name="Freeform 94"/>
                <p:cNvSpPr>
                  <a:spLocks/>
                </p:cNvSpPr>
                <p:nvPr/>
              </p:nvSpPr>
              <p:spPr bwMode="auto">
                <a:xfrm>
                  <a:off x="4910138" y="3249613"/>
                  <a:ext cx="273050" cy="273050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16" y="4"/>
                    </a:cxn>
                    <a:cxn ang="0">
                      <a:pos x="24" y="2"/>
                    </a:cxn>
                    <a:cxn ang="0">
                      <a:pos x="48" y="12"/>
                    </a:cxn>
                    <a:cxn ang="0">
                      <a:pos x="66" y="16"/>
                    </a:cxn>
                    <a:cxn ang="0">
                      <a:pos x="80" y="14"/>
                    </a:cxn>
                    <a:cxn ang="0">
                      <a:pos x="90" y="8"/>
                    </a:cxn>
                    <a:cxn ang="0">
                      <a:pos x="112" y="6"/>
                    </a:cxn>
                    <a:cxn ang="0">
                      <a:pos x="122" y="12"/>
                    </a:cxn>
                    <a:cxn ang="0">
                      <a:pos x="134" y="10"/>
                    </a:cxn>
                    <a:cxn ang="0">
                      <a:pos x="150" y="12"/>
                    </a:cxn>
                    <a:cxn ang="0">
                      <a:pos x="154" y="20"/>
                    </a:cxn>
                    <a:cxn ang="0">
                      <a:pos x="162" y="40"/>
                    </a:cxn>
                    <a:cxn ang="0">
                      <a:pos x="158" y="44"/>
                    </a:cxn>
                    <a:cxn ang="0">
                      <a:pos x="152" y="56"/>
                    </a:cxn>
                    <a:cxn ang="0">
                      <a:pos x="150" y="66"/>
                    </a:cxn>
                    <a:cxn ang="0">
                      <a:pos x="146" y="70"/>
                    </a:cxn>
                    <a:cxn ang="0">
                      <a:pos x="140" y="60"/>
                    </a:cxn>
                    <a:cxn ang="0">
                      <a:pos x="136" y="48"/>
                    </a:cxn>
                    <a:cxn ang="0">
                      <a:pos x="130" y="40"/>
                    </a:cxn>
                    <a:cxn ang="0">
                      <a:pos x="126" y="28"/>
                    </a:cxn>
                    <a:cxn ang="0">
                      <a:pos x="122" y="16"/>
                    </a:cxn>
                    <a:cxn ang="0">
                      <a:pos x="122" y="24"/>
                    </a:cxn>
                    <a:cxn ang="0">
                      <a:pos x="124" y="42"/>
                    </a:cxn>
                    <a:cxn ang="0">
                      <a:pos x="128" y="54"/>
                    </a:cxn>
                    <a:cxn ang="0">
                      <a:pos x="136" y="64"/>
                    </a:cxn>
                    <a:cxn ang="0">
                      <a:pos x="142" y="72"/>
                    </a:cxn>
                    <a:cxn ang="0">
                      <a:pos x="150" y="96"/>
                    </a:cxn>
                    <a:cxn ang="0">
                      <a:pos x="170" y="130"/>
                    </a:cxn>
                    <a:cxn ang="0">
                      <a:pos x="172" y="136"/>
                    </a:cxn>
                    <a:cxn ang="0">
                      <a:pos x="172" y="152"/>
                    </a:cxn>
                    <a:cxn ang="0">
                      <a:pos x="164" y="152"/>
                    </a:cxn>
                    <a:cxn ang="0">
                      <a:pos x="144" y="172"/>
                    </a:cxn>
                    <a:cxn ang="0">
                      <a:pos x="134" y="166"/>
                    </a:cxn>
                    <a:cxn ang="0">
                      <a:pos x="6" y="164"/>
                    </a:cxn>
                    <a:cxn ang="0">
                      <a:pos x="6" y="38"/>
                    </a:cxn>
                    <a:cxn ang="0">
                      <a:pos x="2" y="36"/>
                    </a:cxn>
                    <a:cxn ang="0">
                      <a:pos x="0" y="24"/>
                    </a:cxn>
                    <a:cxn ang="0">
                      <a:pos x="6" y="2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72" h="172">
                      <a:moveTo>
                        <a:pt x="6" y="0"/>
                      </a:moveTo>
                      <a:lnTo>
                        <a:pt x="16" y="4"/>
                      </a:lnTo>
                      <a:lnTo>
                        <a:pt x="24" y="2"/>
                      </a:lnTo>
                      <a:lnTo>
                        <a:pt x="48" y="12"/>
                      </a:lnTo>
                      <a:lnTo>
                        <a:pt x="66" y="16"/>
                      </a:lnTo>
                      <a:lnTo>
                        <a:pt x="80" y="14"/>
                      </a:lnTo>
                      <a:lnTo>
                        <a:pt x="90" y="8"/>
                      </a:lnTo>
                      <a:lnTo>
                        <a:pt x="112" y="6"/>
                      </a:lnTo>
                      <a:lnTo>
                        <a:pt x="122" y="12"/>
                      </a:lnTo>
                      <a:lnTo>
                        <a:pt x="134" y="10"/>
                      </a:lnTo>
                      <a:lnTo>
                        <a:pt x="150" y="12"/>
                      </a:lnTo>
                      <a:lnTo>
                        <a:pt x="154" y="20"/>
                      </a:lnTo>
                      <a:lnTo>
                        <a:pt x="162" y="40"/>
                      </a:lnTo>
                      <a:lnTo>
                        <a:pt x="158" y="44"/>
                      </a:lnTo>
                      <a:lnTo>
                        <a:pt x="152" y="56"/>
                      </a:lnTo>
                      <a:lnTo>
                        <a:pt x="150" y="66"/>
                      </a:lnTo>
                      <a:lnTo>
                        <a:pt x="146" y="70"/>
                      </a:lnTo>
                      <a:lnTo>
                        <a:pt x="140" y="60"/>
                      </a:lnTo>
                      <a:lnTo>
                        <a:pt x="136" y="48"/>
                      </a:lnTo>
                      <a:lnTo>
                        <a:pt x="130" y="40"/>
                      </a:lnTo>
                      <a:lnTo>
                        <a:pt x="126" y="28"/>
                      </a:lnTo>
                      <a:lnTo>
                        <a:pt x="122" y="16"/>
                      </a:lnTo>
                      <a:lnTo>
                        <a:pt x="122" y="24"/>
                      </a:lnTo>
                      <a:lnTo>
                        <a:pt x="124" y="42"/>
                      </a:lnTo>
                      <a:lnTo>
                        <a:pt x="128" y="54"/>
                      </a:lnTo>
                      <a:lnTo>
                        <a:pt x="136" y="64"/>
                      </a:lnTo>
                      <a:lnTo>
                        <a:pt x="142" y="72"/>
                      </a:lnTo>
                      <a:lnTo>
                        <a:pt x="150" y="96"/>
                      </a:lnTo>
                      <a:lnTo>
                        <a:pt x="170" y="130"/>
                      </a:lnTo>
                      <a:lnTo>
                        <a:pt x="172" y="136"/>
                      </a:lnTo>
                      <a:lnTo>
                        <a:pt x="172" y="152"/>
                      </a:lnTo>
                      <a:lnTo>
                        <a:pt x="164" y="152"/>
                      </a:lnTo>
                      <a:lnTo>
                        <a:pt x="144" y="172"/>
                      </a:lnTo>
                      <a:lnTo>
                        <a:pt x="134" y="166"/>
                      </a:lnTo>
                      <a:lnTo>
                        <a:pt x="6" y="164"/>
                      </a:lnTo>
                      <a:lnTo>
                        <a:pt x="6" y="38"/>
                      </a:lnTo>
                      <a:lnTo>
                        <a:pt x="2" y="36"/>
                      </a:lnTo>
                      <a:lnTo>
                        <a:pt x="0" y="24"/>
                      </a:lnTo>
                      <a:lnTo>
                        <a:pt x="6" y="2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87" name="Freeform 95"/>
                <p:cNvSpPr>
                  <a:spLocks/>
                </p:cNvSpPr>
                <p:nvPr/>
              </p:nvSpPr>
              <p:spPr bwMode="auto">
                <a:xfrm>
                  <a:off x="4524375" y="3211513"/>
                  <a:ext cx="395288" cy="352425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51" y="4"/>
                    </a:cxn>
                    <a:cxn ang="0">
                      <a:pos x="79" y="8"/>
                    </a:cxn>
                    <a:cxn ang="0">
                      <a:pos x="93" y="16"/>
                    </a:cxn>
                    <a:cxn ang="0">
                      <a:pos x="99" y="28"/>
                    </a:cxn>
                    <a:cxn ang="0">
                      <a:pos x="107" y="34"/>
                    </a:cxn>
                    <a:cxn ang="0">
                      <a:pos x="125" y="34"/>
                    </a:cxn>
                    <a:cxn ang="0">
                      <a:pos x="137" y="42"/>
                    </a:cxn>
                    <a:cxn ang="0">
                      <a:pos x="157" y="54"/>
                    </a:cxn>
                    <a:cxn ang="0">
                      <a:pos x="171" y="40"/>
                    </a:cxn>
                    <a:cxn ang="0">
                      <a:pos x="173" y="30"/>
                    </a:cxn>
                    <a:cxn ang="0">
                      <a:pos x="167" y="22"/>
                    </a:cxn>
                    <a:cxn ang="0">
                      <a:pos x="177" y="12"/>
                    </a:cxn>
                    <a:cxn ang="0">
                      <a:pos x="191" y="6"/>
                    </a:cxn>
                    <a:cxn ang="0">
                      <a:pos x="209" y="8"/>
                    </a:cxn>
                    <a:cxn ang="0">
                      <a:pos x="223" y="16"/>
                    </a:cxn>
                    <a:cxn ang="0">
                      <a:pos x="237" y="22"/>
                    </a:cxn>
                    <a:cxn ang="0">
                      <a:pos x="249" y="24"/>
                    </a:cxn>
                    <a:cxn ang="0">
                      <a:pos x="249" y="44"/>
                    </a:cxn>
                    <a:cxn ang="0">
                      <a:pos x="243" y="48"/>
                    </a:cxn>
                    <a:cxn ang="0">
                      <a:pos x="245" y="60"/>
                    </a:cxn>
                    <a:cxn ang="0">
                      <a:pos x="249" y="62"/>
                    </a:cxn>
                    <a:cxn ang="0">
                      <a:pos x="249" y="188"/>
                    </a:cxn>
                    <a:cxn ang="0">
                      <a:pos x="249" y="222"/>
                    </a:cxn>
                    <a:cxn ang="0">
                      <a:pos x="231" y="222"/>
                    </a:cxn>
                    <a:cxn ang="0">
                      <a:pos x="97" y="168"/>
                    </a:cxn>
                    <a:cxn ang="0">
                      <a:pos x="91" y="174"/>
                    </a:cxn>
                    <a:cxn ang="0">
                      <a:pos x="79" y="180"/>
                    </a:cxn>
                    <a:cxn ang="0">
                      <a:pos x="69" y="172"/>
                    </a:cxn>
                    <a:cxn ang="0">
                      <a:pos x="59" y="168"/>
                    </a:cxn>
                    <a:cxn ang="0">
                      <a:pos x="43" y="164"/>
                    </a:cxn>
                    <a:cxn ang="0">
                      <a:pos x="37" y="158"/>
                    </a:cxn>
                    <a:cxn ang="0">
                      <a:pos x="33" y="150"/>
                    </a:cxn>
                    <a:cxn ang="0">
                      <a:pos x="14" y="148"/>
                    </a:cxn>
                    <a:cxn ang="0">
                      <a:pos x="8" y="136"/>
                    </a:cxn>
                    <a:cxn ang="0">
                      <a:pos x="4" y="126"/>
                    </a:cxn>
                    <a:cxn ang="0">
                      <a:pos x="0" y="116"/>
                    </a:cxn>
                    <a:cxn ang="0">
                      <a:pos x="8" y="112"/>
                    </a:cxn>
                    <a:cxn ang="0">
                      <a:pos x="8" y="66"/>
                    </a:cxn>
                    <a:cxn ang="0">
                      <a:pos x="4" y="48"/>
                    </a:cxn>
                    <a:cxn ang="0">
                      <a:pos x="12" y="42"/>
                    </a:cxn>
                    <a:cxn ang="0">
                      <a:pos x="12" y="26"/>
                    </a:cxn>
                    <a:cxn ang="0">
                      <a:pos x="33" y="12"/>
                    </a:cxn>
                    <a:cxn ang="0">
                      <a:pos x="35" y="10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249" h="222">
                      <a:moveTo>
                        <a:pt x="35" y="0"/>
                      </a:moveTo>
                      <a:lnTo>
                        <a:pt x="51" y="4"/>
                      </a:lnTo>
                      <a:lnTo>
                        <a:pt x="79" y="8"/>
                      </a:lnTo>
                      <a:lnTo>
                        <a:pt x="93" y="16"/>
                      </a:lnTo>
                      <a:lnTo>
                        <a:pt x="99" y="28"/>
                      </a:lnTo>
                      <a:lnTo>
                        <a:pt x="107" y="34"/>
                      </a:lnTo>
                      <a:lnTo>
                        <a:pt x="125" y="34"/>
                      </a:lnTo>
                      <a:lnTo>
                        <a:pt x="137" y="42"/>
                      </a:lnTo>
                      <a:lnTo>
                        <a:pt x="157" y="54"/>
                      </a:lnTo>
                      <a:lnTo>
                        <a:pt x="171" y="40"/>
                      </a:lnTo>
                      <a:lnTo>
                        <a:pt x="173" y="30"/>
                      </a:lnTo>
                      <a:lnTo>
                        <a:pt x="167" y="22"/>
                      </a:lnTo>
                      <a:lnTo>
                        <a:pt x="177" y="12"/>
                      </a:lnTo>
                      <a:lnTo>
                        <a:pt x="191" y="6"/>
                      </a:lnTo>
                      <a:lnTo>
                        <a:pt x="209" y="8"/>
                      </a:lnTo>
                      <a:lnTo>
                        <a:pt x="223" y="16"/>
                      </a:lnTo>
                      <a:lnTo>
                        <a:pt x="237" y="22"/>
                      </a:lnTo>
                      <a:lnTo>
                        <a:pt x="249" y="24"/>
                      </a:lnTo>
                      <a:lnTo>
                        <a:pt x="249" y="44"/>
                      </a:lnTo>
                      <a:lnTo>
                        <a:pt x="243" y="48"/>
                      </a:lnTo>
                      <a:lnTo>
                        <a:pt x="245" y="60"/>
                      </a:lnTo>
                      <a:lnTo>
                        <a:pt x="249" y="62"/>
                      </a:lnTo>
                      <a:lnTo>
                        <a:pt x="249" y="188"/>
                      </a:lnTo>
                      <a:lnTo>
                        <a:pt x="249" y="222"/>
                      </a:lnTo>
                      <a:lnTo>
                        <a:pt x="231" y="222"/>
                      </a:lnTo>
                      <a:lnTo>
                        <a:pt x="97" y="168"/>
                      </a:lnTo>
                      <a:lnTo>
                        <a:pt x="91" y="174"/>
                      </a:lnTo>
                      <a:lnTo>
                        <a:pt x="79" y="180"/>
                      </a:lnTo>
                      <a:lnTo>
                        <a:pt x="69" y="172"/>
                      </a:lnTo>
                      <a:lnTo>
                        <a:pt x="59" y="168"/>
                      </a:lnTo>
                      <a:lnTo>
                        <a:pt x="43" y="164"/>
                      </a:lnTo>
                      <a:lnTo>
                        <a:pt x="37" y="158"/>
                      </a:lnTo>
                      <a:lnTo>
                        <a:pt x="33" y="150"/>
                      </a:lnTo>
                      <a:lnTo>
                        <a:pt x="14" y="148"/>
                      </a:lnTo>
                      <a:lnTo>
                        <a:pt x="8" y="136"/>
                      </a:lnTo>
                      <a:lnTo>
                        <a:pt x="4" y="126"/>
                      </a:lnTo>
                      <a:lnTo>
                        <a:pt x="0" y="116"/>
                      </a:lnTo>
                      <a:lnTo>
                        <a:pt x="8" y="112"/>
                      </a:lnTo>
                      <a:lnTo>
                        <a:pt x="8" y="66"/>
                      </a:lnTo>
                      <a:lnTo>
                        <a:pt x="4" y="48"/>
                      </a:lnTo>
                      <a:lnTo>
                        <a:pt x="12" y="42"/>
                      </a:lnTo>
                      <a:lnTo>
                        <a:pt x="12" y="26"/>
                      </a:lnTo>
                      <a:lnTo>
                        <a:pt x="33" y="12"/>
                      </a:lnTo>
                      <a:lnTo>
                        <a:pt x="35" y="1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88" name="Freeform 96"/>
                <p:cNvSpPr>
                  <a:spLocks/>
                </p:cNvSpPr>
                <p:nvPr/>
              </p:nvSpPr>
              <p:spPr bwMode="auto">
                <a:xfrm>
                  <a:off x="4476750" y="3094038"/>
                  <a:ext cx="103188" cy="193675"/>
                </a:xfrm>
                <a:custGeom>
                  <a:avLst/>
                  <a:gdLst/>
                  <a:ahLst/>
                  <a:cxnLst>
                    <a:cxn ang="0">
                      <a:pos x="16" y="6"/>
                    </a:cxn>
                    <a:cxn ang="0">
                      <a:pos x="30" y="0"/>
                    </a:cxn>
                    <a:cxn ang="0">
                      <a:pos x="38" y="0"/>
                    </a:cxn>
                    <a:cxn ang="0">
                      <a:pos x="42" y="8"/>
                    </a:cxn>
                    <a:cxn ang="0">
                      <a:pos x="48" y="10"/>
                    </a:cxn>
                    <a:cxn ang="0">
                      <a:pos x="54" y="6"/>
                    </a:cxn>
                    <a:cxn ang="0">
                      <a:pos x="58" y="8"/>
                    </a:cxn>
                    <a:cxn ang="0">
                      <a:pos x="56" y="14"/>
                    </a:cxn>
                    <a:cxn ang="0">
                      <a:pos x="50" y="16"/>
                    </a:cxn>
                    <a:cxn ang="0">
                      <a:pos x="46" y="24"/>
                    </a:cxn>
                    <a:cxn ang="0">
                      <a:pos x="50" y="28"/>
                    </a:cxn>
                    <a:cxn ang="0">
                      <a:pos x="58" y="32"/>
                    </a:cxn>
                    <a:cxn ang="0">
                      <a:pos x="58" y="38"/>
                    </a:cxn>
                    <a:cxn ang="0">
                      <a:pos x="52" y="44"/>
                    </a:cxn>
                    <a:cxn ang="0">
                      <a:pos x="46" y="46"/>
                    </a:cxn>
                    <a:cxn ang="0">
                      <a:pos x="40" y="54"/>
                    </a:cxn>
                    <a:cxn ang="0">
                      <a:pos x="44" y="64"/>
                    </a:cxn>
                    <a:cxn ang="0">
                      <a:pos x="54" y="64"/>
                    </a:cxn>
                    <a:cxn ang="0">
                      <a:pos x="58" y="70"/>
                    </a:cxn>
                    <a:cxn ang="0">
                      <a:pos x="65" y="74"/>
                    </a:cxn>
                    <a:cxn ang="0">
                      <a:pos x="65" y="84"/>
                    </a:cxn>
                    <a:cxn ang="0">
                      <a:pos x="42" y="100"/>
                    </a:cxn>
                    <a:cxn ang="0">
                      <a:pos x="42" y="116"/>
                    </a:cxn>
                    <a:cxn ang="0">
                      <a:pos x="34" y="122"/>
                    </a:cxn>
                    <a:cxn ang="0">
                      <a:pos x="28" y="120"/>
                    </a:cxn>
                    <a:cxn ang="0">
                      <a:pos x="26" y="108"/>
                    </a:cxn>
                    <a:cxn ang="0">
                      <a:pos x="24" y="92"/>
                    </a:cxn>
                    <a:cxn ang="0">
                      <a:pos x="10" y="76"/>
                    </a:cxn>
                    <a:cxn ang="0">
                      <a:pos x="0" y="64"/>
                    </a:cxn>
                    <a:cxn ang="0">
                      <a:pos x="0" y="56"/>
                    </a:cxn>
                    <a:cxn ang="0">
                      <a:pos x="12" y="46"/>
                    </a:cxn>
                    <a:cxn ang="0">
                      <a:pos x="12" y="10"/>
                    </a:cxn>
                    <a:cxn ang="0">
                      <a:pos x="16" y="6"/>
                    </a:cxn>
                  </a:cxnLst>
                  <a:rect l="0" t="0" r="r" b="b"/>
                  <a:pathLst>
                    <a:path w="65" h="122">
                      <a:moveTo>
                        <a:pt x="16" y="6"/>
                      </a:moveTo>
                      <a:lnTo>
                        <a:pt x="30" y="0"/>
                      </a:lnTo>
                      <a:lnTo>
                        <a:pt x="38" y="0"/>
                      </a:lnTo>
                      <a:lnTo>
                        <a:pt x="42" y="8"/>
                      </a:lnTo>
                      <a:lnTo>
                        <a:pt x="48" y="10"/>
                      </a:lnTo>
                      <a:lnTo>
                        <a:pt x="54" y="6"/>
                      </a:lnTo>
                      <a:lnTo>
                        <a:pt x="58" y="8"/>
                      </a:lnTo>
                      <a:lnTo>
                        <a:pt x="56" y="14"/>
                      </a:lnTo>
                      <a:lnTo>
                        <a:pt x="50" y="16"/>
                      </a:lnTo>
                      <a:lnTo>
                        <a:pt x="46" y="24"/>
                      </a:lnTo>
                      <a:lnTo>
                        <a:pt x="50" y="28"/>
                      </a:lnTo>
                      <a:lnTo>
                        <a:pt x="58" y="32"/>
                      </a:lnTo>
                      <a:lnTo>
                        <a:pt x="58" y="38"/>
                      </a:lnTo>
                      <a:lnTo>
                        <a:pt x="52" y="44"/>
                      </a:lnTo>
                      <a:lnTo>
                        <a:pt x="46" y="46"/>
                      </a:lnTo>
                      <a:lnTo>
                        <a:pt x="40" y="54"/>
                      </a:lnTo>
                      <a:lnTo>
                        <a:pt x="44" y="64"/>
                      </a:lnTo>
                      <a:lnTo>
                        <a:pt x="54" y="64"/>
                      </a:lnTo>
                      <a:lnTo>
                        <a:pt x="58" y="70"/>
                      </a:lnTo>
                      <a:lnTo>
                        <a:pt x="65" y="74"/>
                      </a:lnTo>
                      <a:lnTo>
                        <a:pt x="65" y="84"/>
                      </a:lnTo>
                      <a:lnTo>
                        <a:pt x="42" y="100"/>
                      </a:lnTo>
                      <a:lnTo>
                        <a:pt x="42" y="116"/>
                      </a:lnTo>
                      <a:lnTo>
                        <a:pt x="34" y="122"/>
                      </a:lnTo>
                      <a:lnTo>
                        <a:pt x="28" y="120"/>
                      </a:lnTo>
                      <a:lnTo>
                        <a:pt x="26" y="108"/>
                      </a:lnTo>
                      <a:lnTo>
                        <a:pt x="24" y="92"/>
                      </a:lnTo>
                      <a:lnTo>
                        <a:pt x="10" y="76"/>
                      </a:lnTo>
                      <a:lnTo>
                        <a:pt x="0" y="64"/>
                      </a:lnTo>
                      <a:lnTo>
                        <a:pt x="0" y="56"/>
                      </a:lnTo>
                      <a:lnTo>
                        <a:pt x="12" y="46"/>
                      </a:lnTo>
                      <a:lnTo>
                        <a:pt x="12" y="10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89" name="Freeform 97"/>
                <p:cNvSpPr>
                  <a:spLocks/>
                </p:cNvSpPr>
                <p:nvPr/>
              </p:nvSpPr>
              <p:spPr bwMode="auto">
                <a:xfrm>
                  <a:off x="4067175" y="3103563"/>
                  <a:ext cx="525463" cy="492125"/>
                </a:xfrm>
                <a:custGeom>
                  <a:avLst/>
                  <a:gdLst/>
                  <a:ahLst/>
                  <a:cxnLst>
                    <a:cxn ang="0">
                      <a:pos x="0" y="164"/>
                    </a:cxn>
                    <a:cxn ang="0">
                      <a:pos x="0" y="146"/>
                    </a:cxn>
                    <a:cxn ang="0">
                      <a:pos x="32" y="126"/>
                    </a:cxn>
                    <a:cxn ang="0">
                      <a:pos x="54" y="124"/>
                    </a:cxn>
                    <a:cxn ang="0">
                      <a:pos x="78" y="104"/>
                    </a:cxn>
                    <a:cxn ang="0">
                      <a:pos x="80" y="96"/>
                    </a:cxn>
                    <a:cxn ang="0">
                      <a:pos x="96" y="86"/>
                    </a:cxn>
                    <a:cxn ang="0">
                      <a:pos x="120" y="84"/>
                    </a:cxn>
                    <a:cxn ang="0">
                      <a:pos x="120" y="76"/>
                    </a:cxn>
                    <a:cxn ang="0">
                      <a:pos x="112" y="66"/>
                    </a:cxn>
                    <a:cxn ang="0">
                      <a:pos x="112" y="40"/>
                    </a:cxn>
                    <a:cxn ang="0">
                      <a:pos x="110" y="34"/>
                    </a:cxn>
                    <a:cxn ang="0">
                      <a:pos x="126" y="22"/>
                    </a:cxn>
                    <a:cxn ang="0">
                      <a:pos x="138" y="20"/>
                    </a:cxn>
                    <a:cxn ang="0">
                      <a:pos x="154" y="10"/>
                    </a:cxn>
                    <a:cxn ang="0">
                      <a:pos x="180" y="6"/>
                    </a:cxn>
                    <a:cxn ang="0">
                      <a:pos x="204" y="2"/>
                    </a:cxn>
                    <a:cxn ang="0">
                      <a:pos x="218" y="4"/>
                    </a:cxn>
                    <a:cxn ang="0">
                      <a:pos x="226" y="6"/>
                    </a:cxn>
                    <a:cxn ang="0">
                      <a:pos x="238" y="0"/>
                    </a:cxn>
                    <a:cxn ang="0">
                      <a:pos x="254" y="0"/>
                    </a:cxn>
                    <a:cxn ang="0">
                      <a:pos x="262" y="0"/>
                    </a:cxn>
                    <a:cxn ang="0">
                      <a:pos x="270" y="4"/>
                    </a:cxn>
                    <a:cxn ang="0">
                      <a:pos x="270" y="40"/>
                    </a:cxn>
                    <a:cxn ang="0">
                      <a:pos x="258" y="50"/>
                    </a:cxn>
                    <a:cxn ang="0">
                      <a:pos x="258" y="58"/>
                    </a:cxn>
                    <a:cxn ang="0">
                      <a:pos x="282" y="86"/>
                    </a:cxn>
                    <a:cxn ang="0">
                      <a:pos x="286" y="114"/>
                    </a:cxn>
                    <a:cxn ang="0">
                      <a:pos x="292" y="116"/>
                    </a:cxn>
                    <a:cxn ang="0">
                      <a:pos x="294" y="132"/>
                    </a:cxn>
                    <a:cxn ang="0">
                      <a:pos x="296" y="180"/>
                    </a:cxn>
                    <a:cxn ang="0">
                      <a:pos x="288" y="184"/>
                    </a:cxn>
                    <a:cxn ang="0">
                      <a:pos x="292" y="194"/>
                    </a:cxn>
                    <a:cxn ang="0">
                      <a:pos x="302" y="216"/>
                    </a:cxn>
                    <a:cxn ang="0">
                      <a:pos x="321" y="218"/>
                    </a:cxn>
                    <a:cxn ang="0">
                      <a:pos x="325" y="226"/>
                    </a:cxn>
                    <a:cxn ang="0">
                      <a:pos x="331" y="232"/>
                    </a:cxn>
                    <a:cxn ang="0">
                      <a:pos x="264" y="272"/>
                    </a:cxn>
                    <a:cxn ang="0">
                      <a:pos x="226" y="304"/>
                    </a:cxn>
                    <a:cxn ang="0">
                      <a:pos x="206" y="308"/>
                    </a:cxn>
                    <a:cxn ang="0">
                      <a:pos x="188" y="310"/>
                    </a:cxn>
                    <a:cxn ang="0">
                      <a:pos x="190" y="294"/>
                    </a:cxn>
                    <a:cxn ang="0">
                      <a:pos x="170" y="286"/>
                    </a:cxn>
                    <a:cxn ang="0">
                      <a:pos x="160" y="276"/>
                    </a:cxn>
                    <a:cxn ang="0">
                      <a:pos x="0" y="164"/>
                    </a:cxn>
                  </a:cxnLst>
                  <a:rect l="0" t="0" r="r" b="b"/>
                  <a:pathLst>
                    <a:path w="331" h="310">
                      <a:moveTo>
                        <a:pt x="0" y="164"/>
                      </a:moveTo>
                      <a:lnTo>
                        <a:pt x="0" y="146"/>
                      </a:lnTo>
                      <a:lnTo>
                        <a:pt x="32" y="126"/>
                      </a:lnTo>
                      <a:lnTo>
                        <a:pt x="54" y="124"/>
                      </a:lnTo>
                      <a:lnTo>
                        <a:pt x="78" y="104"/>
                      </a:lnTo>
                      <a:lnTo>
                        <a:pt x="80" y="96"/>
                      </a:lnTo>
                      <a:lnTo>
                        <a:pt x="96" y="86"/>
                      </a:lnTo>
                      <a:lnTo>
                        <a:pt x="120" y="84"/>
                      </a:lnTo>
                      <a:lnTo>
                        <a:pt x="120" y="76"/>
                      </a:lnTo>
                      <a:lnTo>
                        <a:pt x="112" y="66"/>
                      </a:lnTo>
                      <a:lnTo>
                        <a:pt x="112" y="40"/>
                      </a:lnTo>
                      <a:lnTo>
                        <a:pt x="110" y="34"/>
                      </a:lnTo>
                      <a:lnTo>
                        <a:pt x="126" y="22"/>
                      </a:lnTo>
                      <a:lnTo>
                        <a:pt x="138" y="20"/>
                      </a:lnTo>
                      <a:lnTo>
                        <a:pt x="154" y="10"/>
                      </a:lnTo>
                      <a:lnTo>
                        <a:pt x="180" y="6"/>
                      </a:lnTo>
                      <a:lnTo>
                        <a:pt x="204" y="2"/>
                      </a:lnTo>
                      <a:lnTo>
                        <a:pt x="218" y="4"/>
                      </a:lnTo>
                      <a:lnTo>
                        <a:pt x="226" y="6"/>
                      </a:lnTo>
                      <a:lnTo>
                        <a:pt x="238" y="0"/>
                      </a:lnTo>
                      <a:lnTo>
                        <a:pt x="254" y="0"/>
                      </a:lnTo>
                      <a:lnTo>
                        <a:pt x="262" y="0"/>
                      </a:lnTo>
                      <a:lnTo>
                        <a:pt x="270" y="4"/>
                      </a:lnTo>
                      <a:lnTo>
                        <a:pt x="270" y="40"/>
                      </a:lnTo>
                      <a:lnTo>
                        <a:pt x="258" y="50"/>
                      </a:lnTo>
                      <a:lnTo>
                        <a:pt x="258" y="58"/>
                      </a:lnTo>
                      <a:lnTo>
                        <a:pt x="282" y="86"/>
                      </a:lnTo>
                      <a:lnTo>
                        <a:pt x="286" y="114"/>
                      </a:lnTo>
                      <a:lnTo>
                        <a:pt x="292" y="116"/>
                      </a:lnTo>
                      <a:lnTo>
                        <a:pt x="294" y="132"/>
                      </a:lnTo>
                      <a:lnTo>
                        <a:pt x="296" y="180"/>
                      </a:lnTo>
                      <a:lnTo>
                        <a:pt x="288" y="184"/>
                      </a:lnTo>
                      <a:lnTo>
                        <a:pt x="292" y="194"/>
                      </a:lnTo>
                      <a:lnTo>
                        <a:pt x="302" y="216"/>
                      </a:lnTo>
                      <a:lnTo>
                        <a:pt x="321" y="218"/>
                      </a:lnTo>
                      <a:lnTo>
                        <a:pt x="325" y="226"/>
                      </a:lnTo>
                      <a:lnTo>
                        <a:pt x="331" y="232"/>
                      </a:lnTo>
                      <a:lnTo>
                        <a:pt x="264" y="272"/>
                      </a:lnTo>
                      <a:lnTo>
                        <a:pt x="226" y="304"/>
                      </a:lnTo>
                      <a:lnTo>
                        <a:pt x="206" y="308"/>
                      </a:lnTo>
                      <a:lnTo>
                        <a:pt x="188" y="310"/>
                      </a:lnTo>
                      <a:lnTo>
                        <a:pt x="190" y="294"/>
                      </a:lnTo>
                      <a:lnTo>
                        <a:pt x="170" y="286"/>
                      </a:lnTo>
                      <a:lnTo>
                        <a:pt x="160" y="276"/>
                      </a:lnTo>
                      <a:lnTo>
                        <a:pt x="0" y="164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90" name="Freeform 98"/>
                <p:cNvSpPr>
                  <a:spLocks/>
                </p:cNvSpPr>
                <p:nvPr/>
              </p:nvSpPr>
              <p:spPr bwMode="auto">
                <a:xfrm>
                  <a:off x="3959225" y="3135313"/>
                  <a:ext cx="298450" cy="228600"/>
                </a:xfrm>
                <a:custGeom>
                  <a:avLst/>
                  <a:gdLst/>
                  <a:ahLst/>
                  <a:cxnLst>
                    <a:cxn ang="0">
                      <a:pos x="68" y="144"/>
                    </a:cxn>
                    <a:cxn ang="0">
                      <a:pos x="0" y="144"/>
                    </a:cxn>
                    <a:cxn ang="0">
                      <a:pos x="10" y="138"/>
                    </a:cxn>
                    <a:cxn ang="0">
                      <a:pos x="28" y="128"/>
                    </a:cxn>
                    <a:cxn ang="0">
                      <a:pos x="50" y="110"/>
                    </a:cxn>
                    <a:cxn ang="0">
                      <a:pos x="52" y="104"/>
                    </a:cxn>
                    <a:cxn ang="0">
                      <a:pos x="52" y="68"/>
                    </a:cxn>
                    <a:cxn ang="0">
                      <a:pos x="62" y="56"/>
                    </a:cxn>
                    <a:cxn ang="0">
                      <a:pos x="74" y="44"/>
                    </a:cxn>
                    <a:cxn ang="0">
                      <a:pos x="88" y="40"/>
                    </a:cxn>
                    <a:cxn ang="0">
                      <a:pos x="102" y="30"/>
                    </a:cxn>
                    <a:cxn ang="0">
                      <a:pos x="108" y="14"/>
                    </a:cxn>
                    <a:cxn ang="0">
                      <a:pos x="112" y="4"/>
                    </a:cxn>
                    <a:cxn ang="0">
                      <a:pos x="116" y="0"/>
                    </a:cxn>
                    <a:cxn ang="0">
                      <a:pos x="122" y="0"/>
                    </a:cxn>
                    <a:cxn ang="0">
                      <a:pos x="126" y="8"/>
                    </a:cxn>
                    <a:cxn ang="0">
                      <a:pos x="132" y="12"/>
                    </a:cxn>
                    <a:cxn ang="0">
                      <a:pos x="154" y="10"/>
                    </a:cxn>
                    <a:cxn ang="0">
                      <a:pos x="164" y="10"/>
                    </a:cxn>
                    <a:cxn ang="0">
                      <a:pos x="168" y="14"/>
                    </a:cxn>
                    <a:cxn ang="0">
                      <a:pos x="178" y="14"/>
                    </a:cxn>
                    <a:cxn ang="0">
                      <a:pos x="180" y="20"/>
                    </a:cxn>
                    <a:cxn ang="0">
                      <a:pos x="180" y="46"/>
                    </a:cxn>
                    <a:cxn ang="0">
                      <a:pos x="188" y="56"/>
                    </a:cxn>
                    <a:cxn ang="0">
                      <a:pos x="188" y="64"/>
                    </a:cxn>
                    <a:cxn ang="0">
                      <a:pos x="164" y="66"/>
                    </a:cxn>
                    <a:cxn ang="0">
                      <a:pos x="148" y="76"/>
                    </a:cxn>
                    <a:cxn ang="0">
                      <a:pos x="146" y="84"/>
                    </a:cxn>
                    <a:cxn ang="0">
                      <a:pos x="122" y="104"/>
                    </a:cxn>
                    <a:cxn ang="0">
                      <a:pos x="100" y="106"/>
                    </a:cxn>
                    <a:cxn ang="0">
                      <a:pos x="68" y="126"/>
                    </a:cxn>
                    <a:cxn ang="0">
                      <a:pos x="68" y="144"/>
                    </a:cxn>
                  </a:cxnLst>
                  <a:rect l="0" t="0" r="r" b="b"/>
                  <a:pathLst>
                    <a:path w="188" h="144">
                      <a:moveTo>
                        <a:pt x="68" y="144"/>
                      </a:moveTo>
                      <a:lnTo>
                        <a:pt x="0" y="144"/>
                      </a:lnTo>
                      <a:lnTo>
                        <a:pt x="10" y="138"/>
                      </a:lnTo>
                      <a:lnTo>
                        <a:pt x="28" y="128"/>
                      </a:lnTo>
                      <a:lnTo>
                        <a:pt x="50" y="110"/>
                      </a:lnTo>
                      <a:lnTo>
                        <a:pt x="52" y="104"/>
                      </a:lnTo>
                      <a:lnTo>
                        <a:pt x="52" y="68"/>
                      </a:lnTo>
                      <a:lnTo>
                        <a:pt x="62" y="56"/>
                      </a:lnTo>
                      <a:lnTo>
                        <a:pt x="74" y="44"/>
                      </a:lnTo>
                      <a:lnTo>
                        <a:pt x="88" y="40"/>
                      </a:lnTo>
                      <a:lnTo>
                        <a:pt x="102" y="30"/>
                      </a:lnTo>
                      <a:lnTo>
                        <a:pt x="108" y="14"/>
                      </a:lnTo>
                      <a:lnTo>
                        <a:pt x="112" y="4"/>
                      </a:lnTo>
                      <a:lnTo>
                        <a:pt x="116" y="0"/>
                      </a:lnTo>
                      <a:lnTo>
                        <a:pt x="122" y="0"/>
                      </a:lnTo>
                      <a:lnTo>
                        <a:pt x="126" y="8"/>
                      </a:lnTo>
                      <a:lnTo>
                        <a:pt x="132" y="12"/>
                      </a:lnTo>
                      <a:lnTo>
                        <a:pt x="154" y="10"/>
                      </a:lnTo>
                      <a:lnTo>
                        <a:pt x="164" y="10"/>
                      </a:lnTo>
                      <a:lnTo>
                        <a:pt x="168" y="14"/>
                      </a:lnTo>
                      <a:lnTo>
                        <a:pt x="178" y="14"/>
                      </a:lnTo>
                      <a:lnTo>
                        <a:pt x="180" y="20"/>
                      </a:lnTo>
                      <a:lnTo>
                        <a:pt x="180" y="46"/>
                      </a:lnTo>
                      <a:lnTo>
                        <a:pt x="188" y="56"/>
                      </a:lnTo>
                      <a:lnTo>
                        <a:pt x="188" y="64"/>
                      </a:lnTo>
                      <a:lnTo>
                        <a:pt x="164" y="66"/>
                      </a:lnTo>
                      <a:lnTo>
                        <a:pt x="148" y="76"/>
                      </a:lnTo>
                      <a:lnTo>
                        <a:pt x="146" y="84"/>
                      </a:lnTo>
                      <a:lnTo>
                        <a:pt x="122" y="104"/>
                      </a:lnTo>
                      <a:lnTo>
                        <a:pt x="100" y="106"/>
                      </a:lnTo>
                      <a:lnTo>
                        <a:pt x="68" y="126"/>
                      </a:lnTo>
                      <a:lnTo>
                        <a:pt x="68" y="144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91" name="Freeform 99"/>
                <p:cNvSpPr>
                  <a:spLocks/>
                </p:cNvSpPr>
                <p:nvPr/>
              </p:nvSpPr>
              <p:spPr bwMode="auto">
                <a:xfrm>
                  <a:off x="3857625" y="3363913"/>
                  <a:ext cx="209550" cy="168275"/>
                </a:xfrm>
                <a:custGeom>
                  <a:avLst/>
                  <a:gdLst/>
                  <a:ahLst/>
                  <a:cxnLst>
                    <a:cxn ang="0">
                      <a:pos x="0" y="106"/>
                    </a:cxn>
                    <a:cxn ang="0">
                      <a:pos x="4" y="94"/>
                    </a:cxn>
                    <a:cxn ang="0">
                      <a:pos x="14" y="78"/>
                    </a:cxn>
                    <a:cxn ang="0">
                      <a:pos x="20" y="62"/>
                    </a:cxn>
                    <a:cxn ang="0">
                      <a:pos x="30" y="54"/>
                    </a:cxn>
                    <a:cxn ang="0">
                      <a:pos x="36" y="38"/>
                    </a:cxn>
                    <a:cxn ang="0">
                      <a:pos x="46" y="24"/>
                    </a:cxn>
                    <a:cxn ang="0">
                      <a:pos x="52" y="18"/>
                    </a:cxn>
                    <a:cxn ang="0">
                      <a:pos x="60" y="8"/>
                    </a:cxn>
                    <a:cxn ang="0">
                      <a:pos x="64" y="0"/>
                    </a:cxn>
                    <a:cxn ang="0">
                      <a:pos x="132" y="0"/>
                    </a:cxn>
                    <a:cxn ang="0">
                      <a:pos x="132" y="28"/>
                    </a:cxn>
                    <a:cxn ang="0">
                      <a:pos x="82" y="28"/>
                    </a:cxn>
                    <a:cxn ang="0">
                      <a:pos x="82" y="70"/>
                    </a:cxn>
                    <a:cxn ang="0">
                      <a:pos x="72" y="70"/>
                    </a:cxn>
                    <a:cxn ang="0">
                      <a:pos x="64" y="74"/>
                    </a:cxn>
                    <a:cxn ang="0">
                      <a:pos x="64" y="82"/>
                    </a:cxn>
                    <a:cxn ang="0">
                      <a:pos x="64" y="106"/>
                    </a:cxn>
                    <a:cxn ang="0">
                      <a:pos x="0" y="106"/>
                    </a:cxn>
                  </a:cxnLst>
                  <a:rect l="0" t="0" r="r" b="b"/>
                  <a:pathLst>
                    <a:path w="132" h="106">
                      <a:moveTo>
                        <a:pt x="0" y="106"/>
                      </a:moveTo>
                      <a:lnTo>
                        <a:pt x="4" y="94"/>
                      </a:lnTo>
                      <a:lnTo>
                        <a:pt x="14" y="78"/>
                      </a:lnTo>
                      <a:lnTo>
                        <a:pt x="20" y="62"/>
                      </a:lnTo>
                      <a:lnTo>
                        <a:pt x="30" y="54"/>
                      </a:lnTo>
                      <a:lnTo>
                        <a:pt x="36" y="38"/>
                      </a:lnTo>
                      <a:lnTo>
                        <a:pt x="46" y="24"/>
                      </a:lnTo>
                      <a:lnTo>
                        <a:pt x="52" y="18"/>
                      </a:lnTo>
                      <a:lnTo>
                        <a:pt x="60" y="8"/>
                      </a:lnTo>
                      <a:lnTo>
                        <a:pt x="64" y="0"/>
                      </a:lnTo>
                      <a:lnTo>
                        <a:pt x="132" y="0"/>
                      </a:lnTo>
                      <a:lnTo>
                        <a:pt x="132" y="28"/>
                      </a:lnTo>
                      <a:lnTo>
                        <a:pt x="82" y="28"/>
                      </a:lnTo>
                      <a:lnTo>
                        <a:pt x="82" y="70"/>
                      </a:lnTo>
                      <a:lnTo>
                        <a:pt x="72" y="70"/>
                      </a:lnTo>
                      <a:lnTo>
                        <a:pt x="64" y="74"/>
                      </a:lnTo>
                      <a:lnTo>
                        <a:pt x="64" y="82"/>
                      </a:lnTo>
                      <a:lnTo>
                        <a:pt x="64" y="106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92" name="Freeform 100"/>
                <p:cNvSpPr>
                  <a:spLocks/>
                </p:cNvSpPr>
                <p:nvPr/>
              </p:nvSpPr>
              <p:spPr bwMode="auto">
                <a:xfrm>
                  <a:off x="3870325" y="3754438"/>
                  <a:ext cx="76200" cy="44450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8" y="4"/>
                    </a:cxn>
                    <a:cxn ang="0">
                      <a:pos x="22" y="0"/>
                    </a:cxn>
                    <a:cxn ang="0">
                      <a:pos x="48" y="0"/>
                    </a:cxn>
                    <a:cxn ang="0">
                      <a:pos x="44" y="10"/>
                    </a:cxn>
                    <a:cxn ang="0">
                      <a:pos x="42" y="16"/>
                    </a:cxn>
                    <a:cxn ang="0">
                      <a:pos x="30" y="20"/>
                    </a:cxn>
                    <a:cxn ang="0">
                      <a:pos x="22" y="28"/>
                    </a:cxn>
                    <a:cxn ang="0">
                      <a:pos x="16" y="22"/>
                    </a:cxn>
                    <a:cxn ang="0">
                      <a:pos x="8" y="14"/>
                    </a:cxn>
                    <a:cxn ang="0">
                      <a:pos x="6" y="12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48" h="28">
                      <a:moveTo>
                        <a:pt x="0" y="6"/>
                      </a:moveTo>
                      <a:lnTo>
                        <a:pt x="18" y="4"/>
                      </a:lnTo>
                      <a:lnTo>
                        <a:pt x="22" y="0"/>
                      </a:lnTo>
                      <a:lnTo>
                        <a:pt x="48" y="0"/>
                      </a:lnTo>
                      <a:lnTo>
                        <a:pt x="44" y="10"/>
                      </a:lnTo>
                      <a:lnTo>
                        <a:pt x="42" y="16"/>
                      </a:lnTo>
                      <a:lnTo>
                        <a:pt x="30" y="20"/>
                      </a:lnTo>
                      <a:lnTo>
                        <a:pt x="22" y="28"/>
                      </a:lnTo>
                      <a:lnTo>
                        <a:pt x="16" y="22"/>
                      </a:lnTo>
                      <a:lnTo>
                        <a:pt x="8" y="14"/>
                      </a:lnTo>
                      <a:lnTo>
                        <a:pt x="6" y="1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93" name="Freeform 101"/>
                <p:cNvSpPr>
                  <a:spLocks/>
                </p:cNvSpPr>
                <p:nvPr/>
              </p:nvSpPr>
              <p:spPr bwMode="auto">
                <a:xfrm>
                  <a:off x="3956050" y="3824288"/>
                  <a:ext cx="69850" cy="76200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8" y="8"/>
                    </a:cxn>
                    <a:cxn ang="0">
                      <a:pos x="16" y="2"/>
                    </a:cxn>
                    <a:cxn ang="0">
                      <a:pos x="30" y="0"/>
                    </a:cxn>
                    <a:cxn ang="0">
                      <a:pos x="38" y="8"/>
                    </a:cxn>
                    <a:cxn ang="0">
                      <a:pos x="44" y="16"/>
                    </a:cxn>
                    <a:cxn ang="0">
                      <a:pos x="42" y="24"/>
                    </a:cxn>
                    <a:cxn ang="0">
                      <a:pos x="40" y="32"/>
                    </a:cxn>
                    <a:cxn ang="0">
                      <a:pos x="34" y="40"/>
                    </a:cxn>
                    <a:cxn ang="0">
                      <a:pos x="24" y="48"/>
                    </a:cxn>
                    <a:cxn ang="0">
                      <a:pos x="16" y="44"/>
                    </a:cxn>
                    <a:cxn ang="0">
                      <a:pos x="4" y="32"/>
                    </a:cxn>
                    <a:cxn ang="0">
                      <a:pos x="0" y="24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44" h="48">
                      <a:moveTo>
                        <a:pt x="0" y="16"/>
                      </a:moveTo>
                      <a:lnTo>
                        <a:pt x="8" y="8"/>
                      </a:lnTo>
                      <a:lnTo>
                        <a:pt x="16" y="2"/>
                      </a:lnTo>
                      <a:lnTo>
                        <a:pt x="30" y="0"/>
                      </a:lnTo>
                      <a:lnTo>
                        <a:pt x="38" y="8"/>
                      </a:lnTo>
                      <a:lnTo>
                        <a:pt x="44" y="16"/>
                      </a:lnTo>
                      <a:lnTo>
                        <a:pt x="42" y="24"/>
                      </a:lnTo>
                      <a:lnTo>
                        <a:pt x="40" y="32"/>
                      </a:lnTo>
                      <a:lnTo>
                        <a:pt x="34" y="40"/>
                      </a:lnTo>
                      <a:lnTo>
                        <a:pt x="24" y="48"/>
                      </a:lnTo>
                      <a:lnTo>
                        <a:pt x="16" y="44"/>
                      </a:lnTo>
                      <a:lnTo>
                        <a:pt x="4" y="32"/>
                      </a:lnTo>
                      <a:lnTo>
                        <a:pt x="0" y="24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94" name="Freeform 102"/>
                <p:cNvSpPr>
                  <a:spLocks/>
                </p:cNvSpPr>
                <p:nvPr/>
              </p:nvSpPr>
              <p:spPr bwMode="auto">
                <a:xfrm>
                  <a:off x="3857625" y="3363913"/>
                  <a:ext cx="314325" cy="339725"/>
                </a:xfrm>
                <a:custGeom>
                  <a:avLst/>
                  <a:gdLst/>
                  <a:ahLst/>
                  <a:cxnLst>
                    <a:cxn ang="0">
                      <a:pos x="0" y="106"/>
                    </a:cxn>
                    <a:cxn ang="0">
                      <a:pos x="64" y="106"/>
                    </a:cxn>
                    <a:cxn ang="0">
                      <a:pos x="64" y="82"/>
                    </a:cxn>
                    <a:cxn ang="0">
                      <a:pos x="64" y="74"/>
                    </a:cxn>
                    <a:cxn ang="0">
                      <a:pos x="68" y="72"/>
                    </a:cxn>
                    <a:cxn ang="0">
                      <a:pos x="72" y="70"/>
                    </a:cxn>
                    <a:cxn ang="0">
                      <a:pos x="82" y="70"/>
                    </a:cxn>
                    <a:cxn ang="0">
                      <a:pos x="82" y="28"/>
                    </a:cxn>
                    <a:cxn ang="0">
                      <a:pos x="132" y="28"/>
                    </a:cxn>
                    <a:cxn ang="0">
                      <a:pos x="132" y="0"/>
                    </a:cxn>
                    <a:cxn ang="0">
                      <a:pos x="198" y="48"/>
                    </a:cxn>
                    <a:cxn ang="0">
                      <a:pos x="168" y="48"/>
                    </a:cxn>
                    <a:cxn ang="0">
                      <a:pos x="180" y="184"/>
                    </a:cxn>
                    <a:cxn ang="0">
                      <a:pos x="186" y="192"/>
                    </a:cxn>
                    <a:cxn ang="0">
                      <a:pos x="184" y="202"/>
                    </a:cxn>
                    <a:cxn ang="0">
                      <a:pos x="84" y="200"/>
                    </a:cxn>
                    <a:cxn ang="0">
                      <a:pos x="78" y="214"/>
                    </a:cxn>
                    <a:cxn ang="0">
                      <a:pos x="68" y="206"/>
                    </a:cxn>
                    <a:cxn ang="0">
                      <a:pos x="60" y="194"/>
                    </a:cxn>
                    <a:cxn ang="0">
                      <a:pos x="52" y="188"/>
                    </a:cxn>
                    <a:cxn ang="0">
                      <a:pos x="40" y="182"/>
                    </a:cxn>
                    <a:cxn ang="0">
                      <a:pos x="26" y="182"/>
                    </a:cxn>
                    <a:cxn ang="0">
                      <a:pos x="12" y="184"/>
                    </a:cxn>
                    <a:cxn ang="0">
                      <a:pos x="12" y="172"/>
                    </a:cxn>
                    <a:cxn ang="0">
                      <a:pos x="18" y="152"/>
                    </a:cxn>
                    <a:cxn ang="0">
                      <a:pos x="12" y="144"/>
                    </a:cxn>
                    <a:cxn ang="0">
                      <a:pos x="8" y="138"/>
                    </a:cxn>
                    <a:cxn ang="0">
                      <a:pos x="12" y="130"/>
                    </a:cxn>
                    <a:cxn ang="0">
                      <a:pos x="12" y="122"/>
                    </a:cxn>
                    <a:cxn ang="0">
                      <a:pos x="8" y="116"/>
                    </a:cxn>
                    <a:cxn ang="0">
                      <a:pos x="0" y="112"/>
                    </a:cxn>
                    <a:cxn ang="0">
                      <a:pos x="0" y="106"/>
                    </a:cxn>
                  </a:cxnLst>
                  <a:rect l="0" t="0" r="r" b="b"/>
                  <a:pathLst>
                    <a:path w="198" h="214">
                      <a:moveTo>
                        <a:pt x="0" y="106"/>
                      </a:moveTo>
                      <a:lnTo>
                        <a:pt x="64" y="106"/>
                      </a:lnTo>
                      <a:lnTo>
                        <a:pt x="64" y="82"/>
                      </a:lnTo>
                      <a:lnTo>
                        <a:pt x="64" y="74"/>
                      </a:lnTo>
                      <a:lnTo>
                        <a:pt x="68" y="72"/>
                      </a:lnTo>
                      <a:lnTo>
                        <a:pt x="72" y="70"/>
                      </a:lnTo>
                      <a:lnTo>
                        <a:pt x="82" y="70"/>
                      </a:lnTo>
                      <a:lnTo>
                        <a:pt x="82" y="28"/>
                      </a:lnTo>
                      <a:lnTo>
                        <a:pt x="132" y="28"/>
                      </a:lnTo>
                      <a:lnTo>
                        <a:pt x="132" y="0"/>
                      </a:lnTo>
                      <a:lnTo>
                        <a:pt x="198" y="48"/>
                      </a:lnTo>
                      <a:lnTo>
                        <a:pt x="168" y="48"/>
                      </a:lnTo>
                      <a:lnTo>
                        <a:pt x="180" y="184"/>
                      </a:lnTo>
                      <a:lnTo>
                        <a:pt x="186" y="192"/>
                      </a:lnTo>
                      <a:lnTo>
                        <a:pt x="184" y="202"/>
                      </a:lnTo>
                      <a:lnTo>
                        <a:pt x="84" y="200"/>
                      </a:lnTo>
                      <a:lnTo>
                        <a:pt x="78" y="214"/>
                      </a:lnTo>
                      <a:lnTo>
                        <a:pt x="68" y="206"/>
                      </a:lnTo>
                      <a:lnTo>
                        <a:pt x="60" y="194"/>
                      </a:lnTo>
                      <a:lnTo>
                        <a:pt x="52" y="188"/>
                      </a:lnTo>
                      <a:lnTo>
                        <a:pt x="40" y="182"/>
                      </a:lnTo>
                      <a:lnTo>
                        <a:pt x="26" y="182"/>
                      </a:lnTo>
                      <a:lnTo>
                        <a:pt x="12" y="184"/>
                      </a:lnTo>
                      <a:lnTo>
                        <a:pt x="12" y="172"/>
                      </a:lnTo>
                      <a:lnTo>
                        <a:pt x="18" y="152"/>
                      </a:lnTo>
                      <a:lnTo>
                        <a:pt x="12" y="144"/>
                      </a:lnTo>
                      <a:lnTo>
                        <a:pt x="8" y="138"/>
                      </a:lnTo>
                      <a:lnTo>
                        <a:pt x="12" y="130"/>
                      </a:lnTo>
                      <a:lnTo>
                        <a:pt x="12" y="122"/>
                      </a:lnTo>
                      <a:lnTo>
                        <a:pt x="8" y="116"/>
                      </a:lnTo>
                      <a:lnTo>
                        <a:pt x="0" y="112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95" name="Freeform 103"/>
                <p:cNvSpPr>
                  <a:spLocks/>
                </p:cNvSpPr>
                <p:nvPr/>
              </p:nvSpPr>
              <p:spPr bwMode="auto">
                <a:xfrm>
                  <a:off x="3905250" y="3754438"/>
                  <a:ext cx="184150" cy="139700"/>
                </a:xfrm>
                <a:custGeom>
                  <a:avLst/>
                  <a:gdLst/>
                  <a:ahLst/>
                  <a:cxnLst>
                    <a:cxn ang="0">
                      <a:pos x="60" y="6"/>
                    </a:cxn>
                    <a:cxn ang="0">
                      <a:pos x="60" y="8"/>
                    </a:cxn>
                    <a:cxn ang="0">
                      <a:pos x="72" y="12"/>
                    </a:cxn>
                    <a:cxn ang="0">
                      <a:pos x="84" y="8"/>
                    </a:cxn>
                    <a:cxn ang="0">
                      <a:pos x="98" y="6"/>
                    </a:cxn>
                    <a:cxn ang="0">
                      <a:pos x="100" y="14"/>
                    </a:cxn>
                    <a:cxn ang="0">
                      <a:pos x="106" y="24"/>
                    </a:cxn>
                    <a:cxn ang="0">
                      <a:pos x="112" y="38"/>
                    </a:cxn>
                    <a:cxn ang="0">
                      <a:pos x="110" y="46"/>
                    </a:cxn>
                    <a:cxn ang="0">
                      <a:pos x="112" y="50"/>
                    </a:cxn>
                    <a:cxn ang="0">
                      <a:pos x="114" y="54"/>
                    </a:cxn>
                    <a:cxn ang="0">
                      <a:pos x="116" y="68"/>
                    </a:cxn>
                    <a:cxn ang="0">
                      <a:pos x="110" y="70"/>
                    </a:cxn>
                    <a:cxn ang="0">
                      <a:pos x="112" y="80"/>
                    </a:cxn>
                    <a:cxn ang="0">
                      <a:pos x="106" y="84"/>
                    </a:cxn>
                    <a:cxn ang="0">
                      <a:pos x="100" y="82"/>
                    </a:cxn>
                    <a:cxn ang="0">
                      <a:pos x="96" y="88"/>
                    </a:cxn>
                    <a:cxn ang="0">
                      <a:pos x="90" y="86"/>
                    </a:cxn>
                    <a:cxn ang="0">
                      <a:pos x="88" y="72"/>
                    </a:cxn>
                    <a:cxn ang="0">
                      <a:pos x="82" y="70"/>
                    </a:cxn>
                    <a:cxn ang="0">
                      <a:pos x="74" y="68"/>
                    </a:cxn>
                    <a:cxn ang="0">
                      <a:pos x="76" y="60"/>
                    </a:cxn>
                    <a:cxn ang="0">
                      <a:pos x="70" y="52"/>
                    </a:cxn>
                    <a:cxn ang="0">
                      <a:pos x="62" y="44"/>
                    </a:cxn>
                    <a:cxn ang="0">
                      <a:pos x="48" y="46"/>
                    </a:cxn>
                    <a:cxn ang="0">
                      <a:pos x="40" y="52"/>
                    </a:cxn>
                    <a:cxn ang="0">
                      <a:pos x="32" y="60"/>
                    </a:cxn>
                    <a:cxn ang="0">
                      <a:pos x="24" y="50"/>
                    </a:cxn>
                    <a:cxn ang="0">
                      <a:pos x="14" y="40"/>
                    </a:cxn>
                    <a:cxn ang="0">
                      <a:pos x="6" y="38"/>
                    </a:cxn>
                    <a:cxn ang="0">
                      <a:pos x="0" y="28"/>
                    </a:cxn>
                    <a:cxn ang="0">
                      <a:pos x="8" y="20"/>
                    </a:cxn>
                    <a:cxn ang="0">
                      <a:pos x="20" y="16"/>
                    </a:cxn>
                    <a:cxn ang="0">
                      <a:pos x="22" y="10"/>
                    </a:cxn>
                    <a:cxn ang="0">
                      <a:pos x="26" y="0"/>
                    </a:cxn>
                    <a:cxn ang="0">
                      <a:pos x="32" y="0"/>
                    </a:cxn>
                    <a:cxn ang="0">
                      <a:pos x="38" y="4"/>
                    </a:cxn>
                    <a:cxn ang="0">
                      <a:pos x="50" y="4"/>
                    </a:cxn>
                    <a:cxn ang="0">
                      <a:pos x="60" y="6"/>
                    </a:cxn>
                  </a:cxnLst>
                  <a:rect l="0" t="0" r="r" b="b"/>
                  <a:pathLst>
                    <a:path w="116" h="88">
                      <a:moveTo>
                        <a:pt x="60" y="6"/>
                      </a:moveTo>
                      <a:lnTo>
                        <a:pt x="60" y="8"/>
                      </a:lnTo>
                      <a:lnTo>
                        <a:pt x="72" y="12"/>
                      </a:lnTo>
                      <a:lnTo>
                        <a:pt x="84" y="8"/>
                      </a:lnTo>
                      <a:lnTo>
                        <a:pt x="98" y="6"/>
                      </a:lnTo>
                      <a:lnTo>
                        <a:pt x="100" y="14"/>
                      </a:lnTo>
                      <a:lnTo>
                        <a:pt x="106" y="24"/>
                      </a:lnTo>
                      <a:lnTo>
                        <a:pt x="112" y="38"/>
                      </a:lnTo>
                      <a:lnTo>
                        <a:pt x="110" y="46"/>
                      </a:lnTo>
                      <a:lnTo>
                        <a:pt x="112" y="50"/>
                      </a:lnTo>
                      <a:lnTo>
                        <a:pt x="114" y="54"/>
                      </a:lnTo>
                      <a:lnTo>
                        <a:pt x="116" y="68"/>
                      </a:lnTo>
                      <a:lnTo>
                        <a:pt x="110" y="70"/>
                      </a:lnTo>
                      <a:lnTo>
                        <a:pt x="112" y="80"/>
                      </a:lnTo>
                      <a:lnTo>
                        <a:pt x="106" y="84"/>
                      </a:lnTo>
                      <a:lnTo>
                        <a:pt x="100" y="82"/>
                      </a:lnTo>
                      <a:lnTo>
                        <a:pt x="96" y="88"/>
                      </a:lnTo>
                      <a:lnTo>
                        <a:pt x="90" y="86"/>
                      </a:lnTo>
                      <a:lnTo>
                        <a:pt x="88" y="72"/>
                      </a:lnTo>
                      <a:lnTo>
                        <a:pt x="82" y="70"/>
                      </a:lnTo>
                      <a:lnTo>
                        <a:pt x="74" y="68"/>
                      </a:lnTo>
                      <a:lnTo>
                        <a:pt x="76" y="60"/>
                      </a:lnTo>
                      <a:lnTo>
                        <a:pt x="70" y="52"/>
                      </a:lnTo>
                      <a:lnTo>
                        <a:pt x="62" y="44"/>
                      </a:lnTo>
                      <a:lnTo>
                        <a:pt x="48" y="46"/>
                      </a:lnTo>
                      <a:lnTo>
                        <a:pt x="40" y="52"/>
                      </a:lnTo>
                      <a:lnTo>
                        <a:pt x="32" y="60"/>
                      </a:lnTo>
                      <a:lnTo>
                        <a:pt x="24" y="50"/>
                      </a:lnTo>
                      <a:lnTo>
                        <a:pt x="14" y="40"/>
                      </a:lnTo>
                      <a:lnTo>
                        <a:pt x="6" y="38"/>
                      </a:lnTo>
                      <a:lnTo>
                        <a:pt x="0" y="28"/>
                      </a:lnTo>
                      <a:lnTo>
                        <a:pt x="8" y="20"/>
                      </a:lnTo>
                      <a:lnTo>
                        <a:pt x="20" y="16"/>
                      </a:lnTo>
                      <a:lnTo>
                        <a:pt x="22" y="10"/>
                      </a:lnTo>
                      <a:lnTo>
                        <a:pt x="26" y="0"/>
                      </a:lnTo>
                      <a:lnTo>
                        <a:pt x="32" y="0"/>
                      </a:lnTo>
                      <a:lnTo>
                        <a:pt x="38" y="4"/>
                      </a:lnTo>
                      <a:lnTo>
                        <a:pt x="50" y="4"/>
                      </a:lnTo>
                      <a:lnTo>
                        <a:pt x="60" y="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96" name="Freeform 104"/>
                <p:cNvSpPr>
                  <a:spLocks/>
                </p:cNvSpPr>
                <p:nvPr/>
              </p:nvSpPr>
              <p:spPr bwMode="auto">
                <a:xfrm>
                  <a:off x="3994150" y="3862388"/>
                  <a:ext cx="104775" cy="104775"/>
                </a:xfrm>
                <a:custGeom>
                  <a:avLst/>
                  <a:gdLst/>
                  <a:ahLst/>
                  <a:cxnLst>
                    <a:cxn ang="0">
                      <a:pos x="50" y="16"/>
                    </a:cxn>
                    <a:cxn ang="0">
                      <a:pos x="50" y="26"/>
                    </a:cxn>
                    <a:cxn ang="0">
                      <a:pos x="50" y="34"/>
                    </a:cxn>
                    <a:cxn ang="0">
                      <a:pos x="58" y="36"/>
                    </a:cxn>
                    <a:cxn ang="0">
                      <a:pos x="64" y="40"/>
                    </a:cxn>
                    <a:cxn ang="0">
                      <a:pos x="66" y="46"/>
                    </a:cxn>
                    <a:cxn ang="0">
                      <a:pos x="66" y="54"/>
                    </a:cxn>
                    <a:cxn ang="0">
                      <a:pos x="62" y="66"/>
                    </a:cxn>
                    <a:cxn ang="0">
                      <a:pos x="50" y="62"/>
                    </a:cxn>
                    <a:cxn ang="0">
                      <a:pos x="38" y="54"/>
                    </a:cxn>
                    <a:cxn ang="0">
                      <a:pos x="30" y="44"/>
                    </a:cxn>
                    <a:cxn ang="0">
                      <a:pos x="18" y="36"/>
                    </a:cxn>
                    <a:cxn ang="0">
                      <a:pos x="8" y="32"/>
                    </a:cxn>
                    <a:cxn ang="0">
                      <a:pos x="0" y="24"/>
                    </a:cxn>
                    <a:cxn ang="0">
                      <a:pos x="16" y="8"/>
                    </a:cxn>
                    <a:cxn ang="0">
                      <a:pos x="18" y="0"/>
                    </a:cxn>
                    <a:cxn ang="0">
                      <a:pos x="24" y="0"/>
                    </a:cxn>
                    <a:cxn ang="0">
                      <a:pos x="32" y="4"/>
                    </a:cxn>
                    <a:cxn ang="0">
                      <a:pos x="34" y="18"/>
                    </a:cxn>
                    <a:cxn ang="0">
                      <a:pos x="40" y="20"/>
                    </a:cxn>
                    <a:cxn ang="0">
                      <a:pos x="44" y="14"/>
                    </a:cxn>
                    <a:cxn ang="0">
                      <a:pos x="50" y="16"/>
                    </a:cxn>
                  </a:cxnLst>
                  <a:rect l="0" t="0" r="r" b="b"/>
                  <a:pathLst>
                    <a:path w="66" h="66">
                      <a:moveTo>
                        <a:pt x="50" y="16"/>
                      </a:moveTo>
                      <a:lnTo>
                        <a:pt x="50" y="26"/>
                      </a:lnTo>
                      <a:lnTo>
                        <a:pt x="50" y="34"/>
                      </a:lnTo>
                      <a:lnTo>
                        <a:pt x="58" y="36"/>
                      </a:lnTo>
                      <a:lnTo>
                        <a:pt x="64" y="40"/>
                      </a:lnTo>
                      <a:lnTo>
                        <a:pt x="66" y="46"/>
                      </a:lnTo>
                      <a:lnTo>
                        <a:pt x="66" y="54"/>
                      </a:lnTo>
                      <a:lnTo>
                        <a:pt x="62" y="66"/>
                      </a:lnTo>
                      <a:lnTo>
                        <a:pt x="50" y="62"/>
                      </a:lnTo>
                      <a:lnTo>
                        <a:pt x="38" y="54"/>
                      </a:lnTo>
                      <a:lnTo>
                        <a:pt x="30" y="44"/>
                      </a:lnTo>
                      <a:lnTo>
                        <a:pt x="18" y="36"/>
                      </a:lnTo>
                      <a:lnTo>
                        <a:pt x="8" y="32"/>
                      </a:lnTo>
                      <a:lnTo>
                        <a:pt x="0" y="24"/>
                      </a:lnTo>
                      <a:lnTo>
                        <a:pt x="16" y="8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2" y="4"/>
                      </a:lnTo>
                      <a:lnTo>
                        <a:pt x="34" y="18"/>
                      </a:lnTo>
                      <a:lnTo>
                        <a:pt x="40" y="20"/>
                      </a:lnTo>
                      <a:lnTo>
                        <a:pt x="44" y="14"/>
                      </a:lnTo>
                      <a:lnTo>
                        <a:pt x="50" y="1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97" name="Freeform 105"/>
                <p:cNvSpPr>
                  <a:spLocks/>
                </p:cNvSpPr>
                <p:nvPr/>
              </p:nvSpPr>
              <p:spPr bwMode="auto">
                <a:xfrm>
                  <a:off x="4624388" y="3478213"/>
                  <a:ext cx="266700" cy="409575"/>
                </a:xfrm>
                <a:custGeom>
                  <a:avLst/>
                  <a:gdLst/>
                  <a:ahLst/>
                  <a:cxnLst>
                    <a:cxn ang="0">
                      <a:pos x="166" y="128"/>
                    </a:cxn>
                    <a:cxn ang="0">
                      <a:pos x="152" y="130"/>
                    </a:cxn>
                    <a:cxn ang="0">
                      <a:pos x="148" y="142"/>
                    </a:cxn>
                    <a:cxn ang="0">
                      <a:pos x="136" y="170"/>
                    </a:cxn>
                    <a:cxn ang="0">
                      <a:pos x="144" y="178"/>
                    </a:cxn>
                    <a:cxn ang="0">
                      <a:pos x="148" y="204"/>
                    </a:cxn>
                    <a:cxn ang="0">
                      <a:pos x="136" y="206"/>
                    </a:cxn>
                    <a:cxn ang="0">
                      <a:pos x="112" y="230"/>
                    </a:cxn>
                    <a:cxn ang="0">
                      <a:pos x="88" y="234"/>
                    </a:cxn>
                    <a:cxn ang="0">
                      <a:pos x="86" y="246"/>
                    </a:cxn>
                    <a:cxn ang="0">
                      <a:pos x="40" y="258"/>
                    </a:cxn>
                    <a:cxn ang="0">
                      <a:pos x="30" y="246"/>
                    </a:cxn>
                    <a:cxn ang="0">
                      <a:pos x="10" y="226"/>
                    </a:cxn>
                    <a:cxn ang="0">
                      <a:pos x="12" y="216"/>
                    </a:cxn>
                    <a:cxn ang="0">
                      <a:pos x="32" y="216"/>
                    </a:cxn>
                    <a:cxn ang="0">
                      <a:pos x="26" y="206"/>
                    </a:cxn>
                    <a:cxn ang="0">
                      <a:pos x="24" y="182"/>
                    </a:cxn>
                    <a:cxn ang="0">
                      <a:pos x="16" y="170"/>
                    </a:cxn>
                    <a:cxn ang="0">
                      <a:pos x="2" y="156"/>
                    </a:cxn>
                    <a:cxn ang="0">
                      <a:pos x="0" y="144"/>
                    </a:cxn>
                    <a:cxn ang="0">
                      <a:pos x="32" y="106"/>
                    </a:cxn>
                    <a:cxn ang="0">
                      <a:pos x="36" y="66"/>
                    </a:cxn>
                    <a:cxn ang="0">
                      <a:pos x="40" y="50"/>
                    </a:cxn>
                    <a:cxn ang="0">
                      <a:pos x="28" y="6"/>
                    </a:cxn>
                    <a:cxn ang="0">
                      <a:pos x="34" y="0"/>
                    </a:cxn>
                    <a:cxn ang="0">
                      <a:pos x="168" y="54"/>
                    </a:cxn>
                    <a:cxn ang="0">
                      <a:pos x="166" y="128"/>
                    </a:cxn>
                  </a:cxnLst>
                  <a:rect l="0" t="0" r="r" b="b"/>
                  <a:pathLst>
                    <a:path w="168" h="258">
                      <a:moveTo>
                        <a:pt x="166" y="128"/>
                      </a:moveTo>
                      <a:lnTo>
                        <a:pt x="152" y="130"/>
                      </a:lnTo>
                      <a:lnTo>
                        <a:pt x="148" y="142"/>
                      </a:lnTo>
                      <a:lnTo>
                        <a:pt x="136" y="170"/>
                      </a:lnTo>
                      <a:lnTo>
                        <a:pt x="144" y="178"/>
                      </a:lnTo>
                      <a:lnTo>
                        <a:pt x="148" y="204"/>
                      </a:lnTo>
                      <a:lnTo>
                        <a:pt x="136" y="206"/>
                      </a:lnTo>
                      <a:lnTo>
                        <a:pt x="112" y="230"/>
                      </a:lnTo>
                      <a:lnTo>
                        <a:pt x="88" y="234"/>
                      </a:lnTo>
                      <a:lnTo>
                        <a:pt x="86" y="246"/>
                      </a:lnTo>
                      <a:lnTo>
                        <a:pt x="40" y="258"/>
                      </a:lnTo>
                      <a:lnTo>
                        <a:pt x="30" y="246"/>
                      </a:lnTo>
                      <a:lnTo>
                        <a:pt x="10" y="226"/>
                      </a:lnTo>
                      <a:lnTo>
                        <a:pt x="12" y="216"/>
                      </a:lnTo>
                      <a:lnTo>
                        <a:pt x="32" y="216"/>
                      </a:lnTo>
                      <a:lnTo>
                        <a:pt x="26" y="206"/>
                      </a:lnTo>
                      <a:lnTo>
                        <a:pt x="24" y="182"/>
                      </a:lnTo>
                      <a:lnTo>
                        <a:pt x="16" y="170"/>
                      </a:lnTo>
                      <a:lnTo>
                        <a:pt x="2" y="156"/>
                      </a:lnTo>
                      <a:lnTo>
                        <a:pt x="0" y="144"/>
                      </a:lnTo>
                      <a:lnTo>
                        <a:pt x="32" y="106"/>
                      </a:lnTo>
                      <a:lnTo>
                        <a:pt x="36" y="66"/>
                      </a:lnTo>
                      <a:lnTo>
                        <a:pt x="40" y="50"/>
                      </a:lnTo>
                      <a:lnTo>
                        <a:pt x="28" y="6"/>
                      </a:lnTo>
                      <a:lnTo>
                        <a:pt x="34" y="0"/>
                      </a:lnTo>
                      <a:lnTo>
                        <a:pt x="168" y="54"/>
                      </a:lnTo>
                      <a:lnTo>
                        <a:pt x="166" y="128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98" name="Freeform 106"/>
                <p:cNvSpPr>
                  <a:spLocks/>
                </p:cNvSpPr>
                <p:nvPr/>
              </p:nvSpPr>
              <p:spPr bwMode="auto">
                <a:xfrm>
                  <a:off x="4289425" y="3471863"/>
                  <a:ext cx="398463" cy="307975"/>
                </a:xfrm>
                <a:custGeom>
                  <a:avLst/>
                  <a:gdLst/>
                  <a:ahLst/>
                  <a:cxnLst>
                    <a:cxn ang="0">
                      <a:pos x="4" y="142"/>
                    </a:cxn>
                    <a:cxn ang="0">
                      <a:pos x="18" y="142"/>
                    </a:cxn>
                    <a:cxn ang="0">
                      <a:pos x="52" y="136"/>
                    </a:cxn>
                    <a:cxn ang="0">
                      <a:pos x="64" y="118"/>
                    </a:cxn>
                    <a:cxn ang="0">
                      <a:pos x="66" y="76"/>
                    </a:cxn>
                    <a:cxn ang="0">
                      <a:pos x="86" y="72"/>
                    </a:cxn>
                    <a:cxn ang="0">
                      <a:pos x="124" y="40"/>
                    </a:cxn>
                    <a:cxn ang="0">
                      <a:pos x="191" y="0"/>
                    </a:cxn>
                    <a:cxn ang="0">
                      <a:pos x="199" y="2"/>
                    </a:cxn>
                    <a:cxn ang="0">
                      <a:pos x="207" y="4"/>
                    </a:cxn>
                    <a:cxn ang="0">
                      <a:pos x="217" y="8"/>
                    </a:cxn>
                    <a:cxn ang="0">
                      <a:pos x="227" y="16"/>
                    </a:cxn>
                    <a:cxn ang="0">
                      <a:pos x="239" y="10"/>
                    </a:cxn>
                    <a:cxn ang="0">
                      <a:pos x="251" y="54"/>
                    </a:cxn>
                    <a:cxn ang="0">
                      <a:pos x="247" y="70"/>
                    </a:cxn>
                    <a:cxn ang="0">
                      <a:pos x="243" y="110"/>
                    </a:cxn>
                    <a:cxn ang="0">
                      <a:pos x="211" y="148"/>
                    </a:cxn>
                    <a:cxn ang="0">
                      <a:pos x="213" y="160"/>
                    </a:cxn>
                    <a:cxn ang="0">
                      <a:pos x="191" y="174"/>
                    </a:cxn>
                    <a:cxn ang="0">
                      <a:pos x="156" y="170"/>
                    </a:cxn>
                    <a:cxn ang="0">
                      <a:pos x="150" y="178"/>
                    </a:cxn>
                    <a:cxn ang="0">
                      <a:pos x="122" y="168"/>
                    </a:cxn>
                    <a:cxn ang="0">
                      <a:pos x="112" y="174"/>
                    </a:cxn>
                    <a:cxn ang="0">
                      <a:pos x="96" y="162"/>
                    </a:cxn>
                    <a:cxn ang="0">
                      <a:pos x="66" y="162"/>
                    </a:cxn>
                    <a:cxn ang="0">
                      <a:pos x="54" y="194"/>
                    </a:cxn>
                    <a:cxn ang="0">
                      <a:pos x="44" y="184"/>
                    </a:cxn>
                    <a:cxn ang="0">
                      <a:pos x="30" y="186"/>
                    </a:cxn>
                    <a:cxn ang="0">
                      <a:pos x="16" y="178"/>
                    </a:cxn>
                    <a:cxn ang="0">
                      <a:pos x="12" y="176"/>
                    </a:cxn>
                    <a:cxn ang="0">
                      <a:pos x="14" y="170"/>
                    </a:cxn>
                    <a:cxn ang="0">
                      <a:pos x="4" y="158"/>
                    </a:cxn>
                    <a:cxn ang="0">
                      <a:pos x="0" y="150"/>
                    </a:cxn>
                    <a:cxn ang="0">
                      <a:pos x="4" y="142"/>
                    </a:cxn>
                  </a:cxnLst>
                  <a:rect l="0" t="0" r="r" b="b"/>
                  <a:pathLst>
                    <a:path w="251" h="194">
                      <a:moveTo>
                        <a:pt x="4" y="142"/>
                      </a:moveTo>
                      <a:lnTo>
                        <a:pt x="18" y="142"/>
                      </a:lnTo>
                      <a:lnTo>
                        <a:pt x="52" y="136"/>
                      </a:lnTo>
                      <a:lnTo>
                        <a:pt x="64" y="118"/>
                      </a:lnTo>
                      <a:lnTo>
                        <a:pt x="66" y="76"/>
                      </a:lnTo>
                      <a:lnTo>
                        <a:pt x="86" y="72"/>
                      </a:lnTo>
                      <a:lnTo>
                        <a:pt x="124" y="40"/>
                      </a:lnTo>
                      <a:lnTo>
                        <a:pt x="191" y="0"/>
                      </a:lnTo>
                      <a:lnTo>
                        <a:pt x="199" y="2"/>
                      </a:lnTo>
                      <a:lnTo>
                        <a:pt x="207" y="4"/>
                      </a:lnTo>
                      <a:lnTo>
                        <a:pt x="217" y="8"/>
                      </a:lnTo>
                      <a:lnTo>
                        <a:pt x="227" y="16"/>
                      </a:lnTo>
                      <a:lnTo>
                        <a:pt x="239" y="10"/>
                      </a:lnTo>
                      <a:lnTo>
                        <a:pt x="251" y="54"/>
                      </a:lnTo>
                      <a:lnTo>
                        <a:pt x="247" y="70"/>
                      </a:lnTo>
                      <a:lnTo>
                        <a:pt x="243" y="110"/>
                      </a:lnTo>
                      <a:lnTo>
                        <a:pt x="211" y="148"/>
                      </a:lnTo>
                      <a:lnTo>
                        <a:pt x="213" y="160"/>
                      </a:lnTo>
                      <a:lnTo>
                        <a:pt x="191" y="174"/>
                      </a:lnTo>
                      <a:lnTo>
                        <a:pt x="156" y="170"/>
                      </a:lnTo>
                      <a:lnTo>
                        <a:pt x="150" y="178"/>
                      </a:lnTo>
                      <a:lnTo>
                        <a:pt x="122" y="168"/>
                      </a:lnTo>
                      <a:lnTo>
                        <a:pt x="112" y="174"/>
                      </a:lnTo>
                      <a:lnTo>
                        <a:pt x="96" y="162"/>
                      </a:lnTo>
                      <a:lnTo>
                        <a:pt x="66" y="162"/>
                      </a:lnTo>
                      <a:lnTo>
                        <a:pt x="54" y="194"/>
                      </a:lnTo>
                      <a:lnTo>
                        <a:pt x="44" y="184"/>
                      </a:lnTo>
                      <a:lnTo>
                        <a:pt x="30" y="186"/>
                      </a:lnTo>
                      <a:lnTo>
                        <a:pt x="16" y="178"/>
                      </a:lnTo>
                      <a:lnTo>
                        <a:pt x="12" y="176"/>
                      </a:lnTo>
                      <a:lnTo>
                        <a:pt x="14" y="170"/>
                      </a:lnTo>
                      <a:lnTo>
                        <a:pt x="4" y="158"/>
                      </a:lnTo>
                      <a:lnTo>
                        <a:pt x="0" y="150"/>
                      </a:lnTo>
                      <a:lnTo>
                        <a:pt x="4" y="142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99" name="Freeform 107"/>
                <p:cNvSpPr>
                  <a:spLocks/>
                </p:cNvSpPr>
                <p:nvPr/>
              </p:nvSpPr>
              <p:spPr bwMode="auto">
                <a:xfrm>
                  <a:off x="4656138" y="3802063"/>
                  <a:ext cx="320675" cy="203200"/>
                </a:xfrm>
                <a:custGeom>
                  <a:avLst/>
                  <a:gdLst/>
                  <a:ahLst/>
                  <a:cxnLst>
                    <a:cxn ang="0">
                      <a:pos x="20" y="54"/>
                    </a:cxn>
                    <a:cxn ang="0">
                      <a:pos x="66" y="42"/>
                    </a:cxn>
                    <a:cxn ang="0">
                      <a:pos x="68" y="30"/>
                    </a:cxn>
                    <a:cxn ang="0">
                      <a:pos x="92" y="26"/>
                    </a:cxn>
                    <a:cxn ang="0">
                      <a:pos x="116" y="2"/>
                    </a:cxn>
                    <a:cxn ang="0">
                      <a:pos x="128" y="0"/>
                    </a:cxn>
                    <a:cxn ang="0">
                      <a:pos x="140" y="8"/>
                    </a:cxn>
                    <a:cxn ang="0">
                      <a:pos x="142" y="22"/>
                    </a:cxn>
                    <a:cxn ang="0">
                      <a:pos x="142" y="34"/>
                    </a:cxn>
                    <a:cxn ang="0">
                      <a:pos x="180" y="60"/>
                    </a:cxn>
                    <a:cxn ang="0">
                      <a:pos x="202" y="92"/>
                    </a:cxn>
                    <a:cxn ang="0">
                      <a:pos x="172" y="90"/>
                    </a:cxn>
                    <a:cxn ang="0">
                      <a:pos x="138" y="100"/>
                    </a:cxn>
                    <a:cxn ang="0">
                      <a:pos x="126" y="108"/>
                    </a:cxn>
                    <a:cxn ang="0">
                      <a:pos x="104" y="106"/>
                    </a:cxn>
                    <a:cxn ang="0">
                      <a:pos x="92" y="102"/>
                    </a:cxn>
                    <a:cxn ang="0">
                      <a:pos x="78" y="88"/>
                    </a:cxn>
                    <a:cxn ang="0">
                      <a:pos x="64" y="104"/>
                    </a:cxn>
                    <a:cxn ang="0">
                      <a:pos x="62" y="118"/>
                    </a:cxn>
                    <a:cxn ang="0">
                      <a:pos x="32" y="116"/>
                    </a:cxn>
                    <a:cxn ang="0">
                      <a:pos x="24" y="128"/>
                    </a:cxn>
                    <a:cxn ang="0">
                      <a:pos x="10" y="112"/>
                    </a:cxn>
                    <a:cxn ang="0">
                      <a:pos x="0" y="86"/>
                    </a:cxn>
                    <a:cxn ang="0">
                      <a:pos x="0" y="70"/>
                    </a:cxn>
                    <a:cxn ang="0">
                      <a:pos x="20" y="54"/>
                    </a:cxn>
                  </a:cxnLst>
                  <a:rect l="0" t="0" r="r" b="b"/>
                  <a:pathLst>
                    <a:path w="202" h="128">
                      <a:moveTo>
                        <a:pt x="20" y="54"/>
                      </a:moveTo>
                      <a:lnTo>
                        <a:pt x="66" y="42"/>
                      </a:lnTo>
                      <a:lnTo>
                        <a:pt x="68" y="30"/>
                      </a:lnTo>
                      <a:lnTo>
                        <a:pt x="92" y="26"/>
                      </a:lnTo>
                      <a:lnTo>
                        <a:pt x="116" y="2"/>
                      </a:lnTo>
                      <a:lnTo>
                        <a:pt x="128" y="0"/>
                      </a:lnTo>
                      <a:lnTo>
                        <a:pt x="140" y="8"/>
                      </a:lnTo>
                      <a:lnTo>
                        <a:pt x="142" y="22"/>
                      </a:lnTo>
                      <a:lnTo>
                        <a:pt x="142" y="34"/>
                      </a:lnTo>
                      <a:lnTo>
                        <a:pt x="180" y="60"/>
                      </a:lnTo>
                      <a:lnTo>
                        <a:pt x="202" y="92"/>
                      </a:lnTo>
                      <a:lnTo>
                        <a:pt x="172" y="90"/>
                      </a:lnTo>
                      <a:lnTo>
                        <a:pt x="138" y="100"/>
                      </a:lnTo>
                      <a:lnTo>
                        <a:pt x="126" y="108"/>
                      </a:lnTo>
                      <a:lnTo>
                        <a:pt x="104" y="106"/>
                      </a:lnTo>
                      <a:lnTo>
                        <a:pt x="92" y="102"/>
                      </a:lnTo>
                      <a:lnTo>
                        <a:pt x="78" y="88"/>
                      </a:lnTo>
                      <a:lnTo>
                        <a:pt x="64" y="104"/>
                      </a:lnTo>
                      <a:lnTo>
                        <a:pt x="62" y="118"/>
                      </a:lnTo>
                      <a:lnTo>
                        <a:pt x="32" y="116"/>
                      </a:lnTo>
                      <a:lnTo>
                        <a:pt x="24" y="128"/>
                      </a:lnTo>
                      <a:lnTo>
                        <a:pt x="10" y="112"/>
                      </a:lnTo>
                      <a:lnTo>
                        <a:pt x="0" y="86"/>
                      </a:lnTo>
                      <a:lnTo>
                        <a:pt x="0" y="70"/>
                      </a:lnTo>
                      <a:lnTo>
                        <a:pt x="20" y="54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00" name="Freeform 108"/>
                <p:cNvSpPr>
                  <a:spLocks/>
                </p:cNvSpPr>
                <p:nvPr/>
              </p:nvSpPr>
              <p:spPr bwMode="auto">
                <a:xfrm>
                  <a:off x="4840288" y="3490913"/>
                  <a:ext cx="419100" cy="488950"/>
                </a:xfrm>
                <a:custGeom>
                  <a:avLst/>
                  <a:gdLst/>
                  <a:ahLst/>
                  <a:cxnLst>
                    <a:cxn ang="0">
                      <a:pos x="188" y="20"/>
                    </a:cxn>
                    <a:cxn ang="0">
                      <a:pos x="208" y="0"/>
                    </a:cxn>
                    <a:cxn ang="0">
                      <a:pos x="216" y="0"/>
                    </a:cxn>
                    <a:cxn ang="0">
                      <a:pos x="238" y="18"/>
                    </a:cxn>
                    <a:cxn ang="0">
                      <a:pos x="242" y="32"/>
                    </a:cxn>
                    <a:cxn ang="0">
                      <a:pos x="240" y="60"/>
                    </a:cxn>
                    <a:cxn ang="0">
                      <a:pos x="264" y="86"/>
                    </a:cxn>
                    <a:cxn ang="0">
                      <a:pos x="236" y="98"/>
                    </a:cxn>
                    <a:cxn ang="0">
                      <a:pos x="230" y="128"/>
                    </a:cxn>
                    <a:cxn ang="0">
                      <a:pos x="230" y="142"/>
                    </a:cxn>
                    <a:cxn ang="0">
                      <a:pos x="206" y="180"/>
                    </a:cxn>
                    <a:cxn ang="0">
                      <a:pos x="206" y="196"/>
                    </a:cxn>
                    <a:cxn ang="0">
                      <a:pos x="194" y="198"/>
                    </a:cxn>
                    <a:cxn ang="0">
                      <a:pos x="194" y="234"/>
                    </a:cxn>
                    <a:cxn ang="0">
                      <a:pos x="174" y="234"/>
                    </a:cxn>
                    <a:cxn ang="0">
                      <a:pos x="178" y="248"/>
                    </a:cxn>
                    <a:cxn ang="0">
                      <a:pos x="188" y="250"/>
                    </a:cxn>
                    <a:cxn ang="0">
                      <a:pos x="212" y="282"/>
                    </a:cxn>
                    <a:cxn ang="0">
                      <a:pos x="218" y="282"/>
                    </a:cxn>
                    <a:cxn ang="0">
                      <a:pos x="218" y="296"/>
                    </a:cxn>
                    <a:cxn ang="0">
                      <a:pos x="198" y="296"/>
                    </a:cxn>
                    <a:cxn ang="0">
                      <a:pos x="190" y="304"/>
                    </a:cxn>
                    <a:cxn ang="0">
                      <a:pos x="138" y="308"/>
                    </a:cxn>
                    <a:cxn ang="0">
                      <a:pos x="122" y="296"/>
                    </a:cxn>
                    <a:cxn ang="0">
                      <a:pos x="94" y="298"/>
                    </a:cxn>
                    <a:cxn ang="0">
                      <a:pos x="86" y="288"/>
                    </a:cxn>
                    <a:cxn ang="0">
                      <a:pos x="64" y="256"/>
                    </a:cxn>
                    <a:cxn ang="0">
                      <a:pos x="26" y="230"/>
                    </a:cxn>
                    <a:cxn ang="0">
                      <a:pos x="24" y="204"/>
                    </a:cxn>
                    <a:cxn ang="0">
                      <a:pos x="12" y="196"/>
                    </a:cxn>
                    <a:cxn ang="0">
                      <a:pos x="8" y="170"/>
                    </a:cxn>
                    <a:cxn ang="0">
                      <a:pos x="0" y="162"/>
                    </a:cxn>
                    <a:cxn ang="0">
                      <a:pos x="16" y="122"/>
                    </a:cxn>
                    <a:cxn ang="0">
                      <a:pos x="30" y="120"/>
                    </a:cxn>
                    <a:cxn ang="0">
                      <a:pos x="32" y="46"/>
                    </a:cxn>
                    <a:cxn ang="0">
                      <a:pos x="50" y="46"/>
                    </a:cxn>
                    <a:cxn ang="0">
                      <a:pos x="50" y="12"/>
                    </a:cxn>
                    <a:cxn ang="0">
                      <a:pos x="178" y="14"/>
                    </a:cxn>
                    <a:cxn ang="0">
                      <a:pos x="188" y="20"/>
                    </a:cxn>
                  </a:cxnLst>
                  <a:rect l="0" t="0" r="r" b="b"/>
                  <a:pathLst>
                    <a:path w="264" h="308">
                      <a:moveTo>
                        <a:pt x="188" y="20"/>
                      </a:moveTo>
                      <a:lnTo>
                        <a:pt x="208" y="0"/>
                      </a:lnTo>
                      <a:lnTo>
                        <a:pt x="216" y="0"/>
                      </a:lnTo>
                      <a:lnTo>
                        <a:pt x="238" y="18"/>
                      </a:lnTo>
                      <a:lnTo>
                        <a:pt x="242" y="32"/>
                      </a:lnTo>
                      <a:lnTo>
                        <a:pt x="240" y="60"/>
                      </a:lnTo>
                      <a:lnTo>
                        <a:pt x="264" y="86"/>
                      </a:lnTo>
                      <a:lnTo>
                        <a:pt x="236" y="98"/>
                      </a:lnTo>
                      <a:lnTo>
                        <a:pt x="230" y="128"/>
                      </a:lnTo>
                      <a:lnTo>
                        <a:pt x="230" y="142"/>
                      </a:lnTo>
                      <a:lnTo>
                        <a:pt x="206" y="180"/>
                      </a:lnTo>
                      <a:lnTo>
                        <a:pt x="206" y="196"/>
                      </a:lnTo>
                      <a:lnTo>
                        <a:pt x="194" y="198"/>
                      </a:lnTo>
                      <a:lnTo>
                        <a:pt x="194" y="234"/>
                      </a:lnTo>
                      <a:lnTo>
                        <a:pt x="174" y="234"/>
                      </a:lnTo>
                      <a:lnTo>
                        <a:pt x="178" y="248"/>
                      </a:lnTo>
                      <a:lnTo>
                        <a:pt x="188" y="250"/>
                      </a:lnTo>
                      <a:lnTo>
                        <a:pt x="212" y="282"/>
                      </a:lnTo>
                      <a:lnTo>
                        <a:pt x="218" y="282"/>
                      </a:lnTo>
                      <a:lnTo>
                        <a:pt x="218" y="296"/>
                      </a:lnTo>
                      <a:lnTo>
                        <a:pt x="198" y="296"/>
                      </a:lnTo>
                      <a:lnTo>
                        <a:pt x="190" y="304"/>
                      </a:lnTo>
                      <a:lnTo>
                        <a:pt x="138" y="308"/>
                      </a:lnTo>
                      <a:lnTo>
                        <a:pt x="122" y="296"/>
                      </a:lnTo>
                      <a:lnTo>
                        <a:pt x="94" y="298"/>
                      </a:lnTo>
                      <a:lnTo>
                        <a:pt x="86" y="288"/>
                      </a:lnTo>
                      <a:lnTo>
                        <a:pt x="64" y="256"/>
                      </a:lnTo>
                      <a:lnTo>
                        <a:pt x="26" y="230"/>
                      </a:lnTo>
                      <a:lnTo>
                        <a:pt x="24" y="204"/>
                      </a:lnTo>
                      <a:lnTo>
                        <a:pt x="12" y="196"/>
                      </a:lnTo>
                      <a:lnTo>
                        <a:pt x="8" y="170"/>
                      </a:lnTo>
                      <a:lnTo>
                        <a:pt x="0" y="162"/>
                      </a:lnTo>
                      <a:lnTo>
                        <a:pt x="16" y="122"/>
                      </a:lnTo>
                      <a:lnTo>
                        <a:pt x="30" y="120"/>
                      </a:lnTo>
                      <a:lnTo>
                        <a:pt x="32" y="46"/>
                      </a:lnTo>
                      <a:lnTo>
                        <a:pt x="50" y="46"/>
                      </a:lnTo>
                      <a:lnTo>
                        <a:pt x="50" y="12"/>
                      </a:lnTo>
                      <a:lnTo>
                        <a:pt x="178" y="14"/>
                      </a:lnTo>
                      <a:lnTo>
                        <a:pt x="188" y="2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01" name="Freeform 109"/>
                <p:cNvSpPr>
                  <a:spLocks/>
                </p:cNvSpPr>
                <p:nvPr/>
              </p:nvSpPr>
              <p:spPr bwMode="auto">
                <a:xfrm>
                  <a:off x="5205413" y="3627438"/>
                  <a:ext cx="158750" cy="136525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42" y="12"/>
                    </a:cxn>
                    <a:cxn ang="0">
                      <a:pos x="48" y="26"/>
                    </a:cxn>
                    <a:cxn ang="0">
                      <a:pos x="50" y="44"/>
                    </a:cxn>
                    <a:cxn ang="0">
                      <a:pos x="64" y="44"/>
                    </a:cxn>
                    <a:cxn ang="0">
                      <a:pos x="100" y="76"/>
                    </a:cxn>
                    <a:cxn ang="0">
                      <a:pos x="94" y="86"/>
                    </a:cxn>
                    <a:cxn ang="0">
                      <a:pos x="76" y="68"/>
                    </a:cxn>
                    <a:cxn ang="0">
                      <a:pos x="58" y="52"/>
                    </a:cxn>
                    <a:cxn ang="0">
                      <a:pos x="24" y="50"/>
                    </a:cxn>
                    <a:cxn ang="0">
                      <a:pos x="22" y="56"/>
                    </a:cxn>
                    <a:cxn ang="0">
                      <a:pos x="0" y="56"/>
                    </a:cxn>
                    <a:cxn ang="0">
                      <a:pos x="0" y="42"/>
                    </a:cxn>
                    <a:cxn ang="0">
                      <a:pos x="4" y="28"/>
                    </a:cxn>
                    <a:cxn ang="0">
                      <a:pos x="6" y="12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100" h="86">
                      <a:moveTo>
                        <a:pt x="34" y="0"/>
                      </a:moveTo>
                      <a:lnTo>
                        <a:pt x="42" y="12"/>
                      </a:lnTo>
                      <a:lnTo>
                        <a:pt x="48" y="26"/>
                      </a:lnTo>
                      <a:lnTo>
                        <a:pt x="50" y="44"/>
                      </a:lnTo>
                      <a:lnTo>
                        <a:pt x="64" y="44"/>
                      </a:lnTo>
                      <a:lnTo>
                        <a:pt x="100" y="76"/>
                      </a:lnTo>
                      <a:lnTo>
                        <a:pt x="94" y="86"/>
                      </a:lnTo>
                      <a:lnTo>
                        <a:pt x="76" y="68"/>
                      </a:lnTo>
                      <a:lnTo>
                        <a:pt x="58" y="52"/>
                      </a:lnTo>
                      <a:lnTo>
                        <a:pt x="24" y="50"/>
                      </a:lnTo>
                      <a:lnTo>
                        <a:pt x="22" y="56"/>
                      </a:lnTo>
                      <a:lnTo>
                        <a:pt x="0" y="56"/>
                      </a:lnTo>
                      <a:lnTo>
                        <a:pt x="0" y="42"/>
                      </a:lnTo>
                      <a:lnTo>
                        <a:pt x="4" y="28"/>
                      </a:lnTo>
                      <a:lnTo>
                        <a:pt x="6" y="12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02" name="Freeform 110"/>
                <p:cNvSpPr>
                  <a:spLocks/>
                </p:cNvSpPr>
                <p:nvPr/>
              </p:nvSpPr>
              <p:spPr bwMode="auto">
                <a:xfrm>
                  <a:off x="5341938" y="3748088"/>
                  <a:ext cx="34925" cy="53975"/>
                </a:xfrm>
                <a:custGeom>
                  <a:avLst/>
                  <a:gdLst/>
                  <a:ahLst/>
                  <a:cxnLst>
                    <a:cxn ang="0">
                      <a:pos x="22" y="16"/>
                    </a:cxn>
                    <a:cxn ang="0">
                      <a:pos x="14" y="22"/>
                    </a:cxn>
                    <a:cxn ang="0">
                      <a:pos x="16" y="34"/>
                    </a:cxn>
                    <a:cxn ang="0">
                      <a:pos x="0" y="32"/>
                    </a:cxn>
                    <a:cxn ang="0">
                      <a:pos x="0" y="20"/>
                    </a:cxn>
                    <a:cxn ang="0">
                      <a:pos x="8" y="10"/>
                    </a:cxn>
                    <a:cxn ang="0">
                      <a:pos x="14" y="0"/>
                    </a:cxn>
                    <a:cxn ang="0">
                      <a:pos x="22" y="16"/>
                    </a:cxn>
                  </a:cxnLst>
                  <a:rect l="0" t="0" r="r" b="b"/>
                  <a:pathLst>
                    <a:path w="22" h="34">
                      <a:moveTo>
                        <a:pt x="22" y="16"/>
                      </a:moveTo>
                      <a:lnTo>
                        <a:pt x="14" y="22"/>
                      </a:lnTo>
                      <a:lnTo>
                        <a:pt x="16" y="34"/>
                      </a:lnTo>
                      <a:lnTo>
                        <a:pt x="0" y="32"/>
                      </a:lnTo>
                      <a:lnTo>
                        <a:pt x="0" y="20"/>
                      </a:lnTo>
                      <a:lnTo>
                        <a:pt x="8" y="10"/>
                      </a:lnTo>
                      <a:lnTo>
                        <a:pt x="14" y="0"/>
                      </a:lnTo>
                      <a:lnTo>
                        <a:pt x="22" y="1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03" name="Freeform 111"/>
                <p:cNvSpPr>
                  <a:spLocks/>
                </p:cNvSpPr>
                <p:nvPr/>
              </p:nvSpPr>
              <p:spPr bwMode="auto">
                <a:xfrm>
                  <a:off x="5316538" y="3776663"/>
                  <a:ext cx="263525" cy="342900"/>
                </a:xfrm>
                <a:custGeom>
                  <a:avLst/>
                  <a:gdLst/>
                  <a:ahLst/>
                  <a:cxnLst>
                    <a:cxn ang="0">
                      <a:pos x="60" y="26"/>
                    </a:cxn>
                    <a:cxn ang="0">
                      <a:pos x="78" y="18"/>
                    </a:cxn>
                    <a:cxn ang="0">
                      <a:pos x="146" y="8"/>
                    </a:cxn>
                    <a:cxn ang="0">
                      <a:pos x="164" y="0"/>
                    </a:cxn>
                    <a:cxn ang="0">
                      <a:pos x="166" y="22"/>
                    </a:cxn>
                    <a:cxn ang="0">
                      <a:pos x="158" y="30"/>
                    </a:cxn>
                    <a:cxn ang="0">
                      <a:pos x="132" y="80"/>
                    </a:cxn>
                    <a:cxn ang="0">
                      <a:pos x="80" y="152"/>
                    </a:cxn>
                    <a:cxn ang="0">
                      <a:pos x="12" y="216"/>
                    </a:cxn>
                    <a:cxn ang="0">
                      <a:pos x="2" y="202"/>
                    </a:cxn>
                    <a:cxn ang="0">
                      <a:pos x="0" y="146"/>
                    </a:cxn>
                    <a:cxn ang="0">
                      <a:pos x="16" y="136"/>
                    </a:cxn>
                    <a:cxn ang="0">
                      <a:pos x="16" y="126"/>
                    </a:cxn>
                    <a:cxn ang="0">
                      <a:pos x="40" y="112"/>
                    </a:cxn>
                    <a:cxn ang="0">
                      <a:pos x="66" y="108"/>
                    </a:cxn>
                    <a:cxn ang="0">
                      <a:pos x="108" y="62"/>
                    </a:cxn>
                    <a:cxn ang="0">
                      <a:pos x="52" y="48"/>
                    </a:cxn>
                    <a:cxn ang="0">
                      <a:pos x="32" y="26"/>
                    </a:cxn>
                    <a:cxn ang="0">
                      <a:pos x="32" y="16"/>
                    </a:cxn>
                    <a:cxn ang="0">
                      <a:pos x="40" y="8"/>
                    </a:cxn>
                    <a:cxn ang="0">
                      <a:pos x="60" y="26"/>
                    </a:cxn>
                  </a:cxnLst>
                  <a:rect l="0" t="0" r="r" b="b"/>
                  <a:pathLst>
                    <a:path w="166" h="216">
                      <a:moveTo>
                        <a:pt x="60" y="26"/>
                      </a:moveTo>
                      <a:lnTo>
                        <a:pt x="78" y="18"/>
                      </a:lnTo>
                      <a:lnTo>
                        <a:pt x="146" y="8"/>
                      </a:lnTo>
                      <a:lnTo>
                        <a:pt x="164" y="0"/>
                      </a:lnTo>
                      <a:lnTo>
                        <a:pt x="166" y="22"/>
                      </a:lnTo>
                      <a:lnTo>
                        <a:pt x="158" y="30"/>
                      </a:lnTo>
                      <a:lnTo>
                        <a:pt x="132" y="80"/>
                      </a:lnTo>
                      <a:lnTo>
                        <a:pt x="80" y="152"/>
                      </a:lnTo>
                      <a:lnTo>
                        <a:pt x="12" y="216"/>
                      </a:lnTo>
                      <a:lnTo>
                        <a:pt x="2" y="202"/>
                      </a:lnTo>
                      <a:lnTo>
                        <a:pt x="0" y="146"/>
                      </a:lnTo>
                      <a:lnTo>
                        <a:pt x="16" y="136"/>
                      </a:lnTo>
                      <a:lnTo>
                        <a:pt x="16" y="126"/>
                      </a:lnTo>
                      <a:lnTo>
                        <a:pt x="40" y="112"/>
                      </a:lnTo>
                      <a:lnTo>
                        <a:pt x="66" y="108"/>
                      </a:lnTo>
                      <a:lnTo>
                        <a:pt x="108" y="62"/>
                      </a:lnTo>
                      <a:lnTo>
                        <a:pt x="52" y="48"/>
                      </a:lnTo>
                      <a:lnTo>
                        <a:pt x="32" y="26"/>
                      </a:lnTo>
                      <a:lnTo>
                        <a:pt x="32" y="16"/>
                      </a:lnTo>
                      <a:lnTo>
                        <a:pt x="40" y="8"/>
                      </a:lnTo>
                      <a:lnTo>
                        <a:pt x="60" y="2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04" name="Freeform 112"/>
                <p:cNvSpPr>
                  <a:spLocks/>
                </p:cNvSpPr>
                <p:nvPr/>
              </p:nvSpPr>
              <p:spPr bwMode="auto">
                <a:xfrm>
                  <a:off x="5116513" y="3706813"/>
                  <a:ext cx="371475" cy="282575"/>
                </a:xfrm>
                <a:custGeom>
                  <a:avLst/>
                  <a:gdLst/>
                  <a:ahLst/>
                  <a:cxnLst>
                    <a:cxn ang="0">
                      <a:pos x="56" y="6"/>
                    </a:cxn>
                    <a:cxn ang="0">
                      <a:pos x="78" y="6"/>
                    </a:cxn>
                    <a:cxn ang="0">
                      <a:pos x="80" y="0"/>
                    </a:cxn>
                    <a:cxn ang="0">
                      <a:pos x="114" y="2"/>
                    </a:cxn>
                    <a:cxn ang="0">
                      <a:pos x="150" y="36"/>
                    </a:cxn>
                    <a:cxn ang="0">
                      <a:pos x="142" y="46"/>
                    </a:cxn>
                    <a:cxn ang="0">
                      <a:pos x="142" y="58"/>
                    </a:cxn>
                    <a:cxn ang="0">
                      <a:pos x="158" y="60"/>
                    </a:cxn>
                    <a:cxn ang="0">
                      <a:pos x="158" y="70"/>
                    </a:cxn>
                    <a:cxn ang="0">
                      <a:pos x="178" y="92"/>
                    </a:cxn>
                    <a:cxn ang="0">
                      <a:pos x="234" y="106"/>
                    </a:cxn>
                    <a:cxn ang="0">
                      <a:pos x="192" y="152"/>
                    </a:cxn>
                    <a:cxn ang="0">
                      <a:pos x="166" y="156"/>
                    </a:cxn>
                    <a:cxn ang="0">
                      <a:pos x="142" y="170"/>
                    </a:cxn>
                    <a:cxn ang="0">
                      <a:pos x="130" y="174"/>
                    </a:cxn>
                    <a:cxn ang="0">
                      <a:pos x="124" y="166"/>
                    </a:cxn>
                    <a:cxn ang="0">
                      <a:pos x="104" y="178"/>
                    </a:cxn>
                    <a:cxn ang="0">
                      <a:pos x="80" y="176"/>
                    </a:cxn>
                    <a:cxn ang="0">
                      <a:pos x="44" y="160"/>
                    </a:cxn>
                    <a:cxn ang="0">
                      <a:pos x="44" y="146"/>
                    </a:cxn>
                    <a:cxn ang="0">
                      <a:pos x="38" y="146"/>
                    </a:cxn>
                    <a:cxn ang="0">
                      <a:pos x="14" y="114"/>
                    </a:cxn>
                    <a:cxn ang="0">
                      <a:pos x="4" y="112"/>
                    </a:cxn>
                    <a:cxn ang="0">
                      <a:pos x="0" y="98"/>
                    </a:cxn>
                    <a:cxn ang="0">
                      <a:pos x="20" y="98"/>
                    </a:cxn>
                    <a:cxn ang="0">
                      <a:pos x="20" y="62"/>
                    </a:cxn>
                    <a:cxn ang="0">
                      <a:pos x="32" y="60"/>
                    </a:cxn>
                    <a:cxn ang="0">
                      <a:pos x="32" y="44"/>
                    </a:cxn>
                    <a:cxn ang="0">
                      <a:pos x="56" y="6"/>
                    </a:cxn>
                  </a:cxnLst>
                  <a:rect l="0" t="0" r="r" b="b"/>
                  <a:pathLst>
                    <a:path w="234" h="178">
                      <a:moveTo>
                        <a:pt x="56" y="6"/>
                      </a:moveTo>
                      <a:lnTo>
                        <a:pt x="78" y="6"/>
                      </a:lnTo>
                      <a:lnTo>
                        <a:pt x="80" y="0"/>
                      </a:lnTo>
                      <a:lnTo>
                        <a:pt x="114" y="2"/>
                      </a:lnTo>
                      <a:lnTo>
                        <a:pt x="150" y="36"/>
                      </a:lnTo>
                      <a:lnTo>
                        <a:pt x="142" y="46"/>
                      </a:lnTo>
                      <a:lnTo>
                        <a:pt x="142" y="58"/>
                      </a:lnTo>
                      <a:lnTo>
                        <a:pt x="158" y="60"/>
                      </a:lnTo>
                      <a:lnTo>
                        <a:pt x="158" y="70"/>
                      </a:lnTo>
                      <a:lnTo>
                        <a:pt x="178" y="92"/>
                      </a:lnTo>
                      <a:lnTo>
                        <a:pt x="234" y="106"/>
                      </a:lnTo>
                      <a:lnTo>
                        <a:pt x="192" y="152"/>
                      </a:lnTo>
                      <a:lnTo>
                        <a:pt x="166" y="156"/>
                      </a:lnTo>
                      <a:lnTo>
                        <a:pt x="142" y="170"/>
                      </a:lnTo>
                      <a:lnTo>
                        <a:pt x="130" y="174"/>
                      </a:lnTo>
                      <a:lnTo>
                        <a:pt x="124" y="166"/>
                      </a:lnTo>
                      <a:lnTo>
                        <a:pt x="104" y="178"/>
                      </a:lnTo>
                      <a:lnTo>
                        <a:pt x="80" y="176"/>
                      </a:lnTo>
                      <a:lnTo>
                        <a:pt x="44" y="160"/>
                      </a:lnTo>
                      <a:lnTo>
                        <a:pt x="44" y="146"/>
                      </a:lnTo>
                      <a:lnTo>
                        <a:pt x="38" y="146"/>
                      </a:lnTo>
                      <a:lnTo>
                        <a:pt x="14" y="114"/>
                      </a:lnTo>
                      <a:lnTo>
                        <a:pt x="4" y="112"/>
                      </a:lnTo>
                      <a:lnTo>
                        <a:pt x="0" y="98"/>
                      </a:lnTo>
                      <a:lnTo>
                        <a:pt x="20" y="98"/>
                      </a:lnTo>
                      <a:lnTo>
                        <a:pt x="20" y="62"/>
                      </a:lnTo>
                      <a:lnTo>
                        <a:pt x="32" y="60"/>
                      </a:lnTo>
                      <a:lnTo>
                        <a:pt x="32" y="44"/>
                      </a:lnTo>
                      <a:lnTo>
                        <a:pt x="56" y="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05" name="Freeform 113"/>
                <p:cNvSpPr>
                  <a:spLocks/>
                </p:cNvSpPr>
                <p:nvPr/>
              </p:nvSpPr>
              <p:spPr bwMode="auto">
                <a:xfrm>
                  <a:off x="4505325" y="3748088"/>
                  <a:ext cx="188913" cy="282575"/>
                </a:xfrm>
                <a:custGeom>
                  <a:avLst/>
                  <a:gdLst/>
                  <a:ahLst/>
                  <a:cxnLst>
                    <a:cxn ang="0">
                      <a:pos x="91" y="0"/>
                    </a:cxn>
                    <a:cxn ang="0">
                      <a:pos x="99" y="12"/>
                    </a:cxn>
                    <a:cxn ang="0">
                      <a:pos x="101" y="36"/>
                    </a:cxn>
                    <a:cxn ang="0">
                      <a:pos x="107" y="46"/>
                    </a:cxn>
                    <a:cxn ang="0">
                      <a:pos x="87" y="46"/>
                    </a:cxn>
                    <a:cxn ang="0">
                      <a:pos x="85" y="56"/>
                    </a:cxn>
                    <a:cxn ang="0">
                      <a:pos x="115" y="88"/>
                    </a:cxn>
                    <a:cxn ang="0">
                      <a:pos x="95" y="104"/>
                    </a:cxn>
                    <a:cxn ang="0">
                      <a:pos x="95" y="120"/>
                    </a:cxn>
                    <a:cxn ang="0">
                      <a:pos x="105" y="146"/>
                    </a:cxn>
                    <a:cxn ang="0">
                      <a:pos x="119" y="162"/>
                    </a:cxn>
                    <a:cxn ang="0">
                      <a:pos x="117" y="176"/>
                    </a:cxn>
                    <a:cxn ang="0">
                      <a:pos x="99" y="178"/>
                    </a:cxn>
                    <a:cxn ang="0">
                      <a:pos x="99" y="170"/>
                    </a:cxn>
                    <a:cxn ang="0">
                      <a:pos x="18" y="170"/>
                    </a:cxn>
                    <a:cxn ang="0">
                      <a:pos x="18" y="146"/>
                    </a:cxn>
                    <a:cxn ang="0">
                      <a:pos x="10" y="138"/>
                    </a:cxn>
                    <a:cxn ang="0">
                      <a:pos x="0" y="132"/>
                    </a:cxn>
                    <a:cxn ang="0">
                      <a:pos x="2" y="114"/>
                    </a:cxn>
                    <a:cxn ang="0">
                      <a:pos x="22" y="96"/>
                    </a:cxn>
                    <a:cxn ang="0">
                      <a:pos x="32" y="96"/>
                    </a:cxn>
                    <a:cxn ang="0">
                      <a:pos x="43" y="104"/>
                    </a:cxn>
                    <a:cxn ang="0">
                      <a:pos x="83" y="28"/>
                    </a:cxn>
                    <a:cxn ang="0">
                      <a:pos x="93" y="26"/>
                    </a:cxn>
                    <a:cxn ang="0">
                      <a:pos x="91" y="12"/>
                    </a:cxn>
                    <a:cxn ang="0">
                      <a:pos x="91" y="0"/>
                    </a:cxn>
                  </a:cxnLst>
                  <a:rect l="0" t="0" r="r" b="b"/>
                  <a:pathLst>
                    <a:path w="119" h="178">
                      <a:moveTo>
                        <a:pt x="91" y="0"/>
                      </a:moveTo>
                      <a:lnTo>
                        <a:pt x="99" y="12"/>
                      </a:lnTo>
                      <a:lnTo>
                        <a:pt x="101" y="36"/>
                      </a:lnTo>
                      <a:lnTo>
                        <a:pt x="107" y="46"/>
                      </a:lnTo>
                      <a:lnTo>
                        <a:pt x="87" y="46"/>
                      </a:lnTo>
                      <a:lnTo>
                        <a:pt x="85" y="56"/>
                      </a:lnTo>
                      <a:lnTo>
                        <a:pt x="115" y="88"/>
                      </a:lnTo>
                      <a:lnTo>
                        <a:pt x="95" y="104"/>
                      </a:lnTo>
                      <a:lnTo>
                        <a:pt x="95" y="120"/>
                      </a:lnTo>
                      <a:lnTo>
                        <a:pt x="105" y="146"/>
                      </a:lnTo>
                      <a:lnTo>
                        <a:pt x="119" y="162"/>
                      </a:lnTo>
                      <a:lnTo>
                        <a:pt x="117" y="176"/>
                      </a:lnTo>
                      <a:lnTo>
                        <a:pt x="99" y="178"/>
                      </a:lnTo>
                      <a:lnTo>
                        <a:pt x="99" y="170"/>
                      </a:lnTo>
                      <a:lnTo>
                        <a:pt x="18" y="170"/>
                      </a:lnTo>
                      <a:lnTo>
                        <a:pt x="18" y="146"/>
                      </a:lnTo>
                      <a:lnTo>
                        <a:pt x="10" y="138"/>
                      </a:lnTo>
                      <a:lnTo>
                        <a:pt x="0" y="132"/>
                      </a:lnTo>
                      <a:lnTo>
                        <a:pt x="2" y="114"/>
                      </a:lnTo>
                      <a:lnTo>
                        <a:pt x="22" y="96"/>
                      </a:lnTo>
                      <a:lnTo>
                        <a:pt x="32" y="96"/>
                      </a:lnTo>
                      <a:lnTo>
                        <a:pt x="43" y="104"/>
                      </a:lnTo>
                      <a:lnTo>
                        <a:pt x="83" y="28"/>
                      </a:lnTo>
                      <a:lnTo>
                        <a:pt x="93" y="26"/>
                      </a:lnTo>
                      <a:lnTo>
                        <a:pt x="91" y="12"/>
                      </a:lnTo>
                      <a:lnTo>
                        <a:pt x="91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06" name="Freeform 114"/>
                <p:cNvSpPr>
                  <a:spLocks/>
                </p:cNvSpPr>
                <p:nvPr/>
              </p:nvSpPr>
              <p:spPr bwMode="auto">
                <a:xfrm>
                  <a:off x="4356100" y="3725863"/>
                  <a:ext cx="296863" cy="238125"/>
                </a:xfrm>
                <a:custGeom>
                  <a:avLst/>
                  <a:gdLst/>
                  <a:ahLst/>
                  <a:cxnLst>
                    <a:cxn ang="0">
                      <a:pos x="94" y="146"/>
                    </a:cxn>
                    <a:cxn ang="0">
                      <a:pos x="64" y="150"/>
                    </a:cxn>
                    <a:cxn ang="0">
                      <a:pos x="44" y="148"/>
                    </a:cxn>
                    <a:cxn ang="0">
                      <a:pos x="46" y="132"/>
                    </a:cxn>
                    <a:cxn ang="0">
                      <a:pos x="22" y="118"/>
                    </a:cxn>
                    <a:cxn ang="0">
                      <a:pos x="2" y="116"/>
                    </a:cxn>
                    <a:cxn ang="0">
                      <a:pos x="0" y="78"/>
                    </a:cxn>
                    <a:cxn ang="0">
                      <a:pos x="22" y="52"/>
                    </a:cxn>
                    <a:cxn ang="0">
                      <a:pos x="10" y="42"/>
                    </a:cxn>
                    <a:cxn ang="0">
                      <a:pos x="12" y="34"/>
                    </a:cxn>
                    <a:cxn ang="0">
                      <a:pos x="24" y="2"/>
                    </a:cxn>
                    <a:cxn ang="0">
                      <a:pos x="54" y="2"/>
                    </a:cxn>
                    <a:cxn ang="0">
                      <a:pos x="70" y="14"/>
                    </a:cxn>
                    <a:cxn ang="0">
                      <a:pos x="80" y="8"/>
                    </a:cxn>
                    <a:cxn ang="0">
                      <a:pos x="108" y="18"/>
                    </a:cxn>
                    <a:cxn ang="0">
                      <a:pos x="114" y="10"/>
                    </a:cxn>
                    <a:cxn ang="0">
                      <a:pos x="149" y="14"/>
                    </a:cxn>
                    <a:cxn ang="0">
                      <a:pos x="171" y="0"/>
                    </a:cxn>
                    <a:cxn ang="0">
                      <a:pos x="185" y="14"/>
                    </a:cxn>
                    <a:cxn ang="0">
                      <a:pos x="187" y="40"/>
                    </a:cxn>
                    <a:cxn ang="0">
                      <a:pos x="177" y="42"/>
                    </a:cxn>
                    <a:cxn ang="0">
                      <a:pos x="137" y="118"/>
                    </a:cxn>
                    <a:cxn ang="0">
                      <a:pos x="126" y="110"/>
                    </a:cxn>
                    <a:cxn ang="0">
                      <a:pos x="116" y="110"/>
                    </a:cxn>
                    <a:cxn ang="0">
                      <a:pos x="96" y="128"/>
                    </a:cxn>
                    <a:cxn ang="0">
                      <a:pos x="94" y="146"/>
                    </a:cxn>
                  </a:cxnLst>
                  <a:rect l="0" t="0" r="r" b="b"/>
                  <a:pathLst>
                    <a:path w="187" h="150">
                      <a:moveTo>
                        <a:pt x="94" y="146"/>
                      </a:moveTo>
                      <a:lnTo>
                        <a:pt x="64" y="150"/>
                      </a:lnTo>
                      <a:lnTo>
                        <a:pt x="44" y="148"/>
                      </a:lnTo>
                      <a:lnTo>
                        <a:pt x="46" y="132"/>
                      </a:lnTo>
                      <a:lnTo>
                        <a:pt x="22" y="118"/>
                      </a:lnTo>
                      <a:lnTo>
                        <a:pt x="2" y="116"/>
                      </a:lnTo>
                      <a:lnTo>
                        <a:pt x="0" y="78"/>
                      </a:lnTo>
                      <a:lnTo>
                        <a:pt x="22" y="52"/>
                      </a:lnTo>
                      <a:lnTo>
                        <a:pt x="10" y="42"/>
                      </a:lnTo>
                      <a:lnTo>
                        <a:pt x="12" y="34"/>
                      </a:lnTo>
                      <a:lnTo>
                        <a:pt x="24" y="2"/>
                      </a:lnTo>
                      <a:lnTo>
                        <a:pt x="54" y="2"/>
                      </a:lnTo>
                      <a:lnTo>
                        <a:pt x="70" y="14"/>
                      </a:lnTo>
                      <a:lnTo>
                        <a:pt x="80" y="8"/>
                      </a:lnTo>
                      <a:lnTo>
                        <a:pt x="108" y="18"/>
                      </a:lnTo>
                      <a:lnTo>
                        <a:pt x="114" y="10"/>
                      </a:lnTo>
                      <a:lnTo>
                        <a:pt x="149" y="14"/>
                      </a:lnTo>
                      <a:lnTo>
                        <a:pt x="171" y="0"/>
                      </a:lnTo>
                      <a:lnTo>
                        <a:pt x="185" y="14"/>
                      </a:lnTo>
                      <a:lnTo>
                        <a:pt x="187" y="40"/>
                      </a:lnTo>
                      <a:lnTo>
                        <a:pt x="177" y="42"/>
                      </a:lnTo>
                      <a:lnTo>
                        <a:pt x="137" y="118"/>
                      </a:lnTo>
                      <a:lnTo>
                        <a:pt x="126" y="110"/>
                      </a:lnTo>
                      <a:lnTo>
                        <a:pt x="116" y="110"/>
                      </a:lnTo>
                      <a:lnTo>
                        <a:pt x="96" y="128"/>
                      </a:lnTo>
                      <a:lnTo>
                        <a:pt x="94" y="14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07" name="Freeform 115"/>
                <p:cNvSpPr>
                  <a:spLocks/>
                </p:cNvSpPr>
                <p:nvPr/>
              </p:nvSpPr>
              <p:spPr bwMode="auto">
                <a:xfrm>
                  <a:off x="4305300" y="3763963"/>
                  <a:ext cx="85725" cy="152400"/>
                </a:xfrm>
                <a:custGeom>
                  <a:avLst/>
                  <a:gdLst/>
                  <a:ahLst/>
                  <a:cxnLst>
                    <a:cxn ang="0">
                      <a:pos x="20" y="2"/>
                    </a:cxn>
                    <a:cxn ang="0">
                      <a:pos x="34" y="0"/>
                    </a:cxn>
                    <a:cxn ang="0">
                      <a:pos x="44" y="10"/>
                    </a:cxn>
                    <a:cxn ang="0">
                      <a:pos x="42" y="18"/>
                    </a:cxn>
                    <a:cxn ang="0">
                      <a:pos x="54" y="28"/>
                    </a:cxn>
                    <a:cxn ang="0">
                      <a:pos x="32" y="54"/>
                    </a:cxn>
                    <a:cxn ang="0">
                      <a:pos x="34" y="92"/>
                    </a:cxn>
                    <a:cxn ang="0">
                      <a:pos x="12" y="96"/>
                    </a:cxn>
                    <a:cxn ang="0">
                      <a:pos x="12" y="48"/>
                    </a:cxn>
                    <a:cxn ang="0">
                      <a:pos x="0" y="32"/>
                    </a:cxn>
                    <a:cxn ang="0">
                      <a:pos x="4" y="20"/>
                    </a:cxn>
                    <a:cxn ang="0">
                      <a:pos x="20" y="16"/>
                    </a:cxn>
                    <a:cxn ang="0">
                      <a:pos x="20" y="2"/>
                    </a:cxn>
                  </a:cxnLst>
                  <a:rect l="0" t="0" r="r" b="b"/>
                  <a:pathLst>
                    <a:path w="54" h="96">
                      <a:moveTo>
                        <a:pt x="20" y="2"/>
                      </a:moveTo>
                      <a:lnTo>
                        <a:pt x="34" y="0"/>
                      </a:lnTo>
                      <a:lnTo>
                        <a:pt x="44" y="10"/>
                      </a:lnTo>
                      <a:lnTo>
                        <a:pt x="42" y="18"/>
                      </a:lnTo>
                      <a:lnTo>
                        <a:pt x="54" y="28"/>
                      </a:lnTo>
                      <a:lnTo>
                        <a:pt x="32" y="54"/>
                      </a:lnTo>
                      <a:lnTo>
                        <a:pt x="34" y="92"/>
                      </a:lnTo>
                      <a:lnTo>
                        <a:pt x="12" y="96"/>
                      </a:lnTo>
                      <a:lnTo>
                        <a:pt x="12" y="48"/>
                      </a:lnTo>
                      <a:lnTo>
                        <a:pt x="0" y="32"/>
                      </a:lnTo>
                      <a:lnTo>
                        <a:pt x="4" y="20"/>
                      </a:lnTo>
                      <a:lnTo>
                        <a:pt x="20" y="16"/>
                      </a:lnTo>
                      <a:lnTo>
                        <a:pt x="20" y="2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08" name="Freeform 116"/>
                <p:cNvSpPr>
                  <a:spLocks/>
                </p:cNvSpPr>
                <p:nvPr/>
              </p:nvSpPr>
              <p:spPr bwMode="auto">
                <a:xfrm>
                  <a:off x="4276725" y="3795713"/>
                  <a:ext cx="47625" cy="127000"/>
                </a:xfrm>
                <a:custGeom>
                  <a:avLst/>
                  <a:gdLst/>
                  <a:ahLst/>
                  <a:cxnLst>
                    <a:cxn ang="0">
                      <a:pos x="30" y="76"/>
                    </a:cxn>
                    <a:cxn ang="0">
                      <a:pos x="16" y="80"/>
                    </a:cxn>
                    <a:cxn ang="0">
                      <a:pos x="12" y="48"/>
                    </a:cxn>
                    <a:cxn ang="0">
                      <a:pos x="8" y="34"/>
                    </a:cxn>
                    <a:cxn ang="0">
                      <a:pos x="12" y="18"/>
                    </a:cxn>
                    <a:cxn ang="0">
                      <a:pos x="0" y="0"/>
                    </a:cxn>
                    <a:cxn ang="0">
                      <a:pos x="22" y="0"/>
                    </a:cxn>
                    <a:cxn ang="0">
                      <a:pos x="18" y="12"/>
                    </a:cxn>
                    <a:cxn ang="0">
                      <a:pos x="30" y="28"/>
                    </a:cxn>
                    <a:cxn ang="0">
                      <a:pos x="30" y="76"/>
                    </a:cxn>
                  </a:cxnLst>
                  <a:rect l="0" t="0" r="r" b="b"/>
                  <a:pathLst>
                    <a:path w="30" h="80">
                      <a:moveTo>
                        <a:pt x="30" y="76"/>
                      </a:moveTo>
                      <a:lnTo>
                        <a:pt x="16" y="80"/>
                      </a:lnTo>
                      <a:lnTo>
                        <a:pt x="12" y="48"/>
                      </a:lnTo>
                      <a:lnTo>
                        <a:pt x="8" y="34"/>
                      </a:lnTo>
                      <a:lnTo>
                        <a:pt x="12" y="18"/>
                      </a:ln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18" y="12"/>
                      </a:lnTo>
                      <a:lnTo>
                        <a:pt x="30" y="28"/>
                      </a:lnTo>
                      <a:lnTo>
                        <a:pt x="30" y="7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09" name="Freeform 117"/>
                <p:cNvSpPr>
                  <a:spLocks/>
                </p:cNvSpPr>
                <p:nvPr/>
              </p:nvSpPr>
              <p:spPr bwMode="auto">
                <a:xfrm>
                  <a:off x="3981450" y="3440113"/>
                  <a:ext cx="409575" cy="374650"/>
                </a:xfrm>
                <a:custGeom>
                  <a:avLst/>
                  <a:gdLst/>
                  <a:ahLst/>
                  <a:cxnLst>
                    <a:cxn ang="0">
                      <a:pos x="120" y="0"/>
                    </a:cxn>
                    <a:cxn ang="0">
                      <a:pos x="210" y="60"/>
                    </a:cxn>
                    <a:cxn ang="0">
                      <a:pos x="224" y="74"/>
                    </a:cxn>
                    <a:cxn ang="0">
                      <a:pos x="244" y="82"/>
                    </a:cxn>
                    <a:cxn ang="0">
                      <a:pos x="242" y="98"/>
                    </a:cxn>
                    <a:cxn ang="0">
                      <a:pos x="258" y="96"/>
                    </a:cxn>
                    <a:cxn ang="0">
                      <a:pos x="258" y="138"/>
                    </a:cxn>
                    <a:cxn ang="0">
                      <a:pos x="246" y="156"/>
                    </a:cxn>
                    <a:cxn ang="0">
                      <a:pos x="212" y="162"/>
                    </a:cxn>
                    <a:cxn ang="0">
                      <a:pos x="198" y="162"/>
                    </a:cxn>
                    <a:cxn ang="0">
                      <a:pos x="178" y="162"/>
                    </a:cxn>
                    <a:cxn ang="0">
                      <a:pos x="154" y="172"/>
                    </a:cxn>
                    <a:cxn ang="0">
                      <a:pos x="136" y="190"/>
                    </a:cxn>
                    <a:cxn ang="0">
                      <a:pos x="128" y="186"/>
                    </a:cxn>
                    <a:cxn ang="0">
                      <a:pos x="118" y="210"/>
                    </a:cxn>
                    <a:cxn ang="0">
                      <a:pos x="108" y="212"/>
                    </a:cxn>
                    <a:cxn ang="0">
                      <a:pos x="104" y="234"/>
                    </a:cxn>
                    <a:cxn ang="0">
                      <a:pos x="64" y="236"/>
                    </a:cxn>
                    <a:cxn ang="0">
                      <a:pos x="56" y="218"/>
                    </a:cxn>
                    <a:cxn ang="0">
                      <a:pos x="50" y="204"/>
                    </a:cxn>
                    <a:cxn ang="0">
                      <a:pos x="24" y="210"/>
                    </a:cxn>
                    <a:cxn ang="0">
                      <a:pos x="12" y="206"/>
                    </a:cxn>
                    <a:cxn ang="0">
                      <a:pos x="12" y="204"/>
                    </a:cxn>
                    <a:cxn ang="0">
                      <a:pos x="12" y="200"/>
                    </a:cxn>
                    <a:cxn ang="0">
                      <a:pos x="10" y="192"/>
                    </a:cxn>
                    <a:cxn ang="0">
                      <a:pos x="4" y="184"/>
                    </a:cxn>
                    <a:cxn ang="0">
                      <a:pos x="2" y="172"/>
                    </a:cxn>
                    <a:cxn ang="0">
                      <a:pos x="0" y="166"/>
                    </a:cxn>
                    <a:cxn ang="0">
                      <a:pos x="6" y="152"/>
                    </a:cxn>
                    <a:cxn ang="0">
                      <a:pos x="106" y="154"/>
                    </a:cxn>
                    <a:cxn ang="0">
                      <a:pos x="108" y="144"/>
                    </a:cxn>
                    <a:cxn ang="0">
                      <a:pos x="102" y="136"/>
                    </a:cxn>
                    <a:cxn ang="0">
                      <a:pos x="90" y="0"/>
                    </a:cxn>
                    <a:cxn ang="0">
                      <a:pos x="120" y="0"/>
                    </a:cxn>
                  </a:cxnLst>
                  <a:rect l="0" t="0" r="r" b="b"/>
                  <a:pathLst>
                    <a:path w="258" h="236">
                      <a:moveTo>
                        <a:pt x="120" y="0"/>
                      </a:moveTo>
                      <a:lnTo>
                        <a:pt x="210" y="60"/>
                      </a:lnTo>
                      <a:lnTo>
                        <a:pt x="224" y="74"/>
                      </a:lnTo>
                      <a:lnTo>
                        <a:pt x="244" y="82"/>
                      </a:lnTo>
                      <a:lnTo>
                        <a:pt x="242" y="98"/>
                      </a:lnTo>
                      <a:lnTo>
                        <a:pt x="258" y="96"/>
                      </a:lnTo>
                      <a:lnTo>
                        <a:pt x="258" y="138"/>
                      </a:lnTo>
                      <a:lnTo>
                        <a:pt x="246" y="156"/>
                      </a:lnTo>
                      <a:lnTo>
                        <a:pt x="212" y="162"/>
                      </a:lnTo>
                      <a:lnTo>
                        <a:pt x="198" y="162"/>
                      </a:lnTo>
                      <a:lnTo>
                        <a:pt x="178" y="162"/>
                      </a:lnTo>
                      <a:lnTo>
                        <a:pt x="154" y="172"/>
                      </a:lnTo>
                      <a:lnTo>
                        <a:pt x="136" y="190"/>
                      </a:lnTo>
                      <a:lnTo>
                        <a:pt x="128" y="186"/>
                      </a:lnTo>
                      <a:lnTo>
                        <a:pt x="118" y="210"/>
                      </a:lnTo>
                      <a:lnTo>
                        <a:pt x="108" y="212"/>
                      </a:lnTo>
                      <a:lnTo>
                        <a:pt x="104" y="234"/>
                      </a:lnTo>
                      <a:lnTo>
                        <a:pt x="64" y="236"/>
                      </a:lnTo>
                      <a:lnTo>
                        <a:pt x="56" y="218"/>
                      </a:lnTo>
                      <a:lnTo>
                        <a:pt x="50" y="204"/>
                      </a:lnTo>
                      <a:lnTo>
                        <a:pt x="24" y="210"/>
                      </a:lnTo>
                      <a:lnTo>
                        <a:pt x="12" y="206"/>
                      </a:lnTo>
                      <a:lnTo>
                        <a:pt x="12" y="204"/>
                      </a:lnTo>
                      <a:lnTo>
                        <a:pt x="12" y="200"/>
                      </a:lnTo>
                      <a:lnTo>
                        <a:pt x="10" y="192"/>
                      </a:lnTo>
                      <a:lnTo>
                        <a:pt x="4" y="184"/>
                      </a:lnTo>
                      <a:lnTo>
                        <a:pt x="2" y="172"/>
                      </a:lnTo>
                      <a:lnTo>
                        <a:pt x="0" y="166"/>
                      </a:lnTo>
                      <a:lnTo>
                        <a:pt x="6" y="152"/>
                      </a:lnTo>
                      <a:lnTo>
                        <a:pt x="106" y="154"/>
                      </a:lnTo>
                      <a:lnTo>
                        <a:pt x="108" y="144"/>
                      </a:lnTo>
                      <a:lnTo>
                        <a:pt x="102" y="136"/>
                      </a:lnTo>
                      <a:lnTo>
                        <a:pt x="90" y="0"/>
                      </a:lnTo>
                      <a:lnTo>
                        <a:pt x="120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10" name="Freeform 118"/>
                <p:cNvSpPr>
                  <a:spLocks/>
                </p:cNvSpPr>
                <p:nvPr/>
              </p:nvSpPr>
              <p:spPr bwMode="auto">
                <a:xfrm>
                  <a:off x="4146550" y="3697288"/>
                  <a:ext cx="190500" cy="136525"/>
                </a:xfrm>
                <a:custGeom>
                  <a:avLst/>
                  <a:gdLst/>
                  <a:ahLst/>
                  <a:cxnLst>
                    <a:cxn ang="0">
                      <a:pos x="44" y="62"/>
                    </a:cxn>
                    <a:cxn ang="0">
                      <a:pos x="44" y="84"/>
                    </a:cxn>
                    <a:cxn ang="0">
                      <a:pos x="30" y="78"/>
                    </a:cxn>
                    <a:cxn ang="0">
                      <a:pos x="20" y="86"/>
                    </a:cxn>
                    <a:cxn ang="0">
                      <a:pos x="0" y="72"/>
                    </a:cxn>
                    <a:cxn ang="0">
                      <a:pos x="4" y="50"/>
                    </a:cxn>
                    <a:cxn ang="0">
                      <a:pos x="14" y="48"/>
                    </a:cxn>
                    <a:cxn ang="0">
                      <a:pos x="24" y="24"/>
                    </a:cxn>
                    <a:cxn ang="0">
                      <a:pos x="32" y="28"/>
                    </a:cxn>
                    <a:cxn ang="0">
                      <a:pos x="50" y="10"/>
                    </a:cxn>
                    <a:cxn ang="0">
                      <a:pos x="74" y="0"/>
                    </a:cxn>
                    <a:cxn ang="0">
                      <a:pos x="94" y="0"/>
                    </a:cxn>
                    <a:cxn ang="0">
                      <a:pos x="90" y="8"/>
                    </a:cxn>
                    <a:cxn ang="0">
                      <a:pos x="92" y="14"/>
                    </a:cxn>
                    <a:cxn ang="0">
                      <a:pos x="104" y="28"/>
                    </a:cxn>
                    <a:cxn ang="0">
                      <a:pos x="102" y="34"/>
                    </a:cxn>
                    <a:cxn ang="0">
                      <a:pos x="120" y="44"/>
                    </a:cxn>
                    <a:cxn ang="0">
                      <a:pos x="120" y="58"/>
                    </a:cxn>
                    <a:cxn ang="0">
                      <a:pos x="104" y="62"/>
                    </a:cxn>
                    <a:cxn ang="0">
                      <a:pos x="82" y="62"/>
                    </a:cxn>
                    <a:cxn ang="0">
                      <a:pos x="44" y="62"/>
                    </a:cxn>
                  </a:cxnLst>
                  <a:rect l="0" t="0" r="r" b="b"/>
                  <a:pathLst>
                    <a:path w="120" h="86">
                      <a:moveTo>
                        <a:pt x="44" y="62"/>
                      </a:moveTo>
                      <a:lnTo>
                        <a:pt x="44" y="84"/>
                      </a:lnTo>
                      <a:lnTo>
                        <a:pt x="30" y="78"/>
                      </a:lnTo>
                      <a:lnTo>
                        <a:pt x="20" y="86"/>
                      </a:lnTo>
                      <a:lnTo>
                        <a:pt x="0" y="72"/>
                      </a:lnTo>
                      <a:lnTo>
                        <a:pt x="4" y="50"/>
                      </a:lnTo>
                      <a:lnTo>
                        <a:pt x="14" y="48"/>
                      </a:lnTo>
                      <a:lnTo>
                        <a:pt x="24" y="24"/>
                      </a:lnTo>
                      <a:lnTo>
                        <a:pt x="32" y="28"/>
                      </a:lnTo>
                      <a:lnTo>
                        <a:pt x="50" y="10"/>
                      </a:lnTo>
                      <a:lnTo>
                        <a:pt x="74" y="0"/>
                      </a:lnTo>
                      <a:lnTo>
                        <a:pt x="94" y="0"/>
                      </a:lnTo>
                      <a:lnTo>
                        <a:pt x="90" y="8"/>
                      </a:lnTo>
                      <a:lnTo>
                        <a:pt x="92" y="14"/>
                      </a:lnTo>
                      <a:lnTo>
                        <a:pt x="104" y="28"/>
                      </a:lnTo>
                      <a:lnTo>
                        <a:pt x="102" y="34"/>
                      </a:lnTo>
                      <a:lnTo>
                        <a:pt x="120" y="44"/>
                      </a:lnTo>
                      <a:lnTo>
                        <a:pt x="120" y="58"/>
                      </a:lnTo>
                      <a:lnTo>
                        <a:pt x="104" y="62"/>
                      </a:lnTo>
                      <a:lnTo>
                        <a:pt x="82" y="62"/>
                      </a:lnTo>
                      <a:lnTo>
                        <a:pt x="44" y="62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11" name="Freeform 119"/>
                <p:cNvSpPr>
                  <a:spLocks/>
                </p:cNvSpPr>
                <p:nvPr/>
              </p:nvSpPr>
              <p:spPr bwMode="auto">
                <a:xfrm>
                  <a:off x="4206875" y="3795713"/>
                  <a:ext cx="95250" cy="158750"/>
                </a:xfrm>
                <a:custGeom>
                  <a:avLst/>
                  <a:gdLst/>
                  <a:ahLst/>
                  <a:cxnLst>
                    <a:cxn ang="0">
                      <a:pos x="60" y="80"/>
                    </a:cxn>
                    <a:cxn ang="0">
                      <a:pos x="48" y="86"/>
                    </a:cxn>
                    <a:cxn ang="0">
                      <a:pos x="36" y="96"/>
                    </a:cxn>
                    <a:cxn ang="0">
                      <a:pos x="20" y="100"/>
                    </a:cxn>
                    <a:cxn ang="0">
                      <a:pos x="8" y="94"/>
                    </a:cxn>
                    <a:cxn ang="0">
                      <a:pos x="0" y="72"/>
                    </a:cxn>
                    <a:cxn ang="0">
                      <a:pos x="10" y="50"/>
                    </a:cxn>
                    <a:cxn ang="0">
                      <a:pos x="6" y="22"/>
                    </a:cxn>
                    <a:cxn ang="0">
                      <a:pos x="6" y="0"/>
                    </a:cxn>
                    <a:cxn ang="0">
                      <a:pos x="44" y="0"/>
                    </a:cxn>
                    <a:cxn ang="0">
                      <a:pos x="56" y="18"/>
                    </a:cxn>
                    <a:cxn ang="0">
                      <a:pos x="52" y="30"/>
                    </a:cxn>
                    <a:cxn ang="0">
                      <a:pos x="54" y="40"/>
                    </a:cxn>
                    <a:cxn ang="0">
                      <a:pos x="56" y="48"/>
                    </a:cxn>
                    <a:cxn ang="0">
                      <a:pos x="60" y="80"/>
                    </a:cxn>
                  </a:cxnLst>
                  <a:rect l="0" t="0" r="r" b="b"/>
                  <a:pathLst>
                    <a:path w="60" h="100">
                      <a:moveTo>
                        <a:pt x="60" y="80"/>
                      </a:moveTo>
                      <a:lnTo>
                        <a:pt x="48" y="86"/>
                      </a:lnTo>
                      <a:lnTo>
                        <a:pt x="36" y="96"/>
                      </a:lnTo>
                      <a:lnTo>
                        <a:pt x="20" y="100"/>
                      </a:lnTo>
                      <a:lnTo>
                        <a:pt x="8" y="94"/>
                      </a:lnTo>
                      <a:lnTo>
                        <a:pt x="0" y="72"/>
                      </a:lnTo>
                      <a:lnTo>
                        <a:pt x="10" y="50"/>
                      </a:lnTo>
                      <a:lnTo>
                        <a:pt x="6" y="22"/>
                      </a:lnTo>
                      <a:lnTo>
                        <a:pt x="6" y="0"/>
                      </a:lnTo>
                      <a:lnTo>
                        <a:pt x="44" y="0"/>
                      </a:lnTo>
                      <a:lnTo>
                        <a:pt x="56" y="18"/>
                      </a:lnTo>
                      <a:lnTo>
                        <a:pt x="52" y="30"/>
                      </a:lnTo>
                      <a:lnTo>
                        <a:pt x="54" y="40"/>
                      </a:lnTo>
                      <a:lnTo>
                        <a:pt x="56" y="48"/>
                      </a:lnTo>
                      <a:lnTo>
                        <a:pt x="60" y="8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12" name="Freeform 120"/>
                <p:cNvSpPr>
                  <a:spLocks/>
                </p:cNvSpPr>
                <p:nvPr/>
              </p:nvSpPr>
              <p:spPr bwMode="auto">
                <a:xfrm>
                  <a:off x="4073525" y="3811588"/>
                  <a:ext cx="149225" cy="155575"/>
                </a:xfrm>
                <a:custGeom>
                  <a:avLst/>
                  <a:gdLst/>
                  <a:ahLst/>
                  <a:cxnLst>
                    <a:cxn ang="0">
                      <a:pos x="92" y="84"/>
                    </a:cxn>
                    <a:cxn ang="0">
                      <a:pos x="50" y="84"/>
                    </a:cxn>
                    <a:cxn ang="0">
                      <a:pos x="24" y="94"/>
                    </a:cxn>
                    <a:cxn ang="0">
                      <a:pos x="12" y="98"/>
                    </a:cxn>
                    <a:cxn ang="0">
                      <a:pos x="16" y="78"/>
                    </a:cxn>
                    <a:cxn ang="0">
                      <a:pos x="14" y="72"/>
                    </a:cxn>
                    <a:cxn ang="0">
                      <a:pos x="8" y="68"/>
                    </a:cxn>
                    <a:cxn ang="0">
                      <a:pos x="0" y="66"/>
                    </a:cxn>
                    <a:cxn ang="0">
                      <a:pos x="0" y="56"/>
                    </a:cxn>
                    <a:cxn ang="0">
                      <a:pos x="0" y="48"/>
                    </a:cxn>
                    <a:cxn ang="0">
                      <a:pos x="6" y="44"/>
                    </a:cxn>
                    <a:cxn ang="0">
                      <a:pos x="4" y="34"/>
                    </a:cxn>
                    <a:cxn ang="0">
                      <a:pos x="10" y="32"/>
                    </a:cxn>
                    <a:cxn ang="0">
                      <a:pos x="8" y="18"/>
                    </a:cxn>
                    <a:cxn ang="0">
                      <a:pos x="4" y="10"/>
                    </a:cxn>
                    <a:cxn ang="0">
                      <a:pos x="6" y="2"/>
                    </a:cxn>
                    <a:cxn ang="0">
                      <a:pos x="46" y="0"/>
                    </a:cxn>
                    <a:cxn ang="0">
                      <a:pos x="66" y="14"/>
                    </a:cxn>
                    <a:cxn ang="0">
                      <a:pos x="76" y="6"/>
                    </a:cxn>
                    <a:cxn ang="0">
                      <a:pos x="90" y="12"/>
                    </a:cxn>
                    <a:cxn ang="0">
                      <a:pos x="94" y="40"/>
                    </a:cxn>
                    <a:cxn ang="0">
                      <a:pos x="84" y="62"/>
                    </a:cxn>
                    <a:cxn ang="0">
                      <a:pos x="92" y="84"/>
                    </a:cxn>
                  </a:cxnLst>
                  <a:rect l="0" t="0" r="r" b="b"/>
                  <a:pathLst>
                    <a:path w="94" h="98">
                      <a:moveTo>
                        <a:pt x="92" y="84"/>
                      </a:moveTo>
                      <a:lnTo>
                        <a:pt x="50" y="84"/>
                      </a:lnTo>
                      <a:lnTo>
                        <a:pt x="24" y="94"/>
                      </a:lnTo>
                      <a:lnTo>
                        <a:pt x="12" y="98"/>
                      </a:lnTo>
                      <a:lnTo>
                        <a:pt x="16" y="78"/>
                      </a:lnTo>
                      <a:lnTo>
                        <a:pt x="14" y="72"/>
                      </a:lnTo>
                      <a:lnTo>
                        <a:pt x="8" y="68"/>
                      </a:lnTo>
                      <a:lnTo>
                        <a:pt x="0" y="66"/>
                      </a:lnTo>
                      <a:lnTo>
                        <a:pt x="0" y="56"/>
                      </a:lnTo>
                      <a:lnTo>
                        <a:pt x="0" y="48"/>
                      </a:lnTo>
                      <a:lnTo>
                        <a:pt x="6" y="44"/>
                      </a:lnTo>
                      <a:lnTo>
                        <a:pt x="4" y="34"/>
                      </a:lnTo>
                      <a:lnTo>
                        <a:pt x="10" y="32"/>
                      </a:lnTo>
                      <a:lnTo>
                        <a:pt x="8" y="18"/>
                      </a:lnTo>
                      <a:lnTo>
                        <a:pt x="4" y="10"/>
                      </a:lnTo>
                      <a:lnTo>
                        <a:pt x="6" y="2"/>
                      </a:lnTo>
                      <a:lnTo>
                        <a:pt x="46" y="0"/>
                      </a:lnTo>
                      <a:lnTo>
                        <a:pt x="66" y="14"/>
                      </a:lnTo>
                      <a:lnTo>
                        <a:pt x="76" y="6"/>
                      </a:lnTo>
                      <a:lnTo>
                        <a:pt x="90" y="12"/>
                      </a:lnTo>
                      <a:lnTo>
                        <a:pt x="94" y="40"/>
                      </a:lnTo>
                      <a:lnTo>
                        <a:pt x="84" y="62"/>
                      </a:lnTo>
                      <a:lnTo>
                        <a:pt x="92" y="84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13" name="Freeform 121"/>
                <p:cNvSpPr>
                  <a:spLocks/>
                </p:cNvSpPr>
                <p:nvPr/>
              </p:nvSpPr>
              <p:spPr bwMode="auto">
                <a:xfrm>
                  <a:off x="4527550" y="4017963"/>
                  <a:ext cx="46038" cy="38100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29" y="0"/>
                    </a:cxn>
                    <a:cxn ang="0">
                      <a:pos x="26" y="22"/>
                    </a:cxn>
                    <a:cxn ang="0">
                      <a:pos x="2" y="24"/>
                    </a:cxn>
                    <a:cxn ang="0">
                      <a:pos x="0" y="1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29" h="24">
                      <a:moveTo>
                        <a:pt x="4" y="0"/>
                      </a:moveTo>
                      <a:lnTo>
                        <a:pt x="29" y="0"/>
                      </a:lnTo>
                      <a:lnTo>
                        <a:pt x="26" y="22"/>
                      </a:lnTo>
                      <a:lnTo>
                        <a:pt x="2" y="24"/>
                      </a:lnTo>
                      <a:lnTo>
                        <a:pt x="0" y="1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14" name="Freeform 122"/>
                <p:cNvSpPr>
                  <a:spLocks/>
                </p:cNvSpPr>
                <p:nvPr/>
              </p:nvSpPr>
              <p:spPr bwMode="auto">
                <a:xfrm>
                  <a:off x="5376863" y="4379913"/>
                  <a:ext cx="180975" cy="355600"/>
                </a:xfrm>
                <a:custGeom>
                  <a:avLst/>
                  <a:gdLst/>
                  <a:ahLst/>
                  <a:cxnLst>
                    <a:cxn ang="0">
                      <a:pos x="22" y="70"/>
                    </a:cxn>
                    <a:cxn ang="0">
                      <a:pos x="46" y="60"/>
                    </a:cxn>
                    <a:cxn ang="0">
                      <a:pos x="70" y="44"/>
                    </a:cxn>
                    <a:cxn ang="0">
                      <a:pos x="78" y="30"/>
                    </a:cxn>
                    <a:cxn ang="0">
                      <a:pos x="86" y="26"/>
                    </a:cxn>
                    <a:cxn ang="0">
                      <a:pos x="94" y="10"/>
                    </a:cxn>
                    <a:cxn ang="0">
                      <a:pos x="96" y="0"/>
                    </a:cxn>
                    <a:cxn ang="0">
                      <a:pos x="108" y="20"/>
                    </a:cxn>
                    <a:cxn ang="0">
                      <a:pos x="112" y="40"/>
                    </a:cxn>
                    <a:cxn ang="0">
                      <a:pos x="114" y="52"/>
                    </a:cxn>
                    <a:cxn ang="0">
                      <a:pos x="114" y="64"/>
                    </a:cxn>
                    <a:cxn ang="0">
                      <a:pos x="102" y="66"/>
                    </a:cxn>
                    <a:cxn ang="0">
                      <a:pos x="102" y="82"/>
                    </a:cxn>
                    <a:cxn ang="0">
                      <a:pos x="82" y="150"/>
                    </a:cxn>
                    <a:cxn ang="0">
                      <a:pos x="74" y="182"/>
                    </a:cxn>
                    <a:cxn ang="0">
                      <a:pos x="62" y="214"/>
                    </a:cxn>
                    <a:cxn ang="0">
                      <a:pos x="40" y="224"/>
                    </a:cxn>
                    <a:cxn ang="0">
                      <a:pos x="18" y="222"/>
                    </a:cxn>
                    <a:cxn ang="0">
                      <a:pos x="8" y="202"/>
                    </a:cxn>
                    <a:cxn ang="0">
                      <a:pos x="6" y="182"/>
                    </a:cxn>
                    <a:cxn ang="0">
                      <a:pos x="0" y="164"/>
                    </a:cxn>
                    <a:cxn ang="0">
                      <a:pos x="16" y="142"/>
                    </a:cxn>
                    <a:cxn ang="0">
                      <a:pos x="20" y="122"/>
                    </a:cxn>
                    <a:cxn ang="0">
                      <a:pos x="16" y="106"/>
                    </a:cxn>
                    <a:cxn ang="0">
                      <a:pos x="10" y="90"/>
                    </a:cxn>
                    <a:cxn ang="0">
                      <a:pos x="18" y="80"/>
                    </a:cxn>
                    <a:cxn ang="0">
                      <a:pos x="22" y="70"/>
                    </a:cxn>
                  </a:cxnLst>
                  <a:rect l="0" t="0" r="r" b="b"/>
                  <a:pathLst>
                    <a:path w="114" h="224">
                      <a:moveTo>
                        <a:pt x="22" y="70"/>
                      </a:moveTo>
                      <a:lnTo>
                        <a:pt x="46" y="60"/>
                      </a:lnTo>
                      <a:lnTo>
                        <a:pt x="70" y="44"/>
                      </a:lnTo>
                      <a:lnTo>
                        <a:pt x="78" y="30"/>
                      </a:lnTo>
                      <a:lnTo>
                        <a:pt x="86" y="26"/>
                      </a:lnTo>
                      <a:lnTo>
                        <a:pt x="94" y="10"/>
                      </a:lnTo>
                      <a:lnTo>
                        <a:pt x="96" y="0"/>
                      </a:lnTo>
                      <a:lnTo>
                        <a:pt x="108" y="20"/>
                      </a:lnTo>
                      <a:lnTo>
                        <a:pt x="112" y="40"/>
                      </a:lnTo>
                      <a:lnTo>
                        <a:pt x="114" y="52"/>
                      </a:lnTo>
                      <a:lnTo>
                        <a:pt x="114" y="64"/>
                      </a:lnTo>
                      <a:lnTo>
                        <a:pt x="102" y="66"/>
                      </a:lnTo>
                      <a:lnTo>
                        <a:pt x="102" y="82"/>
                      </a:lnTo>
                      <a:lnTo>
                        <a:pt x="82" y="150"/>
                      </a:lnTo>
                      <a:lnTo>
                        <a:pt x="74" y="182"/>
                      </a:lnTo>
                      <a:lnTo>
                        <a:pt x="62" y="214"/>
                      </a:lnTo>
                      <a:lnTo>
                        <a:pt x="40" y="224"/>
                      </a:lnTo>
                      <a:lnTo>
                        <a:pt x="18" y="222"/>
                      </a:lnTo>
                      <a:lnTo>
                        <a:pt x="8" y="202"/>
                      </a:lnTo>
                      <a:lnTo>
                        <a:pt x="6" y="182"/>
                      </a:lnTo>
                      <a:lnTo>
                        <a:pt x="0" y="164"/>
                      </a:lnTo>
                      <a:lnTo>
                        <a:pt x="16" y="142"/>
                      </a:lnTo>
                      <a:lnTo>
                        <a:pt x="20" y="122"/>
                      </a:lnTo>
                      <a:lnTo>
                        <a:pt x="16" y="106"/>
                      </a:lnTo>
                      <a:lnTo>
                        <a:pt x="10" y="90"/>
                      </a:lnTo>
                      <a:lnTo>
                        <a:pt x="18" y="80"/>
                      </a:lnTo>
                      <a:lnTo>
                        <a:pt x="22" y="7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15" name="Freeform 123"/>
                <p:cNvSpPr>
                  <a:spLocks/>
                </p:cNvSpPr>
                <p:nvPr/>
              </p:nvSpPr>
              <p:spPr bwMode="auto">
                <a:xfrm>
                  <a:off x="4706938" y="4643438"/>
                  <a:ext cx="412750" cy="346075"/>
                </a:xfrm>
                <a:custGeom>
                  <a:avLst/>
                  <a:gdLst/>
                  <a:ahLst/>
                  <a:cxnLst>
                    <a:cxn ang="0">
                      <a:pos x="0" y="108"/>
                    </a:cxn>
                    <a:cxn ang="0">
                      <a:pos x="2" y="104"/>
                    </a:cxn>
                    <a:cxn ang="0">
                      <a:pos x="6" y="102"/>
                    </a:cxn>
                    <a:cxn ang="0">
                      <a:pos x="8" y="102"/>
                    </a:cxn>
                    <a:cxn ang="0">
                      <a:pos x="14" y="110"/>
                    </a:cxn>
                    <a:cxn ang="0">
                      <a:pos x="22" y="114"/>
                    </a:cxn>
                    <a:cxn ang="0">
                      <a:pos x="38" y="114"/>
                    </a:cxn>
                    <a:cxn ang="0">
                      <a:pos x="54" y="104"/>
                    </a:cxn>
                    <a:cxn ang="0">
                      <a:pos x="54" y="46"/>
                    </a:cxn>
                    <a:cxn ang="0">
                      <a:pos x="66" y="58"/>
                    </a:cxn>
                    <a:cxn ang="0">
                      <a:pos x="66" y="78"/>
                    </a:cxn>
                    <a:cxn ang="0">
                      <a:pos x="82" y="78"/>
                    </a:cxn>
                    <a:cxn ang="0">
                      <a:pos x="96" y="66"/>
                    </a:cxn>
                    <a:cxn ang="0">
                      <a:pos x="100" y="54"/>
                    </a:cxn>
                    <a:cxn ang="0">
                      <a:pos x="110" y="54"/>
                    </a:cxn>
                    <a:cxn ang="0">
                      <a:pos x="120" y="62"/>
                    </a:cxn>
                    <a:cxn ang="0">
                      <a:pos x="140" y="60"/>
                    </a:cxn>
                    <a:cxn ang="0">
                      <a:pos x="148" y="46"/>
                    </a:cxn>
                    <a:cxn ang="0">
                      <a:pos x="186" y="6"/>
                    </a:cxn>
                    <a:cxn ang="0">
                      <a:pos x="196" y="6"/>
                    </a:cxn>
                    <a:cxn ang="0">
                      <a:pos x="198" y="0"/>
                    </a:cxn>
                    <a:cxn ang="0">
                      <a:pos x="228" y="2"/>
                    </a:cxn>
                    <a:cxn ang="0">
                      <a:pos x="236" y="8"/>
                    </a:cxn>
                    <a:cxn ang="0">
                      <a:pos x="244" y="32"/>
                    </a:cxn>
                    <a:cxn ang="0">
                      <a:pos x="244" y="68"/>
                    </a:cxn>
                    <a:cxn ang="0">
                      <a:pos x="244" y="78"/>
                    </a:cxn>
                    <a:cxn ang="0">
                      <a:pos x="260" y="80"/>
                    </a:cxn>
                    <a:cxn ang="0">
                      <a:pos x="254" y="90"/>
                    </a:cxn>
                    <a:cxn ang="0">
                      <a:pos x="254" y="104"/>
                    </a:cxn>
                    <a:cxn ang="0">
                      <a:pos x="246" y="110"/>
                    </a:cxn>
                    <a:cxn ang="0">
                      <a:pos x="230" y="130"/>
                    </a:cxn>
                    <a:cxn ang="0">
                      <a:pos x="224" y="142"/>
                    </a:cxn>
                    <a:cxn ang="0">
                      <a:pos x="210" y="160"/>
                    </a:cxn>
                    <a:cxn ang="0">
                      <a:pos x="188" y="176"/>
                    </a:cxn>
                    <a:cxn ang="0">
                      <a:pos x="164" y="198"/>
                    </a:cxn>
                    <a:cxn ang="0">
                      <a:pos x="142" y="202"/>
                    </a:cxn>
                    <a:cxn ang="0">
                      <a:pos x="128" y="208"/>
                    </a:cxn>
                    <a:cxn ang="0">
                      <a:pos x="110" y="206"/>
                    </a:cxn>
                    <a:cxn ang="0">
                      <a:pos x="88" y="206"/>
                    </a:cxn>
                    <a:cxn ang="0">
                      <a:pos x="70" y="212"/>
                    </a:cxn>
                    <a:cxn ang="0">
                      <a:pos x="50" y="218"/>
                    </a:cxn>
                    <a:cxn ang="0">
                      <a:pos x="34" y="210"/>
                    </a:cxn>
                    <a:cxn ang="0">
                      <a:pos x="28" y="198"/>
                    </a:cxn>
                    <a:cxn ang="0">
                      <a:pos x="20" y="184"/>
                    </a:cxn>
                    <a:cxn ang="0">
                      <a:pos x="30" y="172"/>
                    </a:cxn>
                    <a:cxn ang="0">
                      <a:pos x="22" y="158"/>
                    </a:cxn>
                    <a:cxn ang="0">
                      <a:pos x="12" y="144"/>
                    </a:cxn>
                    <a:cxn ang="0">
                      <a:pos x="6" y="122"/>
                    </a:cxn>
                    <a:cxn ang="0">
                      <a:pos x="0" y="108"/>
                    </a:cxn>
                  </a:cxnLst>
                  <a:rect l="0" t="0" r="r" b="b"/>
                  <a:pathLst>
                    <a:path w="260" h="218">
                      <a:moveTo>
                        <a:pt x="0" y="108"/>
                      </a:moveTo>
                      <a:lnTo>
                        <a:pt x="2" y="104"/>
                      </a:lnTo>
                      <a:lnTo>
                        <a:pt x="6" y="102"/>
                      </a:lnTo>
                      <a:lnTo>
                        <a:pt x="8" y="102"/>
                      </a:lnTo>
                      <a:lnTo>
                        <a:pt x="14" y="110"/>
                      </a:lnTo>
                      <a:lnTo>
                        <a:pt x="22" y="114"/>
                      </a:lnTo>
                      <a:lnTo>
                        <a:pt x="38" y="114"/>
                      </a:lnTo>
                      <a:lnTo>
                        <a:pt x="54" y="104"/>
                      </a:lnTo>
                      <a:lnTo>
                        <a:pt x="54" y="46"/>
                      </a:lnTo>
                      <a:lnTo>
                        <a:pt x="66" y="58"/>
                      </a:lnTo>
                      <a:lnTo>
                        <a:pt x="66" y="78"/>
                      </a:lnTo>
                      <a:lnTo>
                        <a:pt x="82" y="78"/>
                      </a:lnTo>
                      <a:lnTo>
                        <a:pt x="96" y="66"/>
                      </a:lnTo>
                      <a:lnTo>
                        <a:pt x="100" y="54"/>
                      </a:lnTo>
                      <a:lnTo>
                        <a:pt x="110" y="54"/>
                      </a:lnTo>
                      <a:lnTo>
                        <a:pt x="120" y="62"/>
                      </a:lnTo>
                      <a:lnTo>
                        <a:pt x="140" y="60"/>
                      </a:lnTo>
                      <a:lnTo>
                        <a:pt x="148" y="46"/>
                      </a:lnTo>
                      <a:lnTo>
                        <a:pt x="186" y="6"/>
                      </a:lnTo>
                      <a:lnTo>
                        <a:pt x="196" y="6"/>
                      </a:lnTo>
                      <a:lnTo>
                        <a:pt x="198" y="0"/>
                      </a:lnTo>
                      <a:lnTo>
                        <a:pt x="228" y="2"/>
                      </a:lnTo>
                      <a:lnTo>
                        <a:pt x="236" y="8"/>
                      </a:lnTo>
                      <a:lnTo>
                        <a:pt x="244" y="32"/>
                      </a:lnTo>
                      <a:lnTo>
                        <a:pt x="244" y="68"/>
                      </a:lnTo>
                      <a:lnTo>
                        <a:pt x="244" y="78"/>
                      </a:lnTo>
                      <a:lnTo>
                        <a:pt x="260" y="80"/>
                      </a:lnTo>
                      <a:lnTo>
                        <a:pt x="254" y="90"/>
                      </a:lnTo>
                      <a:lnTo>
                        <a:pt x="254" y="104"/>
                      </a:lnTo>
                      <a:lnTo>
                        <a:pt x="246" y="110"/>
                      </a:lnTo>
                      <a:lnTo>
                        <a:pt x="230" y="130"/>
                      </a:lnTo>
                      <a:lnTo>
                        <a:pt x="224" y="142"/>
                      </a:lnTo>
                      <a:lnTo>
                        <a:pt x="210" y="160"/>
                      </a:lnTo>
                      <a:lnTo>
                        <a:pt x="188" y="176"/>
                      </a:lnTo>
                      <a:lnTo>
                        <a:pt x="164" y="198"/>
                      </a:lnTo>
                      <a:lnTo>
                        <a:pt x="142" y="202"/>
                      </a:lnTo>
                      <a:lnTo>
                        <a:pt x="128" y="208"/>
                      </a:lnTo>
                      <a:lnTo>
                        <a:pt x="110" y="206"/>
                      </a:lnTo>
                      <a:lnTo>
                        <a:pt x="88" y="206"/>
                      </a:lnTo>
                      <a:lnTo>
                        <a:pt x="70" y="212"/>
                      </a:lnTo>
                      <a:lnTo>
                        <a:pt x="50" y="218"/>
                      </a:lnTo>
                      <a:lnTo>
                        <a:pt x="34" y="210"/>
                      </a:lnTo>
                      <a:lnTo>
                        <a:pt x="28" y="198"/>
                      </a:lnTo>
                      <a:lnTo>
                        <a:pt x="20" y="184"/>
                      </a:lnTo>
                      <a:lnTo>
                        <a:pt x="30" y="172"/>
                      </a:lnTo>
                      <a:lnTo>
                        <a:pt x="22" y="158"/>
                      </a:lnTo>
                      <a:lnTo>
                        <a:pt x="12" y="144"/>
                      </a:lnTo>
                      <a:lnTo>
                        <a:pt x="6" y="122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16" name="Freeform 124"/>
                <p:cNvSpPr>
                  <a:spLocks/>
                </p:cNvSpPr>
                <p:nvPr/>
              </p:nvSpPr>
              <p:spPr bwMode="auto">
                <a:xfrm>
                  <a:off x="4926013" y="4478338"/>
                  <a:ext cx="190500" cy="168275"/>
                </a:xfrm>
                <a:custGeom>
                  <a:avLst/>
                  <a:gdLst/>
                  <a:ahLst/>
                  <a:cxnLst>
                    <a:cxn ang="0">
                      <a:pos x="60" y="104"/>
                    </a:cxn>
                    <a:cxn ang="0">
                      <a:pos x="58" y="98"/>
                    </a:cxn>
                    <a:cxn ang="0">
                      <a:pos x="44" y="96"/>
                    </a:cxn>
                    <a:cxn ang="0">
                      <a:pos x="36" y="76"/>
                    </a:cxn>
                    <a:cxn ang="0">
                      <a:pos x="12" y="64"/>
                    </a:cxn>
                    <a:cxn ang="0">
                      <a:pos x="8" y="48"/>
                    </a:cxn>
                    <a:cxn ang="0">
                      <a:pos x="0" y="36"/>
                    </a:cxn>
                    <a:cxn ang="0">
                      <a:pos x="28" y="34"/>
                    </a:cxn>
                    <a:cxn ang="0">
                      <a:pos x="42" y="16"/>
                    </a:cxn>
                    <a:cxn ang="0">
                      <a:pos x="54" y="14"/>
                    </a:cxn>
                    <a:cxn ang="0">
                      <a:pos x="62" y="0"/>
                    </a:cxn>
                    <a:cxn ang="0">
                      <a:pos x="78" y="0"/>
                    </a:cxn>
                    <a:cxn ang="0">
                      <a:pos x="118" y="14"/>
                    </a:cxn>
                    <a:cxn ang="0">
                      <a:pos x="120" y="42"/>
                    </a:cxn>
                    <a:cxn ang="0">
                      <a:pos x="120" y="72"/>
                    </a:cxn>
                    <a:cxn ang="0">
                      <a:pos x="112" y="90"/>
                    </a:cxn>
                    <a:cxn ang="0">
                      <a:pos x="90" y="106"/>
                    </a:cxn>
                    <a:cxn ang="0">
                      <a:pos x="60" y="104"/>
                    </a:cxn>
                  </a:cxnLst>
                  <a:rect l="0" t="0" r="r" b="b"/>
                  <a:pathLst>
                    <a:path w="120" h="106">
                      <a:moveTo>
                        <a:pt x="60" y="104"/>
                      </a:moveTo>
                      <a:lnTo>
                        <a:pt x="58" y="98"/>
                      </a:lnTo>
                      <a:lnTo>
                        <a:pt x="44" y="96"/>
                      </a:lnTo>
                      <a:lnTo>
                        <a:pt x="36" y="76"/>
                      </a:lnTo>
                      <a:lnTo>
                        <a:pt x="12" y="64"/>
                      </a:lnTo>
                      <a:lnTo>
                        <a:pt x="8" y="48"/>
                      </a:lnTo>
                      <a:lnTo>
                        <a:pt x="0" y="36"/>
                      </a:lnTo>
                      <a:lnTo>
                        <a:pt x="28" y="34"/>
                      </a:lnTo>
                      <a:lnTo>
                        <a:pt x="42" y="16"/>
                      </a:lnTo>
                      <a:lnTo>
                        <a:pt x="54" y="14"/>
                      </a:lnTo>
                      <a:lnTo>
                        <a:pt x="62" y="0"/>
                      </a:lnTo>
                      <a:lnTo>
                        <a:pt x="78" y="0"/>
                      </a:lnTo>
                      <a:lnTo>
                        <a:pt x="118" y="14"/>
                      </a:lnTo>
                      <a:lnTo>
                        <a:pt x="120" y="42"/>
                      </a:lnTo>
                      <a:lnTo>
                        <a:pt x="120" y="72"/>
                      </a:lnTo>
                      <a:lnTo>
                        <a:pt x="112" y="90"/>
                      </a:lnTo>
                      <a:lnTo>
                        <a:pt x="90" y="106"/>
                      </a:lnTo>
                      <a:lnTo>
                        <a:pt x="60" y="104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17" name="Freeform 125"/>
                <p:cNvSpPr>
                  <a:spLocks/>
                </p:cNvSpPr>
                <p:nvPr/>
              </p:nvSpPr>
              <p:spPr bwMode="auto">
                <a:xfrm>
                  <a:off x="4792663" y="4535488"/>
                  <a:ext cx="228600" cy="231775"/>
                </a:xfrm>
                <a:custGeom>
                  <a:avLst/>
                  <a:gdLst/>
                  <a:ahLst/>
                  <a:cxnLst>
                    <a:cxn ang="0">
                      <a:pos x="0" y="114"/>
                    </a:cxn>
                    <a:cxn ang="0">
                      <a:pos x="0" y="66"/>
                    </a:cxn>
                    <a:cxn ang="0">
                      <a:pos x="14" y="66"/>
                    </a:cxn>
                    <a:cxn ang="0">
                      <a:pos x="16" y="4"/>
                    </a:cxn>
                    <a:cxn ang="0">
                      <a:pos x="50" y="0"/>
                    </a:cxn>
                    <a:cxn ang="0">
                      <a:pos x="56" y="8"/>
                    </a:cxn>
                    <a:cxn ang="0">
                      <a:pos x="84" y="0"/>
                    </a:cxn>
                    <a:cxn ang="0">
                      <a:pos x="92" y="12"/>
                    </a:cxn>
                    <a:cxn ang="0">
                      <a:pos x="96" y="28"/>
                    </a:cxn>
                    <a:cxn ang="0">
                      <a:pos x="120" y="40"/>
                    </a:cxn>
                    <a:cxn ang="0">
                      <a:pos x="128" y="60"/>
                    </a:cxn>
                    <a:cxn ang="0">
                      <a:pos x="142" y="62"/>
                    </a:cxn>
                    <a:cxn ang="0">
                      <a:pos x="144" y="70"/>
                    </a:cxn>
                    <a:cxn ang="0">
                      <a:pos x="142" y="74"/>
                    </a:cxn>
                    <a:cxn ang="0">
                      <a:pos x="132" y="74"/>
                    </a:cxn>
                    <a:cxn ang="0">
                      <a:pos x="94" y="114"/>
                    </a:cxn>
                    <a:cxn ang="0">
                      <a:pos x="86" y="128"/>
                    </a:cxn>
                    <a:cxn ang="0">
                      <a:pos x="66" y="130"/>
                    </a:cxn>
                    <a:cxn ang="0">
                      <a:pos x="56" y="122"/>
                    </a:cxn>
                    <a:cxn ang="0">
                      <a:pos x="46" y="122"/>
                    </a:cxn>
                    <a:cxn ang="0">
                      <a:pos x="42" y="134"/>
                    </a:cxn>
                    <a:cxn ang="0">
                      <a:pos x="28" y="146"/>
                    </a:cxn>
                    <a:cxn ang="0">
                      <a:pos x="12" y="146"/>
                    </a:cxn>
                    <a:cxn ang="0">
                      <a:pos x="12" y="126"/>
                    </a:cxn>
                    <a:cxn ang="0">
                      <a:pos x="0" y="114"/>
                    </a:cxn>
                  </a:cxnLst>
                  <a:rect l="0" t="0" r="r" b="b"/>
                  <a:pathLst>
                    <a:path w="144" h="146">
                      <a:moveTo>
                        <a:pt x="0" y="114"/>
                      </a:moveTo>
                      <a:lnTo>
                        <a:pt x="0" y="66"/>
                      </a:lnTo>
                      <a:lnTo>
                        <a:pt x="14" y="66"/>
                      </a:lnTo>
                      <a:lnTo>
                        <a:pt x="16" y="4"/>
                      </a:lnTo>
                      <a:lnTo>
                        <a:pt x="50" y="0"/>
                      </a:lnTo>
                      <a:lnTo>
                        <a:pt x="56" y="8"/>
                      </a:lnTo>
                      <a:lnTo>
                        <a:pt x="84" y="0"/>
                      </a:lnTo>
                      <a:lnTo>
                        <a:pt x="92" y="12"/>
                      </a:lnTo>
                      <a:lnTo>
                        <a:pt x="96" y="28"/>
                      </a:lnTo>
                      <a:lnTo>
                        <a:pt x="120" y="40"/>
                      </a:lnTo>
                      <a:lnTo>
                        <a:pt x="128" y="60"/>
                      </a:lnTo>
                      <a:lnTo>
                        <a:pt x="142" y="62"/>
                      </a:lnTo>
                      <a:lnTo>
                        <a:pt x="144" y="70"/>
                      </a:lnTo>
                      <a:lnTo>
                        <a:pt x="142" y="74"/>
                      </a:lnTo>
                      <a:lnTo>
                        <a:pt x="132" y="74"/>
                      </a:lnTo>
                      <a:lnTo>
                        <a:pt x="94" y="114"/>
                      </a:lnTo>
                      <a:lnTo>
                        <a:pt x="86" y="128"/>
                      </a:lnTo>
                      <a:lnTo>
                        <a:pt x="66" y="130"/>
                      </a:lnTo>
                      <a:lnTo>
                        <a:pt x="56" y="122"/>
                      </a:lnTo>
                      <a:lnTo>
                        <a:pt x="46" y="122"/>
                      </a:lnTo>
                      <a:lnTo>
                        <a:pt x="42" y="134"/>
                      </a:lnTo>
                      <a:lnTo>
                        <a:pt x="28" y="146"/>
                      </a:lnTo>
                      <a:lnTo>
                        <a:pt x="12" y="146"/>
                      </a:lnTo>
                      <a:lnTo>
                        <a:pt x="12" y="126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18" name="Freeform 126"/>
                <p:cNvSpPr>
                  <a:spLocks/>
                </p:cNvSpPr>
                <p:nvPr/>
              </p:nvSpPr>
              <p:spPr bwMode="auto">
                <a:xfrm>
                  <a:off x="4592638" y="4519613"/>
                  <a:ext cx="225425" cy="304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8" y="0"/>
                    </a:cxn>
                    <a:cxn ang="0">
                      <a:pos x="106" y="6"/>
                    </a:cxn>
                    <a:cxn ang="0">
                      <a:pos x="134" y="8"/>
                    </a:cxn>
                    <a:cxn ang="0">
                      <a:pos x="142" y="14"/>
                    </a:cxn>
                    <a:cxn ang="0">
                      <a:pos x="140" y="76"/>
                    </a:cxn>
                    <a:cxn ang="0">
                      <a:pos x="126" y="76"/>
                    </a:cxn>
                    <a:cxn ang="0">
                      <a:pos x="126" y="182"/>
                    </a:cxn>
                    <a:cxn ang="0">
                      <a:pos x="110" y="192"/>
                    </a:cxn>
                    <a:cxn ang="0">
                      <a:pos x="94" y="192"/>
                    </a:cxn>
                    <a:cxn ang="0">
                      <a:pos x="86" y="188"/>
                    </a:cxn>
                    <a:cxn ang="0">
                      <a:pos x="80" y="180"/>
                    </a:cxn>
                    <a:cxn ang="0">
                      <a:pos x="72" y="186"/>
                    </a:cxn>
                    <a:cxn ang="0">
                      <a:pos x="52" y="164"/>
                    </a:cxn>
                    <a:cxn ang="0">
                      <a:pos x="44" y="126"/>
                    </a:cxn>
                    <a:cxn ang="0">
                      <a:pos x="38" y="114"/>
                    </a:cxn>
                    <a:cxn ang="0">
                      <a:pos x="38" y="82"/>
                    </a:cxn>
                    <a:cxn ang="0">
                      <a:pos x="12" y="36"/>
                    </a:cxn>
                    <a:cxn ang="0">
                      <a:pos x="0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2" h="192">
                      <a:moveTo>
                        <a:pt x="0" y="0"/>
                      </a:moveTo>
                      <a:lnTo>
                        <a:pt x="98" y="0"/>
                      </a:lnTo>
                      <a:lnTo>
                        <a:pt x="106" y="6"/>
                      </a:lnTo>
                      <a:lnTo>
                        <a:pt x="134" y="8"/>
                      </a:lnTo>
                      <a:lnTo>
                        <a:pt x="142" y="14"/>
                      </a:lnTo>
                      <a:lnTo>
                        <a:pt x="140" y="76"/>
                      </a:lnTo>
                      <a:lnTo>
                        <a:pt x="126" y="76"/>
                      </a:lnTo>
                      <a:lnTo>
                        <a:pt x="126" y="182"/>
                      </a:lnTo>
                      <a:lnTo>
                        <a:pt x="110" y="192"/>
                      </a:lnTo>
                      <a:lnTo>
                        <a:pt x="94" y="192"/>
                      </a:lnTo>
                      <a:lnTo>
                        <a:pt x="86" y="188"/>
                      </a:lnTo>
                      <a:lnTo>
                        <a:pt x="80" y="180"/>
                      </a:lnTo>
                      <a:lnTo>
                        <a:pt x="72" y="186"/>
                      </a:lnTo>
                      <a:lnTo>
                        <a:pt x="52" y="164"/>
                      </a:lnTo>
                      <a:lnTo>
                        <a:pt x="44" y="126"/>
                      </a:lnTo>
                      <a:lnTo>
                        <a:pt x="38" y="114"/>
                      </a:lnTo>
                      <a:lnTo>
                        <a:pt x="38" y="82"/>
                      </a:lnTo>
                      <a:lnTo>
                        <a:pt x="12" y="3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19" name="Freeform 127"/>
                <p:cNvSpPr>
                  <a:spLocks/>
                </p:cNvSpPr>
                <p:nvPr/>
              </p:nvSpPr>
              <p:spPr bwMode="auto">
                <a:xfrm>
                  <a:off x="5056188" y="4341813"/>
                  <a:ext cx="257175" cy="428625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0" y="72"/>
                    </a:cxn>
                    <a:cxn ang="0">
                      <a:pos x="50" y="64"/>
                    </a:cxn>
                    <a:cxn ang="0">
                      <a:pos x="66" y="64"/>
                    </a:cxn>
                    <a:cxn ang="0">
                      <a:pos x="64" y="94"/>
                    </a:cxn>
                    <a:cxn ang="0">
                      <a:pos x="76" y="106"/>
                    </a:cxn>
                    <a:cxn ang="0">
                      <a:pos x="86" y="92"/>
                    </a:cxn>
                    <a:cxn ang="0">
                      <a:pos x="84" y="64"/>
                    </a:cxn>
                    <a:cxn ang="0">
                      <a:pos x="70" y="48"/>
                    </a:cxn>
                    <a:cxn ang="0">
                      <a:pos x="64" y="32"/>
                    </a:cxn>
                    <a:cxn ang="0">
                      <a:pos x="68" y="16"/>
                    </a:cxn>
                    <a:cxn ang="0">
                      <a:pos x="90" y="18"/>
                    </a:cxn>
                    <a:cxn ang="0">
                      <a:pos x="116" y="20"/>
                    </a:cxn>
                    <a:cxn ang="0">
                      <a:pos x="142" y="10"/>
                    </a:cxn>
                    <a:cxn ang="0">
                      <a:pos x="158" y="0"/>
                    </a:cxn>
                    <a:cxn ang="0">
                      <a:pos x="158" y="40"/>
                    </a:cxn>
                    <a:cxn ang="0">
                      <a:pos x="162" y="80"/>
                    </a:cxn>
                    <a:cxn ang="0">
                      <a:pos x="144" y="98"/>
                    </a:cxn>
                    <a:cxn ang="0">
                      <a:pos x="112" y="118"/>
                    </a:cxn>
                    <a:cxn ang="0">
                      <a:pos x="76" y="150"/>
                    </a:cxn>
                    <a:cxn ang="0">
                      <a:pos x="68" y="154"/>
                    </a:cxn>
                    <a:cxn ang="0">
                      <a:pos x="70" y="168"/>
                    </a:cxn>
                    <a:cxn ang="0">
                      <a:pos x="80" y="196"/>
                    </a:cxn>
                    <a:cxn ang="0">
                      <a:pos x="76" y="228"/>
                    </a:cxn>
                    <a:cxn ang="0">
                      <a:pos x="38" y="248"/>
                    </a:cxn>
                    <a:cxn ang="0">
                      <a:pos x="34" y="256"/>
                    </a:cxn>
                    <a:cxn ang="0">
                      <a:pos x="38" y="264"/>
                    </a:cxn>
                    <a:cxn ang="0">
                      <a:pos x="40" y="270"/>
                    </a:cxn>
                    <a:cxn ang="0">
                      <a:pos x="24" y="268"/>
                    </a:cxn>
                    <a:cxn ang="0">
                      <a:pos x="24" y="258"/>
                    </a:cxn>
                    <a:cxn ang="0">
                      <a:pos x="24" y="222"/>
                    </a:cxn>
                    <a:cxn ang="0">
                      <a:pos x="16" y="198"/>
                    </a:cxn>
                    <a:cxn ang="0">
                      <a:pos x="8" y="192"/>
                    </a:cxn>
                    <a:cxn ang="0">
                      <a:pos x="30" y="176"/>
                    </a:cxn>
                    <a:cxn ang="0">
                      <a:pos x="38" y="158"/>
                    </a:cxn>
                    <a:cxn ang="0">
                      <a:pos x="38" y="128"/>
                    </a:cxn>
                    <a:cxn ang="0">
                      <a:pos x="36" y="100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162" h="270">
                      <a:moveTo>
                        <a:pt x="0" y="88"/>
                      </a:moveTo>
                      <a:lnTo>
                        <a:pt x="0" y="72"/>
                      </a:lnTo>
                      <a:lnTo>
                        <a:pt x="50" y="64"/>
                      </a:lnTo>
                      <a:lnTo>
                        <a:pt x="66" y="64"/>
                      </a:lnTo>
                      <a:lnTo>
                        <a:pt x="64" y="94"/>
                      </a:lnTo>
                      <a:lnTo>
                        <a:pt x="76" y="106"/>
                      </a:lnTo>
                      <a:lnTo>
                        <a:pt x="86" y="92"/>
                      </a:lnTo>
                      <a:lnTo>
                        <a:pt x="84" y="64"/>
                      </a:lnTo>
                      <a:lnTo>
                        <a:pt x="70" y="48"/>
                      </a:lnTo>
                      <a:lnTo>
                        <a:pt x="64" y="32"/>
                      </a:lnTo>
                      <a:lnTo>
                        <a:pt x="68" y="16"/>
                      </a:lnTo>
                      <a:lnTo>
                        <a:pt x="90" y="18"/>
                      </a:lnTo>
                      <a:lnTo>
                        <a:pt x="116" y="20"/>
                      </a:lnTo>
                      <a:lnTo>
                        <a:pt x="142" y="10"/>
                      </a:lnTo>
                      <a:lnTo>
                        <a:pt x="158" y="0"/>
                      </a:lnTo>
                      <a:lnTo>
                        <a:pt x="158" y="40"/>
                      </a:lnTo>
                      <a:lnTo>
                        <a:pt x="162" y="80"/>
                      </a:lnTo>
                      <a:lnTo>
                        <a:pt x="144" y="98"/>
                      </a:lnTo>
                      <a:lnTo>
                        <a:pt x="112" y="118"/>
                      </a:lnTo>
                      <a:lnTo>
                        <a:pt x="76" y="150"/>
                      </a:lnTo>
                      <a:lnTo>
                        <a:pt x="68" y="154"/>
                      </a:lnTo>
                      <a:lnTo>
                        <a:pt x="70" y="168"/>
                      </a:lnTo>
                      <a:lnTo>
                        <a:pt x="80" y="196"/>
                      </a:lnTo>
                      <a:lnTo>
                        <a:pt x="76" y="228"/>
                      </a:lnTo>
                      <a:lnTo>
                        <a:pt x="38" y="248"/>
                      </a:lnTo>
                      <a:lnTo>
                        <a:pt x="34" y="256"/>
                      </a:lnTo>
                      <a:lnTo>
                        <a:pt x="38" y="264"/>
                      </a:lnTo>
                      <a:lnTo>
                        <a:pt x="40" y="270"/>
                      </a:lnTo>
                      <a:lnTo>
                        <a:pt x="24" y="268"/>
                      </a:lnTo>
                      <a:lnTo>
                        <a:pt x="24" y="258"/>
                      </a:lnTo>
                      <a:lnTo>
                        <a:pt x="24" y="222"/>
                      </a:lnTo>
                      <a:lnTo>
                        <a:pt x="16" y="198"/>
                      </a:lnTo>
                      <a:lnTo>
                        <a:pt x="8" y="192"/>
                      </a:lnTo>
                      <a:lnTo>
                        <a:pt x="30" y="176"/>
                      </a:lnTo>
                      <a:lnTo>
                        <a:pt x="38" y="158"/>
                      </a:lnTo>
                      <a:lnTo>
                        <a:pt x="38" y="128"/>
                      </a:lnTo>
                      <a:lnTo>
                        <a:pt x="36" y="10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20" name="Freeform 128"/>
                <p:cNvSpPr>
                  <a:spLocks/>
                </p:cNvSpPr>
                <p:nvPr/>
              </p:nvSpPr>
              <p:spPr bwMode="auto">
                <a:xfrm>
                  <a:off x="5113338" y="4319588"/>
                  <a:ext cx="79375" cy="190500"/>
                </a:xfrm>
                <a:custGeom>
                  <a:avLst/>
                  <a:gdLst/>
                  <a:ahLst/>
                  <a:cxnLst>
                    <a:cxn ang="0">
                      <a:pos x="4" y="50"/>
                    </a:cxn>
                    <a:cxn ang="0">
                      <a:pos x="10" y="44"/>
                    </a:cxn>
                    <a:cxn ang="0">
                      <a:pos x="12" y="18"/>
                    </a:cxn>
                    <a:cxn ang="0">
                      <a:pos x="14" y="14"/>
                    </a:cxn>
                    <a:cxn ang="0">
                      <a:pos x="8" y="0"/>
                    </a:cxn>
                    <a:cxn ang="0">
                      <a:pos x="22" y="0"/>
                    </a:cxn>
                    <a:cxn ang="0">
                      <a:pos x="30" y="12"/>
                    </a:cxn>
                    <a:cxn ang="0">
                      <a:pos x="32" y="30"/>
                    </a:cxn>
                    <a:cxn ang="0">
                      <a:pos x="28" y="46"/>
                    </a:cxn>
                    <a:cxn ang="0">
                      <a:pos x="34" y="62"/>
                    </a:cxn>
                    <a:cxn ang="0">
                      <a:pos x="48" y="78"/>
                    </a:cxn>
                    <a:cxn ang="0">
                      <a:pos x="50" y="106"/>
                    </a:cxn>
                    <a:cxn ang="0">
                      <a:pos x="40" y="120"/>
                    </a:cxn>
                    <a:cxn ang="0">
                      <a:pos x="28" y="108"/>
                    </a:cxn>
                    <a:cxn ang="0">
                      <a:pos x="30" y="78"/>
                    </a:cxn>
                    <a:cxn ang="0">
                      <a:pos x="10" y="78"/>
                    </a:cxn>
                    <a:cxn ang="0">
                      <a:pos x="0" y="64"/>
                    </a:cxn>
                    <a:cxn ang="0">
                      <a:pos x="4" y="50"/>
                    </a:cxn>
                  </a:cxnLst>
                  <a:rect l="0" t="0" r="r" b="b"/>
                  <a:pathLst>
                    <a:path w="50" h="120">
                      <a:moveTo>
                        <a:pt x="4" y="50"/>
                      </a:moveTo>
                      <a:lnTo>
                        <a:pt x="10" y="44"/>
                      </a:lnTo>
                      <a:lnTo>
                        <a:pt x="12" y="18"/>
                      </a:lnTo>
                      <a:lnTo>
                        <a:pt x="14" y="14"/>
                      </a:lnTo>
                      <a:lnTo>
                        <a:pt x="8" y="0"/>
                      </a:lnTo>
                      <a:lnTo>
                        <a:pt x="22" y="0"/>
                      </a:lnTo>
                      <a:lnTo>
                        <a:pt x="30" y="12"/>
                      </a:lnTo>
                      <a:lnTo>
                        <a:pt x="32" y="30"/>
                      </a:lnTo>
                      <a:lnTo>
                        <a:pt x="28" y="46"/>
                      </a:lnTo>
                      <a:lnTo>
                        <a:pt x="34" y="62"/>
                      </a:lnTo>
                      <a:lnTo>
                        <a:pt x="48" y="78"/>
                      </a:lnTo>
                      <a:lnTo>
                        <a:pt x="50" y="106"/>
                      </a:lnTo>
                      <a:lnTo>
                        <a:pt x="40" y="120"/>
                      </a:lnTo>
                      <a:lnTo>
                        <a:pt x="28" y="108"/>
                      </a:lnTo>
                      <a:lnTo>
                        <a:pt x="30" y="78"/>
                      </a:lnTo>
                      <a:lnTo>
                        <a:pt x="10" y="78"/>
                      </a:lnTo>
                      <a:lnTo>
                        <a:pt x="0" y="64"/>
                      </a:lnTo>
                      <a:lnTo>
                        <a:pt x="4" y="5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21" name="Freeform 129"/>
                <p:cNvSpPr>
                  <a:spLocks/>
                </p:cNvSpPr>
                <p:nvPr/>
              </p:nvSpPr>
              <p:spPr bwMode="auto">
                <a:xfrm>
                  <a:off x="4843463" y="4287838"/>
                  <a:ext cx="292100" cy="247650"/>
                </a:xfrm>
                <a:custGeom>
                  <a:avLst/>
                  <a:gdLst/>
                  <a:ahLst/>
                  <a:cxnLst>
                    <a:cxn ang="0">
                      <a:pos x="52" y="156"/>
                    </a:cxn>
                    <a:cxn ang="0">
                      <a:pos x="46" y="150"/>
                    </a:cxn>
                    <a:cxn ang="0">
                      <a:pos x="20" y="148"/>
                    </a:cxn>
                    <a:cxn ang="0">
                      <a:pos x="2" y="128"/>
                    </a:cxn>
                    <a:cxn ang="0">
                      <a:pos x="0" y="76"/>
                    </a:cxn>
                    <a:cxn ang="0">
                      <a:pos x="30" y="76"/>
                    </a:cxn>
                    <a:cxn ang="0">
                      <a:pos x="30" y="42"/>
                    </a:cxn>
                    <a:cxn ang="0">
                      <a:pos x="48" y="50"/>
                    </a:cxn>
                    <a:cxn ang="0">
                      <a:pos x="68" y="58"/>
                    </a:cxn>
                    <a:cxn ang="0">
                      <a:pos x="82" y="52"/>
                    </a:cxn>
                    <a:cxn ang="0">
                      <a:pos x="90" y="64"/>
                    </a:cxn>
                    <a:cxn ang="0">
                      <a:pos x="102" y="70"/>
                    </a:cxn>
                    <a:cxn ang="0">
                      <a:pos x="110" y="82"/>
                    </a:cxn>
                    <a:cxn ang="0">
                      <a:pos x="124" y="82"/>
                    </a:cxn>
                    <a:cxn ang="0">
                      <a:pos x="124" y="64"/>
                    </a:cxn>
                    <a:cxn ang="0">
                      <a:pos x="110" y="58"/>
                    </a:cxn>
                    <a:cxn ang="0">
                      <a:pos x="100" y="48"/>
                    </a:cxn>
                    <a:cxn ang="0">
                      <a:pos x="104" y="26"/>
                    </a:cxn>
                    <a:cxn ang="0">
                      <a:pos x="102" y="8"/>
                    </a:cxn>
                    <a:cxn ang="0">
                      <a:pos x="118" y="0"/>
                    </a:cxn>
                    <a:cxn ang="0">
                      <a:pos x="136" y="0"/>
                    </a:cxn>
                    <a:cxn ang="0">
                      <a:pos x="178" y="20"/>
                    </a:cxn>
                    <a:cxn ang="0">
                      <a:pos x="184" y="34"/>
                    </a:cxn>
                    <a:cxn ang="0">
                      <a:pos x="180" y="40"/>
                    </a:cxn>
                    <a:cxn ang="0">
                      <a:pos x="180" y="64"/>
                    </a:cxn>
                    <a:cxn ang="0">
                      <a:pos x="174" y="70"/>
                    </a:cxn>
                    <a:cxn ang="0">
                      <a:pos x="170" y="84"/>
                    </a:cxn>
                    <a:cxn ang="0">
                      <a:pos x="180" y="98"/>
                    </a:cxn>
                    <a:cxn ang="0">
                      <a:pos x="134" y="106"/>
                    </a:cxn>
                    <a:cxn ang="0">
                      <a:pos x="134" y="122"/>
                    </a:cxn>
                    <a:cxn ang="0">
                      <a:pos x="114" y="120"/>
                    </a:cxn>
                    <a:cxn ang="0">
                      <a:pos x="106" y="134"/>
                    </a:cxn>
                    <a:cxn ang="0">
                      <a:pos x="94" y="136"/>
                    </a:cxn>
                    <a:cxn ang="0">
                      <a:pos x="80" y="154"/>
                    </a:cxn>
                    <a:cxn ang="0">
                      <a:pos x="52" y="156"/>
                    </a:cxn>
                  </a:cxnLst>
                  <a:rect l="0" t="0" r="r" b="b"/>
                  <a:pathLst>
                    <a:path w="184" h="156">
                      <a:moveTo>
                        <a:pt x="52" y="156"/>
                      </a:moveTo>
                      <a:lnTo>
                        <a:pt x="46" y="150"/>
                      </a:lnTo>
                      <a:lnTo>
                        <a:pt x="20" y="148"/>
                      </a:lnTo>
                      <a:lnTo>
                        <a:pt x="2" y="128"/>
                      </a:lnTo>
                      <a:lnTo>
                        <a:pt x="0" y="76"/>
                      </a:lnTo>
                      <a:lnTo>
                        <a:pt x="30" y="76"/>
                      </a:lnTo>
                      <a:lnTo>
                        <a:pt x="30" y="42"/>
                      </a:lnTo>
                      <a:lnTo>
                        <a:pt x="48" y="50"/>
                      </a:lnTo>
                      <a:lnTo>
                        <a:pt x="68" y="58"/>
                      </a:lnTo>
                      <a:lnTo>
                        <a:pt x="82" y="52"/>
                      </a:lnTo>
                      <a:lnTo>
                        <a:pt x="90" y="64"/>
                      </a:lnTo>
                      <a:lnTo>
                        <a:pt x="102" y="70"/>
                      </a:lnTo>
                      <a:lnTo>
                        <a:pt x="110" y="82"/>
                      </a:lnTo>
                      <a:lnTo>
                        <a:pt x="124" y="82"/>
                      </a:lnTo>
                      <a:lnTo>
                        <a:pt x="124" y="64"/>
                      </a:lnTo>
                      <a:lnTo>
                        <a:pt x="110" y="58"/>
                      </a:lnTo>
                      <a:lnTo>
                        <a:pt x="100" y="48"/>
                      </a:lnTo>
                      <a:lnTo>
                        <a:pt x="104" y="26"/>
                      </a:lnTo>
                      <a:lnTo>
                        <a:pt x="102" y="8"/>
                      </a:lnTo>
                      <a:lnTo>
                        <a:pt x="118" y="0"/>
                      </a:lnTo>
                      <a:lnTo>
                        <a:pt x="136" y="0"/>
                      </a:lnTo>
                      <a:lnTo>
                        <a:pt x="178" y="20"/>
                      </a:lnTo>
                      <a:lnTo>
                        <a:pt x="184" y="34"/>
                      </a:lnTo>
                      <a:lnTo>
                        <a:pt x="180" y="40"/>
                      </a:lnTo>
                      <a:lnTo>
                        <a:pt x="180" y="64"/>
                      </a:lnTo>
                      <a:lnTo>
                        <a:pt x="174" y="70"/>
                      </a:lnTo>
                      <a:lnTo>
                        <a:pt x="170" y="84"/>
                      </a:lnTo>
                      <a:lnTo>
                        <a:pt x="180" y="98"/>
                      </a:lnTo>
                      <a:lnTo>
                        <a:pt x="134" y="106"/>
                      </a:lnTo>
                      <a:lnTo>
                        <a:pt x="134" y="122"/>
                      </a:lnTo>
                      <a:lnTo>
                        <a:pt x="114" y="120"/>
                      </a:lnTo>
                      <a:lnTo>
                        <a:pt x="106" y="134"/>
                      </a:lnTo>
                      <a:lnTo>
                        <a:pt x="94" y="136"/>
                      </a:lnTo>
                      <a:lnTo>
                        <a:pt x="80" y="154"/>
                      </a:lnTo>
                      <a:lnTo>
                        <a:pt x="52" y="15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22" name="Freeform 130"/>
                <p:cNvSpPr>
                  <a:spLocks/>
                </p:cNvSpPr>
                <p:nvPr/>
              </p:nvSpPr>
              <p:spPr bwMode="auto">
                <a:xfrm>
                  <a:off x="5030788" y="4103688"/>
                  <a:ext cx="276225" cy="269875"/>
                </a:xfrm>
                <a:custGeom>
                  <a:avLst/>
                  <a:gdLst/>
                  <a:ahLst/>
                  <a:cxnLst>
                    <a:cxn ang="0">
                      <a:pos x="18" y="116"/>
                    </a:cxn>
                    <a:cxn ang="0">
                      <a:pos x="16" y="100"/>
                    </a:cxn>
                    <a:cxn ang="0">
                      <a:pos x="2" y="82"/>
                    </a:cxn>
                    <a:cxn ang="0">
                      <a:pos x="0" y="56"/>
                    </a:cxn>
                    <a:cxn ang="0">
                      <a:pos x="20" y="34"/>
                    </a:cxn>
                    <a:cxn ang="0">
                      <a:pos x="16" y="20"/>
                    </a:cxn>
                    <a:cxn ang="0">
                      <a:pos x="22" y="12"/>
                    </a:cxn>
                    <a:cxn ang="0">
                      <a:pos x="16" y="0"/>
                    </a:cxn>
                    <a:cxn ang="0">
                      <a:pos x="38" y="0"/>
                    </a:cxn>
                    <a:cxn ang="0">
                      <a:pos x="76" y="2"/>
                    </a:cxn>
                    <a:cxn ang="0">
                      <a:pos x="128" y="30"/>
                    </a:cxn>
                    <a:cxn ang="0">
                      <a:pos x="132" y="40"/>
                    </a:cxn>
                    <a:cxn ang="0">
                      <a:pos x="156" y="58"/>
                    </a:cxn>
                    <a:cxn ang="0">
                      <a:pos x="150" y="72"/>
                    </a:cxn>
                    <a:cxn ang="0">
                      <a:pos x="148" y="86"/>
                    </a:cxn>
                    <a:cxn ang="0">
                      <a:pos x="156" y="98"/>
                    </a:cxn>
                    <a:cxn ang="0">
                      <a:pos x="156" y="126"/>
                    </a:cxn>
                    <a:cxn ang="0">
                      <a:pos x="174" y="150"/>
                    </a:cxn>
                    <a:cxn ang="0">
                      <a:pos x="158" y="160"/>
                    </a:cxn>
                    <a:cxn ang="0">
                      <a:pos x="132" y="170"/>
                    </a:cxn>
                    <a:cxn ang="0">
                      <a:pos x="84" y="166"/>
                    </a:cxn>
                    <a:cxn ang="0">
                      <a:pos x="82" y="148"/>
                    </a:cxn>
                    <a:cxn ang="0">
                      <a:pos x="74" y="136"/>
                    </a:cxn>
                    <a:cxn ang="0">
                      <a:pos x="60" y="136"/>
                    </a:cxn>
                    <a:cxn ang="0">
                      <a:pos x="18" y="116"/>
                    </a:cxn>
                  </a:cxnLst>
                  <a:rect l="0" t="0" r="r" b="b"/>
                  <a:pathLst>
                    <a:path w="174" h="170">
                      <a:moveTo>
                        <a:pt x="18" y="116"/>
                      </a:moveTo>
                      <a:lnTo>
                        <a:pt x="16" y="100"/>
                      </a:lnTo>
                      <a:lnTo>
                        <a:pt x="2" y="82"/>
                      </a:lnTo>
                      <a:lnTo>
                        <a:pt x="0" y="56"/>
                      </a:lnTo>
                      <a:lnTo>
                        <a:pt x="20" y="34"/>
                      </a:lnTo>
                      <a:lnTo>
                        <a:pt x="16" y="20"/>
                      </a:lnTo>
                      <a:lnTo>
                        <a:pt x="22" y="12"/>
                      </a:lnTo>
                      <a:lnTo>
                        <a:pt x="16" y="0"/>
                      </a:lnTo>
                      <a:lnTo>
                        <a:pt x="38" y="0"/>
                      </a:lnTo>
                      <a:lnTo>
                        <a:pt x="76" y="2"/>
                      </a:lnTo>
                      <a:lnTo>
                        <a:pt x="128" y="30"/>
                      </a:lnTo>
                      <a:lnTo>
                        <a:pt x="132" y="40"/>
                      </a:lnTo>
                      <a:lnTo>
                        <a:pt x="156" y="58"/>
                      </a:lnTo>
                      <a:lnTo>
                        <a:pt x="150" y="72"/>
                      </a:lnTo>
                      <a:lnTo>
                        <a:pt x="148" y="86"/>
                      </a:lnTo>
                      <a:lnTo>
                        <a:pt x="156" y="98"/>
                      </a:lnTo>
                      <a:lnTo>
                        <a:pt x="156" y="126"/>
                      </a:lnTo>
                      <a:lnTo>
                        <a:pt x="174" y="150"/>
                      </a:lnTo>
                      <a:lnTo>
                        <a:pt x="158" y="160"/>
                      </a:lnTo>
                      <a:lnTo>
                        <a:pt x="132" y="170"/>
                      </a:lnTo>
                      <a:lnTo>
                        <a:pt x="84" y="166"/>
                      </a:lnTo>
                      <a:lnTo>
                        <a:pt x="82" y="148"/>
                      </a:lnTo>
                      <a:lnTo>
                        <a:pt x="74" y="136"/>
                      </a:lnTo>
                      <a:lnTo>
                        <a:pt x="60" y="136"/>
                      </a:lnTo>
                      <a:lnTo>
                        <a:pt x="18" y="11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23" name="Freeform 131"/>
                <p:cNvSpPr>
                  <a:spLocks/>
                </p:cNvSpPr>
                <p:nvPr/>
              </p:nvSpPr>
              <p:spPr bwMode="auto">
                <a:xfrm>
                  <a:off x="5027613" y="4135438"/>
                  <a:ext cx="34925" cy="5715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10" y="2"/>
                    </a:cxn>
                    <a:cxn ang="0">
                      <a:pos x="0" y="12"/>
                    </a:cxn>
                    <a:cxn ang="0">
                      <a:pos x="2" y="36"/>
                    </a:cxn>
                    <a:cxn ang="0">
                      <a:pos x="22" y="14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22" h="36">
                      <a:moveTo>
                        <a:pt x="18" y="0"/>
                      </a:moveTo>
                      <a:lnTo>
                        <a:pt x="10" y="2"/>
                      </a:lnTo>
                      <a:lnTo>
                        <a:pt x="0" y="12"/>
                      </a:lnTo>
                      <a:lnTo>
                        <a:pt x="2" y="36"/>
                      </a:lnTo>
                      <a:lnTo>
                        <a:pt x="22" y="14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24" name="Freeform 132"/>
                <p:cNvSpPr>
                  <a:spLocks/>
                </p:cNvSpPr>
                <p:nvPr/>
              </p:nvSpPr>
              <p:spPr bwMode="auto">
                <a:xfrm>
                  <a:off x="5018088" y="4103688"/>
                  <a:ext cx="47625" cy="50800"/>
                </a:xfrm>
                <a:custGeom>
                  <a:avLst/>
                  <a:gdLst/>
                  <a:ahLst/>
                  <a:cxnLst>
                    <a:cxn ang="0">
                      <a:pos x="10" y="2"/>
                    </a:cxn>
                    <a:cxn ang="0">
                      <a:pos x="24" y="0"/>
                    </a:cxn>
                    <a:cxn ang="0">
                      <a:pos x="30" y="12"/>
                    </a:cxn>
                    <a:cxn ang="0">
                      <a:pos x="24" y="20"/>
                    </a:cxn>
                    <a:cxn ang="0">
                      <a:pos x="16" y="22"/>
                    </a:cxn>
                    <a:cxn ang="0">
                      <a:pos x="6" y="32"/>
                    </a:cxn>
                    <a:cxn ang="0">
                      <a:pos x="0" y="16"/>
                    </a:cxn>
                    <a:cxn ang="0">
                      <a:pos x="10" y="2"/>
                    </a:cxn>
                  </a:cxnLst>
                  <a:rect l="0" t="0" r="r" b="b"/>
                  <a:pathLst>
                    <a:path w="30" h="32">
                      <a:moveTo>
                        <a:pt x="10" y="2"/>
                      </a:moveTo>
                      <a:lnTo>
                        <a:pt x="24" y="0"/>
                      </a:lnTo>
                      <a:lnTo>
                        <a:pt x="30" y="12"/>
                      </a:lnTo>
                      <a:lnTo>
                        <a:pt x="24" y="20"/>
                      </a:lnTo>
                      <a:lnTo>
                        <a:pt x="16" y="22"/>
                      </a:lnTo>
                      <a:lnTo>
                        <a:pt x="6" y="32"/>
                      </a:lnTo>
                      <a:lnTo>
                        <a:pt x="0" y="16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25" name="Freeform 133"/>
                <p:cNvSpPr>
                  <a:spLocks/>
                </p:cNvSpPr>
                <p:nvPr/>
              </p:nvSpPr>
              <p:spPr bwMode="auto">
                <a:xfrm>
                  <a:off x="5033963" y="3973513"/>
                  <a:ext cx="136525" cy="133350"/>
                </a:xfrm>
                <a:custGeom>
                  <a:avLst/>
                  <a:gdLst/>
                  <a:ahLst/>
                  <a:cxnLst>
                    <a:cxn ang="0">
                      <a:pos x="0" y="84"/>
                    </a:cxn>
                    <a:cxn ang="0">
                      <a:pos x="2" y="64"/>
                    </a:cxn>
                    <a:cxn ang="0">
                      <a:pos x="6" y="52"/>
                    </a:cxn>
                    <a:cxn ang="0">
                      <a:pos x="26" y="34"/>
                    </a:cxn>
                    <a:cxn ang="0">
                      <a:pos x="26" y="30"/>
                    </a:cxn>
                    <a:cxn ang="0">
                      <a:pos x="20" y="28"/>
                    </a:cxn>
                    <a:cxn ang="0">
                      <a:pos x="16" y="4"/>
                    </a:cxn>
                    <a:cxn ang="0">
                      <a:pos x="68" y="0"/>
                    </a:cxn>
                    <a:cxn ang="0">
                      <a:pos x="80" y="20"/>
                    </a:cxn>
                    <a:cxn ang="0">
                      <a:pos x="86" y="42"/>
                    </a:cxn>
                    <a:cxn ang="0">
                      <a:pos x="72" y="58"/>
                    </a:cxn>
                    <a:cxn ang="0">
                      <a:pos x="76" y="72"/>
                    </a:cxn>
                    <a:cxn ang="0">
                      <a:pos x="70" y="84"/>
                    </a:cxn>
                    <a:cxn ang="0">
                      <a:pos x="36" y="82"/>
                    </a:cxn>
                    <a:cxn ang="0">
                      <a:pos x="14" y="82"/>
                    </a:cxn>
                    <a:cxn ang="0">
                      <a:pos x="0" y="84"/>
                    </a:cxn>
                  </a:cxnLst>
                  <a:rect l="0" t="0" r="r" b="b"/>
                  <a:pathLst>
                    <a:path w="86" h="84">
                      <a:moveTo>
                        <a:pt x="0" y="84"/>
                      </a:moveTo>
                      <a:lnTo>
                        <a:pt x="2" y="64"/>
                      </a:lnTo>
                      <a:lnTo>
                        <a:pt x="6" y="52"/>
                      </a:lnTo>
                      <a:lnTo>
                        <a:pt x="26" y="34"/>
                      </a:lnTo>
                      <a:lnTo>
                        <a:pt x="26" y="30"/>
                      </a:lnTo>
                      <a:lnTo>
                        <a:pt x="20" y="28"/>
                      </a:lnTo>
                      <a:lnTo>
                        <a:pt x="16" y="4"/>
                      </a:lnTo>
                      <a:lnTo>
                        <a:pt x="68" y="0"/>
                      </a:lnTo>
                      <a:lnTo>
                        <a:pt x="80" y="20"/>
                      </a:lnTo>
                      <a:lnTo>
                        <a:pt x="86" y="42"/>
                      </a:lnTo>
                      <a:lnTo>
                        <a:pt x="72" y="58"/>
                      </a:lnTo>
                      <a:lnTo>
                        <a:pt x="76" y="72"/>
                      </a:lnTo>
                      <a:lnTo>
                        <a:pt x="70" y="84"/>
                      </a:lnTo>
                      <a:lnTo>
                        <a:pt x="36" y="82"/>
                      </a:lnTo>
                      <a:lnTo>
                        <a:pt x="14" y="82"/>
                      </a:lnTo>
                      <a:lnTo>
                        <a:pt x="0" y="84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26" name="Freeform 134"/>
                <p:cNvSpPr>
                  <a:spLocks/>
                </p:cNvSpPr>
                <p:nvPr/>
              </p:nvSpPr>
              <p:spPr bwMode="auto">
                <a:xfrm>
                  <a:off x="4592638" y="4224338"/>
                  <a:ext cx="333375" cy="323850"/>
                </a:xfrm>
                <a:custGeom>
                  <a:avLst/>
                  <a:gdLst/>
                  <a:ahLst/>
                  <a:cxnLst>
                    <a:cxn ang="0">
                      <a:pos x="0" y="186"/>
                    </a:cxn>
                    <a:cxn ang="0">
                      <a:pos x="0" y="162"/>
                    </a:cxn>
                    <a:cxn ang="0">
                      <a:pos x="8" y="126"/>
                    </a:cxn>
                    <a:cxn ang="0">
                      <a:pos x="28" y="94"/>
                    </a:cxn>
                    <a:cxn ang="0">
                      <a:pos x="28" y="78"/>
                    </a:cxn>
                    <a:cxn ang="0">
                      <a:pos x="16" y="52"/>
                    </a:cxn>
                    <a:cxn ang="0">
                      <a:pos x="20" y="38"/>
                    </a:cxn>
                    <a:cxn ang="0">
                      <a:pos x="0" y="2"/>
                    </a:cxn>
                    <a:cxn ang="0">
                      <a:pos x="10" y="0"/>
                    </a:cxn>
                    <a:cxn ang="0">
                      <a:pos x="72" y="0"/>
                    </a:cxn>
                    <a:cxn ang="0">
                      <a:pos x="76" y="14"/>
                    </a:cxn>
                    <a:cxn ang="0">
                      <a:pos x="86" y="32"/>
                    </a:cxn>
                    <a:cxn ang="0">
                      <a:pos x="116" y="34"/>
                    </a:cxn>
                    <a:cxn ang="0">
                      <a:pos x="126" y="18"/>
                    </a:cxn>
                    <a:cxn ang="0">
                      <a:pos x="152" y="24"/>
                    </a:cxn>
                    <a:cxn ang="0">
                      <a:pos x="154" y="64"/>
                    </a:cxn>
                    <a:cxn ang="0">
                      <a:pos x="164" y="70"/>
                    </a:cxn>
                    <a:cxn ang="0">
                      <a:pos x="162" y="82"/>
                    </a:cxn>
                    <a:cxn ang="0">
                      <a:pos x="188" y="82"/>
                    </a:cxn>
                    <a:cxn ang="0">
                      <a:pos x="188" y="116"/>
                    </a:cxn>
                    <a:cxn ang="0">
                      <a:pos x="158" y="116"/>
                    </a:cxn>
                    <a:cxn ang="0">
                      <a:pos x="160" y="168"/>
                    </a:cxn>
                    <a:cxn ang="0">
                      <a:pos x="178" y="188"/>
                    </a:cxn>
                    <a:cxn ang="0">
                      <a:pos x="204" y="190"/>
                    </a:cxn>
                    <a:cxn ang="0">
                      <a:pos x="210" y="196"/>
                    </a:cxn>
                    <a:cxn ang="0">
                      <a:pos x="204" y="196"/>
                    </a:cxn>
                    <a:cxn ang="0">
                      <a:pos x="182" y="204"/>
                    </a:cxn>
                    <a:cxn ang="0">
                      <a:pos x="176" y="196"/>
                    </a:cxn>
                    <a:cxn ang="0">
                      <a:pos x="142" y="200"/>
                    </a:cxn>
                    <a:cxn ang="0">
                      <a:pos x="134" y="194"/>
                    </a:cxn>
                    <a:cxn ang="0">
                      <a:pos x="106" y="192"/>
                    </a:cxn>
                    <a:cxn ang="0">
                      <a:pos x="98" y="186"/>
                    </a:cxn>
                    <a:cxn ang="0">
                      <a:pos x="0" y="186"/>
                    </a:cxn>
                  </a:cxnLst>
                  <a:rect l="0" t="0" r="r" b="b"/>
                  <a:pathLst>
                    <a:path w="210" h="204">
                      <a:moveTo>
                        <a:pt x="0" y="186"/>
                      </a:moveTo>
                      <a:lnTo>
                        <a:pt x="0" y="162"/>
                      </a:lnTo>
                      <a:lnTo>
                        <a:pt x="8" y="126"/>
                      </a:lnTo>
                      <a:lnTo>
                        <a:pt x="28" y="94"/>
                      </a:lnTo>
                      <a:lnTo>
                        <a:pt x="28" y="78"/>
                      </a:lnTo>
                      <a:lnTo>
                        <a:pt x="16" y="52"/>
                      </a:lnTo>
                      <a:lnTo>
                        <a:pt x="20" y="38"/>
                      </a:lnTo>
                      <a:lnTo>
                        <a:pt x="0" y="2"/>
                      </a:lnTo>
                      <a:lnTo>
                        <a:pt x="10" y="0"/>
                      </a:lnTo>
                      <a:lnTo>
                        <a:pt x="72" y="0"/>
                      </a:lnTo>
                      <a:lnTo>
                        <a:pt x="76" y="14"/>
                      </a:lnTo>
                      <a:lnTo>
                        <a:pt x="86" y="32"/>
                      </a:lnTo>
                      <a:lnTo>
                        <a:pt x="116" y="34"/>
                      </a:lnTo>
                      <a:lnTo>
                        <a:pt x="126" y="18"/>
                      </a:lnTo>
                      <a:lnTo>
                        <a:pt x="152" y="24"/>
                      </a:lnTo>
                      <a:lnTo>
                        <a:pt x="154" y="64"/>
                      </a:lnTo>
                      <a:lnTo>
                        <a:pt x="164" y="70"/>
                      </a:lnTo>
                      <a:lnTo>
                        <a:pt x="162" y="82"/>
                      </a:lnTo>
                      <a:lnTo>
                        <a:pt x="188" y="82"/>
                      </a:lnTo>
                      <a:lnTo>
                        <a:pt x="188" y="116"/>
                      </a:lnTo>
                      <a:lnTo>
                        <a:pt x="158" y="116"/>
                      </a:lnTo>
                      <a:lnTo>
                        <a:pt x="160" y="168"/>
                      </a:lnTo>
                      <a:lnTo>
                        <a:pt x="178" y="188"/>
                      </a:lnTo>
                      <a:lnTo>
                        <a:pt x="204" y="190"/>
                      </a:lnTo>
                      <a:lnTo>
                        <a:pt x="210" y="196"/>
                      </a:lnTo>
                      <a:lnTo>
                        <a:pt x="204" y="196"/>
                      </a:lnTo>
                      <a:lnTo>
                        <a:pt x="182" y="204"/>
                      </a:lnTo>
                      <a:lnTo>
                        <a:pt x="176" y="196"/>
                      </a:lnTo>
                      <a:lnTo>
                        <a:pt x="142" y="200"/>
                      </a:lnTo>
                      <a:lnTo>
                        <a:pt x="134" y="194"/>
                      </a:lnTo>
                      <a:lnTo>
                        <a:pt x="106" y="192"/>
                      </a:lnTo>
                      <a:lnTo>
                        <a:pt x="98" y="186"/>
                      </a:lnTo>
                      <a:lnTo>
                        <a:pt x="0" y="18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27" name="Freeform 135"/>
                <p:cNvSpPr>
                  <a:spLocks/>
                </p:cNvSpPr>
                <p:nvPr/>
              </p:nvSpPr>
              <p:spPr bwMode="auto">
                <a:xfrm>
                  <a:off x="4602163" y="3941763"/>
                  <a:ext cx="473075" cy="476250"/>
                </a:xfrm>
                <a:custGeom>
                  <a:avLst/>
                  <a:gdLst/>
                  <a:ahLst/>
                  <a:cxnLst>
                    <a:cxn ang="0">
                      <a:pos x="0" y="176"/>
                    </a:cxn>
                    <a:cxn ang="0">
                      <a:pos x="6" y="162"/>
                    </a:cxn>
                    <a:cxn ang="0">
                      <a:pos x="14" y="160"/>
                    </a:cxn>
                    <a:cxn ang="0">
                      <a:pos x="34" y="156"/>
                    </a:cxn>
                    <a:cxn ang="0">
                      <a:pos x="60" y="144"/>
                    </a:cxn>
                    <a:cxn ang="0">
                      <a:pos x="64" y="112"/>
                    </a:cxn>
                    <a:cxn ang="0">
                      <a:pos x="88" y="74"/>
                    </a:cxn>
                    <a:cxn ang="0">
                      <a:pos x="94" y="42"/>
                    </a:cxn>
                    <a:cxn ang="0">
                      <a:pos x="96" y="30"/>
                    </a:cxn>
                    <a:cxn ang="0">
                      <a:pos x="98" y="16"/>
                    </a:cxn>
                    <a:cxn ang="0">
                      <a:pos x="112" y="0"/>
                    </a:cxn>
                    <a:cxn ang="0">
                      <a:pos x="126" y="14"/>
                    </a:cxn>
                    <a:cxn ang="0">
                      <a:pos x="138" y="18"/>
                    </a:cxn>
                    <a:cxn ang="0">
                      <a:pos x="160" y="20"/>
                    </a:cxn>
                    <a:cxn ang="0">
                      <a:pos x="172" y="12"/>
                    </a:cxn>
                    <a:cxn ang="0">
                      <a:pos x="206" y="2"/>
                    </a:cxn>
                    <a:cxn ang="0">
                      <a:pos x="236" y="4"/>
                    </a:cxn>
                    <a:cxn ang="0">
                      <a:pos x="244" y="14"/>
                    </a:cxn>
                    <a:cxn ang="0">
                      <a:pos x="272" y="12"/>
                    </a:cxn>
                    <a:cxn ang="0">
                      <a:pos x="288" y="24"/>
                    </a:cxn>
                    <a:cxn ang="0">
                      <a:pos x="292" y="48"/>
                    </a:cxn>
                    <a:cxn ang="0">
                      <a:pos x="298" y="50"/>
                    </a:cxn>
                    <a:cxn ang="0">
                      <a:pos x="298" y="54"/>
                    </a:cxn>
                    <a:cxn ang="0">
                      <a:pos x="278" y="72"/>
                    </a:cxn>
                    <a:cxn ang="0">
                      <a:pos x="274" y="84"/>
                    </a:cxn>
                    <a:cxn ang="0">
                      <a:pos x="272" y="104"/>
                    </a:cxn>
                    <a:cxn ang="0">
                      <a:pos x="262" y="118"/>
                    </a:cxn>
                    <a:cxn ang="0">
                      <a:pos x="268" y="134"/>
                    </a:cxn>
                    <a:cxn ang="0">
                      <a:pos x="270" y="158"/>
                    </a:cxn>
                    <a:cxn ang="0">
                      <a:pos x="270" y="172"/>
                    </a:cxn>
                    <a:cxn ang="0">
                      <a:pos x="272" y="184"/>
                    </a:cxn>
                    <a:cxn ang="0">
                      <a:pos x="286" y="202"/>
                    </a:cxn>
                    <a:cxn ang="0">
                      <a:pos x="288" y="218"/>
                    </a:cxn>
                    <a:cxn ang="0">
                      <a:pos x="270" y="218"/>
                    </a:cxn>
                    <a:cxn ang="0">
                      <a:pos x="254" y="226"/>
                    </a:cxn>
                    <a:cxn ang="0">
                      <a:pos x="256" y="244"/>
                    </a:cxn>
                    <a:cxn ang="0">
                      <a:pos x="252" y="266"/>
                    </a:cxn>
                    <a:cxn ang="0">
                      <a:pos x="262" y="276"/>
                    </a:cxn>
                    <a:cxn ang="0">
                      <a:pos x="276" y="282"/>
                    </a:cxn>
                    <a:cxn ang="0">
                      <a:pos x="276" y="300"/>
                    </a:cxn>
                    <a:cxn ang="0">
                      <a:pos x="262" y="300"/>
                    </a:cxn>
                    <a:cxn ang="0">
                      <a:pos x="254" y="288"/>
                    </a:cxn>
                    <a:cxn ang="0">
                      <a:pos x="242" y="282"/>
                    </a:cxn>
                    <a:cxn ang="0">
                      <a:pos x="234" y="270"/>
                    </a:cxn>
                    <a:cxn ang="0">
                      <a:pos x="220" y="276"/>
                    </a:cxn>
                    <a:cxn ang="0">
                      <a:pos x="182" y="260"/>
                    </a:cxn>
                    <a:cxn ang="0">
                      <a:pos x="156" y="260"/>
                    </a:cxn>
                    <a:cxn ang="0">
                      <a:pos x="158" y="248"/>
                    </a:cxn>
                    <a:cxn ang="0">
                      <a:pos x="148" y="242"/>
                    </a:cxn>
                    <a:cxn ang="0">
                      <a:pos x="146" y="202"/>
                    </a:cxn>
                    <a:cxn ang="0">
                      <a:pos x="120" y="196"/>
                    </a:cxn>
                    <a:cxn ang="0">
                      <a:pos x="110" y="212"/>
                    </a:cxn>
                    <a:cxn ang="0">
                      <a:pos x="80" y="210"/>
                    </a:cxn>
                    <a:cxn ang="0">
                      <a:pos x="70" y="192"/>
                    </a:cxn>
                    <a:cxn ang="0">
                      <a:pos x="66" y="178"/>
                    </a:cxn>
                    <a:cxn ang="0">
                      <a:pos x="6" y="178"/>
                    </a:cxn>
                    <a:cxn ang="0">
                      <a:pos x="0" y="176"/>
                    </a:cxn>
                  </a:cxnLst>
                  <a:rect l="0" t="0" r="r" b="b"/>
                  <a:pathLst>
                    <a:path w="298" h="300">
                      <a:moveTo>
                        <a:pt x="0" y="176"/>
                      </a:moveTo>
                      <a:lnTo>
                        <a:pt x="6" y="162"/>
                      </a:lnTo>
                      <a:lnTo>
                        <a:pt x="14" y="160"/>
                      </a:lnTo>
                      <a:lnTo>
                        <a:pt x="34" y="156"/>
                      </a:lnTo>
                      <a:lnTo>
                        <a:pt x="60" y="144"/>
                      </a:lnTo>
                      <a:lnTo>
                        <a:pt x="64" y="112"/>
                      </a:lnTo>
                      <a:lnTo>
                        <a:pt x="88" y="74"/>
                      </a:lnTo>
                      <a:lnTo>
                        <a:pt x="94" y="42"/>
                      </a:lnTo>
                      <a:lnTo>
                        <a:pt x="96" y="30"/>
                      </a:lnTo>
                      <a:lnTo>
                        <a:pt x="98" y="16"/>
                      </a:lnTo>
                      <a:lnTo>
                        <a:pt x="112" y="0"/>
                      </a:lnTo>
                      <a:lnTo>
                        <a:pt x="126" y="14"/>
                      </a:lnTo>
                      <a:lnTo>
                        <a:pt x="138" y="18"/>
                      </a:lnTo>
                      <a:lnTo>
                        <a:pt x="160" y="20"/>
                      </a:lnTo>
                      <a:lnTo>
                        <a:pt x="172" y="12"/>
                      </a:lnTo>
                      <a:lnTo>
                        <a:pt x="206" y="2"/>
                      </a:lnTo>
                      <a:lnTo>
                        <a:pt x="236" y="4"/>
                      </a:lnTo>
                      <a:lnTo>
                        <a:pt x="244" y="14"/>
                      </a:lnTo>
                      <a:lnTo>
                        <a:pt x="272" y="12"/>
                      </a:lnTo>
                      <a:lnTo>
                        <a:pt x="288" y="24"/>
                      </a:lnTo>
                      <a:lnTo>
                        <a:pt x="292" y="48"/>
                      </a:lnTo>
                      <a:lnTo>
                        <a:pt x="298" y="50"/>
                      </a:lnTo>
                      <a:lnTo>
                        <a:pt x="298" y="54"/>
                      </a:lnTo>
                      <a:lnTo>
                        <a:pt x="278" y="72"/>
                      </a:lnTo>
                      <a:lnTo>
                        <a:pt x="274" y="84"/>
                      </a:lnTo>
                      <a:lnTo>
                        <a:pt x="272" y="104"/>
                      </a:lnTo>
                      <a:lnTo>
                        <a:pt x="262" y="118"/>
                      </a:lnTo>
                      <a:lnTo>
                        <a:pt x="268" y="134"/>
                      </a:lnTo>
                      <a:lnTo>
                        <a:pt x="270" y="158"/>
                      </a:lnTo>
                      <a:lnTo>
                        <a:pt x="270" y="172"/>
                      </a:lnTo>
                      <a:lnTo>
                        <a:pt x="272" y="184"/>
                      </a:lnTo>
                      <a:lnTo>
                        <a:pt x="286" y="202"/>
                      </a:lnTo>
                      <a:lnTo>
                        <a:pt x="288" y="218"/>
                      </a:lnTo>
                      <a:lnTo>
                        <a:pt x="270" y="218"/>
                      </a:lnTo>
                      <a:lnTo>
                        <a:pt x="254" y="226"/>
                      </a:lnTo>
                      <a:lnTo>
                        <a:pt x="256" y="244"/>
                      </a:lnTo>
                      <a:lnTo>
                        <a:pt x="252" y="266"/>
                      </a:lnTo>
                      <a:lnTo>
                        <a:pt x="262" y="276"/>
                      </a:lnTo>
                      <a:lnTo>
                        <a:pt x="276" y="282"/>
                      </a:lnTo>
                      <a:lnTo>
                        <a:pt x="276" y="300"/>
                      </a:lnTo>
                      <a:lnTo>
                        <a:pt x="262" y="300"/>
                      </a:lnTo>
                      <a:lnTo>
                        <a:pt x="254" y="288"/>
                      </a:lnTo>
                      <a:lnTo>
                        <a:pt x="242" y="282"/>
                      </a:lnTo>
                      <a:lnTo>
                        <a:pt x="234" y="270"/>
                      </a:lnTo>
                      <a:lnTo>
                        <a:pt x="220" y="276"/>
                      </a:lnTo>
                      <a:lnTo>
                        <a:pt x="182" y="260"/>
                      </a:lnTo>
                      <a:lnTo>
                        <a:pt x="156" y="260"/>
                      </a:lnTo>
                      <a:lnTo>
                        <a:pt x="158" y="248"/>
                      </a:lnTo>
                      <a:lnTo>
                        <a:pt x="148" y="242"/>
                      </a:lnTo>
                      <a:lnTo>
                        <a:pt x="146" y="202"/>
                      </a:lnTo>
                      <a:lnTo>
                        <a:pt x="120" y="196"/>
                      </a:lnTo>
                      <a:lnTo>
                        <a:pt x="110" y="212"/>
                      </a:lnTo>
                      <a:lnTo>
                        <a:pt x="80" y="210"/>
                      </a:lnTo>
                      <a:lnTo>
                        <a:pt x="70" y="192"/>
                      </a:lnTo>
                      <a:lnTo>
                        <a:pt x="66" y="178"/>
                      </a:lnTo>
                      <a:lnTo>
                        <a:pt x="6" y="178"/>
                      </a:lnTo>
                      <a:lnTo>
                        <a:pt x="0" y="17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28" name="Freeform 136"/>
                <p:cNvSpPr>
                  <a:spLocks/>
                </p:cNvSpPr>
                <p:nvPr/>
              </p:nvSpPr>
              <p:spPr bwMode="auto">
                <a:xfrm>
                  <a:off x="4592638" y="4189413"/>
                  <a:ext cx="19050" cy="31750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0" y="0"/>
                    </a:cxn>
                    <a:cxn ang="0">
                      <a:pos x="12" y="4"/>
                    </a:cxn>
                    <a:cxn ang="0">
                      <a:pos x="10" y="12"/>
                    </a:cxn>
                    <a:cxn ang="0">
                      <a:pos x="0" y="20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12" h="20">
                      <a:moveTo>
                        <a:pt x="0" y="4"/>
                      </a:moveTo>
                      <a:lnTo>
                        <a:pt x="10" y="0"/>
                      </a:lnTo>
                      <a:lnTo>
                        <a:pt x="12" y="4"/>
                      </a:lnTo>
                      <a:lnTo>
                        <a:pt x="10" y="12"/>
                      </a:lnTo>
                      <a:lnTo>
                        <a:pt x="0" y="2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29" name="Freeform 137"/>
                <p:cNvSpPr>
                  <a:spLocks/>
                </p:cNvSpPr>
                <p:nvPr/>
              </p:nvSpPr>
              <p:spPr bwMode="auto">
                <a:xfrm>
                  <a:off x="4568825" y="3986213"/>
                  <a:ext cx="185738" cy="209550"/>
                </a:xfrm>
                <a:custGeom>
                  <a:avLst/>
                  <a:gdLst/>
                  <a:ahLst/>
                  <a:cxnLst>
                    <a:cxn ang="0">
                      <a:pos x="0" y="116"/>
                    </a:cxn>
                    <a:cxn ang="0">
                      <a:pos x="15" y="116"/>
                    </a:cxn>
                    <a:cxn ang="0">
                      <a:pos x="15" y="106"/>
                    </a:cxn>
                    <a:cxn ang="0">
                      <a:pos x="7" y="106"/>
                    </a:cxn>
                    <a:cxn ang="0">
                      <a:pos x="7" y="94"/>
                    </a:cxn>
                    <a:cxn ang="0">
                      <a:pos x="15" y="94"/>
                    </a:cxn>
                    <a:cxn ang="0">
                      <a:pos x="25" y="86"/>
                    </a:cxn>
                    <a:cxn ang="0">
                      <a:pos x="31" y="94"/>
                    </a:cxn>
                    <a:cxn ang="0">
                      <a:pos x="49" y="96"/>
                    </a:cxn>
                    <a:cxn ang="0">
                      <a:pos x="53" y="88"/>
                    </a:cxn>
                    <a:cxn ang="0">
                      <a:pos x="53" y="68"/>
                    </a:cxn>
                    <a:cxn ang="0">
                      <a:pos x="45" y="62"/>
                    </a:cxn>
                    <a:cxn ang="0">
                      <a:pos x="45" y="50"/>
                    </a:cxn>
                    <a:cxn ang="0">
                      <a:pos x="53" y="44"/>
                    </a:cxn>
                    <a:cxn ang="0">
                      <a:pos x="49" y="34"/>
                    </a:cxn>
                    <a:cxn ang="0">
                      <a:pos x="35" y="36"/>
                    </a:cxn>
                    <a:cxn ang="0">
                      <a:pos x="31" y="20"/>
                    </a:cxn>
                    <a:cxn ang="0">
                      <a:pos x="59" y="20"/>
                    </a:cxn>
                    <a:cxn ang="0">
                      <a:pos x="59" y="28"/>
                    </a:cxn>
                    <a:cxn ang="0">
                      <a:pos x="77" y="26"/>
                    </a:cxn>
                    <a:cxn ang="0">
                      <a:pos x="79" y="12"/>
                    </a:cxn>
                    <a:cxn ang="0">
                      <a:pos x="87" y="0"/>
                    </a:cxn>
                    <a:cxn ang="0">
                      <a:pos x="117" y="2"/>
                    </a:cxn>
                    <a:cxn ang="0">
                      <a:pos x="109" y="46"/>
                    </a:cxn>
                    <a:cxn ang="0">
                      <a:pos x="85" y="84"/>
                    </a:cxn>
                    <a:cxn ang="0">
                      <a:pos x="81" y="116"/>
                    </a:cxn>
                    <a:cxn ang="0">
                      <a:pos x="55" y="128"/>
                    </a:cxn>
                    <a:cxn ang="0">
                      <a:pos x="27" y="132"/>
                    </a:cxn>
                    <a:cxn ang="0">
                      <a:pos x="25" y="128"/>
                    </a:cxn>
                    <a:cxn ang="0">
                      <a:pos x="15" y="132"/>
                    </a:cxn>
                    <a:cxn ang="0">
                      <a:pos x="0" y="116"/>
                    </a:cxn>
                  </a:cxnLst>
                  <a:rect l="0" t="0" r="r" b="b"/>
                  <a:pathLst>
                    <a:path w="117" h="132">
                      <a:moveTo>
                        <a:pt x="0" y="116"/>
                      </a:moveTo>
                      <a:lnTo>
                        <a:pt x="15" y="116"/>
                      </a:lnTo>
                      <a:lnTo>
                        <a:pt x="15" y="106"/>
                      </a:lnTo>
                      <a:lnTo>
                        <a:pt x="7" y="106"/>
                      </a:lnTo>
                      <a:lnTo>
                        <a:pt x="7" y="94"/>
                      </a:lnTo>
                      <a:lnTo>
                        <a:pt x="15" y="94"/>
                      </a:lnTo>
                      <a:lnTo>
                        <a:pt x="25" y="86"/>
                      </a:lnTo>
                      <a:lnTo>
                        <a:pt x="31" y="94"/>
                      </a:lnTo>
                      <a:lnTo>
                        <a:pt x="49" y="96"/>
                      </a:lnTo>
                      <a:lnTo>
                        <a:pt x="53" y="88"/>
                      </a:lnTo>
                      <a:lnTo>
                        <a:pt x="53" y="68"/>
                      </a:lnTo>
                      <a:lnTo>
                        <a:pt x="45" y="62"/>
                      </a:lnTo>
                      <a:lnTo>
                        <a:pt x="45" y="50"/>
                      </a:lnTo>
                      <a:lnTo>
                        <a:pt x="53" y="44"/>
                      </a:lnTo>
                      <a:lnTo>
                        <a:pt x="49" y="34"/>
                      </a:lnTo>
                      <a:lnTo>
                        <a:pt x="35" y="36"/>
                      </a:lnTo>
                      <a:lnTo>
                        <a:pt x="31" y="20"/>
                      </a:lnTo>
                      <a:lnTo>
                        <a:pt x="59" y="20"/>
                      </a:lnTo>
                      <a:lnTo>
                        <a:pt x="59" y="28"/>
                      </a:lnTo>
                      <a:lnTo>
                        <a:pt x="77" y="26"/>
                      </a:lnTo>
                      <a:lnTo>
                        <a:pt x="79" y="12"/>
                      </a:lnTo>
                      <a:lnTo>
                        <a:pt x="87" y="0"/>
                      </a:lnTo>
                      <a:lnTo>
                        <a:pt x="117" y="2"/>
                      </a:lnTo>
                      <a:lnTo>
                        <a:pt x="109" y="46"/>
                      </a:lnTo>
                      <a:lnTo>
                        <a:pt x="85" y="84"/>
                      </a:lnTo>
                      <a:lnTo>
                        <a:pt x="81" y="116"/>
                      </a:lnTo>
                      <a:lnTo>
                        <a:pt x="55" y="128"/>
                      </a:lnTo>
                      <a:lnTo>
                        <a:pt x="27" y="132"/>
                      </a:lnTo>
                      <a:lnTo>
                        <a:pt x="25" y="128"/>
                      </a:lnTo>
                      <a:lnTo>
                        <a:pt x="15" y="132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30" name="Freeform 138"/>
                <p:cNvSpPr>
                  <a:spLocks/>
                </p:cNvSpPr>
                <p:nvPr/>
              </p:nvSpPr>
              <p:spPr bwMode="auto">
                <a:xfrm>
                  <a:off x="5141913" y="3960813"/>
                  <a:ext cx="200025" cy="234950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28" y="0"/>
                    </a:cxn>
                    <a:cxn ang="0">
                      <a:pos x="64" y="16"/>
                    </a:cxn>
                    <a:cxn ang="0">
                      <a:pos x="88" y="18"/>
                    </a:cxn>
                    <a:cxn ang="0">
                      <a:pos x="108" y="6"/>
                    </a:cxn>
                    <a:cxn ang="0">
                      <a:pos x="114" y="14"/>
                    </a:cxn>
                    <a:cxn ang="0">
                      <a:pos x="126" y="10"/>
                    </a:cxn>
                    <a:cxn ang="0">
                      <a:pos x="126" y="20"/>
                    </a:cxn>
                    <a:cxn ang="0">
                      <a:pos x="110" y="30"/>
                    </a:cxn>
                    <a:cxn ang="0">
                      <a:pos x="112" y="86"/>
                    </a:cxn>
                    <a:cxn ang="0">
                      <a:pos x="122" y="98"/>
                    </a:cxn>
                    <a:cxn ang="0">
                      <a:pos x="112" y="106"/>
                    </a:cxn>
                    <a:cxn ang="0">
                      <a:pos x="100" y="118"/>
                    </a:cxn>
                    <a:cxn ang="0">
                      <a:pos x="92" y="136"/>
                    </a:cxn>
                    <a:cxn ang="0">
                      <a:pos x="86" y="148"/>
                    </a:cxn>
                    <a:cxn ang="0">
                      <a:pos x="62" y="130"/>
                    </a:cxn>
                    <a:cxn ang="0">
                      <a:pos x="58" y="120"/>
                    </a:cxn>
                    <a:cxn ang="0">
                      <a:pos x="6" y="92"/>
                    </a:cxn>
                    <a:cxn ang="0">
                      <a:pos x="2" y="92"/>
                    </a:cxn>
                    <a:cxn ang="0">
                      <a:pos x="6" y="78"/>
                    </a:cxn>
                    <a:cxn ang="0">
                      <a:pos x="4" y="66"/>
                    </a:cxn>
                    <a:cxn ang="0">
                      <a:pos x="18" y="50"/>
                    </a:cxn>
                    <a:cxn ang="0">
                      <a:pos x="12" y="28"/>
                    </a:cxn>
                    <a:cxn ang="0">
                      <a:pos x="0" y="8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126" h="148">
                      <a:moveTo>
                        <a:pt x="8" y="0"/>
                      </a:moveTo>
                      <a:lnTo>
                        <a:pt x="28" y="0"/>
                      </a:lnTo>
                      <a:lnTo>
                        <a:pt x="64" y="16"/>
                      </a:lnTo>
                      <a:lnTo>
                        <a:pt x="88" y="18"/>
                      </a:lnTo>
                      <a:lnTo>
                        <a:pt x="108" y="6"/>
                      </a:lnTo>
                      <a:lnTo>
                        <a:pt x="114" y="14"/>
                      </a:lnTo>
                      <a:lnTo>
                        <a:pt x="126" y="10"/>
                      </a:lnTo>
                      <a:lnTo>
                        <a:pt x="126" y="20"/>
                      </a:lnTo>
                      <a:lnTo>
                        <a:pt x="110" y="30"/>
                      </a:lnTo>
                      <a:lnTo>
                        <a:pt x="112" y="86"/>
                      </a:lnTo>
                      <a:lnTo>
                        <a:pt x="122" y="98"/>
                      </a:lnTo>
                      <a:lnTo>
                        <a:pt x="112" y="106"/>
                      </a:lnTo>
                      <a:lnTo>
                        <a:pt x="100" y="118"/>
                      </a:lnTo>
                      <a:lnTo>
                        <a:pt x="92" y="136"/>
                      </a:lnTo>
                      <a:lnTo>
                        <a:pt x="86" y="148"/>
                      </a:lnTo>
                      <a:lnTo>
                        <a:pt x="62" y="130"/>
                      </a:lnTo>
                      <a:lnTo>
                        <a:pt x="58" y="120"/>
                      </a:lnTo>
                      <a:lnTo>
                        <a:pt x="6" y="92"/>
                      </a:lnTo>
                      <a:lnTo>
                        <a:pt x="2" y="92"/>
                      </a:lnTo>
                      <a:lnTo>
                        <a:pt x="6" y="78"/>
                      </a:lnTo>
                      <a:lnTo>
                        <a:pt x="4" y="66"/>
                      </a:lnTo>
                      <a:lnTo>
                        <a:pt x="18" y="50"/>
                      </a:lnTo>
                      <a:lnTo>
                        <a:pt x="12" y="28"/>
                      </a:lnTo>
                      <a:lnTo>
                        <a:pt x="0" y="8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31" name="Freeform 139"/>
                <p:cNvSpPr>
                  <a:spLocks/>
                </p:cNvSpPr>
                <p:nvPr/>
              </p:nvSpPr>
              <p:spPr bwMode="auto">
                <a:xfrm>
                  <a:off x="4511675" y="4017963"/>
                  <a:ext cx="141288" cy="152400"/>
                </a:xfrm>
                <a:custGeom>
                  <a:avLst/>
                  <a:gdLst/>
                  <a:ahLst/>
                  <a:cxnLst>
                    <a:cxn ang="0">
                      <a:pos x="39" y="0"/>
                    </a:cxn>
                    <a:cxn ang="0">
                      <a:pos x="67" y="0"/>
                    </a:cxn>
                    <a:cxn ang="0">
                      <a:pos x="71" y="16"/>
                    </a:cxn>
                    <a:cxn ang="0">
                      <a:pos x="85" y="14"/>
                    </a:cxn>
                    <a:cxn ang="0">
                      <a:pos x="89" y="24"/>
                    </a:cxn>
                    <a:cxn ang="0">
                      <a:pos x="81" y="30"/>
                    </a:cxn>
                    <a:cxn ang="0">
                      <a:pos x="81" y="42"/>
                    </a:cxn>
                    <a:cxn ang="0">
                      <a:pos x="89" y="48"/>
                    </a:cxn>
                    <a:cxn ang="0">
                      <a:pos x="89" y="68"/>
                    </a:cxn>
                    <a:cxn ang="0">
                      <a:pos x="85" y="76"/>
                    </a:cxn>
                    <a:cxn ang="0">
                      <a:pos x="67" y="74"/>
                    </a:cxn>
                    <a:cxn ang="0">
                      <a:pos x="61" y="66"/>
                    </a:cxn>
                    <a:cxn ang="0">
                      <a:pos x="51" y="74"/>
                    </a:cxn>
                    <a:cxn ang="0">
                      <a:pos x="43" y="74"/>
                    </a:cxn>
                    <a:cxn ang="0">
                      <a:pos x="43" y="86"/>
                    </a:cxn>
                    <a:cxn ang="0">
                      <a:pos x="51" y="86"/>
                    </a:cxn>
                    <a:cxn ang="0">
                      <a:pos x="51" y="96"/>
                    </a:cxn>
                    <a:cxn ang="0">
                      <a:pos x="36" y="96"/>
                    </a:cxn>
                    <a:cxn ang="0">
                      <a:pos x="18" y="82"/>
                    </a:cxn>
                    <a:cxn ang="0">
                      <a:pos x="10" y="68"/>
                    </a:cxn>
                    <a:cxn ang="0">
                      <a:pos x="0" y="48"/>
                    </a:cxn>
                    <a:cxn ang="0">
                      <a:pos x="10" y="32"/>
                    </a:cxn>
                    <a:cxn ang="0">
                      <a:pos x="12" y="24"/>
                    </a:cxn>
                    <a:cxn ang="0">
                      <a:pos x="36" y="22"/>
                    </a:cxn>
                    <a:cxn ang="0">
                      <a:pos x="39" y="0"/>
                    </a:cxn>
                  </a:cxnLst>
                  <a:rect l="0" t="0" r="r" b="b"/>
                  <a:pathLst>
                    <a:path w="89" h="96">
                      <a:moveTo>
                        <a:pt x="39" y="0"/>
                      </a:moveTo>
                      <a:lnTo>
                        <a:pt x="67" y="0"/>
                      </a:lnTo>
                      <a:lnTo>
                        <a:pt x="71" y="16"/>
                      </a:lnTo>
                      <a:lnTo>
                        <a:pt x="85" y="14"/>
                      </a:lnTo>
                      <a:lnTo>
                        <a:pt x="89" y="24"/>
                      </a:lnTo>
                      <a:lnTo>
                        <a:pt x="81" y="30"/>
                      </a:lnTo>
                      <a:lnTo>
                        <a:pt x="81" y="42"/>
                      </a:lnTo>
                      <a:lnTo>
                        <a:pt x="89" y="48"/>
                      </a:lnTo>
                      <a:lnTo>
                        <a:pt x="89" y="68"/>
                      </a:lnTo>
                      <a:lnTo>
                        <a:pt x="85" y="76"/>
                      </a:lnTo>
                      <a:lnTo>
                        <a:pt x="67" y="74"/>
                      </a:lnTo>
                      <a:lnTo>
                        <a:pt x="61" y="66"/>
                      </a:lnTo>
                      <a:lnTo>
                        <a:pt x="51" y="74"/>
                      </a:lnTo>
                      <a:lnTo>
                        <a:pt x="43" y="74"/>
                      </a:lnTo>
                      <a:lnTo>
                        <a:pt x="43" y="86"/>
                      </a:lnTo>
                      <a:lnTo>
                        <a:pt x="51" y="86"/>
                      </a:lnTo>
                      <a:lnTo>
                        <a:pt x="51" y="96"/>
                      </a:lnTo>
                      <a:lnTo>
                        <a:pt x="36" y="96"/>
                      </a:lnTo>
                      <a:lnTo>
                        <a:pt x="18" y="82"/>
                      </a:lnTo>
                      <a:lnTo>
                        <a:pt x="10" y="68"/>
                      </a:lnTo>
                      <a:lnTo>
                        <a:pt x="0" y="48"/>
                      </a:lnTo>
                      <a:lnTo>
                        <a:pt x="10" y="32"/>
                      </a:lnTo>
                      <a:lnTo>
                        <a:pt x="12" y="24"/>
                      </a:lnTo>
                      <a:lnTo>
                        <a:pt x="36" y="22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32" name="Freeform 140"/>
                <p:cNvSpPr>
                  <a:spLocks/>
                </p:cNvSpPr>
                <p:nvPr/>
              </p:nvSpPr>
              <p:spPr bwMode="auto">
                <a:xfrm>
                  <a:off x="3860800" y="3729038"/>
                  <a:ext cx="79375" cy="19050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20" y="0"/>
                    </a:cxn>
                    <a:cxn ang="0">
                      <a:pos x="32" y="2"/>
                    </a:cxn>
                    <a:cxn ang="0">
                      <a:pos x="42" y="4"/>
                    </a:cxn>
                    <a:cxn ang="0">
                      <a:pos x="50" y="6"/>
                    </a:cxn>
                    <a:cxn ang="0">
                      <a:pos x="46" y="8"/>
                    </a:cxn>
                    <a:cxn ang="0">
                      <a:pos x="34" y="8"/>
                    </a:cxn>
                    <a:cxn ang="0">
                      <a:pos x="26" y="8"/>
                    </a:cxn>
                    <a:cxn ang="0">
                      <a:pos x="16" y="8"/>
                    </a:cxn>
                    <a:cxn ang="0">
                      <a:pos x="6" y="12"/>
                    </a:cxn>
                    <a:cxn ang="0">
                      <a:pos x="0" y="10"/>
                    </a:cxn>
                    <a:cxn ang="0">
                      <a:pos x="4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50" h="12">
                      <a:moveTo>
                        <a:pt x="8" y="0"/>
                      </a:moveTo>
                      <a:lnTo>
                        <a:pt x="20" y="0"/>
                      </a:lnTo>
                      <a:lnTo>
                        <a:pt x="32" y="2"/>
                      </a:lnTo>
                      <a:lnTo>
                        <a:pt x="42" y="4"/>
                      </a:lnTo>
                      <a:lnTo>
                        <a:pt x="50" y="6"/>
                      </a:lnTo>
                      <a:lnTo>
                        <a:pt x="46" y="8"/>
                      </a:lnTo>
                      <a:lnTo>
                        <a:pt x="34" y="8"/>
                      </a:lnTo>
                      <a:lnTo>
                        <a:pt x="26" y="8"/>
                      </a:lnTo>
                      <a:lnTo>
                        <a:pt x="16" y="8"/>
                      </a:lnTo>
                      <a:lnTo>
                        <a:pt x="6" y="12"/>
                      </a:lnTo>
                      <a:lnTo>
                        <a:pt x="0" y="10"/>
                      </a:lnTo>
                      <a:lnTo>
                        <a:pt x="4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33" name="Freeform 141"/>
                <p:cNvSpPr>
                  <a:spLocks/>
                </p:cNvSpPr>
                <p:nvPr/>
              </p:nvSpPr>
              <p:spPr bwMode="auto">
                <a:xfrm>
                  <a:off x="3860800" y="3729038"/>
                  <a:ext cx="79375" cy="19050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20" y="0"/>
                    </a:cxn>
                    <a:cxn ang="0">
                      <a:pos x="32" y="2"/>
                    </a:cxn>
                    <a:cxn ang="0">
                      <a:pos x="42" y="4"/>
                    </a:cxn>
                    <a:cxn ang="0">
                      <a:pos x="50" y="6"/>
                    </a:cxn>
                    <a:cxn ang="0">
                      <a:pos x="46" y="8"/>
                    </a:cxn>
                    <a:cxn ang="0">
                      <a:pos x="34" y="8"/>
                    </a:cxn>
                    <a:cxn ang="0">
                      <a:pos x="26" y="8"/>
                    </a:cxn>
                    <a:cxn ang="0">
                      <a:pos x="16" y="8"/>
                    </a:cxn>
                    <a:cxn ang="0">
                      <a:pos x="6" y="12"/>
                    </a:cxn>
                    <a:cxn ang="0">
                      <a:pos x="0" y="10"/>
                    </a:cxn>
                    <a:cxn ang="0">
                      <a:pos x="4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50" h="12">
                      <a:moveTo>
                        <a:pt x="8" y="0"/>
                      </a:moveTo>
                      <a:lnTo>
                        <a:pt x="20" y="0"/>
                      </a:lnTo>
                      <a:lnTo>
                        <a:pt x="32" y="2"/>
                      </a:lnTo>
                      <a:lnTo>
                        <a:pt x="42" y="4"/>
                      </a:lnTo>
                      <a:lnTo>
                        <a:pt x="50" y="6"/>
                      </a:lnTo>
                      <a:lnTo>
                        <a:pt x="46" y="8"/>
                      </a:lnTo>
                      <a:lnTo>
                        <a:pt x="34" y="8"/>
                      </a:lnTo>
                      <a:lnTo>
                        <a:pt x="26" y="8"/>
                      </a:lnTo>
                      <a:lnTo>
                        <a:pt x="16" y="8"/>
                      </a:lnTo>
                      <a:lnTo>
                        <a:pt x="6" y="12"/>
                      </a:lnTo>
                      <a:lnTo>
                        <a:pt x="0" y="10"/>
                      </a:lnTo>
                      <a:lnTo>
                        <a:pt x="4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34" name="Freeform 142"/>
                <p:cNvSpPr>
                  <a:spLocks/>
                </p:cNvSpPr>
                <p:nvPr/>
              </p:nvSpPr>
              <p:spPr bwMode="auto">
                <a:xfrm>
                  <a:off x="3854450" y="3652838"/>
                  <a:ext cx="146050" cy="111125"/>
                </a:xfrm>
                <a:custGeom>
                  <a:avLst/>
                  <a:gdLst/>
                  <a:ahLst/>
                  <a:cxnLst>
                    <a:cxn ang="0">
                      <a:pos x="2" y="34"/>
                    </a:cxn>
                    <a:cxn ang="0">
                      <a:pos x="0" y="28"/>
                    </a:cxn>
                    <a:cxn ang="0">
                      <a:pos x="6" y="20"/>
                    </a:cxn>
                    <a:cxn ang="0">
                      <a:pos x="12" y="12"/>
                    </a:cxn>
                    <a:cxn ang="0">
                      <a:pos x="14" y="2"/>
                    </a:cxn>
                    <a:cxn ang="0">
                      <a:pos x="28" y="0"/>
                    </a:cxn>
                    <a:cxn ang="0">
                      <a:pos x="42" y="0"/>
                    </a:cxn>
                    <a:cxn ang="0">
                      <a:pos x="54" y="6"/>
                    </a:cxn>
                    <a:cxn ang="0">
                      <a:pos x="62" y="12"/>
                    </a:cxn>
                    <a:cxn ang="0">
                      <a:pos x="70" y="24"/>
                    </a:cxn>
                    <a:cxn ang="0">
                      <a:pos x="80" y="32"/>
                    </a:cxn>
                    <a:cxn ang="0">
                      <a:pos x="82" y="38"/>
                    </a:cxn>
                    <a:cxn ang="0">
                      <a:pos x="84" y="50"/>
                    </a:cxn>
                    <a:cxn ang="0">
                      <a:pos x="90" y="58"/>
                    </a:cxn>
                    <a:cxn ang="0">
                      <a:pos x="92" y="66"/>
                    </a:cxn>
                    <a:cxn ang="0">
                      <a:pos x="92" y="70"/>
                    </a:cxn>
                    <a:cxn ang="0">
                      <a:pos x="70" y="68"/>
                    </a:cxn>
                    <a:cxn ang="0">
                      <a:pos x="64" y="64"/>
                    </a:cxn>
                    <a:cxn ang="0">
                      <a:pos x="58" y="64"/>
                    </a:cxn>
                    <a:cxn ang="0">
                      <a:pos x="50" y="64"/>
                    </a:cxn>
                    <a:cxn ang="0">
                      <a:pos x="38" y="64"/>
                    </a:cxn>
                    <a:cxn ang="0">
                      <a:pos x="32" y="64"/>
                    </a:cxn>
                    <a:cxn ang="0">
                      <a:pos x="28" y="68"/>
                    </a:cxn>
                    <a:cxn ang="0">
                      <a:pos x="10" y="70"/>
                    </a:cxn>
                    <a:cxn ang="0">
                      <a:pos x="10" y="60"/>
                    </a:cxn>
                    <a:cxn ang="0">
                      <a:pos x="20" y="56"/>
                    </a:cxn>
                    <a:cxn ang="0">
                      <a:pos x="30" y="56"/>
                    </a:cxn>
                    <a:cxn ang="0">
                      <a:pos x="38" y="56"/>
                    </a:cxn>
                    <a:cxn ang="0">
                      <a:pos x="50" y="56"/>
                    </a:cxn>
                    <a:cxn ang="0">
                      <a:pos x="54" y="54"/>
                    </a:cxn>
                    <a:cxn ang="0">
                      <a:pos x="40" y="50"/>
                    </a:cxn>
                    <a:cxn ang="0">
                      <a:pos x="36" y="50"/>
                    </a:cxn>
                    <a:cxn ang="0">
                      <a:pos x="22" y="48"/>
                    </a:cxn>
                    <a:cxn ang="0">
                      <a:pos x="12" y="48"/>
                    </a:cxn>
                    <a:cxn ang="0">
                      <a:pos x="8" y="48"/>
                    </a:cxn>
                    <a:cxn ang="0">
                      <a:pos x="4" y="40"/>
                    </a:cxn>
                    <a:cxn ang="0">
                      <a:pos x="2" y="34"/>
                    </a:cxn>
                  </a:cxnLst>
                  <a:rect l="0" t="0" r="r" b="b"/>
                  <a:pathLst>
                    <a:path w="92" h="70">
                      <a:moveTo>
                        <a:pt x="2" y="34"/>
                      </a:moveTo>
                      <a:lnTo>
                        <a:pt x="0" y="28"/>
                      </a:lnTo>
                      <a:lnTo>
                        <a:pt x="6" y="20"/>
                      </a:lnTo>
                      <a:lnTo>
                        <a:pt x="12" y="12"/>
                      </a:lnTo>
                      <a:lnTo>
                        <a:pt x="14" y="2"/>
                      </a:lnTo>
                      <a:lnTo>
                        <a:pt x="28" y="0"/>
                      </a:lnTo>
                      <a:lnTo>
                        <a:pt x="42" y="0"/>
                      </a:lnTo>
                      <a:lnTo>
                        <a:pt x="54" y="6"/>
                      </a:lnTo>
                      <a:lnTo>
                        <a:pt x="62" y="12"/>
                      </a:lnTo>
                      <a:lnTo>
                        <a:pt x="70" y="24"/>
                      </a:lnTo>
                      <a:lnTo>
                        <a:pt x="80" y="32"/>
                      </a:lnTo>
                      <a:lnTo>
                        <a:pt x="82" y="38"/>
                      </a:lnTo>
                      <a:lnTo>
                        <a:pt x="84" y="50"/>
                      </a:lnTo>
                      <a:lnTo>
                        <a:pt x="90" y="58"/>
                      </a:lnTo>
                      <a:lnTo>
                        <a:pt x="92" y="66"/>
                      </a:lnTo>
                      <a:lnTo>
                        <a:pt x="92" y="70"/>
                      </a:lnTo>
                      <a:lnTo>
                        <a:pt x="70" y="68"/>
                      </a:lnTo>
                      <a:lnTo>
                        <a:pt x="64" y="64"/>
                      </a:lnTo>
                      <a:lnTo>
                        <a:pt x="58" y="64"/>
                      </a:lnTo>
                      <a:lnTo>
                        <a:pt x="50" y="64"/>
                      </a:lnTo>
                      <a:lnTo>
                        <a:pt x="38" y="64"/>
                      </a:lnTo>
                      <a:lnTo>
                        <a:pt x="32" y="64"/>
                      </a:lnTo>
                      <a:lnTo>
                        <a:pt x="28" y="68"/>
                      </a:lnTo>
                      <a:lnTo>
                        <a:pt x="10" y="70"/>
                      </a:lnTo>
                      <a:lnTo>
                        <a:pt x="10" y="60"/>
                      </a:lnTo>
                      <a:lnTo>
                        <a:pt x="20" y="56"/>
                      </a:lnTo>
                      <a:lnTo>
                        <a:pt x="30" y="56"/>
                      </a:lnTo>
                      <a:lnTo>
                        <a:pt x="38" y="56"/>
                      </a:lnTo>
                      <a:lnTo>
                        <a:pt x="50" y="56"/>
                      </a:lnTo>
                      <a:lnTo>
                        <a:pt x="54" y="54"/>
                      </a:lnTo>
                      <a:lnTo>
                        <a:pt x="40" y="50"/>
                      </a:lnTo>
                      <a:lnTo>
                        <a:pt x="36" y="50"/>
                      </a:lnTo>
                      <a:lnTo>
                        <a:pt x="22" y="48"/>
                      </a:lnTo>
                      <a:lnTo>
                        <a:pt x="12" y="48"/>
                      </a:lnTo>
                      <a:lnTo>
                        <a:pt x="8" y="48"/>
                      </a:lnTo>
                      <a:lnTo>
                        <a:pt x="4" y="40"/>
                      </a:lnTo>
                      <a:lnTo>
                        <a:pt x="2" y="34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35" name="Freeform 144"/>
                <p:cNvSpPr>
                  <a:spLocks/>
                </p:cNvSpPr>
                <p:nvPr/>
              </p:nvSpPr>
              <p:spPr bwMode="auto">
                <a:xfrm>
                  <a:off x="4811713" y="1935163"/>
                  <a:ext cx="269875" cy="415925"/>
                </a:xfrm>
                <a:custGeom>
                  <a:avLst/>
                  <a:gdLst/>
                  <a:ahLst/>
                  <a:cxnLst>
                    <a:cxn ang="0">
                      <a:pos x="106" y="250"/>
                    </a:cxn>
                    <a:cxn ang="0">
                      <a:pos x="88" y="250"/>
                    </a:cxn>
                    <a:cxn ang="0">
                      <a:pos x="64" y="258"/>
                    </a:cxn>
                    <a:cxn ang="0">
                      <a:pos x="40" y="262"/>
                    </a:cxn>
                    <a:cxn ang="0">
                      <a:pos x="10" y="246"/>
                    </a:cxn>
                    <a:cxn ang="0">
                      <a:pos x="12" y="226"/>
                    </a:cxn>
                    <a:cxn ang="0">
                      <a:pos x="6" y="204"/>
                    </a:cxn>
                    <a:cxn ang="0">
                      <a:pos x="10" y="188"/>
                    </a:cxn>
                    <a:cxn ang="0">
                      <a:pos x="22" y="182"/>
                    </a:cxn>
                    <a:cxn ang="0">
                      <a:pos x="28" y="170"/>
                    </a:cxn>
                    <a:cxn ang="0">
                      <a:pos x="64" y="142"/>
                    </a:cxn>
                    <a:cxn ang="0">
                      <a:pos x="72" y="140"/>
                    </a:cxn>
                    <a:cxn ang="0">
                      <a:pos x="70" y="124"/>
                    </a:cxn>
                    <a:cxn ang="0">
                      <a:pos x="54" y="116"/>
                    </a:cxn>
                    <a:cxn ang="0">
                      <a:pos x="44" y="102"/>
                    </a:cxn>
                    <a:cxn ang="0">
                      <a:pos x="50" y="86"/>
                    </a:cxn>
                    <a:cxn ang="0">
                      <a:pos x="42" y="82"/>
                    </a:cxn>
                    <a:cxn ang="0">
                      <a:pos x="44" y="62"/>
                    </a:cxn>
                    <a:cxn ang="0">
                      <a:pos x="34" y="48"/>
                    </a:cxn>
                    <a:cxn ang="0">
                      <a:pos x="20" y="48"/>
                    </a:cxn>
                    <a:cxn ang="0">
                      <a:pos x="0" y="30"/>
                    </a:cxn>
                    <a:cxn ang="0">
                      <a:pos x="10" y="22"/>
                    </a:cxn>
                    <a:cxn ang="0">
                      <a:pos x="24" y="38"/>
                    </a:cxn>
                    <a:cxn ang="0">
                      <a:pos x="66" y="42"/>
                    </a:cxn>
                    <a:cxn ang="0">
                      <a:pos x="76" y="32"/>
                    </a:cxn>
                    <a:cxn ang="0">
                      <a:pos x="84" y="12"/>
                    </a:cxn>
                    <a:cxn ang="0">
                      <a:pos x="104" y="0"/>
                    </a:cxn>
                    <a:cxn ang="0">
                      <a:pos x="126" y="8"/>
                    </a:cxn>
                    <a:cxn ang="0">
                      <a:pos x="136" y="22"/>
                    </a:cxn>
                    <a:cxn ang="0">
                      <a:pos x="126" y="32"/>
                    </a:cxn>
                    <a:cxn ang="0">
                      <a:pos x="122" y="54"/>
                    </a:cxn>
                    <a:cxn ang="0">
                      <a:pos x="146" y="68"/>
                    </a:cxn>
                    <a:cxn ang="0">
                      <a:pos x="130" y="84"/>
                    </a:cxn>
                    <a:cxn ang="0">
                      <a:pos x="140" y="102"/>
                    </a:cxn>
                    <a:cxn ang="0">
                      <a:pos x="146" y="118"/>
                    </a:cxn>
                    <a:cxn ang="0">
                      <a:pos x="138" y="138"/>
                    </a:cxn>
                    <a:cxn ang="0">
                      <a:pos x="148" y="148"/>
                    </a:cxn>
                    <a:cxn ang="0">
                      <a:pos x="156" y="162"/>
                    </a:cxn>
                    <a:cxn ang="0">
                      <a:pos x="146" y="172"/>
                    </a:cxn>
                    <a:cxn ang="0">
                      <a:pos x="170" y="190"/>
                    </a:cxn>
                    <a:cxn ang="0">
                      <a:pos x="162" y="204"/>
                    </a:cxn>
                    <a:cxn ang="0">
                      <a:pos x="136" y="228"/>
                    </a:cxn>
                    <a:cxn ang="0">
                      <a:pos x="106" y="250"/>
                    </a:cxn>
                  </a:cxnLst>
                  <a:rect l="0" t="0" r="r" b="b"/>
                  <a:pathLst>
                    <a:path w="170" h="262">
                      <a:moveTo>
                        <a:pt x="106" y="250"/>
                      </a:moveTo>
                      <a:lnTo>
                        <a:pt x="88" y="250"/>
                      </a:lnTo>
                      <a:lnTo>
                        <a:pt x="64" y="258"/>
                      </a:lnTo>
                      <a:lnTo>
                        <a:pt x="40" y="262"/>
                      </a:lnTo>
                      <a:lnTo>
                        <a:pt x="10" y="246"/>
                      </a:lnTo>
                      <a:lnTo>
                        <a:pt x="12" y="226"/>
                      </a:lnTo>
                      <a:lnTo>
                        <a:pt x="6" y="204"/>
                      </a:lnTo>
                      <a:lnTo>
                        <a:pt x="10" y="188"/>
                      </a:lnTo>
                      <a:lnTo>
                        <a:pt x="22" y="182"/>
                      </a:lnTo>
                      <a:lnTo>
                        <a:pt x="28" y="170"/>
                      </a:lnTo>
                      <a:lnTo>
                        <a:pt x="64" y="142"/>
                      </a:lnTo>
                      <a:lnTo>
                        <a:pt x="72" y="140"/>
                      </a:lnTo>
                      <a:lnTo>
                        <a:pt x="70" y="124"/>
                      </a:lnTo>
                      <a:lnTo>
                        <a:pt x="54" y="116"/>
                      </a:lnTo>
                      <a:lnTo>
                        <a:pt x="44" y="102"/>
                      </a:lnTo>
                      <a:lnTo>
                        <a:pt x="50" y="86"/>
                      </a:lnTo>
                      <a:lnTo>
                        <a:pt x="42" y="82"/>
                      </a:lnTo>
                      <a:lnTo>
                        <a:pt x="44" y="62"/>
                      </a:lnTo>
                      <a:lnTo>
                        <a:pt x="34" y="48"/>
                      </a:lnTo>
                      <a:lnTo>
                        <a:pt x="20" y="48"/>
                      </a:lnTo>
                      <a:lnTo>
                        <a:pt x="0" y="30"/>
                      </a:lnTo>
                      <a:lnTo>
                        <a:pt x="10" y="22"/>
                      </a:lnTo>
                      <a:lnTo>
                        <a:pt x="24" y="38"/>
                      </a:lnTo>
                      <a:lnTo>
                        <a:pt x="66" y="42"/>
                      </a:lnTo>
                      <a:lnTo>
                        <a:pt x="76" y="32"/>
                      </a:lnTo>
                      <a:lnTo>
                        <a:pt x="84" y="12"/>
                      </a:lnTo>
                      <a:lnTo>
                        <a:pt x="104" y="0"/>
                      </a:lnTo>
                      <a:lnTo>
                        <a:pt x="126" y="8"/>
                      </a:lnTo>
                      <a:lnTo>
                        <a:pt x="136" y="22"/>
                      </a:lnTo>
                      <a:lnTo>
                        <a:pt x="126" y="32"/>
                      </a:lnTo>
                      <a:lnTo>
                        <a:pt x="122" y="54"/>
                      </a:lnTo>
                      <a:lnTo>
                        <a:pt x="146" y="68"/>
                      </a:lnTo>
                      <a:lnTo>
                        <a:pt x="130" y="84"/>
                      </a:lnTo>
                      <a:lnTo>
                        <a:pt x="140" y="102"/>
                      </a:lnTo>
                      <a:lnTo>
                        <a:pt x="146" y="118"/>
                      </a:lnTo>
                      <a:lnTo>
                        <a:pt x="138" y="138"/>
                      </a:lnTo>
                      <a:lnTo>
                        <a:pt x="148" y="148"/>
                      </a:lnTo>
                      <a:lnTo>
                        <a:pt x="156" y="162"/>
                      </a:lnTo>
                      <a:lnTo>
                        <a:pt x="146" y="172"/>
                      </a:lnTo>
                      <a:lnTo>
                        <a:pt x="170" y="190"/>
                      </a:lnTo>
                      <a:lnTo>
                        <a:pt x="162" y="204"/>
                      </a:lnTo>
                      <a:lnTo>
                        <a:pt x="136" y="228"/>
                      </a:lnTo>
                      <a:lnTo>
                        <a:pt x="106" y="25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36" name="Freeform 145"/>
                <p:cNvSpPr>
                  <a:spLocks/>
                </p:cNvSpPr>
                <p:nvPr/>
              </p:nvSpPr>
              <p:spPr bwMode="auto">
                <a:xfrm>
                  <a:off x="4565650" y="1982788"/>
                  <a:ext cx="331788" cy="536575"/>
                </a:xfrm>
                <a:custGeom>
                  <a:avLst/>
                  <a:gdLst/>
                  <a:ahLst/>
                  <a:cxnLst>
                    <a:cxn ang="0">
                      <a:pos x="167" y="10"/>
                    </a:cxn>
                    <a:cxn ang="0">
                      <a:pos x="189" y="18"/>
                    </a:cxn>
                    <a:cxn ang="0">
                      <a:pos x="199" y="40"/>
                    </a:cxn>
                    <a:cxn ang="0">
                      <a:pos x="205" y="56"/>
                    </a:cxn>
                    <a:cxn ang="0">
                      <a:pos x="209" y="86"/>
                    </a:cxn>
                    <a:cxn ang="0">
                      <a:pos x="181" y="90"/>
                    </a:cxn>
                    <a:cxn ang="0">
                      <a:pos x="161" y="114"/>
                    </a:cxn>
                    <a:cxn ang="0">
                      <a:pos x="153" y="138"/>
                    </a:cxn>
                    <a:cxn ang="0">
                      <a:pos x="121" y="152"/>
                    </a:cxn>
                    <a:cxn ang="0">
                      <a:pos x="103" y="178"/>
                    </a:cxn>
                    <a:cxn ang="0">
                      <a:pos x="101" y="216"/>
                    </a:cxn>
                    <a:cxn ang="0">
                      <a:pos x="125" y="236"/>
                    </a:cxn>
                    <a:cxn ang="0">
                      <a:pos x="111" y="256"/>
                    </a:cxn>
                    <a:cxn ang="0">
                      <a:pos x="91" y="278"/>
                    </a:cxn>
                    <a:cxn ang="0">
                      <a:pos x="87" y="304"/>
                    </a:cxn>
                    <a:cxn ang="0">
                      <a:pos x="69" y="322"/>
                    </a:cxn>
                    <a:cxn ang="0">
                      <a:pos x="51" y="336"/>
                    </a:cxn>
                    <a:cxn ang="0">
                      <a:pos x="33" y="324"/>
                    </a:cxn>
                    <a:cxn ang="0">
                      <a:pos x="29" y="308"/>
                    </a:cxn>
                    <a:cxn ang="0">
                      <a:pos x="11" y="274"/>
                    </a:cxn>
                    <a:cxn ang="0">
                      <a:pos x="17" y="252"/>
                    </a:cxn>
                    <a:cxn ang="0">
                      <a:pos x="25" y="228"/>
                    </a:cxn>
                    <a:cxn ang="0">
                      <a:pos x="17" y="208"/>
                    </a:cxn>
                    <a:cxn ang="0">
                      <a:pos x="29" y="194"/>
                    </a:cxn>
                    <a:cxn ang="0">
                      <a:pos x="17" y="168"/>
                    </a:cxn>
                    <a:cxn ang="0">
                      <a:pos x="33" y="134"/>
                    </a:cxn>
                    <a:cxn ang="0">
                      <a:pos x="53" y="124"/>
                    </a:cxn>
                    <a:cxn ang="0">
                      <a:pos x="57" y="94"/>
                    </a:cxn>
                    <a:cxn ang="0">
                      <a:pos x="73" y="76"/>
                    </a:cxn>
                    <a:cxn ang="0">
                      <a:pos x="87" y="54"/>
                    </a:cxn>
                    <a:cxn ang="0">
                      <a:pos x="99" y="26"/>
                    </a:cxn>
                    <a:cxn ang="0">
                      <a:pos x="117" y="12"/>
                    </a:cxn>
                    <a:cxn ang="0">
                      <a:pos x="131" y="18"/>
                    </a:cxn>
                    <a:cxn ang="0">
                      <a:pos x="145" y="2"/>
                    </a:cxn>
                  </a:cxnLst>
                  <a:rect l="0" t="0" r="r" b="b"/>
                  <a:pathLst>
                    <a:path w="209" h="338">
                      <a:moveTo>
                        <a:pt x="155" y="0"/>
                      </a:moveTo>
                      <a:lnTo>
                        <a:pt x="167" y="10"/>
                      </a:lnTo>
                      <a:lnTo>
                        <a:pt x="175" y="18"/>
                      </a:lnTo>
                      <a:lnTo>
                        <a:pt x="189" y="18"/>
                      </a:lnTo>
                      <a:lnTo>
                        <a:pt x="199" y="32"/>
                      </a:lnTo>
                      <a:lnTo>
                        <a:pt x="199" y="40"/>
                      </a:lnTo>
                      <a:lnTo>
                        <a:pt x="197" y="52"/>
                      </a:lnTo>
                      <a:lnTo>
                        <a:pt x="205" y="56"/>
                      </a:lnTo>
                      <a:lnTo>
                        <a:pt x="199" y="72"/>
                      </a:lnTo>
                      <a:lnTo>
                        <a:pt x="209" y="86"/>
                      </a:lnTo>
                      <a:lnTo>
                        <a:pt x="191" y="88"/>
                      </a:lnTo>
                      <a:lnTo>
                        <a:pt x="181" y="90"/>
                      </a:lnTo>
                      <a:lnTo>
                        <a:pt x="167" y="100"/>
                      </a:lnTo>
                      <a:lnTo>
                        <a:pt x="161" y="114"/>
                      </a:lnTo>
                      <a:lnTo>
                        <a:pt x="165" y="124"/>
                      </a:lnTo>
                      <a:lnTo>
                        <a:pt x="153" y="138"/>
                      </a:lnTo>
                      <a:lnTo>
                        <a:pt x="137" y="150"/>
                      </a:lnTo>
                      <a:lnTo>
                        <a:pt x="121" y="152"/>
                      </a:lnTo>
                      <a:lnTo>
                        <a:pt x="111" y="166"/>
                      </a:lnTo>
                      <a:lnTo>
                        <a:pt x="103" y="178"/>
                      </a:lnTo>
                      <a:lnTo>
                        <a:pt x="99" y="194"/>
                      </a:lnTo>
                      <a:lnTo>
                        <a:pt x="101" y="216"/>
                      </a:lnTo>
                      <a:lnTo>
                        <a:pt x="115" y="222"/>
                      </a:lnTo>
                      <a:lnTo>
                        <a:pt x="125" y="236"/>
                      </a:lnTo>
                      <a:lnTo>
                        <a:pt x="123" y="248"/>
                      </a:lnTo>
                      <a:lnTo>
                        <a:pt x="111" y="256"/>
                      </a:lnTo>
                      <a:lnTo>
                        <a:pt x="93" y="266"/>
                      </a:lnTo>
                      <a:lnTo>
                        <a:pt x="91" y="278"/>
                      </a:lnTo>
                      <a:lnTo>
                        <a:pt x="91" y="292"/>
                      </a:lnTo>
                      <a:lnTo>
                        <a:pt x="87" y="304"/>
                      </a:lnTo>
                      <a:lnTo>
                        <a:pt x="81" y="316"/>
                      </a:lnTo>
                      <a:lnTo>
                        <a:pt x="69" y="322"/>
                      </a:lnTo>
                      <a:lnTo>
                        <a:pt x="55" y="324"/>
                      </a:lnTo>
                      <a:lnTo>
                        <a:pt x="51" y="336"/>
                      </a:lnTo>
                      <a:lnTo>
                        <a:pt x="37" y="338"/>
                      </a:lnTo>
                      <a:lnTo>
                        <a:pt x="33" y="324"/>
                      </a:lnTo>
                      <a:lnTo>
                        <a:pt x="29" y="316"/>
                      </a:lnTo>
                      <a:lnTo>
                        <a:pt x="29" y="308"/>
                      </a:lnTo>
                      <a:lnTo>
                        <a:pt x="17" y="290"/>
                      </a:lnTo>
                      <a:lnTo>
                        <a:pt x="11" y="274"/>
                      </a:lnTo>
                      <a:lnTo>
                        <a:pt x="0" y="254"/>
                      </a:lnTo>
                      <a:lnTo>
                        <a:pt x="17" y="252"/>
                      </a:lnTo>
                      <a:lnTo>
                        <a:pt x="17" y="236"/>
                      </a:lnTo>
                      <a:lnTo>
                        <a:pt x="25" y="228"/>
                      </a:lnTo>
                      <a:lnTo>
                        <a:pt x="29" y="216"/>
                      </a:lnTo>
                      <a:lnTo>
                        <a:pt x="17" y="208"/>
                      </a:lnTo>
                      <a:lnTo>
                        <a:pt x="31" y="206"/>
                      </a:lnTo>
                      <a:lnTo>
                        <a:pt x="29" y="194"/>
                      </a:lnTo>
                      <a:lnTo>
                        <a:pt x="17" y="188"/>
                      </a:lnTo>
                      <a:lnTo>
                        <a:pt x="17" y="168"/>
                      </a:lnTo>
                      <a:lnTo>
                        <a:pt x="17" y="138"/>
                      </a:lnTo>
                      <a:lnTo>
                        <a:pt x="33" y="134"/>
                      </a:lnTo>
                      <a:lnTo>
                        <a:pt x="49" y="128"/>
                      </a:lnTo>
                      <a:lnTo>
                        <a:pt x="53" y="124"/>
                      </a:lnTo>
                      <a:lnTo>
                        <a:pt x="47" y="110"/>
                      </a:lnTo>
                      <a:lnTo>
                        <a:pt x="57" y="94"/>
                      </a:lnTo>
                      <a:lnTo>
                        <a:pt x="59" y="80"/>
                      </a:lnTo>
                      <a:lnTo>
                        <a:pt x="73" y="76"/>
                      </a:lnTo>
                      <a:lnTo>
                        <a:pt x="75" y="64"/>
                      </a:lnTo>
                      <a:lnTo>
                        <a:pt x="87" y="54"/>
                      </a:lnTo>
                      <a:lnTo>
                        <a:pt x="87" y="42"/>
                      </a:lnTo>
                      <a:lnTo>
                        <a:pt x="99" y="26"/>
                      </a:lnTo>
                      <a:lnTo>
                        <a:pt x="117" y="24"/>
                      </a:lnTo>
                      <a:lnTo>
                        <a:pt x="117" y="12"/>
                      </a:lnTo>
                      <a:lnTo>
                        <a:pt x="131" y="10"/>
                      </a:lnTo>
                      <a:lnTo>
                        <a:pt x="131" y="18"/>
                      </a:lnTo>
                      <a:lnTo>
                        <a:pt x="145" y="18"/>
                      </a:lnTo>
                      <a:lnTo>
                        <a:pt x="145" y="2"/>
                      </a:lnTo>
                      <a:lnTo>
                        <a:pt x="155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37" name="Freeform 146"/>
                <p:cNvSpPr>
                  <a:spLocks/>
                </p:cNvSpPr>
                <p:nvPr/>
              </p:nvSpPr>
              <p:spPr bwMode="auto">
                <a:xfrm>
                  <a:off x="4413250" y="1887538"/>
                  <a:ext cx="652463" cy="536575"/>
                </a:xfrm>
                <a:custGeom>
                  <a:avLst/>
                  <a:gdLst/>
                  <a:ahLst/>
                  <a:cxnLst>
                    <a:cxn ang="0">
                      <a:pos x="92" y="310"/>
                    </a:cxn>
                    <a:cxn ang="0">
                      <a:pos x="82" y="312"/>
                    </a:cxn>
                    <a:cxn ang="0">
                      <a:pos x="62" y="328"/>
                    </a:cxn>
                    <a:cxn ang="0">
                      <a:pos x="24" y="334"/>
                    </a:cxn>
                    <a:cxn ang="0">
                      <a:pos x="10" y="316"/>
                    </a:cxn>
                    <a:cxn ang="0">
                      <a:pos x="16" y="302"/>
                    </a:cxn>
                    <a:cxn ang="0">
                      <a:pos x="4" y="296"/>
                    </a:cxn>
                    <a:cxn ang="0">
                      <a:pos x="8" y="280"/>
                    </a:cxn>
                    <a:cxn ang="0">
                      <a:pos x="0" y="250"/>
                    </a:cxn>
                    <a:cxn ang="0">
                      <a:pos x="26" y="230"/>
                    </a:cxn>
                    <a:cxn ang="0">
                      <a:pos x="56" y="220"/>
                    </a:cxn>
                    <a:cxn ang="0">
                      <a:pos x="70" y="208"/>
                    </a:cxn>
                    <a:cxn ang="0">
                      <a:pos x="98" y="202"/>
                    </a:cxn>
                    <a:cxn ang="0">
                      <a:pos x="84" y="204"/>
                    </a:cxn>
                    <a:cxn ang="0">
                      <a:pos x="92" y="184"/>
                    </a:cxn>
                    <a:cxn ang="0">
                      <a:pos x="113" y="164"/>
                    </a:cxn>
                    <a:cxn ang="0">
                      <a:pos x="137" y="134"/>
                    </a:cxn>
                    <a:cxn ang="0">
                      <a:pos x="157" y="106"/>
                    </a:cxn>
                    <a:cxn ang="0">
                      <a:pos x="175" y="86"/>
                    </a:cxn>
                    <a:cxn ang="0">
                      <a:pos x="185" y="72"/>
                    </a:cxn>
                    <a:cxn ang="0">
                      <a:pos x="163" y="78"/>
                    </a:cxn>
                    <a:cxn ang="0">
                      <a:pos x="165" y="62"/>
                    </a:cxn>
                    <a:cxn ang="0">
                      <a:pos x="183" y="64"/>
                    </a:cxn>
                    <a:cxn ang="0">
                      <a:pos x="203" y="60"/>
                    </a:cxn>
                    <a:cxn ang="0">
                      <a:pos x="199" y="44"/>
                    </a:cxn>
                    <a:cxn ang="0">
                      <a:pos x="225" y="30"/>
                    </a:cxn>
                    <a:cxn ang="0">
                      <a:pos x="243" y="40"/>
                    </a:cxn>
                    <a:cxn ang="0">
                      <a:pos x="267" y="38"/>
                    </a:cxn>
                    <a:cxn ang="0">
                      <a:pos x="285" y="24"/>
                    </a:cxn>
                    <a:cxn ang="0">
                      <a:pos x="291" y="36"/>
                    </a:cxn>
                    <a:cxn ang="0">
                      <a:pos x="309" y="16"/>
                    </a:cxn>
                    <a:cxn ang="0">
                      <a:pos x="337" y="4"/>
                    </a:cxn>
                    <a:cxn ang="0">
                      <a:pos x="319" y="32"/>
                    </a:cxn>
                    <a:cxn ang="0">
                      <a:pos x="343" y="22"/>
                    </a:cxn>
                    <a:cxn ang="0">
                      <a:pos x="373" y="6"/>
                    </a:cxn>
                    <a:cxn ang="0">
                      <a:pos x="387" y="10"/>
                    </a:cxn>
                    <a:cxn ang="0">
                      <a:pos x="401" y="32"/>
                    </a:cxn>
                    <a:cxn ang="0">
                      <a:pos x="397" y="44"/>
                    </a:cxn>
                    <a:cxn ang="0">
                      <a:pos x="387" y="52"/>
                    </a:cxn>
                    <a:cxn ang="0">
                      <a:pos x="355" y="30"/>
                    </a:cxn>
                    <a:cxn ang="0">
                      <a:pos x="333" y="44"/>
                    </a:cxn>
                    <a:cxn ang="0">
                      <a:pos x="317" y="72"/>
                    </a:cxn>
                    <a:cxn ang="0">
                      <a:pos x="275" y="68"/>
                    </a:cxn>
                    <a:cxn ang="0">
                      <a:pos x="261" y="52"/>
                    </a:cxn>
                    <a:cxn ang="0">
                      <a:pos x="241" y="62"/>
                    </a:cxn>
                    <a:cxn ang="0">
                      <a:pos x="227" y="78"/>
                    </a:cxn>
                    <a:cxn ang="0">
                      <a:pos x="213" y="72"/>
                    </a:cxn>
                    <a:cxn ang="0">
                      <a:pos x="195" y="86"/>
                    </a:cxn>
                    <a:cxn ang="0">
                      <a:pos x="183" y="114"/>
                    </a:cxn>
                    <a:cxn ang="0">
                      <a:pos x="169" y="136"/>
                    </a:cxn>
                    <a:cxn ang="0">
                      <a:pos x="153" y="154"/>
                    </a:cxn>
                    <a:cxn ang="0">
                      <a:pos x="149" y="184"/>
                    </a:cxn>
                    <a:cxn ang="0">
                      <a:pos x="113" y="198"/>
                    </a:cxn>
                    <a:cxn ang="0">
                      <a:pos x="125" y="254"/>
                    </a:cxn>
                    <a:cxn ang="0">
                      <a:pos x="113" y="268"/>
                    </a:cxn>
                    <a:cxn ang="0">
                      <a:pos x="121" y="288"/>
                    </a:cxn>
                    <a:cxn ang="0">
                      <a:pos x="113" y="312"/>
                    </a:cxn>
                  </a:cxnLst>
                  <a:rect l="0" t="0" r="r" b="b"/>
                  <a:pathLst>
                    <a:path w="411" h="338">
                      <a:moveTo>
                        <a:pt x="96" y="314"/>
                      </a:moveTo>
                      <a:lnTo>
                        <a:pt x="92" y="310"/>
                      </a:lnTo>
                      <a:lnTo>
                        <a:pt x="88" y="300"/>
                      </a:lnTo>
                      <a:lnTo>
                        <a:pt x="82" y="312"/>
                      </a:lnTo>
                      <a:lnTo>
                        <a:pt x="74" y="316"/>
                      </a:lnTo>
                      <a:lnTo>
                        <a:pt x="62" y="328"/>
                      </a:lnTo>
                      <a:lnTo>
                        <a:pt x="42" y="338"/>
                      </a:lnTo>
                      <a:lnTo>
                        <a:pt x="24" y="334"/>
                      </a:lnTo>
                      <a:lnTo>
                        <a:pt x="12" y="324"/>
                      </a:lnTo>
                      <a:lnTo>
                        <a:pt x="10" y="316"/>
                      </a:lnTo>
                      <a:lnTo>
                        <a:pt x="18" y="306"/>
                      </a:lnTo>
                      <a:lnTo>
                        <a:pt x="16" y="302"/>
                      </a:lnTo>
                      <a:lnTo>
                        <a:pt x="6" y="304"/>
                      </a:lnTo>
                      <a:lnTo>
                        <a:pt x="4" y="296"/>
                      </a:lnTo>
                      <a:lnTo>
                        <a:pt x="18" y="286"/>
                      </a:lnTo>
                      <a:lnTo>
                        <a:pt x="8" y="280"/>
                      </a:lnTo>
                      <a:lnTo>
                        <a:pt x="4" y="272"/>
                      </a:lnTo>
                      <a:lnTo>
                        <a:pt x="0" y="250"/>
                      </a:lnTo>
                      <a:lnTo>
                        <a:pt x="4" y="240"/>
                      </a:lnTo>
                      <a:lnTo>
                        <a:pt x="26" y="230"/>
                      </a:lnTo>
                      <a:lnTo>
                        <a:pt x="42" y="226"/>
                      </a:lnTo>
                      <a:lnTo>
                        <a:pt x="56" y="220"/>
                      </a:lnTo>
                      <a:lnTo>
                        <a:pt x="62" y="208"/>
                      </a:lnTo>
                      <a:lnTo>
                        <a:pt x="70" y="208"/>
                      </a:lnTo>
                      <a:lnTo>
                        <a:pt x="84" y="210"/>
                      </a:lnTo>
                      <a:lnTo>
                        <a:pt x="98" y="202"/>
                      </a:lnTo>
                      <a:lnTo>
                        <a:pt x="94" y="194"/>
                      </a:lnTo>
                      <a:lnTo>
                        <a:pt x="84" y="204"/>
                      </a:lnTo>
                      <a:lnTo>
                        <a:pt x="74" y="202"/>
                      </a:lnTo>
                      <a:lnTo>
                        <a:pt x="92" y="184"/>
                      </a:lnTo>
                      <a:lnTo>
                        <a:pt x="103" y="178"/>
                      </a:lnTo>
                      <a:lnTo>
                        <a:pt x="113" y="164"/>
                      </a:lnTo>
                      <a:lnTo>
                        <a:pt x="127" y="140"/>
                      </a:lnTo>
                      <a:lnTo>
                        <a:pt x="137" y="134"/>
                      </a:lnTo>
                      <a:lnTo>
                        <a:pt x="137" y="122"/>
                      </a:lnTo>
                      <a:lnTo>
                        <a:pt x="157" y="106"/>
                      </a:lnTo>
                      <a:lnTo>
                        <a:pt x="167" y="100"/>
                      </a:lnTo>
                      <a:lnTo>
                        <a:pt x="175" y="86"/>
                      </a:lnTo>
                      <a:lnTo>
                        <a:pt x="183" y="86"/>
                      </a:lnTo>
                      <a:lnTo>
                        <a:pt x="185" y="72"/>
                      </a:lnTo>
                      <a:lnTo>
                        <a:pt x="175" y="78"/>
                      </a:lnTo>
                      <a:lnTo>
                        <a:pt x="163" y="78"/>
                      </a:lnTo>
                      <a:lnTo>
                        <a:pt x="161" y="72"/>
                      </a:lnTo>
                      <a:lnTo>
                        <a:pt x="165" y="62"/>
                      </a:lnTo>
                      <a:lnTo>
                        <a:pt x="175" y="56"/>
                      </a:lnTo>
                      <a:lnTo>
                        <a:pt x="183" y="64"/>
                      </a:lnTo>
                      <a:lnTo>
                        <a:pt x="201" y="68"/>
                      </a:lnTo>
                      <a:lnTo>
                        <a:pt x="203" y="60"/>
                      </a:lnTo>
                      <a:lnTo>
                        <a:pt x="193" y="54"/>
                      </a:lnTo>
                      <a:lnTo>
                        <a:pt x="199" y="44"/>
                      </a:lnTo>
                      <a:lnTo>
                        <a:pt x="217" y="48"/>
                      </a:lnTo>
                      <a:lnTo>
                        <a:pt x="225" y="30"/>
                      </a:lnTo>
                      <a:lnTo>
                        <a:pt x="237" y="30"/>
                      </a:lnTo>
                      <a:lnTo>
                        <a:pt x="243" y="40"/>
                      </a:lnTo>
                      <a:lnTo>
                        <a:pt x="257" y="32"/>
                      </a:lnTo>
                      <a:lnTo>
                        <a:pt x="267" y="38"/>
                      </a:lnTo>
                      <a:lnTo>
                        <a:pt x="273" y="26"/>
                      </a:lnTo>
                      <a:lnTo>
                        <a:pt x="285" y="24"/>
                      </a:lnTo>
                      <a:lnTo>
                        <a:pt x="285" y="34"/>
                      </a:lnTo>
                      <a:lnTo>
                        <a:pt x="291" y="36"/>
                      </a:lnTo>
                      <a:lnTo>
                        <a:pt x="295" y="16"/>
                      </a:lnTo>
                      <a:lnTo>
                        <a:pt x="309" y="16"/>
                      </a:lnTo>
                      <a:lnTo>
                        <a:pt x="329" y="0"/>
                      </a:lnTo>
                      <a:lnTo>
                        <a:pt x="337" y="4"/>
                      </a:lnTo>
                      <a:lnTo>
                        <a:pt x="319" y="22"/>
                      </a:lnTo>
                      <a:lnTo>
                        <a:pt x="319" y="32"/>
                      </a:lnTo>
                      <a:lnTo>
                        <a:pt x="343" y="10"/>
                      </a:lnTo>
                      <a:lnTo>
                        <a:pt x="343" y="22"/>
                      </a:lnTo>
                      <a:lnTo>
                        <a:pt x="359" y="4"/>
                      </a:lnTo>
                      <a:lnTo>
                        <a:pt x="373" y="6"/>
                      </a:lnTo>
                      <a:lnTo>
                        <a:pt x="369" y="20"/>
                      </a:lnTo>
                      <a:lnTo>
                        <a:pt x="387" y="10"/>
                      </a:lnTo>
                      <a:lnTo>
                        <a:pt x="411" y="20"/>
                      </a:lnTo>
                      <a:lnTo>
                        <a:pt x="401" y="32"/>
                      </a:lnTo>
                      <a:lnTo>
                        <a:pt x="381" y="30"/>
                      </a:lnTo>
                      <a:lnTo>
                        <a:pt x="397" y="44"/>
                      </a:lnTo>
                      <a:lnTo>
                        <a:pt x="397" y="50"/>
                      </a:lnTo>
                      <a:lnTo>
                        <a:pt x="387" y="52"/>
                      </a:lnTo>
                      <a:lnTo>
                        <a:pt x="377" y="38"/>
                      </a:lnTo>
                      <a:lnTo>
                        <a:pt x="355" y="30"/>
                      </a:lnTo>
                      <a:lnTo>
                        <a:pt x="335" y="42"/>
                      </a:lnTo>
                      <a:lnTo>
                        <a:pt x="333" y="44"/>
                      </a:lnTo>
                      <a:lnTo>
                        <a:pt x="329" y="60"/>
                      </a:lnTo>
                      <a:lnTo>
                        <a:pt x="317" y="72"/>
                      </a:lnTo>
                      <a:lnTo>
                        <a:pt x="303" y="70"/>
                      </a:lnTo>
                      <a:lnTo>
                        <a:pt x="275" y="68"/>
                      </a:lnTo>
                      <a:lnTo>
                        <a:pt x="267" y="58"/>
                      </a:lnTo>
                      <a:lnTo>
                        <a:pt x="261" y="52"/>
                      </a:lnTo>
                      <a:lnTo>
                        <a:pt x="251" y="60"/>
                      </a:lnTo>
                      <a:lnTo>
                        <a:pt x="241" y="62"/>
                      </a:lnTo>
                      <a:lnTo>
                        <a:pt x="241" y="78"/>
                      </a:lnTo>
                      <a:lnTo>
                        <a:pt x="227" y="78"/>
                      </a:lnTo>
                      <a:lnTo>
                        <a:pt x="227" y="70"/>
                      </a:lnTo>
                      <a:lnTo>
                        <a:pt x="213" y="72"/>
                      </a:lnTo>
                      <a:lnTo>
                        <a:pt x="213" y="84"/>
                      </a:lnTo>
                      <a:lnTo>
                        <a:pt x="195" y="86"/>
                      </a:lnTo>
                      <a:lnTo>
                        <a:pt x="183" y="102"/>
                      </a:lnTo>
                      <a:lnTo>
                        <a:pt x="183" y="114"/>
                      </a:lnTo>
                      <a:lnTo>
                        <a:pt x="171" y="124"/>
                      </a:lnTo>
                      <a:lnTo>
                        <a:pt x="169" y="136"/>
                      </a:lnTo>
                      <a:lnTo>
                        <a:pt x="155" y="140"/>
                      </a:lnTo>
                      <a:lnTo>
                        <a:pt x="153" y="154"/>
                      </a:lnTo>
                      <a:lnTo>
                        <a:pt x="143" y="170"/>
                      </a:lnTo>
                      <a:lnTo>
                        <a:pt x="149" y="184"/>
                      </a:lnTo>
                      <a:lnTo>
                        <a:pt x="145" y="188"/>
                      </a:lnTo>
                      <a:lnTo>
                        <a:pt x="113" y="198"/>
                      </a:lnTo>
                      <a:lnTo>
                        <a:pt x="113" y="248"/>
                      </a:lnTo>
                      <a:lnTo>
                        <a:pt x="125" y="254"/>
                      </a:lnTo>
                      <a:lnTo>
                        <a:pt x="127" y="266"/>
                      </a:lnTo>
                      <a:lnTo>
                        <a:pt x="113" y="268"/>
                      </a:lnTo>
                      <a:lnTo>
                        <a:pt x="125" y="276"/>
                      </a:lnTo>
                      <a:lnTo>
                        <a:pt x="121" y="288"/>
                      </a:lnTo>
                      <a:lnTo>
                        <a:pt x="113" y="296"/>
                      </a:lnTo>
                      <a:lnTo>
                        <a:pt x="113" y="312"/>
                      </a:lnTo>
                      <a:lnTo>
                        <a:pt x="96" y="314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38" name="Freeform 147"/>
                <p:cNvSpPr>
                  <a:spLocks/>
                </p:cNvSpPr>
                <p:nvPr/>
              </p:nvSpPr>
              <p:spPr bwMode="auto">
                <a:xfrm>
                  <a:off x="4881563" y="2366963"/>
                  <a:ext cx="111125" cy="69850"/>
                </a:xfrm>
                <a:custGeom>
                  <a:avLst/>
                  <a:gdLst/>
                  <a:ahLst/>
                  <a:cxnLst>
                    <a:cxn ang="0">
                      <a:pos x="16" y="36"/>
                    </a:cxn>
                    <a:cxn ang="0">
                      <a:pos x="28" y="36"/>
                    </a:cxn>
                    <a:cxn ang="0">
                      <a:pos x="40" y="40"/>
                    </a:cxn>
                    <a:cxn ang="0">
                      <a:pos x="52" y="44"/>
                    </a:cxn>
                    <a:cxn ang="0">
                      <a:pos x="62" y="44"/>
                    </a:cxn>
                    <a:cxn ang="0">
                      <a:pos x="64" y="32"/>
                    </a:cxn>
                    <a:cxn ang="0">
                      <a:pos x="64" y="16"/>
                    </a:cxn>
                    <a:cxn ang="0">
                      <a:pos x="70" y="4"/>
                    </a:cxn>
                    <a:cxn ang="0">
                      <a:pos x="54" y="6"/>
                    </a:cxn>
                    <a:cxn ang="0">
                      <a:pos x="40" y="0"/>
                    </a:cxn>
                    <a:cxn ang="0">
                      <a:pos x="18" y="4"/>
                    </a:cxn>
                    <a:cxn ang="0">
                      <a:pos x="2" y="8"/>
                    </a:cxn>
                    <a:cxn ang="0">
                      <a:pos x="0" y="20"/>
                    </a:cxn>
                    <a:cxn ang="0">
                      <a:pos x="6" y="30"/>
                    </a:cxn>
                    <a:cxn ang="0">
                      <a:pos x="14" y="30"/>
                    </a:cxn>
                    <a:cxn ang="0">
                      <a:pos x="16" y="36"/>
                    </a:cxn>
                  </a:cxnLst>
                  <a:rect l="0" t="0" r="r" b="b"/>
                  <a:pathLst>
                    <a:path w="70" h="44">
                      <a:moveTo>
                        <a:pt x="16" y="36"/>
                      </a:moveTo>
                      <a:lnTo>
                        <a:pt x="28" y="36"/>
                      </a:lnTo>
                      <a:lnTo>
                        <a:pt x="40" y="40"/>
                      </a:lnTo>
                      <a:lnTo>
                        <a:pt x="52" y="44"/>
                      </a:lnTo>
                      <a:lnTo>
                        <a:pt x="62" y="44"/>
                      </a:lnTo>
                      <a:lnTo>
                        <a:pt x="64" y="32"/>
                      </a:lnTo>
                      <a:lnTo>
                        <a:pt x="64" y="16"/>
                      </a:lnTo>
                      <a:lnTo>
                        <a:pt x="70" y="4"/>
                      </a:lnTo>
                      <a:lnTo>
                        <a:pt x="54" y="6"/>
                      </a:lnTo>
                      <a:lnTo>
                        <a:pt x="40" y="0"/>
                      </a:lnTo>
                      <a:lnTo>
                        <a:pt x="18" y="4"/>
                      </a:lnTo>
                      <a:lnTo>
                        <a:pt x="2" y="8"/>
                      </a:lnTo>
                      <a:lnTo>
                        <a:pt x="0" y="20"/>
                      </a:lnTo>
                      <a:lnTo>
                        <a:pt x="6" y="30"/>
                      </a:lnTo>
                      <a:lnTo>
                        <a:pt x="14" y="30"/>
                      </a:lnTo>
                      <a:lnTo>
                        <a:pt x="16" y="3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39" name="Freeform 148"/>
                <p:cNvSpPr>
                  <a:spLocks/>
                </p:cNvSpPr>
                <p:nvPr/>
              </p:nvSpPr>
              <p:spPr bwMode="auto">
                <a:xfrm>
                  <a:off x="4818063" y="2424113"/>
                  <a:ext cx="184150" cy="85725"/>
                </a:xfrm>
                <a:custGeom>
                  <a:avLst/>
                  <a:gdLst/>
                  <a:ahLst/>
                  <a:cxnLst>
                    <a:cxn ang="0">
                      <a:pos x="26" y="12"/>
                    </a:cxn>
                    <a:cxn ang="0">
                      <a:pos x="36" y="18"/>
                    </a:cxn>
                    <a:cxn ang="0">
                      <a:pos x="46" y="24"/>
                    </a:cxn>
                    <a:cxn ang="0">
                      <a:pos x="54" y="18"/>
                    </a:cxn>
                    <a:cxn ang="0">
                      <a:pos x="56" y="8"/>
                    </a:cxn>
                    <a:cxn ang="0">
                      <a:pos x="56" y="0"/>
                    </a:cxn>
                    <a:cxn ang="0">
                      <a:pos x="68" y="0"/>
                    </a:cxn>
                    <a:cxn ang="0">
                      <a:pos x="80" y="4"/>
                    </a:cxn>
                    <a:cxn ang="0">
                      <a:pos x="88" y="6"/>
                    </a:cxn>
                    <a:cxn ang="0">
                      <a:pos x="102" y="8"/>
                    </a:cxn>
                    <a:cxn ang="0">
                      <a:pos x="104" y="12"/>
                    </a:cxn>
                    <a:cxn ang="0">
                      <a:pos x="108" y="20"/>
                    </a:cxn>
                    <a:cxn ang="0">
                      <a:pos x="112" y="36"/>
                    </a:cxn>
                    <a:cxn ang="0">
                      <a:pos x="116" y="42"/>
                    </a:cxn>
                    <a:cxn ang="0">
                      <a:pos x="104" y="50"/>
                    </a:cxn>
                    <a:cxn ang="0">
                      <a:pos x="90" y="54"/>
                    </a:cxn>
                    <a:cxn ang="0">
                      <a:pos x="62" y="36"/>
                    </a:cxn>
                    <a:cxn ang="0">
                      <a:pos x="10" y="38"/>
                    </a:cxn>
                    <a:cxn ang="0">
                      <a:pos x="0" y="40"/>
                    </a:cxn>
                    <a:cxn ang="0">
                      <a:pos x="0" y="30"/>
                    </a:cxn>
                    <a:cxn ang="0">
                      <a:pos x="8" y="20"/>
                    </a:cxn>
                    <a:cxn ang="0">
                      <a:pos x="14" y="10"/>
                    </a:cxn>
                    <a:cxn ang="0">
                      <a:pos x="26" y="12"/>
                    </a:cxn>
                  </a:cxnLst>
                  <a:rect l="0" t="0" r="r" b="b"/>
                  <a:pathLst>
                    <a:path w="116" h="54">
                      <a:moveTo>
                        <a:pt x="26" y="12"/>
                      </a:moveTo>
                      <a:lnTo>
                        <a:pt x="36" y="18"/>
                      </a:lnTo>
                      <a:lnTo>
                        <a:pt x="46" y="24"/>
                      </a:lnTo>
                      <a:lnTo>
                        <a:pt x="54" y="18"/>
                      </a:lnTo>
                      <a:lnTo>
                        <a:pt x="56" y="8"/>
                      </a:lnTo>
                      <a:lnTo>
                        <a:pt x="56" y="0"/>
                      </a:lnTo>
                      <a:lnTo>
                        <a:pt x="68" y="0"/>
                      </a:lnTo>
                      <a:lnTo>
                        <a:pt x="80" y="4"/>
                      </a:lnTo>
                      <a:lnTo>
                        <a:pt x="88" y="6"/>
                      </a:lnTo>
                      <a:lnTo>
                        <a:pt x="102" y="8"/>
                      </a:lnTo>
                      <a:lnTo>
                        <a:pt x="104" y="12"/>
                      </a:lnTo>
                      <a:lnTo>
                        <a:pt x="108" y="20"/>
                      </a:lnTo>
                      <a:lnTo>
                        <a:pt x="112" y="36"/>
                      </a:lnTo>
                      <a:lnTo>
                        <a:pt x="116" y="42"/>
                      </a:lnTo>
                      <a:lnTo>
                        <a:pt x="104" y="50"/>
                      </a:lnTo>
                      <a:lnTo>
                        <a:pt x="90" y="54"/>
                      </a:lnTo>
                      <a:lnTo>
                        <a:pt x="62" y="36"/>
                      </a:lnTo>
                      <a:lnTo>
                        <a:pt x="10" y="38"/>
                      </a:lnTo>
                      <a:lnTo>
                        <a:pt x="0" y="40"/>
                      </a:lnTo>
                      <a:lnTo>
                        <a:pt x="0" y="30"/>
                      </a:lnTo>
                      <a:lnTo>
                        <a:pt x="8" y="20"/>
                      </a:lnTo>
                      <a:lnTo>
                        <a:pt x="14" y="10"/>
                      </a:lnTo>
                      <a:lnTo>
                        <a:pt x="26" y="12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40" name="Freeform 149"/>
                <p:cNvSpPr>
                  <a:spLocks/>
                </p:cNvSpPr>
                <p:nvPr/>
              </p:nvSpPr>
              <p:spPr bwMode="auto">
                <a:xfrm>
                  <a:off x="4818063" y="2481263"/>
                  <a:ext cx="142875" cy="85725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0" y="2"/>
                    </a:cxn>
                    <a:cxn ang="0">
                      <a:pos x="62" y="0"/>
                    </a:cxn>
                    <a:cxn ang="0">
                      <a:pos x="90" y="18"/>
                    </a:cxn>
                    <a:cxn ang="0">
                      <a:pos x="90" y="30"/>
                    </a:cxn>
                    <a:cxn ang="0">
                      <a:pos x="76" y="34"/>
                    </a:cxn>
                    <a:cxn ang="0">
                      <a:pos x="74" y="50"/>
                    </a:cxn>
                    <a:cxn ang="0">
                      <a:pos x="58" y="52"/>
                    </a:cxn>
                    <a:cxn ang="0">
                      <a:pos x="38" y="54"/>
                    </a:cxn>
                    <a:cxn ang="0">
                      <a:pos x="28" y="44"/>
                    </a:cxn>
                    <a:cxn ang="0">
                      <a:pos x="30" y="34"/>
                    </a:cxn>
                    <a:cxn ang="0">
                      <a:pos x="20" y="30"/>
                    </a:cxn>
                    <a:cxn ang="0">
                      <a:pos x="4" y="26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90" h="54">
                      <a:moveTo>
                        <a:pt x="0" y="4"/>
                      </a:moveTo>
                      <a:lnTo>
                        <a:pt x="10" y="2"/>
                      </a:lnTo>
                      <a:lnTo>
                        <a:pt x="62" y="0"/>
                      </a:lnTo>
                      <a:lnTo>
                        <a:pt x="90" y="18"/>
                      </a:lnTo>
                      <a:lnTo>
                        <a:pt x="90" y="30"/>
                      </a:lnTo>
                      <a:lnTo>
                        <a:pt x="76" y="34"/>
                      </a:lnTo>
                      <a:lnTo>
                        <a:pt x="74" y="50"/>
                      </a:lnTo>
                      <a:lnTo>
                        <a:pt x="58" y="52"/>
                      </a:lnTo>
                      <a:lnTo>
                        <a:pt x="38" y="54"/>
                      </a:lnTo>
                      <a:lnTo>
                        <a:pt x="28" y="44"/>
                      </a:lnTo>
                      <a:lnTo>
                        <a:pt x="30" y="34"/>
                      </a:lnTo>
                      <a:lnTo>
                        <a:pt x="20" y="30"/>
                      </a:lnTo>
                      <a:lnTo>
                        <a:pt x="4" y="26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41" name="Freeform 150"/>
                <p:cNvSpPr>
                  <a:spLocks/>
                </p:cNvSpPr>
                <p:nvPr/>
              </p:nvSpPr>
              <p:spPr bwMode="auto">
                <a:xfrm>
                  <a:off x="4783138" y="2522538"/>
                  <a:ext cx="82550" cy="31750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4" y="20"/>
                    </a:cxn>
                    <a:cxn ang="0">
                      <a:pos x="50" y="18"/>
                    </a:cxn>
                    <a:cxn ang="0">
                      <a:pos x="52" y="8"/>
                    </a:cxn>
                    <a:cxn ang="0">
                      <a:pos x="30" y="0"/>
                    </a:cxn>
                    <a:cxn ang="0">
                      <a:pos x="24" y="8"/>
                    </a:cxn>
                    <a:cxn ang="0">
                      <a:pos x="8" y="6"/>
                    </a:cxn>
                    <a:cxn ang="0">
                      <a:pos x="6" y="12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52" h="20">
                      <a:moveTo>
                        <a:pt x="0" y="12"/>
                      </a:moveTo>
                      <a:lnTo>
                        <a:pt x="4" y="20"/>
                      </a:lnTo>
                      <a:lnTo>
                        <a:pt x="50" y="18"/>
                      </a:lnTo>
                      <a:lnTo>
                        <a:pt x="52" y="8"/>
                      </a:lnTo>
                      <a:lnTo>
                        <a:pt x="30" y="0"/>
                      </a:lnTo>
                      <a:lnTo>
                        <a:pt x="24" y="8"/>
                      </a:lnTo>
                      <a:lnTo>
                        <a:pt x="8" y="6"/>
                      </a:lnTo>
                      <a:lnTo>
                        <a:pt x="6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42" name="Freeform 151"/>
                <p:cNvSpPr>
                  <a:spLocks/>
                </p:cNvSpPr>
                <p:nvPr/>
              </p:nvSpPr>
              <p:spPr bwMode="auto">
                <a:xfrm>
                  <a:off x="4875213" y="2490788"/>
                  <a:ext cx="238125" cy="168275"/>
                </a:xfrm>
                <a:custGeom>
                  <a:avLst/>
                  <a:gdLst/>
                  <a:ahLst/>
                  <a:cxnLst>
                    <a:cxn ang="0">
                      <a:pos x="2" y="48"/>
                    </a:cxn>
                    <a:cxn ang="0">
                      <a:pos x="24" y="44"/>
                    </a:cxn>
                    <a:cxn ang="0">
                      <a:pos x="38" y="44"/>
                    </a:cxn>
                    <a:cxn ang="0">
                      <a:pos x="40" y="28"/>
                    </a:cxn>
                    <a:cxn ang="0">
                      <a:pos x="54" y="24"/>
                    </a:cxn>
                    <a:cxn ang="0">
                      <a:pos x="54" y="12"/>
                    </a:cxn>
                    <a:cxn ang="0">
                      <a:pos x="68" y="8"/>
                    </a:cxn>
                    <a:cxn ang="0">
                      <a:pos x="80" y="0"/>
                    </a:cxn>
                    <a:cxn ang="0">
                      <a:pos x="98" y="4"/>
                    </a:cxn>
                    <a:cxn ang="0">
                      <a:pos x="98" y="10"/>
                    </a:cxn>
                    <a:cxn ang="0">
                      <a:pos x="118" y="12"/>
                    </a:cxn>
                    <a:cxn ang="0">
                      <a:pos x="122" y="34"/>
                    </a:cxn>
                    <a:cxn ang="0">
                      <a:pos x="150" y="64"/>
                    </a:cxn>
                    <a:cxn ang="0">
                      <a:pos x="148" y="66"/>
                    </a:cxn>
                    <a:cxn ang="0">
                      <a:pos x="130" y="66"/>
                    </a:cxn>
                    <a:cxn ang="0">
                      <a:pos x="130" y="86"/>
                    </a:cxn>
                    <a:cxn ang="0">
                      <a:pos x="118" y="88"/>
                    </a:cxn>
                    <a:cxn ang="0">
                      <a:pos x="114" y="106"/>
                    </a:cxn>
                    <a:cxn ang="0">
                      <a:pos x="94" y="104"/>
                    </a:cxn>
                    <a:cxn ang="0">
                      <a:pos x="92" y="98"/>
                    </a:cxn>
                    <a:cxn ang="0">
                      <a:pos x="64" y="98"/>
                    </a:cxn>
                    <a:cxn ang="0">
                      <a:pos x="46" y="94"/>
                    </a:cxn>
                    <a:cxn ang="0">
                      <a:pos x="16" y="88"/>
                    </a:cxn>
                    <a:cxn ang="0">
                      <a:pos x="6" y="102"/>
                    </a:cxn>
                    <a:cxn ang="0">
                      <a:pos x="6" y="88"/>
                    </a:cxn>
                    <a:cxn ang="0">
                      <a:pos x="0" y="84"/>
                    </a:cxn>
                    <a:cxn ang="0">
                      <a:pos x="2" y="78"/>
                    </a:cxn>
                    <a:cxn ang="0">
                      <a:pos x="10" y="78"/>
                    </a:cxn>
                    <a:cxn ang="0">
                      <a:pos x="10" y="64"/>
                    </a:cxn>
                    <a:cxn ang="0">
                      <a:pos x="6" y="60"/>
                    </a:cxn>
                    <a:cxn ang="0">
                      <a:pos x="2" y="48"/>
                    </a:cxn>
                  </a:cxnLst>
                  <a:rect l="0" t="0" r="r" b="b"/>
                  <a:pathLst>
                    <a:path w="150" h="106">
                      <a:moveTo>
                        <a:pt x="2" y="48"/>
                      </a:moveTo>
                      <a:lnTo>
                        <a:pt x="24" y="44"/>
                      </a:lnTo>
                      <a:lnTo>
                        <a:pt x="38" y="44"/>
                      </a:lnTo>
                      <a:lnTo>
                        <a:pt x="40" y="28"/>
                      </a:lnTo>
                      <a:lnTo>
                        <a:pt x="54" y="24"/>
                      </a:lnTo>
                      <a:lnTo>
                        <a:pt x="54" y="12"/>
                      </a:lnTo>
                      <a:lnTo>
                        <a:pt x="68" y="8"/>
                      </a:lnTo>
                      <a:lnTo>
                        <a:pt x="80" y="0"/>
                      </a:lnTo>
                      <a:lnTo>
                        <a:pt x="98" y="4"/>
                      </a:lnTo>
                      <a:lnTo>
                        <a:pt x="98" y="10"/>
                      </a:lnTo>
                      <a:lnTo>
                        <a:pt x="118" y="12"/>
                      </a:lnTo>
                      <a:lnTo>
                        <a:pt x="122" y="34"/>
                      </a:lnTo>
                      <a:lnTo>
                        <a:pt x="150" y="64"/>
                      </a:lnTo>
                      <a:lnTo>
                        <a:pt x="148" y="66"/>
                      </a:lnTo>
                      <a:lnTo>
                        <a:pt x="130" y="66"/>
                      </a:lnTo>
                      <a:lnTo>
                        <a:pt x="130" y="86"/>
                      </a:lnTo>
                      <a:lnTo>
                        <a:pt x="118" y="88"/>
                      </a:lnTo>
                      <a:lnTo>
                        <a:pt x="114" y="106"/>
                      </a:lnTo>
                      <a:lnTo>
                        <a:pt x="94" y="104"/>
                      </a:lnTo>
                      <a:lnTo>
                        <a:pt x="92" y="98"/>
                      </a:lnTo>
                      <a:lnTo>
                        <a:pt x="64" y="98"/>
                      </a:lnTo>
                      <a:lnTo>
                        <a:pt x="46" y="94"/>
                      </a:lnTo>
                      <a:lnTo>
                        <a:pt x="16" y="88"/>
                      </a:lnTo>
                      <a:lnTo>
                        <a:pt x="6" y="102"/>
                      </a:lnTo>
                      <a:lnTo>
                        <a:pt x="6" y="88"/>
                      </a:lnTo>
                      <a:lnTo>
                        <a:pt x="0" y="84"/>
                      </a:lnTo>
                      <a:lnTo>
                        <a:pt x="2" y="78"/>
                      </a:lnTo>
                      <a:lnTo>
                        <a:pt x="10" y="78"/>
                      </a:lnTo>
                      <a:lnTo>
                        <a:pt x="10" y="64"/>
                      </a:lnTo>
                      <a:lnTo>
                        <a:pt x="6" y="60"/>
                      </a:lnTo>
                      <a:lnTo>
                        <a:pt x="2" y="48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43" name="Freeform 152"/>
                <p:cNvSpPr>
                  <a:spLocks/>
                </p:cNvSpPr>
                <p:nvPr/>
              </p:nvSpPr>
              <p:spPr bwMode="auto">
                <a:xfrm>
                  <a:off x="4137025" y="2398713"/>
                  <a:ext cx="200025" cy="304800"/>
                </a:xfrm>
                <a:custGeom>
                  <a:avLst/>
                  <a:gdLst/>
                  <a:ahLst/>
                  <a:cxnLst>
                    <a:cxn ang="0">
                      <a:pos x="38" y="84"/>
                    </a:cxn>
                    <a:cxn ang="0">
                      <a:pos x="16" y="90"/>
                    </a:cxn>
                    <a:cxn ang="0">
                      <a:pos x="20" y="76"/>
                    </a:cxn>
                    <a:cxn ang="0">
                      <a:pos x="14" y="60"/>
                    </a:cxn>
                    <a:cxn ang="0">
                      <a:pos x="0" y="60"/>
                    </a:cxn>
                    <a:cxn ang="0">
                      <a:pos x="4" y="44"/>
                    </a:cxn>
                    <a:cxn ang="0">
                      <a:pos x="2" y="20"/>
                    </a:cxn>
                    <a:cxn ang="0">
                      <a:pos x="16" y="0"/>
                    </a:cxn>
                    <a:cxn ang="0">
                      <a:pos x="28" y="26"/>
                    </a:cxn>
                    <a:cxn ang="0">
                      <a:pos x="60" y="38"/>
                    </a:cxn>
                    <a:cxn ang="0">
                      <a:pos x="40" y="58"/>
                    </a:cxn>
                    <a:cxn ang="0">
                      <a:pos x="42" y="70"/>
                    </a:cxn>
                    <a:cxn ang="0">
                      <a:pos x="66" y="68"/>
                    </a:cxn>
                    <a:cxn ang="0">
                      <a:pos x="72" y="90"/>
                    </a:cxn>
                    <a:cxn ang="0">
                      <a:pos x="92" y="110"/>
                    </a:cxn>
                    <a:cxn ang="0">
                      <a:pos x="98" y="130"/>
                    </a:cxn>
                    <a:cxn ang="0">
                      <a:pos x="116" y="130"/>
                    </a:cxn>
                    <a:cxn ang="0">
                      <a:pos x="120" y="148"/>
                    </a:cxn>
                    <a:cxn ang="0">
                      <a:pos x="102" y="160"/>
                    </a:cxn>
                    <a:cxn ang="0">
                      <a:pos x="116" y="166"/>
                    </a:cxn>
                    <a:cxn ang="0">
                      <a:pos x="96" y="176"/>
                    </a:cxn>
                    <a:cxn ang="0">
                      <a:pos x="38" y="176"/>
                    </a:cxn>
                    <a:cxn ang="0">
                      <a:pos x="22" y="184"/>
                    </a:cxn>
                    <a:cxn ang="0">
                      <a:pos x="6" y="188"/>
                    </a:cxn>
                    <a:cxn ang="0">
                      <a:pos x="34" y="164"/>
                    </a:cxn>
                    <a:cxn ang="0">
                      <a:pos x="54" y="162"/>
                    </a:cxn>
                    <a:cxn ang="0">
                      <a:pos x="48" y="160"/>
                    </a:cxn>
                    <a:cxn ang="0">
                      <a:pos x="30" y="158"/>
                    </a:cxn>
                    <a:cxn ang="0">
                      <a:pos x="14" y="158"/>
                    </a:cxn>
                    <a:cxn ang="0">
                      <a:pos x="18" y="148"/>
                    </a:cxn>
                    <a:cxn ang="0">
                      <a:pos x="34" y="136"/>
                    </a:cxn>
                    <a:cxn ang="0">
                      <a:pos x="24" y="128"/>
                    </a:cxn>
                    <a:cxn ang="0">
                      <a:pos x="48" y="122"/>
                    </a:cxn>
                    <a:cxn ang="0">
                      <a:pos x="52" y="102"/>
                    </a:cxn>
                    <a:cxn ang="0">
                      <a:pos x="44" y="86"/>
                    </a:cxn>
                  </a:cxnLst>
                  <a:rect l="0" t="0" r="r" b="b"/>
                  <a:pathLst>
                    <a:path w="126" h="192">
                      <a:moveTo>
                        <a:pt x="44" y="86"/>
                      </a:moveTo>
                      <a:lnTo>
                        <a:pt x="38" y="84"/>
                      </a:lnTo>
                      <a:lnTo>
                        <a:pt x="32" y="92"/>
                      </a:lnTo>
                      <a:lnTo>
                        <a:pt x="16" y="90"/>
                      </a:lnTo>
                      <a:lnTo>
                        <a:pt x="14" y="82"/>
                      </a:lnTo>
                      <a:lnTo>
                        <a:pt x="20" y="76"/>
                      </a:lnTo>
                      <a:lnTo>
                        <a:pt x="18" y="62"/>
                      </a:lnTo>
                      <a:lnTo>
                        <a:pt x="14" y="60"/>
                      </a:lnTo>
                      <a:lnTo>
                        <a:pt x="6" y="64"/>
                      </a:lnTo>
                      <a:lnTo>
                        <a:pt x="0" y="60"/>
                      </a:lnTo>
                      <a:lnTo>
                        <a:pt x="10" y="48"/>
                      </a:lnTo>
                      <a:lnTo>
                        <a:pt x="4" y="44"/>
                      </a:lnTo>
                      <a:lnTo>
                        <a:pt x="0" y="36"/>
                      </a:lnTo>
                      <a:lnTo>
                        <a:pt x="2" y="20"/>
                      </a:lnTo>
                      <a:lnTo>
                        <a:pt x="12" y="20"/>
                      </a:lnTo>
                      <a:lnTo>
                        <a:pt x="16" y="0"/>
                      </a:lnTo>
                      <a:lnTo>
                        <a:pt x="44" y="2"/>
                      </a:lnTo>
                      <a:lnTo>
                        <a:pt x="28" y="26"/>
                      </a:lnTo>
                      <a:lnTo>
                        <a:pt x="64" y="26"/>
                      </a:lnTo>
                      <a:lnTo>
                        <a:pt x="60" y="38"/>
                      </a:lnTo>
                      <a:lnTo>
                        <a:pt x="48" y="50"/>
                      </a:lnTo>
                      <a:lnTo>
                        <a:pt x="40" y="58"/>
                      </a:lnTo>
                      <a:lnTo>
                        <a:pt x="36" y="66"/>
                      </a:lnTo>
                      <a:lnTo>
                        <a:pt x="42" y="70"/>
                      </a:lnTo>
                      <a:lnTo>
                        <a:pt x="52" y="66"/>
                      </a:lnTo>
                      <a:lnTo>
                        <a:pt x="66" y="68"/>
                      </a:lnTo>
                      <a:lnTo>
                        <a:pt x="70" y="78"/>
                      </a:lnTo>
                      <a:lnTo>
                        <a:pt x="72" y="90"/>
                      </a:lnTo>
                      <a:lnTo>
                        <a:pt x="84" y="98"/>
                      </a:lnTo>
                      <a:lnTo>
                        <a:pt x="92" y="110"/>
                      </a:lnTo>
                      <a:lnTo>
                        <a:pt x="94" y="118"/>
                      </a:lnTo>
                      <a:lnTo>
                        <a:pt x="98" y="130"/>
                      </a:lnTo>
                      <a:lnTo>
                        <a:pt x="106" y="132"/>
                      </a:lnTo>
                      <a:lnTo>
                        <a:pt x="116" y="130"/>
                      </a:lnTo>
                      <a:lnTo>
                        <a:pt x="126" y="138"/>
                      </a:lnTo>
                      <a:lnTo>
                        <a:pt x="120" y="148"/>
                      </a:lnTo>
                      <a:lnTo>
                        <a:pt x="110" y="154"/>
                      </a:lnTo>
                      <a:lnTo>
                        <a:pt x="102" y="160"/>
                      </a:lnTo>
                      <a:lnTo>
                        <a:pt x="108" y="162"/>
                      </a:lnTo>
                      <a:lnTo>
                        <a:pt x="116" y="166"/>
                      </a:lnTo>
                      <a:lnTo>
                        <a:pt x="108" y="172"/>
                      </a:lnTo>
                      <a:lnTo>
                        <a:pt x="96" y="176"/>
                      </a:lnTo>
                      <a:lnTo>
                        <a:pt x="46" y="176"/>
                      </a:lnTo>
                      <a:lnTo>
                        <a:pt x="38" y="176"/>
                      </a:lnTo>
                      <a:lnTo>
                        <a:pt x="38" y="184"/>
                      </a:lnTo>
                      <a:lnTo>
                        <a:pt x="22" y="184"/>
                      </a:lnTo>
                      <a:lnTo>
                        <a:pt x="10" y="192"/>
                      </a:lnTo>
                      <a:lnTo>
                        <a:pt x="6" y="188"/>
                      </a:lnTo>
                      <a:lnTo>
                        <a:pt x="24" y="172"/>
                      </a:lnTo>
                      <a:lnTo>
                        <a:pt x="34" y="164"/>
                      </a:lnTo>
                      <a:lnTo>
                        <a:pt x="46" y="164"/>
                      </a:lnTo>
                      <a:lnTo>
                        <a:pt x="54" y="162"/>
                      </a:lnTo>
                      <a:lnTo>
                        <a:pt x="56" y="154"/>
                      </a:lnTo>
                      <a:lnTo>
                        <a:pt x="48" y="160"/>
                      </a:lnTo>
                      <a:lnTo>
                        <a:pt x="38" y="158"/>
                      </a:lnTo>
                      <a:lnTo>
                        <a:pt x="30" y="158"/>
                      </a:lnTo>
                      <a:lnTo>
                        <a:pt x="24" y="154"/>
                      </a:lnTo>
                      <a:lnTo>
                        <a:pt x="14" y="158"/>
                      </a:lnTo>
                      <a:lnTo>
                        <a:pt x="10" y="154"/>
                      </a:lnTo>
                      <a:lnTo>
                        <a:pt x="18" y="148"/>
                      </a:lnTo>
                      <a:lnTo>
                        <a:pt x="26" y="142"/>
                      </a:lnTo>
                      <a:lnTo>
                        <a:pt x="34" y="136"/>
                      </a:lnTo>
                      <a:lnTo>
                        <a:pt x="34" y="130"/>
                      </a:lnTo>
                      <a:lnTo>
                        <a:pt x="24" y="128"/>
                      </a:lnTo>
                      <a:lnTo>
                        <a:pt x="24" y="120"/>
                      </a:lnTo>
                      <a:lnTo>
                        <a:pt x="48" y="122"/>
                      </a:lnTo>
                      <a:lnTo>
                        <a:pt x="48" y="112"/>
                      </a:lnTo>
                      <a:lnTo>
                        <a:pt x="52" y="102"/>
                      </a:lnTo>
                      <a:lnTo>
                        <a:pt x="38" y="94"/>
                      </a:lnTo>
                      <a:lnTo>
                        <a:pt x="44" y="8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44" name="Freeform 153"/>
                <p:cNvSpPr>
                  <a:spLocks/>
                </p:cNvSpPr>
                <p:nvPr/>
              </p:nvSpPr>
              <p:spPr bwMode="auto">
                <a:xfrm>
                  <a:off x="4086225" y="2525713"/>
                  <a:ext cx="60325" cy="3810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30" y="2"/>
                    </a:cxn>
                    <a:cxn ang="0">
                      <a:pos x="34" y="8"/>
                    </a:cxn>
                    <a:cxn ang="0">
                      <a:pos x="38" y="16"/>
                    </a:cxn>
                    <a:cxn ang="0">
                      <a:pos x="34" y="24"/>
                    </a:cxn>
                    <a:cxn ang="0">
                      <a:pos x="22" y="24"/>
                    </a:cxn>
                    <a:cxn ang="0">
                      <a:pos x="16" y="18"/>
                    </a:cxn>
                    <a:cxn ang="0">
                      <a:pos x="8" y="22"/>
                    </a:cxn>
                    <a:cxn ang="0">
                      <a:pos x="0" y="18"/>
                    </a:cxn>
                    <a:cxn ang="0">
                      <a:pos x="4" y="8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38" h="24">
                      <a:moveTo>
                        <a:pt x="12" y="0"/>
                      </a:moveTo>
                      <a:lnTo>
                        <a:pt x="30" y="2"/>
                      </a:lnTo>
                      <a:lnTo>
                        <a:pt x="34" y="8"/>
                      </a:lnTo>
                      <a:lnTo>
                        <a:pt x="38" y="16"/>
                      </a:lnTo>
                      <a:lnTo>
                        <a:pt x="34" y="24"/>
                      </a:lnTo>
                      <a:lnTo>
                        <a:pt x="22" y="24"/>
                      </a:lnTo>
                      <a:lnTo>
                        <a:pt x="16" y="18"/>
                      </a:lnTo>
                      <a:lnTo>
                        <a:pt x="8" y="22"/>
                      </a:lnTo>
                      <a:lnTo>
                        <a:pt x="0" y="18"/>
                      </a:lnTo>
                      <a:lnTo>
                        <a:pt x="4" y="8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45" name="Freeform 154"/>
                <p:cNvSpPr>
                  <a:spLocks/>
                </p:cNvSpPr>
                <p:nvPr/>
              </p:nvSpPr>
              <p:spPr bwMode="auto">
                <a:xfrm>
                  <a:off x="4029075" y="2554288"/>
                  <a:ext cx="104775" cy="98425"/>
                </a:xfrm>
                <a:custGeom>
                  <a:avLst/>
                  <a:gdLst/>
                  <a:ahLst/>
                  <a:cxnLst>
                    <a:cxn ang="0">
                      <a:pos x="66" y="26"/>
                    </a:cxn>
                    <a:cxn ang="0">
                      <a:pos x="64" y="44"/>
                    </a:cxn>
                    <a:cxn ang="0">
                      <a:pos x="48" y="48"/>
                    </a:cxn>
                    <a:cxn ang="0">
                      <a:pos x="36" y="52"/>
                    </a:cxn>
                    <a:cxn ang="0">
                      <a:pos x="26" y="58"/>
                    </a:cxn>
                    <a:cxn ang="0">
                      <a:pos x="18" y="62"/>
                    </a:cxn>
                    <a:cxn ang="0">
                      <a:pos x="8" y="58"/>
                    </a:cxn>
                    <a:cxn ang="0">
                      <a:pos x="0" y="48"/>
                    </a:cxn>
                    <a:cxn ang="0">
                      <a:pos x="10" y="40"/>
                    </a:cxn>
                    <a:cxn ang="0">
                      <a:pos x="12" y="30"/>
                    </a:cxn>
                    <a:cxn ang="0">
                      <a:pos x="20" y="26"/>
                    </a:cxn>
                    <a:cxn ang="0">
                      <a:pos x="14" y="22"/>
                    </a:cxn>
                    <a:cxn ang="0">
                      <a:pos x="4" y="24"/>
                    </a:cxn>
                    <a:cxn ang="0">
                      <a:pos x="2" y="16"/>
                    </a:cxn>
                    <a:cxn ang="0">
                      <a:pos x="6" y="12"/>
                    </a:cxn>
                    <a:cxn ang="0">
                      <a:pos x="4" y="6"/>
                    </a:cxn>
                    <a:cxn ang="0">
                      <a:pos x="10" y="0"/>
                    </a:cxn>
                    <a:cxn ang="0">
                      <a:pos x="20" y="4"/>
                    </a:cxn>
                    <a:cxn ang="0">
                      <a:pos x="28" y="2"/>
                    </a:cxn>
                    <a:cxn ang="0">
                      <a:pos x="36" y="0"/>
                    </a:cxn>
                    <a:cxn ang="0">
                      <a:pos x="44" y="4"/>
                    </a:cxn>
                    <a:cxn ang="0">
                      <a:pos x="52" y="0"/>
                    </a:cxn>
                    <a:cxn ang="0">
                      <a:pos x="58" y="6"/>
                    </a:cxn>
                    <a:cxn ang="0">
                      <a:pos x="64" y="12"/>
                    </a:cxn>
                    <a:cxn ang="0">
                      <a:pos x="66" y="26"/>
                    </a:cxn>
                  </a:cxnLst>
                  <a:rect l="0" t="0" r="r" b="b"/>
                  <a:pathLst>
                    <a:path w="66" h="62">
                      <a:moveTo>
                        <a:pt x="66" y="26"/>
                      </a:moveTo>
                      <a:lnTo>
                        <a:pt x="64" y="44"/>
                      </a:lnTo>
                      <a:lnTo>
                        <a:pt x="48" y="48"/>
                      </a:lnTo>
                      <a:lnTo>
                        <a:pt x="36" y="52"/>
                      </a:lnTo>
                      <a:lnTo>
                        <a:pt x="26" y="58"/>
                      </a:lnTo>
                      <a:lnTo>
                        <a:pt x="18" y="62"/>
                      </a:lnTo>
                      <a:lnTo>
                        <a:pt x="8" y="58"/>
                      </a:lnTo>
                      <a:lnTo>
                        <a:pt x="0" y="48"/>
                      </a:lnTo>
                      <a:lnTo>
                        <a:pt x="10" y="40"/>
                      </a:lnTo>
                      <a:lnTo>
                        <a:pt x="12" y="30"/>
                      </a:lnTo>
                      <a:lnTo>
                        <a:pt x="20" y="26"/>
                      </a:lnTo>
                      <a:lnTo>
                        <a:pt x="14" y="22"/>
                      </a:lnTo>
                      <a:lnTo>
                        <a:pt x="4" y="24"/>
                      </a:lnTo>
                      <a:lnTo>
                        <a:pt x="2" y="16"/>
                      </a:lnTo>
                      <a:lnTo>
                        <a:pt x="6" y="12"/>
                      </a:lnTo>
                      <a:lnTo>
                        <a:pt x="4" y="6"/>
                      </a:lnTo>
                      <a:lnTo>
                        <a:pt x="10" y="0"/>
                      </a:lnTo>
                      <a:lnTo>
                        <a:pt x="20" y="4"/>
                      </a:lnTo>
                      <a:lnTo>
                        <a:pt x="28" y="2"/>
                      </a:lnTo>
                      <a:lnTo>
                        <a:pt x="36" y="0"/>
                      </a:lnTo>
                      <a:lnTo>
                        <a:pt x="44" y="4"/>
                      </a:lnTo>
                      <a:lnTo>
                        <a:pt x="52" y="0"/>
                      </a:lnTo>
                      <a:lnTo>
                        <a:pt x="58" y="6"/>
                      </a:lnTo>
                      <a:lnTo>
                        <a:pt x="64" y="12"/>
                      </a:lnTo>
                      <a:lnTo>
                        <a:pt x="66" y="2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46" name="Freeform 155"/>
                <p:cNvSpPr>
                  <a:spLocks/>
                </p:cNvSpPr>
                <p:nvPr/>
              </p:nvSpPr>
              <p:spPr bwMode="auto">
                <a:xfrm>
                  <a:off x="4438650" y="2773363"/>
                  <a:ext cx="111125" cy="60325"/>
                </a:xfrm>
                <a:custGeom>
                  <a:avLst/>
                  <a:gdLst/>
                  <a:ahLst/>
                  <a:cxnLst>
                    <a:cxn ang="0">
                      <a:pos x="24" y="2"/>
                    </a:cxn>
                    <a:cxn ang="0">
                      <a:pos x="40" y="2"/>
                    </a:cxn>
                    <a:cxn ang="0">
                      <a:pos x="50" y="0"/>
                    </a:cxn>
                    <a:cxn ang="0">
                      <a:pos x="58" y="2"/>
                    </a:cxn>
                    <a:cxn ang="0">
                      <a:pos x="60" y="4"/>
                    </a:cxn>
                    <a:cxn ang="0">
                      <a:pos x="58" y="8"/>
                    </a:cxn>
                    <a:cxn ang="0">
                      <a:pos x="56" y="14"/>
                    </a:cxn>
                    <a:cxn ang="0">
                      <a:pos x="64" y="16"/>
                    </a:cxn>
                    <a:cxn ang="0">
                      <a:pos x="68" y="16"/>
                    </a:cxn>
                    <a:cxn ang="0">
                      <a:pos x="70" y="20"/>
                    </a:cxn>
                    <a:cxn ang="0">
                      <a:pos x="66" y="28"/>
                    </a:cxn>
                    <a:cxn ang="0">
                      <a:pos x="56" y="30"/>
                    </a:cxn>
                    <a:cxn ang="0">
                      <a:pos x="50" y="24"/>
                    </a:cxn>
                    <a:cxn ang="0">
                      <a:pos x="50" y="34"/>
                    </a:cxn>
                    <a:cxn ang="0">
                      <a:pos x="46" y="36"/>
                    </a:cxn>
                    <a:cxn ang="0">
                      <a:pos x="40" y="34"/>
                    </a:cxn>
                    <a:cxn ang="0">
                      <a:pos x="34" y="30"/>
                    </a:cxn>
                    <a:cxn ang="0">
                      <a:pos x="30" y="32"/>
                    </a:cxn>
                    <a:cxn ang="0">
                      <a:pos x="30" y="36"/>
                    </a:cxn>
                    <a:cxn ang="0">
                      <a:pos x="16" y="38"/>
                    </a:cxn>
                    <a:cxn ang="0">
                      <a:pos x="16" y="28"/>
                    </a:cxn>
                    <a:cxn ang="0">
                      <a:pos x="0" y="28"/>
                    </a:cxn>
                    <a:cxn ang="0">
                      <a:pos x="8" y="16"/>
                    </a:cxn>
                    <a:cxn ang="0">
                      <a:pos x="18" y="6"/>
                    </a:cxn>
                    <a:cxn ang="0">
                      <a:pos x="22" y="6"/>
                    </a:cxn>
                    <a:cxn ang="0">
                      <a:pos x="24" y="2"/>
                    </a:cxn>
                  </a:cxnLst>
                  <a:rect l="0" t="0" r="r" b="b"/>
                  <a:pathLst>
                    <a:path w="70" h="38">
                      <a:moveTo>
                        <a:pt x="24" y="2"/>
                      </a:moveTo>
                      <a:lnTo>
                        <a:pt x="40" y="2"/>
                      </a:lnTo>
                      <a:lnTo>
                        <a:pt x="50" y="0"/>
                      </a:lnTo>
                      <a:lnTo>
                        <a:pt x="58" y="2"/>
                      </a:lnTo>
                      <a:lnTo>
                        <a:pt x="60" y="4"/>
                      </a:lnTo>
                      <a:lnTo>
                        <a:pt x="58" y="8"/>
                      </a:lnTo>
                      <a:lnTo>
                        <a:pt x="56" y="14"/>
                      </a:lnTo>
                      <a:lnTo>
                        <a:pt x="64" y="16"/>
                      </a:lnTo>
                      <a:lnTo>
                        <a:pt x="68" y="16"/>
                      </a:lnTo>
                      <a:lnTo>
                        <a:pt x="70" y="20"/>
                      </a:lnTo>
                      <a:lnTo>
                        <a:pt x="66" y="28"/>
                      </a:lnTo>
                      <a:lnTo>
                        <a:pt x="56" y="30"/>
                      </a:lnTo>
                      <a:lnTo>
                        <a:pt x="50" y="24"/>
                      </a:lnTo>
                      <a:lnTo>
                        <a:pt x="50" y="34"/>
                      </a:lnTo>
                      <a:lnTo>
                        <a:pt x="46" y="36"/>
                      </a:lnTo>
                      <a:lnTo>
                        <a:pt x="40" y="34"/>
                      </a:lnTo>
                      <a:lnTo>
                        <a:pt x="34" y="30"/>
                      </a:lnTo>
                      <a:lnTo>
                        <a:pt x="30" y="32"/>
                      </a:lnTo>
                      <a:lnTo>
                        <a:pt x="30" y="36"/>
                      </a:lnTo>
                      <a:lnTo>
                        <a:pt x="16" y="38"/>
                      </a:lnTo>
                      <a:lnTo>
                        <a:pt x="16" y="28"/>
                      </a:lnTo>
                      <a:lnTo>
                        <a:pt x="0" y="28"/>
                      </a:lnTo>
                      <a:lnTo>
                        <a:pt x="8" y="16"/>
                      </a:lnTo>
                      <a:lnTo>
                        <a:pt x="18" y="6"/>
                      </a:lnTo>
                      <a:lnTo>
                        <a:pt x="22" y="6"/>
                      </a:lnTo>
                      <a:lnTo>
                        <a:pt x="24" y="2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47" name="Freeform 156"/>
                <p:cNvSpPr>
                  <a:spLocks/>
                </p:cNvSpPr>
                <p:nvPr/>
              </p:nvSpPr>
              <p:spPr bwMode="auto">
                <a:xfrm>
                  <a:off x="4168775" y="2665413"/>
                  <a:ext cx="323850" cy="273050"/>
                </a:xfrm>
                <a:custGeom>
                  <a:avLst/>
                  <a:gdLst/>
                  <a:ahLst/>
                  <a:cxnLst>
                    <a:cxn ang="0">
                      <a:pos x="126" y="8"/>
                    </a:cxn>
                    <a:cxn ang="0">
                      <a:pos x="152" y="24"/>
                    </a:cxn>
                    <a:cxn ang="0">
                      <a:pos x="162" y="32"/>
                    </a:cxn>
                    <a:cxn ang="0">
                      <a:pos x="180" y="36"/>
                    </a:cxn>
                    <a:cxn ang="0">
                      <a:pos x="202" y="40"/>
                    </a:cxn>
                    <a:cxn ang="0">
                      <a:pos x="198" y="56"/>
                    </a:cxn>
                    <a:cxn ang="0">
                      <a:pos x="194" y="70"/>
                    </a:cxn>
                    <a:cxn ang="0">
                      <a:pos x="188" y="74"/>
                    </a:cxn>
                    <a:cxn ang="0">
                      <a:pos x="170" y="96"/>
                    </a:cxn>
                    <a:cxn ang="0">
                      <a:pos x="186" y="106"/>
                    </a:cxn>
                    <a:cxn ang="0">
                      <a:pos x="188" y="116"/>
                    </a:cxn>
                    <a:cxn ang="0">
                      <a:pos x="186" y="140"/>
                    </a:cxn>
                    <a:cxn ang="0">
                      <a:pos x="194" y="148"/>
                    </a:cxn>
                    <a:cxn ang="0">
                      <a:pos x="182" y="158"/>
                    </a:cxn>
                    <a:cxn ang="0">
                      <a:pos x="160" y="156"/>
                    </a:cxn>
                    <a:cxn ang="0">
                      <a:pos x="138" y="152"/>
                    </a:cxn>
                    <a:cxn ang="0">
                      <a:pos x="122" y="162"/>
                    </a:cxn>
                    <a:cxn ang="0">
                      <a:pos x="106" y="172"/>
                    </a:cxn>
                    <a:cxn ang="0">
                      <a:pos x="80" y="168"/>
                    </a:cxn>
                    <a:cxn ang="0">
                      <a:pos x="50" y="156"/>
                    </a:cxn>
                    <a:cxn ang="0">
                      <a:pos x="56" y="128"/>
                    </a:cxn>
                    <a:cxn ang="0">
                      <a:pos x="64" y="116"/>
                    </a:cxn>
                    <a:cxn ang="0">
                      <a:pos x="44" y="90"/>
                    </a:cxn>
                    <a:cxn ang="0">
                      <a:pos x="36" y="76"/>
                    </a:cxn>
                    <a:cxn ang="0">
                      <a:pos x="18" y="66"/>
                    </a:cxn>
                    <a:cxn ang="0">
                      <a:pos x="0" y="60"/>
                    </a:cxn>
                    <a:cxn ang="0">
                      <a:pos x="8" y="50"/>
                    </a:cxn>
                    <a:cxn ang="0">
                      <a:pos x="26" y="48"/>
                    </a:cxn>
                    <a:cxn ang="0">
                      <a:pos x="40" y="50"/>
                    </a:cxn>
                    <a:cxn ang="0">
                      <a:pos x="54" y="46"/>
                    </a:cxn>
                    <a:cxn ang="0">
                      <a:pos x="48" y="30"/>
                    </a:cxn>
                    <a:cxn ang="0">
                      <a:pos x="62" y="36"/>
                    </a:cxn>
                    <a:cxn ang="0">
                      <a:pos x="84" y="28"/>
                    </a:cxn>
                    <a:cxn ang="0">
                      <a:pos x="106" y="18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204" h="172">
                      <a:moveTo>
                        <a:pt x="116" y="0"/>
                      </a:moveTo>
                      <a:lnTo>
                        <a:pt x="126" y="8"/>
                      </a:lnTo>
                      <a:lnTo>
                        <a:pt x="140" y="20"/>
                      </a:lnTo>
                      <a:lnTo>
                        <a:pt x="152" y="24"/>
                      </a:lnTo>
                      <a:lnTo>
                        <a:pt x="154" y="28"/>
                      </a:lnTo>
                      <a:lnTo>
                        <a:pt x="162" y="32"/>
                      </a:lnTo>
                      <a:lnTo>
                        <a:pt x="174" y="32"/>
                      </a:lnTo>
                      <a:lnTo>
                        <a:pt x="180" y="36"/>
                      </a:lnTo>
                      <a:lnTo>
                        <a:pt x="184" y="40"/>
                      </a:lnTo>
                      <a:lnTo>
                        <a:pt x="202" y="40"/>
                      </a:lnTo>
                      <a:lnTo>
                        <a:pt x="204" y="44"/>
                      </a:lnTo>
                      <a:lnTo>
                        <a:pt x="198" y="56"/>
                      </a:lnTo>
                      <a:lnTo>
                        <a:pt x="194" y="64"/>
                      </a:lnTo>
                      <a:lnTo>
                        <a:pt x="194" y="70"/>
                      </a:lnTo>
                      <a:lnTo>
                        <a:pt x="192" y="74"/>
                      </a:lnTo>
                      <a:lnTo>
                        <a:pt x="188" y="74"/>
                      </a:lnTo>
                      <a:lnTo>
                        <a:pt x="178" y="84"/>
                      </a:lnTo>
                      <a:lnTo>
                        <a:pt x="170" y="96"/>
                      </a:lnTo>
                      <a:lnTo>
                        <a:pt x="186" y="96"/>
                      </a:lnTo>
                      <a:lnTo>
                        <a:pt x="186" y="106"/>
                      </a:lnTo>
                      <a:lnTo>
                        <a:pt x="186" y="112"/>
                      </a:lnTo>
                      <a:lnTo>
                        <a:pt x="188" y="116"/>
                      </a:lnTo>
                      <a:lnTo>
                        <a:pt x="184" y="124"/>
                      </a:lnTo>
                      <a:lnTo>
                        <a:pt x="186" y="140"/>
                      </a:lnTo>
                      <a:lnTo>
                        <a:pt x="194" y="140"/>
                      </a:lnTo>
                      <a:lnTo>
                        <a:pt x="194" y="148"/>
                      </a:lnTo>
                      <a:lnTo>
                        <a:pt x="186" y="150"/>
                      </a:lnTo>
                      <a:lnTo>
                        <a:pt x="182" y="158"/>
                      </a:lnTo>
                      <a:lnTo>
                        <a:pt x="172" y="162"/>
                      </a:lnTo>
                      <a:lnTo>
                        <a:pt x="160" y="156"/>
                      </a:lnTo>
                      <a:lnTo>
                        <a:pt x="150" y="154"/>
                      </a:lnTo>
                      <a:lnTo>
                        <a:pt x="138" y="152"/>
                      </a:lnTo>
                      <a:lnTo>
                        <a:pt x="128" y="156"/>
                      </a:lnTo>
                      <a:lnTo>
                        <a:pt x="122" y="162"/>
                      </a:lnTo>
                      <a:lnTo>
                        <a:pt x="122" y="172"/>
                      </a:lnTo>
                      <a:lnTo>
                        <a:pt x="106" y="172"/>
                      </a:lnTo>
                      <a:lnTo>
                        <a:pt x="92" y="166"/>
                      </a:lnTo>
                      <a:lnTo>
                        <a:pt x="80" y="168"/>
                      </a:lnTo>
                      <a:lnTo>
                        <a:pt x="64" y="162"/>
                      </a:lnTo>
                      <a:lnTo>
                        <a:pt x="50" y="156"/>
                      </a:lnTo>
                      <a:lnTo>
                        <a:pt x="50" y="144"/>
                      </a:lnTo>
                      <a:lnTo>
                        <a:pt x="56" y="128"/>
                      </a:lnTo>
                      <a:lnTo>
                        <a:pt x="56" y="116"/>
                      </a:lnTo>
                      <a:lnTo>
                        <a:pt x="64" y="116"/>
                      </a:lnTo>
                      <a:lnTo>
                        <a:pt x="56" y="98"/>
                      </a:lnTo>
                      <a:lnTo>
                        <a:pt x="44" y="90"/>
                      </a:lnTo>
                      <a:lnTo>
                        <a:pt x="42" y="82"/>
                      </a:lnTo>
                      <a:lnTo>
                        <a:pt x="36" y="76"/>
                      </a:lnTo>
                      <a:lnTo>
                        <a:pt x="26" y="70"/>
                      </a:lnTo>
                      <a:lnTo>
                        <a:pt x="18" y="66"/>
                      </a:lnTo>
                      <a:lnTo>
                        <a:pt x="6" y="66"/>
                      </a:lnTo>
                      <a:lnTo>
                        <a:pt x="0" y="60"/>
                      </a:lnTo>
                      <a:lnTo>
                        <a:pt x="2" y="52"/>
                      </a:lnTo>
                      <a:lnTo>
                        <a:pt x="8" y="50"/>
                      </a:lnTo>
                      <a:lnTo>
                        <a:pt x="18" y="48"/>
                      </a:lnTo>
                      <a:lnTo>
                        <a:pt x="26" y="48"/>
                      </a:lnTo>
                      <a:lnTo>
                        <a:pt x="32" y="54"/>
                      </a:lnTo>
                      <a:lnTo>
                        <a:pt x="40" y="50"/>
                      </a:lnTo>
                      <a:lnTo>
                        <a:pt x="48" y="52"/>
                      </a:lnTo>
                      <a:lnTo>
                        <a:pt x="54" y="46"/>
                      </a:lnTo>
                      <a:lnTo>
                        <a:pt x="50" y="36"/>
                      </a:lnTo>
                      <a:lnTo>
                        <a:pt x="48" y="30"/>
                      </a:lnTo>
                      <a:lnTo>
                        <a:pt x="54" y="30"/>
                      </a:lnTo>
                      <a:lnTo>
                        <a:pt x="62" y="36"/>
                      </a:lnTo>
                      <a:lnTo>
                        <a:pt x="76" y="34"/>
                      </a:lnTo>
                      <a:lnTo>
                        <a:pt x="84" y="28"/>
                      </a:lnTo>
                      <a:lnTo>
                        <a:pt x="96" y="22"/>
                      </a:lnTo>
                      <a:lnTo>
                        <a:pt x="106" y="18"/>
                      </a:lnTo>
                      <a:lnTo>
                        <a:pt x="106" y="4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48" name="Freeform 157"/>
                <p:cNvSpPr>
                  <a:spLocks/>
                </p:cNvSpPr>
                <p:nvPr/>
              </p:nvSpPr>
              <p:spPr bwMode="auto">
                <a:xfrm>
                  <a:off x="4048125" y="2944813"/>
                  <a:ext cx="85725" cy="152400"/>
                </a:xfrm>
                <a:custGeom>
                  <a:avLst/>
                  <a:gdLst/>
                  <a:ahLst/>
                  <a:cxnLst>
                    <a:cxn ang="0">
                      <a:pos x="36" y="96"/>
                    </a:cxn>
                    <a:cxn ang="0">
                      <a:pos x="24" y="96"/>
                    </a:cxn>
                    <a:cxn ang="0">
                      <a:pos x="12" y="96"/>
                    </a:cxn>
                    <a:cxn ang="0">
                      <a:pos x="12" y="88"/>
                    </a:cxn>
                    <a:cxn ang="0">
                      <a:pos x="12" y="72"/>
                    </a:cxn>
                    <a:cxn ang="0">
                      <a:pos x="8" y="70"/>
                    </a:cxn>
                    <a:cxn ang="0">
                      <a:pos x="0" y="60"/>
                    </a:cxn>
                    <a:cxn ang="0">
                      <a:pos x="8" y="50"/>
                    </a:cxn>
                    <a:cxn ang="0">
                      <a:pos x="10" y="40"/>
                    </a:cxn>
                    <a:cxn ang="0">
                      <a:pos x="14" y="26"/>
                    </a:cxn>
                    <a:cxn ang="0">
                      <a:pos x="12" y="14"/>
                    </a:cxn>
                    <a:cxn ang="0">
                      <a:pos x="14" y="0"/>
                    </a:cxn>
                    <a:cxn ang="0">
                      <a:pos x="20" y="2"/>
                    </a:cxn>
                    <a:cxn ang="0">
                      <a:pos x="26" y="8"/>
                    </a:cxn>
                    <a:cxn ang="0">
                      <a:pos x="38" y="6"/>
                    </a:cxn>
                    <a:cxn ang="0">
                      <a:pos x="48" y="6"/>
                    </a:cxn>
                    <a:cxn ang="0">
                      <a:pos x="54" y="14"/>
                    </a:cxn>
                    <a:cxn ang="0">
                      <a:pos x="52" y="20"/>
                    </a:cxn>
                    <a:cxn ang="0">
                      <a:pos x="42" y="22"/>
                    </a:cxn>
                    <a:cxn ang="0">
                      <a:pos x="42" y="36"/>
                    </a:cxn>
                    <a:cxn ang="0">
                      <a:pos x="42" y="46"/>
                    </a:cxn>
                    <a:cxn ang="0">
                      <a:pos x="40" y="50"/>
                    </a:cxn>
                    <a:cxn ang="0">
                      <a:pos x="34" y="54"/>
                    </a:cxn>
                    <a:cxn ang="0">
                      <a:pos x="34" y="58"/>
                    </a:cxn>
                    <a:cxn ang="0">
                      <a:pos x="40" y="66"/>
                    </a:cxn>
                    <a:cxn ang="0">
                      <a:pos x="34" y="70"/>
                    </a:cxn>
                    <a:cxn ang="0">
                      <a:pos x="36" y="76"/>
                    </a:cxn>
                    <a:cxn ang="0">
                      <a:pos x="38" y="82"/>
                    </a:cxn>
                    <a:cxn ang="0">
                      <a:pos x="32" y="86"/>
                    </a:cxn>
                    <a:cxn ang="0">
                      <a:pos x="36" y="96"/>
                    </a:cxn>
                  </a:cxnLst>
                  <a:rect l="0" t="0" r="r" b="b"/>
                  <a:pathLst>
                    <a:path w="54" h="96">
                      <a:moveTo>
                        <a:pt x="36" y="96"/>
                      </a:moveTo>
                      <a:lnTo>
                        <a:pt x="24" y="96"/>
                      </a:lnTo>
                      <a:lnTo>
                        <a:pt x="12" y="96"/>
                      </a:lnTo>
                      <a:lnTo>
                        <a:pt x="12" y="88"/>
                      </a:lnTo>
                      <a:lnTo>
                        <a:pt x="12" y="72"/>
                      </a:lnTo>
                      <a:lnTo>
                        <a:pt x="8" y="70"/>
                      </a:lnTo>
                      <a:lnTo>
                        <a:pt x="0" y="60"/>
                      </a:lnTo>
                      <a:lnTo>
                        <a:pt x="8" y="50"/>
                      </a:lnTo>
                      <a:lnTo>
                        <a:pt x="10" y="40"/>
                      </a:lnTo>
                      <a:lnTo>
                        <a:pt x="14" y="26"/>
                      </a:lnTo>
                      <a:lnTo>
                        <a:pt x="12" y="14"/>
                      </a:lnTo>
                      <a:lnTo>
                        <a:pt x="14" y="0"/>
                      </a:lnTo>
                      <a:lnTo>
                        <a:pt x="20" y="2"/>
                      </a:lnTo>
                      <a:lnTo>
                        <a:pt x="26" y="8"/>
                      </a:lnTo>
                      <a:lnTo>
                        <a:pt x="38" y="6"/>
                      </a:lnTo>
                      <a:lnTo>
                        <a:pt x="48" y="6"/>
                      </a:lnTo>
                      <a:lnTo>
                        <a:pt x="54" y="14"/>
                      </a:lnTo>
                      <a:lnTo>
                        <a:pt x="52" y="20"/>
                      </a:lnTo>
                      <a:lnTo>
                        <a:pt x="42" y="22"/>
                      </a:lnTo>
                      <a:lnTo>
                        <a:pt x="42" y="36"/>
                      </a:lnTo>
                      <a:lnTo>
                        <a:pt x="42" y="46"/>
                      </a:lnTo>
                      <a:lnTo>
                        <a:pt x="40" y="50"/>
                      </a:lnTo>
                      <a:lnTo>
                        <a:pt x="34" y="54"/>
                      </a:lnTo>
                      <a:lnTo>
                        <a:pt x="34" y="58"/>
                      </a:lnTo>
                      <a:lnTo>
                        <a:pt x="40" y="66"/>
                      </a:lnTo>
                      <a:lnTo>
                        <a:pt x="34" y="70"/>
                      </a:lnTo>
                      <a:lnTo>
                        <a:pt x="36" y="76"/>
                      </a:lnTo>
                      <a:lnTo>
                        <a:pt x="38" y="82"/>
                      </a:lnTo>
                      <a:lnTo>
                        <a:pt x="32" y="86"/>
                      </a:lnTo>
                      <a:lnTo>
                        <a:pt x="36" y="9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49" name="Freeform 158"/>
                <p:cNvSpPr>
                  <a:spLocks/>
                </p:cNvSpPr>
                <p:nvPr/>
              </p:nvSpPr>
              <p:spPr bwMode="auto">
                <a:xfrm>
                  <a:off x="4054475" y="2900363"/>
                  <a:ext cx="311150" cy="225425"/>
                </a:xfrm>
                <a:custGeom>
                  <a:avLst/>
                  <a:gdLst/>
                  <a:ahLst/>
                  <a:cxnLst>
                    <a:cxn ang="0">
                      <a:pos x="10" y="28"/>
                    </a:cxn>
                    <a:cxn ang="0">
                      <a:pos x="6" y="22"/>
                    </a:cxn>
                    <a:cxn ang="0">
                      <a:pos x="0" y="12"/>
                    </a:cxn>
                    <a:cxn ang="0">
                      <a:pos x="4" y="8"/>
                    </a:cxn>
                    <a:cxn ang="0">
                      <a:pos x="16" y="4"/>
                    </a:cxn>
                    <a:cxn ang="0">
                      <a:pos x="24" y="0"/>
                    </a:cxn>
                    <a:cxn ang="0">
                      <a:pos x="46" y="2"/>
                    </a:cxn>
                    <a:cxn ang="0">
                      <a:pos x="66" y="4"/>
                    </a:cxn>
                    <a:cxn ang="0">
                      <a:pos x="78" y="8"/>
                    </a:cxn>
                    <a:cxn ang="0">
                      <a:pos x="96" y="6"/>
                    </a:cxn>
                    <a:cxn ang="0">
                      <a:pos x="114" y="8"/>
                    </a:cxn>
                    <a:cxn ang="0">
                      <a:pos x="122" y="8"/>
                    </a:cxn>
                    <a:cxn ang="0">
                      <a:pos x="136" y="14"/>
                    </a:cxn>
                    <a:cxn ang="0">
                      <a:pos x="152" y="20"/>
                    </a:cxn>
                    <a:cxn ang="0">
                      <a:pos x="164" y="18"/>
                    </a:cxn>
                    <a:cxn ang="0">
                      <a:pos x="178" y="24"/>
                    </a:cxn>
                    <a:cxn ang="0">
                      <a:pos x="194" y="24"/>
                    </a:cxn>
                    <a:cxn ang="0">
                      <a:pos x="196" y="28"/>
                    </a:cxn>
                    <a:cxn ang="0">
                      <a:pos x="194" y="38"/>
                    </a:cxn>
                    <a:cxn ang="0">
                      <a:pos x="188" y="42"/>
                    </a:cxn>
                    <a:cxn ang="0">
                      <a:pos x="178" y="48"/>
                    </a:cxn>
                    <a:cxn ang="0">
                      <a:pos x="166" y="48"/>
                    </a:cxn>
                    <a:cxn ang="0">
                      <a:pos x="160" y="58"/>
                    </a:cxn>
                    <a:cxn ang="0">
                      <a:pos x="150" y="68"/>
                    </a:cxn>
                    <a:cxn ang="0">
                      <a:pos x="144" y="76"/>
                    </a:cxn>
                    <a:cxn ang="0">
                      <a:pos x="142" y="86"/>
                    </a:cxn>
                    <a:cxn ang="0">
                      <a:pos x="146" y="96"/>
                    </a:cxn>
                    <a:cxn ang="0">
                      <a:pos x="140" y="102"/>
                    </a:cxn>
                    <a:cxn ang="0">
                      <a:pos x="132" y="114"/>
                    </a:cxn>
                    <a:cxn ang="0">
                      <a:pos x="122" y="116"/>
                    </a:cxn>
                    <a:cxn ang="0">
                      <a:pos x="116" y="126"/>
                    </a:cxn>
                    <a:cxn ang="0">
                      <a:pos x="102" y="132"/>
                    </a:cxn>
                    <a:cxn ang="0">
                      <a:pos x="86" y="132"/>
                    </a:cxn>
                    <a:cxn ang="0">
                      <a:pos x="74" y="134"/>
                    </a:cxn>
                    <a:cxn ang="0">
                      <a:pos x="62" y="140"/>
                    </a:cxn>
                    <a:cxn ang="0">
                      <a:pos x="56" y="142"/>
                    </a:cxn>
                    <a:cxn ang="0">
                      <a:pos x="46" y="136"/>
                    </a:cxn>
                    <a:cxn ang="0">
                      <a:pos x="44" y="128"/>
                    </a:cxn>
                    <a:cxn ang="0">
                      <a:pos x="38" y="124"/>
                    </a:cxn>
                    <a:cxn ang="0">
                      <a:pos x="32" y="124"/>
                    </a:cxn>
                    <a:cxn ang="0">
                      <a:pos x="28" y="114"/>
                    </a:cxn>
                    <a:cxn ang="0">
                      <a:pos x="34" y="110"/>
                    </a:cxn>
                    <a:cxn ang="0">
                      <a:pos x="30" y="98"/>
                    </a:cxn>
                    <a:cxn ang="0">
                      <a:pos x="36" y="94"/>
                    </a:cxn>
                    <a:cxn ang="0">
                      <a:pos x="30" y="86"/>
                    </a:cxn>
                    <a:cxn ang="0">
                      <a:pos x="30" y="82"/>
                    </a:cxn>
                    <a:cxn ang="0">
                      <a:pos x="36" y="78"/>
                    </a:cxn>
                    <a:cxn ang="0">
                      <a:pos x="38" y="74"/>
                    </a:cxn>
                    <a:cxn ang="0">
                      <a:pos x="38" y="50"/>
                    </a:cxn>
                    <a:cxn ang="0">
                      <a:pos x="48" y="48"/>
                    </a:cxn>
                    <a:cxn ang="0">
                      <a:pos x="50" y="42"/>
                    </a:cxn>
                    <a:cxn ang="0">
                      <a:pos x="44" y="34"/>
                    </a:cxn>
                    <a:cxn ang="0">
                      <a:pos x="22" y="36"/>
                    </a:cxn>
                    <a:cxn ang="0">
                      <a:pos x="16" y="30"/>
                    </a:cxn>
                    <a:cxn ang="0">
                      <a:pos x="10" y="28"/>
                    </a:cxn>
                  </a:cxnLst>
                  <a:rect l="0" t="0" r="r" b="b"/>
                  <a:pathLst>
                    <a:path w="196" h="142">
                      <a:moveTo>
                        <a:pt x="10" y="28"/>
                      </a:moveTo>
                      <a:lnTo>
                        <a:pt x="6" y="22"/>
                      </a:lnTo>
                      <a:lnTo>
                        <a:pt x="0" y="12"/>
                      </a:lnTo>
                      <a:lnTo>
                        <a:pt x="4" y="8"/>
                      </a:lnTo>
                      <a:lnTo>
                        <a:pt x="16" y="4"/>
                      </a:lnTo>
                      <a:lnTo>
                        <a:pt x="24" y="0"/>
                      </a:lnTo>
                      <a:lnTo>
                        <a:pt x="46" y="2"/>
                      </a:lnTo>
                      <a:lnTo>
                        <a:pt x="66" y="4"/>
                      </a:lnTo>
                      <a:lnTo>
                        <a:pt x="78" y="8"/>
                      </a:lnTo>
                      <a:lnTo>
                        <a:pt x="96" y="6"/>
                      </a:lnTo>
                      <a:lnTo>
                        <a:pt x="114" y="8"/>
                      </a:lnTo>
                      <a:lnTo>
                        <a:pt x="122" y="8"/>
                      </a:lnTo>
                      <a:lnTo>
                        <a:pt x="136" y="14"/>
                      </a:lnTo>
                      <a:lnTo>
                        <a:pt x="152" y="20"/>
                      </a:lnTo>
                      <a:lnTo>
                        <a:pt x="164" y="18"/>
                      </a:lnTo>
                      <a:lnTo>
                        <a:pt x="178" y="24"/>
                      </a:lnTo>
                      <a:lnTo>
                        <a:pt x="194" y="24"/>
                      </a:lnTo>
                      <a:lnTo>
                        <a:pt x="196" y="28"/>
                      </a:lnTo>
                      <a:lnTo>
                        <a:pt x="194" y="38"/>
                      </a:lnTo>
                      <a:lnTo>
                        <a:pt x="188" y="42"/>
                      </a:lnTo>
                      <a:lnTo>
                        <a:pt x="178" y="48"/>
                      </a:lnTo>
                      <a:lnTo>
                        <a:pt x="166" y="48"/>
                      </a:lnTo>
                      <a:lnTo>
                        <a:pt x="160" y="58"/>
                      </a:lnTo>
                      <a:lnTo>
                        <a:pt x="150" y="68"/>
                      </a:lnTo>
                      <a:lnTo>
                        <a:pt x="144" y="76"/>
                      </a:lnTo>
                      <a:lnTo>
                        <a:pt x="142" y="86"/>
                      </a:lnTo>
                      <a:lnTo>
                        <a:pt x="146" y="96"/>
                      </a:lnTo>
                      <a:lnTo>
                        <a:pt x="140" y="102"/>
                      </a:lnTo>
                      <a:lnTo>
                        <a:pt x="132" y="114"/>
                      </a:lnTo>
                      <a:lnTo>
                        <a:pt x="122" y="116"/>
                      </a:lnTo>
                      <a:lnTo>
                        <a:pt x="116" y="126"/>
                      </a:lnTo>
                      <a:lnTo>
                        <a:pt x="102" y="132"/>
                      </a:lnTo>
                      <a:lnTo>
                        <a:pt x="86" y="132"/>
                      </a:lnTo>
                      <a:lnTo>
                        <a:pt x="74" y="134"/>
                      </a:lnTo>
                      <a:lnTo>
                        <a:pt x="62" y="140"/>
                      </a:lnTo>
                      <a:lnTo>
                        <a:pt x="56" y="142"/>
                      </a:lnTo>
                      <a:lnTo>
                        <a:pt x="46" y="136"/>
                      </a:lnTo>
                      <a:lnTo>
                        <a:pt x="44" y="128"/>
                      </a:lnTo>
                      <a:lnTo>
                        <a:pt x="38" y="124"/>
                      </a:lnTo>
                      <a:lnTo>
                        <a:pt x="32" y="124"/>
                      </a:lnTo>
                      <a:lnTo>
                        <a:pt x="28" y="114"/>
                      </a:lnTo>
                      <a:lnTo>
                        <a:pt x="34" y="110"/>
                      </a:lnTo>
                      <a:lnTo>
                        <a:pt x="30" y="98"/>
                      </a:lnTo>
                      <a:lnTo>
                        <a:pt x="36" y="94"/>
                      </a:lnTo>
                      <a:lnTo>
                        <a:pt x="30" y="86"/>
                      </a:lnTo>
                      <a:lnTo>
                        <a:pt x="30" y="82"/>
                      </a:lnTo>
                      <a:lnTo>
                        <a:pt x="36" y="78"/>
                      </a:lnTo>
                      <a:lnTo>
                        <a:pt x="38" y="74"/>
                      </a:lnTo>
                      <a:lnTo>
                        <a:pt x="38" y="50"/>
                      </a:lnTo>
                      <a:lnTo>
                        <a:pt x="48" y="48"/>
                      </a:lnTo>
                      <a:lnTo>
                        <a:pt x="50" y="42"/>
                      </a:lnTo>
                      <a:lnTo>
                        <a:pt x="44" y="34"/>
                      </a:lnTo>
                      <a:lnTo>
                        <a:pt x="22" y="36"/>
                      </a:lnTo>
                      <a:lnTo>
                        <a:pt x="16" y="30"/>
                      </a:lnTo>
                      <a:lnTo>
                        <a:pt x="10" y="28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50" name="Freeform 159"/>
                <p:cNvSpPr>
                  <a:spLocks/>
                </p:cNvSpPr>
                <p:nvPr/>
              </p:nvSpPr>
              <p:spPr bwMode="auto">
                <a:xfrm>
                  <a:off x="4508500" y="2928938"/>
                  <a:ext cx="22225" cy="41275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4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0" y="22"/>
                    </a:cxn>
                    <a:cxn ang="0">
                      <a:pos x="6" y="26"/>
                    </a:cxn>
                    <a:cxn ang="0">
                      <a:pos x="10" y="18"/>
                    </a:cxn>
                    <a:cxn ang="0">
                      <a:pos x="8" y="12"/>
                    </a:cxn>
                    <a:cxn ang="0">
                      <a:pos x="14" y="1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4" h="26">
                      <a:moveTo>
                        <a:pt x="10" y="0"/>
                      </a:moveTo>
                      <a:lnTo>
                        <a:pt x="4" y="2"/>
                      </a:ln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0" y="22"/>
                      </a:lnTo>
                      <a:lnTo>
                        <a:pt x="6" y="26"/>
                      </a:lnTo>
                      <a:lnTo>
                        <a:pt x="10" y="18"/>
                      </a:lnTo>
                      <a:lnTo>
                        <a:pt x="8" y="12"/>
                      </a:lnTo>
                      <a:lnTo>
                        <a:pt x="14" y="1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51" name="Freeform 160"/>
                <p:cNvSpPr>
                  <a:spLocks/>
                </p:cNvSpPr>
                <p:nvPr/>
              </p:nvSpPr>
              <p:spPr bwMode="auto">
                <a:xfrm>
                  <a:off x="4498975" y="2982913"/>
                  <a:ext cx="31750" cy="60325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8" y="4"/>
                    </a:cxn>
                    <a:cxn ang="0">
                      <a:pos x="2" y="4"/>
                    </a:cxn>
                    <a:cxn ang="0">
                      <a:pos x="0" y="12"/>
                    </a:cxn>
                    <a:cxn ang="0">
                      <a:pos x="4" y="16"/>
                    </a:cxn>
                    <a:cxn ang="0">
                      <a:pos x="4" y="26"/>
                    </a:cxn>
                    <a:cxn ang="0">
                      <a:pos x="4" y="36"/>
                    </a:cxn>
                    <a:cxn ang="0">
                      <a:pos x="10" y="38"/>
                    </a:cxn>
                    <a:cxn ang="0">
                      <a:pos x="14" y="34"/>
                    </a:cxn>
                    <a:cxn ang="0">
                      <a:pos x="20" y="28"/>
                    </a:cxn>
                    <a:cxn ang="0">
                      <a:pos x="18" y="14"/>
                    </a:cxn>
                    <a:cxn ang="0">
                      <a:pos x="20" y="6"/>
                    </a:cxn>
                    <a:cxn ang="0">
                      <a:pos x="18" y="2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20" h="38">
                      <a:moveTo>
                        <a:pt x="10" y="0"/>
                      </a:moveTo>
                      <a:lnTo>
                        <a:pt x="8" y="4"/>
                      </a:lnTo>
                      <a:lnTo>
                        <a:pt x="2" y="4"/>
                      </a:lnTo>
                      <a:lnTo>
                        <a:pt x="0" y="12"/>
                      </a:lnTo>
                      <a:lnTo>
                        <a:pt x="4" y="16"/>
                      </a:lnTo>
                      <a:lnTo>
                        <a:pt x="4" y="26"/>
                      </a:lnTo>
                      <a:lnTo>
                        <a:pt x="4" y="36"/>
                      </a:lnTo>
                      <a:lnTo>
                        <a:pt x="10" y="38"/>
                      </a:lnTo>
                      <a:lnTo>
                        <a:pt x="14" y="34"/>
                      </a:lnTo>
                      <a:lnTo>
                        <a:pt x="20" y="28"/>
                      </a:lnTo>
                      <a:lnTo>
                        <a:pt x="18" y="14"/>
                      </a:lnTo>
                      <a:lnTo>
                        <a:pt x="20" y="6"/>
                      </a:lnTo>
                      <a:lnTo>
                        <a:pt x="18" y="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52" name="Freeform 161"/>
                <p:cNvSpPr>
                  <a:spLocks/>
                </p:cNvSpPr>
                <p:nvPr/>
              </p:nvSpPr>
              <p:spPr bwMode="auto">
                <a:xfrm>
                  <a:off x="4352925" y="2655888"/>
                  <a:ext cx="95250" cy="603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2" y="2"/>
                    </a:cxn>
                    <a:cxn ang="0">
                      <a:pos x="26" y="2"/>
                    </a:cxn>
                    <a:cxn ang="0">
                      <a:pos x="38" y="0"/>
                    </a:cxn>
                    <a:cxn ang="0">
                      <a:pos x="46" y="2"/>
                    </a:cxn>
                    <a:cxn ang="0">
                      <a:pos x="50" y="4"/>
                    </a:cxn>
                    <a:cxn ang="0">
                      <a:pos x="56" y="12"/>
                    </a:cxn>
                    <a:cxn ang="0">
                      <a:pos x="60" y="20"/>
                    </a:cxn>
                    <a:cxn ang="0">
                      <a:pos x="58" y="26"/>
                    </a:cxn>
                    <a:cxn ang="0">
                      <a:pos x="52" y="26"/>
                    </a:cxn>
                    <a:cxn ang="0">
                      <a:pos x="52" y="38"/>
                    </a:cxn>
                    <a:cxn ang="0">
                      <a:pos x="46" y="38"/>
                    </a:cxn>
                    <a:cxn ang="0">
                      <a:pos x="38" y="34"/>
                    </a:cxn>
                    <a:cxn ang="0">
                      <a:pos x="36" y="30"/>
                    </a:cxn>
                    <a:cxn ang="0">
                      <a:pos x="24" y="26"/>
                    </a:cxn>
                    <a:cxn ang="0">
                      <a:pos x="10" y="14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0" h="38">
                      <a:moveTo>
                        <a:pt x="0" y="6"/>
                      </a:moveTo>
                      <a:lnTo>
                        <a:pt x="12" y="2"/>
                      </a:lnTo>
                      <a:lnTo>
                        <a:pt x="26" y="2"/>
                      </a:lnTo>
                      <a:lnTo>
                        <a:pt x="38" y="0"/>
                      </a:lnTo>
                      <a:lnTo>
                        <a:pt x="46" y="2"/>
                      </a:lnTo>
                      <a:lnTo>
                        <a:pt x="50" y="4"/>
                      </a:lnTo>
                      <a:lnTo>
                        <a:pt x="56" y="12"/>
                      </a:lnTo>
                      <a:lnTo>
                        <a:pt x="60" y="20"/>
                      </a:lnTo>
                      <a:lnTo>
                        <a:pt x="58" y="26"/>
                      </a:lnTo>
                      <a:lnTo>
                        <a:pt x="52" y="26"/>
                      </a:lnTo>
                      <a:lnTo>
                        <a:pt x="52" y="38"/>
                      </a:lnTo>
                      <a:lnTo>
                        <a:pt x="46" y="38"/>
                      </a:lnTo>
                      <a:lnTo>
                        <a:pt x="38" y="34"/>
                      </a:lnTo>
                      <a:lnTo>
                        <a:pt x="36" y="30"/>
                      </a:lnTo>
                      <a:lnTo>
                        <a:pt x="24" y="26"/>
                      </a:lnTo>
                      <a:lnTo>
                        <a:pt x="10" y="1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53" name="Freeform 162"/>
                <p:cNvSpPr>
                  <a:spLocks/>
                </p:cNvSpPr>
                <p:nvPr/>
              </p:nvSpPr>
              <p:spPr bwMode="auto">
                <a:xfrm>
                  <a:off x="4371975" y="2582863"/>
                  <a:ext cx="95250" cy="88900"/>
                </a:xfrm>
                <a:custGeom>
                  <a:avLst/>
                  <a:gdLst/>
                  <a:ahLst/>
                  <a:cxnLst>
                    <a:cxn ang="0">
                      <a:pos x="44" y="56"/>
                    </a:cxn>
                    <a:cxn ang="0">
                      <a:pos x="38" y="50"/>
                    </a:cxn>
                    <a:cxn ang="0">
                      <a:pos x="26" y="46"/>
                    </a:cxn>
                    <a:cxn ang="0">
                      <a:pos x="14" y="48"/>
                    </a:cxn>
                    <a:cxn ang="0">
                      <a:pos x="0" y="48"/>
                    </a:cxn>
                    <a:cxn ang="0">
                      <a:pos x="10" y="40"/>
                    </a:cxn>
                    <a:cxn ang="0">
                      <a:pos x="16" y="32"/>
                    </a:cxn>
                    <a:cxn ang="0">
                      <a:pos x="16" y="22"/>
                    </a:cxn>
                    <a:cxn ang="0">
                      <a:pos x="18" y="16"/>
                    </a:cxn>
                    <a:cxn ang="0">
                      <a:pos x="26" y="12"/>
                    </a:cxn>
                    <a:cxn ang="0">
                      <a:pos x="30" y="18"/>
                    </a:cxn>
                    <a:cxn ang="0">
                      <a:pos x="32" y="24"/>
                    </a:cxn>
                    <a:cxn ang="0">
                      <a:pos x="38" y="20"/>
                    </a:cxn>
                    <a:cxn ang="0">
                      <a:pos x="34" y="8"/>
                    </a:cxn>
                    <a:cxn ang="0">
                      <a:pos x="42" y="2"/>
                    </a:cxn>
                    <a:cxn ang="0">
                      <a:pos x="54" y="0"/>
                    </a:cxn>
                    <a:cxn ang="0">
                      <a:pos x="60" y="14"/>
                    </a:cxn>
                    <a:cxn ang="0">
                      <a:pos x="56" y="20"/>
                    </a:cxn>
                    <a:cxn ang="0">
                      <a:pos x="56" y="30"/>
                    </a:cxn>
                    <a:cxn ang="0">
                      <a:pos x="50" y="34"/>
                    </a:cxn>
                    <a:cxn ang="0">
                      <a:pos x="44" y="38"/>
                    </a:cxn>
                    <a:cxn ang="0">
                      <a:pos x="44" y="46"/>
                    </a:cxn>
                    <a:cxn ang="0">
                      <a:pos x="44" y="56"/>
                    </a:cxn>
                  </a:cxnLst>
                  <a:rect l="0" t="0" r="r" b="b"/>
                  <a:pathLst>
                    <a:path w="60" h="56">
                      <a:moveTo>
                        <a:pt x="44" y="56"/>
                      </a:moveTo>
                      <a:lnTo>
                        <a:pt x="38" y="50"/>
                      </a:lnTo>
                      <a:lnTo>
                        <a:pt x="26" y="46"/>
                      </a:lnTo>
                      <a:lnTo>
                        <a:pt x="14" y="48"/>
                      </a:lnTo>
                      <a:lnTo>
                        <a:pt x="0" y="48"/>
                      </a:lnTo>
                      <a:lnTo>
                        <a:pt x="10" y="40"/>
                      </a:lnTo>
                      <a:lnTo>
                        <a:pt x="16" y="32"/>
                      </a:lnTo>
                      <a:lnTo>
                        <a:pt x="16" y="22"/>
                      </a:lnTo>
                      <a:lnTo>
                        <a:pt x="18" y="16"/>
                      </a:lnTo>
                      <a:lnTo>
                        <a:pt x="26" y="12"/>
                      </a:lnTo>
                      <a:lnTo>
                        <a:pt x="30" y="18"/>
                      </a:lnTo>
                      <a:lnTo>
                        <a:pt x="32" y="24"/>
                      </a:lnTo>
                      <a:lnTo>
                        <a:pt x="38" y="20"/>
                      </a:lnTo>
                      <a:lnTo>
                        <a:pt x="34" y="8"/>
                      </a:lnTo>
                      <a:lnTo>
                        <a:pt x="42" y="2"/>
                      </a:lnTo>
                      <a:lnTo>
                        <a:pt x="54" y="0"/>
                      </a:lnTo>
                      <a:lnTo>
                        <a:pt x="60" y="14"/>
                      </a:lnTo>
                      <a:lnTo>
                        <a:pt x="56" y="20"/>
                      </a:lnTo>
                      <a:lnTo>
                        <a:pt x="56" y="30"/>
                      </a:lnTo>
                      <a:lnTo>
                        <a:pt x="50" y="34"/>
                      </a:lnTo>
                      <a:lnTo>
                        <a:pt x="44" y="38"/>
                      </a:lnTo>
                      <a:lnTo>
                        <a:pt x="44" y="46"/>
                      </a:lnTo>
                      <a:lnTo>
                        <a:pt x="44" y="5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54" name="Freeform 163"/>
                <p:cNvSpPr>
                  <a:spLocks/>
                </p:cNvSpPr>
                <p:nvPr/>
              </p:nvSpPr>
              <p:spPr bwMode="auto">
                <a:xfrm>
                  <a:off x="4492625" y="2439988"/>
                  <a:ext cx="66675" cy="98425"/>
                </a:xfrm>
                <a:custGeom>
                  <a:avLst/>
                  <a:gdLst/>
                  <a:ahLst/>
                  <a:cxnLst>
                    <a:cxn ang="0">
                      <a:pos x="24" y="60"/>
                    </a:cxn>
                    <a:cxn ang="0">
                      <a:pos x="14" y="62"/>
                    </a:cxn>
                    <a:cxn ang="0">
                      <a:pos x="8" y="54"/>
                    </a:cxn>
                    <a:cxn ang="0">
                      <a:pos x="4" y="46"/>
                    </a:cxn>
                    <a:cxn ang="0">
                      <a:pos x="0" y="34"/>
                    </a:cxn>
                    <a:cxn ang="0">
                      <a:pos x="0" y="20"/>
                    </a:cxn>
                    <a:cxn ang="0">
                      <a:pos x="8" y="12"/>
                    </a:cxn>
                    <a:cxn ang="0">
                      <a:pos x="14" y="18"/>
                    </a:cxn>
                    <a:cxn ang="0">
                      <a:pos x="22" y="12"/>
                    </a:cxn>
                    <a:cxn ang="0">
                      <a:pos x="26" y="6"/>
                    </a:cxn>
                    <a:cxn ang="0">
                      <a:pos x="34" y="0"/>
                    </a:cxn>
                    <a:cxn ang="0">
                      <a:pos x="38" y="4"/>
                    </a:cxn>
                    <a:cxn ang="0">
                      <a:pos x="36" y="12"/>
                    </a:cxn>
                    <a:cxn ang="0">
                      <a:pos x="32" y="16"/>
                    </a:cxn>
                    <a:cxn ang="0">
                      <a:pos x="34" y="22"/>
                    </a:cxn>
                    <a:cxn ang="0">
                      <a:pos x="42" y="26"/>
                    </a:cxn>
                    <a:cxn ang="0">
                      <a:pos x="42" y="32"/>
                    </a:cxn>
                    <a:cxn ang="0">
                      <a:pos x="32" y="34"/>
                    </a:cxn>
                    <a:cxn ang="0">
                      <a:pos x="24" y="38"/>
                    </a:cxn>
                    <a:cxn ang="0">
                      <a:pos x="22" y="44"/>
                    </a:cxn>
                    <a:cxn ang="0">
                      <a:pos x="20" y="52"/>
                    </a:cxn>
                    <a:cxn ang="0">
                      <a:pos x="24" y="60"/>
                    </a:cxn>
                  </a:cxnLst>
                  <a:rect l="0" t="0" r="r" b="b"/>
                  <a:pathLst>
                    <a:path w="42" h="62">
                      <a:moveTo>
                        <a:pt x="24" y="60"/>
                      </a:moveTo>
                      <a:lnTo>
                        <a:pt x="14" y="62"/>
                      </a:lnTo>
                      <a:lnTo>
                        <a:pt x="8" y="54"/>
                      </a:lnTo>
                      <a:lnTo>
                        <a:pt x="4" y="46"/>
                      </a:lnTo>
                      <a:lnTo>
                        <a:pt x="0" y="34"/>
                      </a:lnTo>
                      <a:lnTo>
                        <a:pt x="0" y="20"/>
                      </a:lnTo>
                      <a:lnTo>
                        <a:pt x="8" y="12"/>
                      </a:lnTo>
                      <a:lnTo>
                        <a:pt x="14" y="18"/>
                      </a:lnTo>
                      <a:lnTo>
                        <a:pt x="22" y="12"/>
                      </a:lnTo>
                      <a:lnTo>
                        <a:pt x="26" y="6"/>
                      </a:lnTo>
                      <a:lnTo>
                        <a:pt x="34" y="0"/>
                      </a:lnTo>
                      <a:lnTo>
                        <a:pt x="38" y="4"/>
                      </a:lnTo>
                      <a:lnTo>
                        <a:pt x="36" y="12"/>
                      </a:lnTo>
                      <a:lnTo>
                        <a:pt x="32" y="16"/>
                      </a:lnTo>
                      <a:lnTo>
                        <a:pt x="34" y="22"/>
                      </a:lnTo>
                      <a:lnTo>
                        <a:pt x="42" y="26"/>
                      </a:lnTo>
                      <a:lnTo>
                        <a:pt x="42" y="32"/>
                      </a:lnTo>
                      <a:lnTo>
                        <a:pt x="32" y="34"/>
                      </a:lnTo>
                      <a:lnTo>
                        <a:pt x="24" y="38"/>
                      </a:lnTo>
                      <a:lnTo>
                        <a:pt x="22" y="44"/>
                      </a:lnTo>
                      <a:lnTo>
                        <a:pt x="20" y="52"/>
                      </a:lnTo>
                      <a:lnTo>
                        <a:pt x="24" y="6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55" name="Freeform 164"/>
                <p:cNvSpPr>
                  <a:spLocks/>
                </p:cNvSpPr>
                <p:nvPr/>
              </p:nvSpPr>
              <p:spPr bwMode="auto">
                <a:xfrm>
                  <a:off x="4540250" y="2509838"/>
                  <a:ext cx="19050" cy="2222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2" y="0"/>
                    </a:cxn>
                    <a:cxn ang="0">
                      <a:pos x="12" y="8"/>
                    </a:cxn>
                    <a:cxn ang="0">
                      <a:pos x="12" y="14"/>
                    </a:cxn>
                    <a:cxn ang="0">
                      <a:pos x="4" y="14"/>
                    </a:cxn>
                    <a:cxn ang="0">
                      <a:pos x="0" y="8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2" h="14">
                      <a:moveTo>
                        <a:pt x="2" y="0"/>
                      </a:moveTo>
                      <a:lnTo>
                        <a:pt x="12" y="0"/>
                      </a:lnTo>
                      <a:lnTo>
                        <a:pt x="12" y="8"/>
                      </a:lnTo>
                      <a:lnTo>
                        <a:pt x="12" y="14"/>
                      </a:lnTo>
                      <a:lnTo>
                        <a:pt x="4" y="14"/>
                      </a:lnTo>
                      <a:lnTo>
                        <a:pt x="0" y="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56" name="Freeform 165"/>
                <p:cNvSpPr>
                  <a:spLocks/>
                </p:cNvSpPr>
                <p:nvPr/>
              </p:nvSpPr>
              <p:spPr bwMode="auto">
                <a:xfrm>
                  <a:off x="4568825" y="2493963"/>
                  <a:ext cx="39688" cy="38100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" y="6"/>
                    </a:cxn>
                    <a:cxn ang="0">
                      <a:pos x="15" y="8"/>
                    </a:cxn>
                    <a:cxn ang="0">
                      <a:pos x="15" y="2"/>
                    </a:cxn>
                    <a:cxn ang="0">
                      <a:pos x="23" y="0"/>
                    </a:cxn>
                    <a:cxn ang="0">
                      <a:pos x="25" y="4"/>
                    </a:cxn>
                    <a:cxn ang="0">
                      <a:pos x="21" y="10"/>
                    </a:cxn>
                    <a:cxn ang="0">
                      <a:pos x="15" y="12"/>
                    </a:cxn>
                    <a:cxn ang="0">
                      <a:pos x="15" y="18"/>
                    </a:cxn>
                    <a:cxn ang="0">
                      <a:pos x="15" y="24"/>
                    </a:cxn>
                    <a:cxn ang="0">
                      <a:pos x="3" y="20"/>
                    </a:cxn>
                    <a:cxn ang="0">
                      <a:pos x="0" y="14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25" h="24">
                      <a:moveTo>
                        <a:pt x="0" y="6"/>
                      </a:moveTo>
                      <a:lnTo>
                        <a:pt x="7" y="6"/>
                      </a:lnTo>
                      <a:lnTo>
                        <a:pt x="15" y="8"/>
                      </a:lnTo>
                      <a:lnTo>
                        <a:pt x="15" y="2"/>
                      </a:lnTo>
                      <a:lnTo>
                        <a:pt x="23" y="0"/>
                      </a:lnTo>
                      <a:lnTo>
                        <a:pt x="25" y="4"/>
                      </a:lnTo>
                      <a:lnTo>
                        <a:pt x="21" y="10"/>
                      </a:lnTo>
                      <a:lnTo>
                        <a:pt x="15" y="12"/>
                      </a:lnTo>
                      <a:lnTo>
                        <a:pt x="15" y="18"/>
                      </a:lnTo>
                      <a:lnTo>
                        <a:pt x="15" y="24"/>
                      </a:lnTo>
                      <a:lnTo>
                        <a:pt x="3" y="20"/>
                      </a:lnTo>
                      <a:lnTo>
                        <a:pt x="0" y="1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57" name="Freeform 166"/>
                <p:cNvSpPr>
                  <a:spLocks/>
                </p:cNvSpPr>
                <p:nvPr/>
              </p:nvSpPr>
              <p:spPr bwMode="auto">
                <a:xfrm>
                  <a:off x="4441825" y="2535238"/>
                  <a:ext cx="227013" cy="250825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8" y="28"/>
                    </a:cxn>
                    <a:cxn ang="0">
                      <a:pos x="26" y="28"/>
                    </a:cxn>
                    <a:cxn ang="0">
                      <a:pos x="36" y="32"/>
                    </a:cxn>
                    <a:cxn ang="0">
                      <a:pos x="40" y="26"/>
                    </a:cxn>
                    <a:cxn ang="0">
                      <a:pos x="48" y="22"/>
                    </a:cxn>
                    <a:cxn ang="0">
                      <a:pos x="46" y="16"/>
                    </a:cxn>
                    <a:cxn ang="0">
                      <a:pos x="44" y="8"/>
                    </a:cxn>
                    <a:cxn ang="0">
                      <a:pos x="46" y="2"/>
                    </a:cxn>
                    <a:cxn ang="0">
                      <a:pos x="56" y="0"/>
                    </a:cxn>
                    <a:cxn ang="0">
                      <a:pos x="62" y="6"/>
                    </a:cxn>
                    <a:cxn ang="0">
                      <a:pos x="64" y="12"/>
                    </a:cxn>
                    <a:cxn ang="0">
                      <a:pos x="74" y="16"/>
                    </a:cxn>
                    <a:cxn ang="0">
                      <a:pos x="80" y="20"/>
                    </a:cxn>
                    <a:cxn ang="0">
                      <a:pos x="89" y="22"/>
                    </a:cxn>
                    <a:cxn ang="0">
                      <a:pos x="95" y="16"/>
                    </a:cxn>
                    <a:cxn ang="0">
                      <a:pos x="109" y="12"/>
                    </a:cxn>
                    <a:cxn ang="0">
                      <a:pos x="117" y="10"/>
                    </a:cxn>
                    <a:cxn ang="0">
                      <a:pos x="119" y="16"/>
                    </a:cxn>
                    <a:cxn ang="0">
                      <a:pos x="131" y="24"/>
                    </a:cxn>
                    <a:cxn ang="0">
                      <a:pos x="135" y="34"/>
                    </a:cxn>
                    <a:cxn ang="0">
                      <a:pos x="131" y="46"/>
                    </a:cxn>
                    <a:cxn ang="0">
                      <a:pos x="139" y="50"/>
                    </a:cxn>
                    <a:cxn ang="0">
                      <a:pos x="137" y="60"/>
                    </a:cxn>
                    <a:cxn ang="0">
                      <a:pos x="139" y="74"/>
                    </a:cxn>
                    <a:cxn ang="0">
                      <a:pos x="143" y="82"/>
                    </a:cxn>
                    <a:cxn ang="0">
                      <a:pos x="137" y="84"/>
                    </a:cxn>
                    <a:cxn ang="0">
                      <a:pos x="129" y="86"/>
                    </a:cxn>
                    <a:cxn ang="0">
                      <a:pos x="119" y="90"/>
                    </a:cxn>
                    <a:cxn ang="0">
                      <a:pos x="107" y="94"/>
                    </a:cxn>
                    <a:cxn ang="0">
                      <a:pos x="95" y="100"/>
                    </a:cxn>
                    <a:cxn ang="0">
                      <a:pos x="103" y="110"/>
                    </a:cxn>
                    <a:cxn ang="0">
                      <a:pos x="111" y="120"/>
                    </a:cxn>
                    <a:cxn ang="0">
                      <a:pos x="123" y="128"/>
                    </a:cxn>
                    <a:cxn ang="0">
                      <a:pos x="123" y="134"/>
                    </a:cxn>
                    <a:cxn ang="0">
                      <a:pos x="115" y="138"/>
                    </a:cxn>
                    <a:cxn ang="0">
                      <a:pos x="107" y="142"/>
                    </a:cxn>
                    <a:cxn ang="0">
                      <a:pos x="107" y="150"/>
                    </a:cxn>
                    <a:cxn ang="0">
                      <a:pos x="95" y="150"/>
                    </a:cxn>
                    <a:cxn ang="0">
                      <a:pos x="85" y="156"/>
                    </a:cxn>
                    <a:cxn ang="0">
                      <a:pos x="56" y="158"/>
                    </a:cxn>
                    <a:cxn ang="0">
                      <a:pos x="58" y="154"/>
                    </a:cxn>
                    <a:cxn ang="0">
                      <a:pos x="56" y="152"/>
                    </a:cxn>
                    <a:cxn ang="0">
                      <a:pos x="48" y="150"/>
                    </a:cxn>
                    <a:cxn ang="0">
                      <a:pos x="38" y="152"/>
                    </a:cxn>
                    <a:cxn ang="0">
                      <a:pos x="28" y="152"/>
                    </a:cxn>
                    <a:cxn ang="0">
                      <a:pos x="22" y="152"/>
                    </a:cxn>
                    <a:cxn ang="0">
                      <a:pos x="22" y="146"/>
                    </a:cxn>
                    <a:cxn ang="0">
                      <a:pos x="32" y="126"/>
                    </a:cxn>
                    <a:cxn ang="0">
                      <a:pos x="30" y="122"/>
                    </a:cxn>
                    <a:cxn ang="0">
                      <a:pos x="12" y="122"/>
                    </a:cxn>
                    <a:cxn ang="0">
                      <a:pos x="8" y="118"/>
                    </a:cxn>
                    <a:cxn ang="0">
                      <a:pos x="2" y="114"/>
                    </a:cxn>
                    <a:cxn ang="0">
                      <a:pos x="4" y="106"/>
                    </a:cxn>
                    <a:cxn ang="0">
                      <a:pos x="2" y="102"/>
                    </a:cxn>
                    <a:cxn ang="0">
                      <a:pos x="4" y="96"/>
                    </a:cxn>
                    <a:cxn ang="0">
                      <a:pos x="0" y="86"/>
                    </a:cxn>
                    <a:cxn ang="0">
                      <a:pos x="0" y="68"/>
                    </a:cxn>
                    <a:cxn ang="0">
                      <a:pos x="12" y="60"/>
                    </a:cxn>
                    <a:cxn ang="0">
                      <a:pos x="12" y="50"/>
                    </a:cxn>
                    <a:cxn ang="0">
                      <a:pos x="16" y="44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43" h="158">
                      <a:moveTo>
                        <a:pt x="10" y="30"/>
                      </a:moveTo>
                      <a:lnTo>
                        <a:pt x="18" y="28"/>
                      </a:lnTo>
                      <a:lnTo>
                        <a:pt x="26" y="28"/>
                      </a:lnTo>
                      <a:lnTo>
                        <a:pt x="36" y="32"/>
                      </a:lnTo>
                      <a:lnTo>
                        <a:pt x="40" y="26"/>
                      </a:lnTo>
                      <a:lnTo>
                        <a:pt x="48" y="22"/>
                      </a:lnTo>
                      <a:lnTo>
                        <a:pt x="46" y="16"/>
                      </a:lnTo>
                      <a:lnTo>
                        <a:pt x="44" y="8"/>
                      </a:lnTo>
                      <a:lnTo>
                        <a:pt x="46" y="2"/>
                      </a:lnTo>
                      <a:lnTo>
                        <a:pt x="56" y="0"/>
                      </a:lnTo>
                      <a:lnTo>
                        <a:pt x="62" y="6"/>
                      </a:lnTo>
                      <a:lnTo>
                        <a:pt x="64" y="12"/>
                      </a:lnTo>
                      <a:lnTo>
                        <a:pt x="74" y="16"/>
                      </a:lnTo>
                      <a:lnTo>
                        <a:pt x="80" y="20"/>
                      </a:lnTo>
                      <a:lnTo>
                        <a:pt x="89" y="22"/>
                      </a:lnTo>
                      <a:lnTo>
                        <a:pt x="95" y="16"/>
                      </a:lnTo>
                      <a:lnTo>
                        <a:pt x="109" y="12"/>
                      </a:lnTo>
                      <a:lnTo>
                        <a:pt x="117" y="10"/>
                      </a:lnTo>
                      <a:lnTo>
                        <a:pt x="119" y="16"/>
                      </a:lnTo>
                      <a:lnTo>
                        <a:pt x="131" y="24"/>
                      </a:lnTo>
                      <a:lnTo>
                        <a:pt x="135" y="34"/>
                      </a:lnTo>
                      <a:lnTo>
                        <a:pt x="131" y="46"/>
                      </a:lnTo>
                      <a:lnTo>
                        <a:pt x="139" y="50"/>
                      </a:lnTo>
                      <a:lnTo>
                        <a:pt x="137" y="60"/>
                      </a:lnTo>
                      <a:lnTo>
                        <a:pt x="139" y="74"/>
                      </a:lnTo>
                      <a:lnTo>
                        <a:pt x="143" y="82"/>
                      </a:lnTo>
                      <a:lnTo>
                        <a:pt x="137" y="84"/>
                      </a:lnTo>
                      <a:lnTo>
                        <a:pt x="129" y="86"/>
                      </a:lnTo>
                      <a:lnTo>
                        <a:pt x="119" y="90"/>
                      </a:lnTo>
                      <a:lnTo>
                        <a:pt x="107" y="94"/>
                      </a:lnTo>
                      <a:lnTo>
                        <a:pt x="95" y="100"/>
                      </a:lnTo>
                      <a:lnTo>
                        <a:pt x="103" y="110"/>
                      </a:lnTo>
                      <a:lnTo>
                        <a:pt x="111" y="120"/>
                      </a:lnTo>
                      <a:lnTo>
                        <a:pt x="123" y="128"/>
                      </a:lnTo>
                      <a:lnTo>
                        <a:pt x="123" y="134"/>
                      </a:lnTo>
                      <a:lnTo>
                        <a:pt x="115" y="138"/>
                      </a:lnTo>
                      <a:lnTo>
                        <a:pt x="107" y="142"/>
                      </a:lnTo>
                      <a:lnTo>
                        <a:pt x="107" y="150"/>
                      </a:lnTo>
                      <a:lnTo>
                        <a:pt x="95" y="150"/>
                      </a:lnTo>
                      <a:lnTo>
                        <a:pt x="85" y="156"/>
                      </a:lnTo>
                      <a:lnTo>
                        <a:pt x="56" y="158"/>
                      </a:lnTo>
                      <a:lnTo>
                        <a:pt x="58" y="154"/>
                      </a:lnTo>
                      <a:lnTo>
                        <a:pt x="56" y="152"/>
                      </a:lnTo>
                      <a:lnTo>
                        <a:pt x="48" y="150"/>
                      </a:lnTo>
                      <a:lnTo>
                        <a:pt x="38" y="152"/>
                      </a:lnTo>
                      <a:lnTo>
                        <a:pt x="28" y="152"/>
                      </a:lnTo>
                      <a:lnTo>
                        <a:pt x="22" y="152"/>
                      </a:lnTo>
                      <a:lnTo>
                        <a:pt x="22" y="146"/>
                      </a:lnTo>
                      <a:lnTo>
                        <a:pt x="32" y="126"/>
                      </a:lnTo>
                      <a:lnTo>
                        <a:pt x="30" y="122"/>
                      </a:lnTo>
                      <a:lnTo>
                        <a:pt x="12" y="122"/>
                      </a:lnTo>
                      <a:lnTo>
                        <a:pt x="8" y="118"/>
                      </a:lnTo>
                      <a:lnTo>
                        <a:pt x="2" y="114"/>
                      </a:lnTo>
                      <a:lnTo>
                        <a:pt x="4" y="106"/>
                      </a:lnTo>
                      <a:lnTo>
                        <a:pt x="2" y="102"/>
                      </a:lnTo>
                      <a:lnTo>
                        <a:pt x="4" y="96"/>
                      </a:lnTo>
                      <a:lnTo>
                        <a:pt x="0" y="86"/>
                      </a:lnTo>
                      <a:lnTo>
                        <a:pt x="0" y="68"/>
                      </a:lnTo>
                      <a:lnTo>
                        <a:pt x="12" y="60"/>
                      </a:lnTo>
                      <a:lnTo>
                        <a:pt x="12" y="50"/>
                      </a:lnTo>
                      <a:lnTo>
                        <a:pt x="16" y="44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58" name="Freeform 167"/>
                <p:cNvSpPr>
                  <a:spLocks/>
                </p:cNvSpPr>
                <p:nvPr/>
              </p:nvSpPr>
              <p:spPr bwMode="auto">
                <a:xfrm>
                  <a:off x="4592638" y="2665413"/>
                  <a:ext cx="174625" cy="79375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56" y="4"/>
                    </a:cxn>
                    <a:cxn ang="0">
                      <a:pos x="68" y="8"/>
                    </a:cxn>
                    <a:cxn ang="0">
                      <a:pos x="70" y="16"/>
                    </a:cxn>
                    <a:cxn ang="0">
                      <a:pos x="78" y="18"/>
                    </a:cxn>
                    <a:cxn ang="0">
                      <a:pos x="80" y="14"/>
                    </a:cxn>
                    <a:cxn ang="0">
                      <a:pos x="88" y="16"/>
                    </a:cxn>
                    <a:cxn ang="0">
                      <a:pos x="94" y="20"/>
                    </a:cxn>
                    <a:cxn ang="0">
                      <a:pos x="102" y="24"/>
                    </a:cxn>
                    <a:cxn ang="0">
                      <a:pos x="110" y="30"/>
                    </a:cxn>
                    <a:cxn ang="0">
                      <a:pos x="100" y="36"/>
                    </a:cxn>
                    <a:cxn ang="0">
                      <a:pos x="92" y="44"/>
                    </a:cxn>
                    <a:cxn ang="0">
                      <a:pos x="82" y="46"/>
                    </a:cxn>
                    <a:cxn ang="0">
                      <a:pos x="76" y="50"/>
                    </a:cxn>
                    <a:cxn ang="0">
                      <a:pos x="66" y="50"/>
                    </a:cxn>
                    <a:cxn ang="0">
                      <a:pos x="46" y="42"/>
                    </a:cxn>
                    <a:cxn ang="0">
                      <a:pos x="44" y="48"/>
                    </a:cxn>
                    <a:cxn ang="0">
                      <a:pos x="28" y="46"/>
                    </a:cxn>
                    <a:cxn ang="0">
                      <a:pos x="20" y="40"/>
                    </a:cxn>
                    <a:cxn ang="0">
                      <a:pos x="14" y="34"/>
                    </a:cxn>
                    <a:cxn ang="0">
                      <a:pos x="0" y="18"/>
                    </a:cxn>
                    <a:cxn ang="0">
                      <a:pos x="12" y="12"/>
                    </a:cxn>
                    <a:cxn ang="0">
                      <a:pos x="24" y="8"/>
                    </a:cxn>
                    <a:cxn ang="0">
                      <a:pos x="34" y="4"/>
                    </a:cxn>
                    <a:cxn ang="0">
                      <a:pos x="42" y="2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110" h="50">
                      <a:moveTo>
                        <a:pt x="48" y="0"/>
                      </a:moveTo>
                      <a:lnTo>
                        <a:pt x="56" y="4"/>
                      </a:lnTo>
                      <a:lnTo>
                        <a:pt x="68" y="8"/>
                      </a:lnTo>
                      <a:lnTo>
                        <a:pt x="70" y="16"/>
                      </a:lnTo>
                      <a:lnTo>
                        <a:pt x="78" y="18"/>
                      </a:lnTo>
                      <a:lnTo>
                        <a:pt x="80" y="14"/>
                      </a:lnTo>
                      <a:lnTo>
                        <a:pt x="88" y="16"/>
                      </a:lnTo>
                      <a:lnTo>
                        <a:pt x="94" y="20"/>
                      </a:lnTo>
                      <a:lnTo>
                        <a:pt x="102" y="24"/>
                      </a:lnTo>
                      <a:lnTo>
                        <a:pt x="110" y="30"/>
                      </a:lnTo>
                      <a:lnTo>
                        <a:pt x="100" y="36"/>
                      </a:lnTo>
                      <a:lnTo>
                        <a:pt x="92" y="44"/>
                      </a:lnTo>
                      <a:lnTo>
                        <a:pt x="82" y="46"/>
                      </a:lnTo>
                      <a:lnTo>
                        <a:pt x="76" y="50"/>
                      </a:lnTo>
                      <a:lnTo>
                        <a:pt x="66" y="50"/>
                      </a:lnTo>
                      <a:lnTo>
                        <a:pt x="46" y="42"/>
                      </a:lnTo>
                      <a:lnTo>
                        <a:pt x="44" y="48"/>
                      </a:lnTo>
                      <a:lnTo>
                        <a:pt x="28" y="46"/>
                      </a:lnTo>
                      <a:lnTo>
                        <a:pt x="20" y="40"/>
                      </a:lnTo>
                      <a:lnTo>
                        <a:pt x="14" y="34"/>
                      </a:lnTo>
                      <a:lnTo>
                        <a:pt x="0" y="18"/>
                      </a:lnTo>
                      <a:lnTo>
                        <a:pt x="12" y="12"/>
                      </a:lnTo>
                      <a:lnTo>
                        <a:pt x="24" y="8"/>
                      </a:lnTo>
                      <a:lnTo>
                        <a:pt x="34" y="4"/>
                      </a:lnTo>
                      <a:lnTo>
                        <a:pt x="42" y="2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59" name="Freeform 168"/>
                <p:cNvSpPr>
                  <a:spLocks/>
                </p:cNvSpPr>
                <p:nvPr/>
              </p:nvSpPr>
              <p:spPr bwMode="auto">
                <a:xfrm>
                  <a:off x="4713288" y="2713038"/>
                  <a:ext cx="142875" cy="60325"/>
                </a:xfrm>
                <a:custGeom>
                  <a:avLst/>
                  <a:gdLst/>
                  <a:ahLst/>
                  <a:cxnLst>
                    <a:cxn ang="0">
                      <a:pos x="44" y="2"/>
                    </a:cxn>
                    <a:cxn ang="0">
                      <a:pos x="48" y="10"/>
                    </a:cxn>
                    <a:cxn ang="0">
                      <a:pos x="58" y="8"/>
                    </a:cxn>
                    <a:cxn ang="0">
                      <a:pos x="68" y="4"/>
                    </a:cxn>
                    <a:cxn ang="0">
                      <a:pos x="76" y="4"/>
                    </a:cxn>
                    <a:cxn ang="0">
                      <a:pos x="86" y="8"/>
                    </a:cxn>
                    <a:cxn ang="0">
                      <a:pos x="90" y="12"/>
                    </a:cxn>
                    <a:cxn ang="0">
                      <a:pos x="86" y="20"/>
                    </a:cxn>
                    <a:cxn ang="0">
                      <a:pos x="82" y="26"/>
                    </a:cxn>
                    <a:cxn ang="0">
                      <a:pos x="72" y="24"/>
                    </a:cxn>
                    <a:cxn ang="0">
                      <a:pos x="62" y="22"/>
                    </a:cxn>
                    <a:cxn ang="0">
                      <a:pos x="56" y="26"/>
                    </a:cxn>
                    <a:cxn ang="0">
                      <a:pos x="54" y="28"/>
                    </a:cxn>
                    <a:cxn ang="0">
                      <a:pos x="44" y="28"/>
                    </a:cxn>
                    <a:cxn ang="0">
                      <a:pos x="38" y="32"/>
                    </a:cxn>
                    <a:cxn ang="0">
                      <a:pos x="30" y="32"/>
                    </a:cxn>
                    <a:cxn ang="0">
                      <a:pos x="26" y="38"/>
                    </a:cxn>
                    <a:cxn ang="0">
                      <a:pos x="18" y="38"/>
                    </a:cxn>
                    <a:cxn ang="0">
                      <a:pos x="10" y="36"/>
                    </a:cxn>
                    <a:cxn ang="0">
                      <a:pos x="4" y="32"/>
                    </a:cxn>
                    <a:cxn ang="0">
                      <a:pos x="2" y="24"/>
                    </a:cxn>
                    <a:cxn ang="0">
                      <a:pos x="0" y="20"/>
                    </a:cxn>
                    <a:cxn ang="0">
                      <a:pos x="6" y="16"/>
                    </a:cxn>
                    <a:cxn ang="0">
                      <a:pos x="16" y="14"/>
                    </a:cxn>
                    <a:cxn ang="0">
                      <a:pos x="24" y="6"/>
                    </a:cxn>
                    <a:cxn ang="0">
                      <a:pos x="34" y="0"/>
                    </a:cxn>
                    <a:cxn ang="0">
                      <a:pos x="44" y="2"/>
                    </a:cxn>
                  </a:cxnLst>
                  <a:rect l="0" t="0" r="r" b="b"/>
                  <a:pathLst>
                    <a:path w="90" h="38">
                      <a:moveTo>
                        <a:pt x="44" y="2"/>
                      </a:moveTo>
                      <a:lnTo>
                        <a:pt x="48" y="10"/>
                      </a:lnTo>
                      <a:lnTo>
                        <a:pt x="58" y="8"/>
                      </a:lnTo>
                      <a:lnTo>
                        <a:pt x="68" y="4"/>
                      </a:lnTo>
                      <a:lnTo>
                        <a:pt x="76" y="4"/>
                      </a:lnTo>
                      <a:lnTo>
                        <a:pt x="86" y="8"/>
                      </a:lnTo>
                      <a:lnTo>
                        <a:pt x="90" y="12"/>
                      </a:lnTo>
                      <a:lnTo>
                        <a:pt x="86" y="20"/>
                      </a:lnTo>
                      <a:lnTo>
                        <a:pt x="82" y="26"/>
                      </a:lnTo>
                      <a:lnTo>
                        <a:pt x="72" y="24"/>
                      </a:lnTo>
                      <a:lnTo>
                        <a:pt x="62" y="22"/>
                      </a:lnTo>
                      <a:lnTo>
                        <a:pt x="56" y="26"/>
                      </a:lnTo>
                      <a:lnTo>
                        <a:pt x="54" y="28"/>
                      </a:lnTo>
                      <a:lnTo>
                        <a:pt x="44" y="28"/>
                      </a:lnTo>
                      <a:lnTo>
                        <a:pt x="38" y="32"/>
                      </a:lnTo>
                      <a:lnTo>
                        <a:pt x="30" y="32"/>
                      </a:lnTo>
                      <a:lnTo>
                        <a:pt x="26" y="38"/>
                      </a:lnTo>
                      <a:lnTo>
                        <a:pt x="18" y="38"/>
                      </a:lnTo>
                      <a:lnTo>
                        <a:pt x="10" y="36"/>
                      </a:lnTo>
                      <a:lnTo>
                        <a:pt x="4" y="32"/>
                      </a:lnTo>
                      <a:lnTo>
                        <a:pt x="2" y="24"/>
                      </a:lnTo>
                      <a:lnTo>
                        <a:pt x="0" y="20"/>
                      </a:lnTo>
                      <a:lnTo>
                        <a:pt x="6" y="16"/>
                      </a:lnTo>
                      <a:lnTo>
                        <a:pt x="16" y="14"/>
                      </a:lnTo>
                      <a:lnTo>
                        <a:pt x="24" y="6"/>
                      </a:lnTo>
                      <a:lnTo>
                        <a:pt x="34" y="0"/>
                      </a:lnTo>
                      <a:lnTo>
                        <a:pt x="44" y="2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60" name="Freeform 169"/>
                <p:cNvSpPr>
                  <a:spLocks/>
                </p:cNvSpPr>
                <p:nvPr/>
              </p:nvSpPr>
              <p:spPr bwMode="auto">
                <a:xfrm>
                  <a:off x="4527550" y="2732088"/>
                  <a:ext cx="201613" cy="82550"/>
                </a:xfrm>
                <a:custGeom>
                  <a:avLst/>
                  <a:gdLst/>
                  <a:ahLst/>
                  <a:cxnLst>
                    <a:cxn ang="0">
                      <a:pos x="14" y="46"/>
                    </a:cxn>
                    <a:cxn ang="0">
                      <a:pos x="12" y="42"/>
                    </a:cxn>
                    <a:cxn ang="0">
                      <a:pos x="8" y="42"/>
                    </a:cxn>
                    <a:cxn ang="0">
                      <a:pos x="0" y="40"/>
                    </a:cxn>
                    <a:cxn ang="0">
                      <a:pos x="2" y="34"/>
                    </a:cxn>
                    <a:cxn ang="0">
                      <a:pos x="18" y="34"/>
                    </a:cxn>
                    <a:cxn ang="0">
                      <a:pos x="31" y="32"/>
                    </a:cxn>
                    <a:cxn ang="0">
                      <a:pos x="41" y="26"/>
                    </a:cxn>
                    <a:cxn ang="0">
                      <a:pos x="53" y="26"/>
                    </a:cxn>
                    <a:cxn ang="0">
                      <a:pos x="53" y="18"/>
                    </a:cxn>
                    <a:cxn ang="0">
                      <a:pos x="69" y="10"/>
                    </a:cxn>
                    <a:cxn ang="0">
                      <a:pos x="69" y="4"/>
                    </a:cxn>
                    <a:cxn ang="0">
                      <a:pos x="85" y="6"/>
                    </a:cxn>
                    <a:cxn ang="0">
                      <a:pos x="87" y="0"/>
                    </a:cxn>
                    <a:cxn ang="0">
                      <a:pos x="107" y="8"/>
                    </a:cxn>
                    <a:cxn ang="0">
                      <a:pos x="117" y="8"/>
                    </a:cxn>
                    <a:cxn ang="0">
                      <a:pos x="119" y="12"/>
                    </a:cxn>
                    <a:cxn ang="0">
                      <a:pos x="121" y="20"/>
                    </a:cxn>
                    <a:cxn ang="0">
                      <a:pos x="127" y="24"/>
                    </a:cxn>
                    <a:cxn ang="0">
                      <a:pos x="117" y="28"/>
                    </a:cxn>
                    <a:cxn ang="0">
                      <a:pos x="111" y="34"/>
                    </a:cxn>
                    <a:cxn ang="0">
                      <a:pos x="109" y="40"/>
                    </a:cxn>
                    <a:cxn ang="0">
                      <a:pos x="103" y="44"/>
                    </a:cxn>
                    <a:cxn ang="0">
                      <a:pos x="89" y="50"/>
                    </a:cxn>
                    <a:cxn ang="0">
                      <a:pos x="77" y="52"/>
                    </a:cxn>
                    <a:cxn ang="0">
                      <a:pos x="67" y="48"/>
                    </a:cxn>
                    <a:cxn ang="0">
                      <a:pos x="51" y="50"/>
                    </a:cxn>
                    <a:cxn ang="0">
                      <a:pos x="41" y="46"/>
                    </a:cxn>
                    <a:cxn ang="0">
                      <a:pos x="41" y="40"/>
                    </a:cxn>
                    <a:cxn ang="0">
                      <a:pos x="26" y="40"/>
                    </a:cxn>
                    <a:cxn ang="0">
                      <a:pos x="24" y="46"/>
                    </a:cxn>
                    <a:cxn ang="0">
                      <a:pos x="14" y="46"/>
                    </a:cxn>
                  </a:cxnLst>
                  <a:rect l="0" t="0" r="r" b="b"/>
                  <a:pathLst>
                    <a:path w="127" h="52">
                      <a:moveTo>
                        <a:pt x="14" y="46"/>
                      </a:moveTo>
                      <a:lnTo>
                        <a:pt x="12" y="42"/>
                      </a:lnTo>
                      <a:lnTo>
                        <a:pt x="8" y="42"/>
                      </a:lnTo>
                      <a:lnTo>
                        <a:pt x="0" y="40"/>
                      </a:lnTo>
                      <a:lnTo>
                        <a:pt x="2" y="34"/>
                      </a:lnTo>
                      <a:lnTo>
                        <a:pt x="18" y="34"/>
                      </a:lnTo>
                      <a:lnTo>
                        <a:pt x="31" y="32"/>
                      </a:lnTo>
                      <a:lnTo>
                        <a:pt x="41" y="26"/>
                      </a:lnTo>
                      <a:lnTo>
                        <a:pt x="53" y="26"/>
                      </a:lnTo>
                      <a:lnTo>
                        <a:pt x="53" y="18"/>
                      </a:lnTo>
                      <a:lnTo>
                        <a:pt x="69" y="10"/>
                      </a:lnTo>
                      <a:lnTo>
                        <a:pt x="69" y="4"/>
                      </a:lnTo>
                      <a:lnTo>
                        <a:pt x="85" y="6"/>
                      </a:lnTo>
                      <a:lnTo>
                        <a:pt x="87" y="0"/>
                      </a:lnTo>
                      <a:lnTo>
                        <a:pt x="107" y="8"/>
                      </a:lnTo>
                      <a:lnTo>
                        <a:pt x="117" y="8"/>
                      </a:lnTo>
                      <a:lnTo>
                        <a:pt x="119" y="12"/>
                      </a:lnTo>
                      <a:lnTo>
                        <a:pt x="121" y="20"/>
                      </a:lnTo>
                      <a:lnTo>
                        <a:pt x="127" y="24"/>
                      </a:lnTo>
                      <a:lnTo>
                        <a:pt x="117" y="28"/>
                      </a:lnTo>
                      <a:lnTo>
                        <a:pt x="111" y="34"/>
                      </a:lnTo>
                      <a:lnTo>
                        <a:pt x="109" y="40"/>
                      </a:lnTo>
                      <a:lnTo>
                        <a:pt x="103" y="44"/>
                      </a:lnTo>
                      <a:lnTo>
                        <a:pt x="89" y="50"/>
                      </a:lnTo>
                      <a:lnTo>
                        <a:pt x="77" y="52"/>
                      </a:lnTo>
                      <a:lnTo>
                        <a:pt x="67" y="48"/>
                      </a:lnTo>
                      <a:lnTo>
                        <a:pt x="51" y="50"/>
                      </a:lnTo>
                      <a:lnTo>
                        <a:pt x="41" y="46"/>
                      </a:lnTo>
                      <a:lnTo>
                        <a:pt x="41" y="40"/>
                      </a:lnTo>
                      <a:lnTo>
                        <a:pt x="26" y="40"/>
                      </a:lnTo>
                      <a:lnTo>
                        <a:pt x="24" y="46"/>
                      </a:lnTo>
                      <a:lnTo>
                        <a:pt x="14" y="4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61" name="Freeform 170"/>
                <p:cNvSpPr>
                  <a:spLocks/>
                </p:cNvSpPr>
                <p:nvPr/>
              </p:nvSpPr>
              <p:spPr bwMode="auto">
                <a:xfrm>
                  <a:off x="4649788" y="2541588"/>
                  <a:ext cx="244475" cy="190500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16" y="16"/>
                    </a:cxn>
                    <a:cxn ang="0">
                      <a:pos x="32" y="10"/>
                    </a:cxn>
                    <a:cxn ang="0">
                      <a:pos x="48" y="0"/>
                    </a:cxn>
                    <a:cxn ang="0">
                      <a:pos x="66" y="0"/>
                    </a:cxn>
                    <a:cxn ang="0">
                      <a:pos x="70" y="8"/>
                    </a:cxn>
                    <a:cxn ang="0">
                      <a:pos x="88" y="8"/>
                    </a:cxn>
                    <a:cxn ang="0">
                      <a:pos x="108" y="8"/>
                    </a:cxn>
                    <a:cxn ang="0">
                      <a:pos x="134" y="6"/>
                    </a:cxn>
                    <a:cxn ang="0">
                      <a:pos x="140" y="12"/>
                    </a:cxn>
                    <a:cxn ang="0">
                      <a:pos x="144" y="16"/>
                    </a:cxn>
                    <a:cxn ang="0">
                      <a:pos x="148" y="28"/>
                    </a:cxn>
                    <a:cxn ang="0">
                      <a:pos x="152" y="32"/>
                    </a:cxn>
                    <a:cxn ang="0">
                      <a:pos x="152" y="46"/>
                    </a:cxn>
                    <a:cxn ang="0">
                      <a:pos x="144" y="46"/>
                    </a:cxn>
                    <a:cxn ang="0">
                      <a:pos x="142" y="52"/>
                    </a:cxn>
                    <a:cxn ang="0">
                      <a:pos x="148" y="56"/>
                    </a:cxn>
                    <a:cxn ang="0">
                      <a:pos x="148" y="70"/>
                    </a:cxn>
                    <a:cxn ang="0">
                      <a:pos x="150" y="76"/>
                    </a:cxn>
                    <a:cxn ang="0">
                      <a:pos x="152" y="84"/>
                    </a:cxn>
                    <a:cxn ang="0">
                      <a:pos x="154" y="88"/>
                    </a:cxn>
                    <a:cxn ang="0">
                      <a:pos x="144" y="94"/>
                    </a:cxn>
                    <a:cxn ang="0">
                      <a:pos x="136" y="102"/>
                    </a:cxn>
                    <a:cxn ang="0">
                      <a:pos x="132" y="110"/>
                    </a:cxn>
                    <a:cxn ang="0">
                      <a:pos x="130" y="120"/>
                    </a:cxn>
                    <a:cxn ang="0">
                      <a:pos x="126" y="116"/>
                    </a:cxn>
                    <a:cxn ang="0">
                      <a:pos x="116" y="112"/>
                    </a:cxn>
                    <a:cxn ang="0">
                      <a:pos x="108" y="112"/>
                    </a:cxn>
                    <a:cxn ang="0">
                      <a:pos x="98" y="116"/>
                    </a:cxn>
                    <a:cxn ang="0">
                      <a:pos x="88" y="118"/>
                    </a:cxn>
                    <a:cxn ang="0">
                      <a:pos x="84" y="110"/>
                    </a:cxn>
                    <a:cxn ang="0">
                      <a:pos x="74" y="108"/>
                    </a:cxn>
                    <a:cxn ang="0">
                      <a:pos x="66" y="102"/>
                    </a:cxn>
                    <a:cxn ang="0">
                      <a:pos x="58" y="98"/>
                    </a:cxn>
                    <a:cxn ang="0">
                      <a:pos x="52" y="94"/>
                    </a:cxn>
                    <a:cxn ang="0">
                      <a:pos x="44" y="92"/>
                    </a:cxn>
                    <a:cxn ang="0">
                      <a:pos x="42" y="96"/>
                    </a:cxn>
                    <a:cxn ang="0">
                      <a:pos x="34" y="94"/>
                    </a:cxn>
                    <a:cxn ang="0">
                      <a:pos x="32" y="86"/>
                    </a:cxn>
                    <a:cxn ang="0">
                      <a:pos x="24" y="84"/>
                    </a:cxn>
                    <a:cxn ang="0">
                      <a:pos x="12" y="78"/>
                    </a:cxn>
                    <a:cxn ang="0">
                      <a:pos x="8" y="70"/>
                    </a:cxn>
                    <a:cxn ang="0">
                      <a:pos x="8" y="46"/>
                    </a:cxn>
                    <a:cxn ang="0">
                      <a:pos x="0" y="42"/>
                    </a:cxn>
                    <a:cxn ang="0">
                      <a:pos x="4" y="30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154" h="120">
                      <a:moveTo>
                        <a:pt x="0" y="20"/>
                      </a:moveTo>
                      <a:lnTo>
                        <a:pt x="16" y="16"/>
                      </a:lnTo>
                      <a:lnTo>
                        <a:pt x="32" y="10"/>
                      </a:lnTo>
                      <a:lnTo>
                        <a:pt x="48" y="0"/>
                      </a:lnTo>
                      <a:lnTo>
                        <a:pt x="66" y="0"/>
                      </a:lnTo>
                      <a:lnTo>
                        <a:pt x="70" y="8"/>
                      </a:lnTo>
                      <a:lnTo>
                        <a:pt x="88" y="8"/>
                      </a:lnTo>
                      <a:lnTo>
                        <a:pt x="108" y="8"/>
                      </a:lnTo>
                      <a:lnTo>
                        <a:pt x="134" y="6"/>
                      </a:lnTo>
                      <a:lnTo>
                        <a:pt x="140" y="12"/>
                      </a:lnTo>
                      <a:lnTo>
                        <a:pt x="144" y="16"/>
                      </a:lnTo>
                      <a:lnTo>
                        <a:pt x="148" y="28"/>
                      </a:lnTo>
                      <a:lnTo>
                        <a:pt x="152" y="32"/>
                      </a:lnTo>
                      <a:lnTo>
                        <a:pt x="152" y="46"/>
                      </a:lnTo>
                      <a:lnTo>
                        <a:pt x="144" y="46"/>
                      </a:lnTo>
                      <a:lnTo>
                        <a:pt x="142" y="52"/>
                      </a:lnTo>
                      <a:lnTo>
                        <a:pt x="148" y="56"/>
                      </a:lnTo>
                      <a:lnTo>
                        <a:pt x="148" y="70"/>
                      </a:lnTo>
                      <a:lnTo>
                        <a:pt x="150" y="76"/>
                      </a:lnTo>
                      <a:lnTo>
                        <a:pt x="152" y="84"/>
                      </a:lnTo>
                      <a:lnTo>
                        <a:pt x="154" y="88"/>
                      </a:lnTo>
                      <a:lnTo>
                        <a:pt x="144" y="94"/>
                      </a:lnTo>
                      <a:lnTo>
                        <a:pt x="136" y="102"/>
                      </a:lnTo>
                      <a:lnTo>
                        <a:pt x="132" y="110"/>
                      </a:lnTo>
                      <a:lnTo>
                        <a:pt x="130" y="120"/>
                      </a:lnTo>
                      <a:lnTo>
                        <a:pt x="126" y="116"/>
                      </a:lnTo>
                      <a:lnTo>
                        <a:pt x="116" y="112"/>
                      </a:lnTo>
                      <a:lnTo>
                        <a:pt x="108" y="112"/>
                      </a:lnTo>
                      <a:lnTo>
                        <a:pt x="98" y="116"/>
                      </a:lnTo>
                      <a:lnTo>
                        <a:pt x="88" y="118"/>
                      </a:lnTo>
                      <a:lnTo>
                        <a:pt x="84" y="110"/>
                      </a:lnTo>
                      <a:lnTo>
                        <a:pt x="74" y="108"/>
                      </a:lnTo>
                      <a:lnTo>
                        <a:pt x="66" y="102"/>
                      </a:lnTo>
                      <a:lnTo>
                        <a:pt x="58" y="98"/>
                      </a:lnTo>
                      <a:lnTo>
                        <a:pt x="52" y="94"/>
                      </a:lnTo>
                      <a:lnTo>
                        <a:pt x="44" y="92"/>
                      </a:lnTo>
                      <a:lnTo>
                        <a:pt x="42" y="96"/>
                      </a:lnTo>
                      <a:lnTo>
                        <a:pt x="34" y="94"/>
                      </a:lnTo>
                      <a:lnTo>
                        <a:pt x="32" y="86"/>
                      </a:lnTo>
                      <a:lnTo>
                        <a:pt x="24" y="84"/>
                      </a:lnTo>
                      <a:lnTo>
                        <a:pt x="12" y="78"/>
                      </a:lnTo>
                      <a:lnTo>
                        <a:pt x="8" y="70"/>
                      </a:lnTo>
                      <a:lnTo>
                        <a:pt x="8" y="46"/>
                      </a:lnTo>
                      <a:lnTo>
                        <a:pt x="0" y="42"/>
                      </a:lnTo>
                      <a:lnTo>
                        <a:pt x="4" y="3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62" name="Freeform 171"/>
                <p:cNvSpPr>
                  <a:spLocks/>
                </p:cNvSpPr>
                <p:nvPr/>
              </p:nvSpPr>
              <p:spPr bwMode="auto">
                <a:xfrm>
                  <a:off x="4700588" y="2747963"/>
                  <a:ext cx="158750" cy="88900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2" y="24"/>
                    </a:cxn>
                    <a:cxn ang="0">
                      <a:pos x="8" y="18"/>
                    </a:cxn>
                    <a:cxn ang="0">
                      <a:pos x="18" y="14"/>
                    </a:cxn>
                    <a:cxn ang="0">
                      <a:pos x="34" y="16"/>
                    </a:cxn>
                    <a:cxn ang="0">
                      <a:pos x="38" y="10"/>
                    </a:cxn>
                    <a:cxn ang="0">
                      <a:pos x="46" y="10"/>
                    </a:cxn>
                    <a:cxn ang="0">
                      <a:pos x="52" y="6"/>
                    </a:cxn>
                    <a:cxn ang="0">
                      <a:pos x="62" y="6"/>
                    </a:cxn>
                    <a:cxn ang="0">
                      <a:pos x="64" y="4"/>
                    </a:cxn>
                    <a:cxn ang="0">
                      <a:pos x="70" y="0"/>
                    </a:cxn>
                    <a:cxn ang="0">
                      <a:pos x="90" y="4"/>
                    </a:cxn>
                    <a:cxn ang="0">
                      <a:pos x="96" y="8"/>
                    </a:cxn>
                    <a:cxn ang="0">
                      <a:pos x="100" y="14"/>
                    </a:cxn>
                    <a:cxn ang="0">
                      <a:pos x="92" y="22"/>
                    </a:cxn>
                    <a:cxn ang="0">
                      <a:pos x="82" y="36"/>
                    </a:cxn>
                    <a:cxn ang="0">
                      <a:pos x="68" y="50"/>
                    </a:cxn>
                    <a:cxn ang="0">
                      <a:pos x="48" y="50"/>
                    </a:cxn>
                    <a:cxn ang="0">
                      <a:pos x="40" y="54"/>
                    </a:cxn>
                    <a:cxn ang="0">
                      <a:pos x="22" y="56"/>
                    </a:cxn>
                    <a:cxn ang="0">
                      <a:pos x="10" y="46"/>
                    </a:cxn>
                    <a:cxn ang="0">
                      <a:pos x="2" y="38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100" h="56">
                      <a:moveTo>
                        <a:pt x="0" y="30"/>
                      </a:moveTo>
                      <a:lnTo>
                        <a:pt x="2" y="24"/>
                      </a:lnTo>
                      <a:lnTo>
                        <a:pt x="8" y="18"/>
                      </a:lnTo>
                      <a:lnTo>
                        <a:pt x="18" y="14"/>
                      </a:lnTo>
                      <a:lnTo>
                        <a:pt x="34" y="16"/>
                      </a:lnTo>
                      <a:lnTo>
                        <a:pt x="38" y="10"/>
                      </a:lnTo>
                      <a:lnTo>
                        <a:pt x="46" y="10"/>
                      </a:lnTo>
                      <a:lnTo>
                        <a:pt x="52" y="6"/>
                      </a:lnTo>
                      <a:lnTo>
                        <a:pt x="62" y="6"/>
                      </a:lnTo>
                      <a:lnTo>
                        <a:pt x="64" y="4"/>
                      </a:lnTo>
                      <a:lnTo>
                        <a:pt x="70" y="0"/>
                      </a:lnTo>
                      <a:lnTo>
                        <a:pt x="90" y="4"/>
                      </a:lnTo>
                      <a:lnTo>
                        <a:pt x="96" y="8"/>
                      </a:lnTo>
                      <a:lnTo>
                        <a:pt x="100" y="14"/>
                      </a:lnTo>
                      <a:lnTo>
                        <a:pt x="92" y="22"/>
                      </a:lnTo>
                      <a:lnTo>
                        <a:pt x="82" y="36"/>
                      </a:lnTo>
                      <a:lnTo>
                        <a:pt x="68" y="50"/>
                      </a:lnTo>
                      <a:lnTo>
                        <a:pt x="48" y="50"/>
                      </a:lnTo>
                      <a:lnTo>
                        <a:pt x="40" y="54"/>
                      </a:lnTo>
                      <a:lnTo>
                        <a:pt x="22" y="56"/>
                      </a:lnTo>
                      <a:lnTo>
                        <a:pt x="10" y="46"/>
                      </a:lnTo>
                      <a:lnTo>
                        <a:pt x="2" y="3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63" name="Freeform 172"/>
                <p:cNvSpPr>
                  <a:spLocks/>
                </p:cNvSpPr>
                <p:nvPr/>
              </p:nvSpPr>
              <p:spPr bwMode="auto">
                <a:xfrm>
                  <a:off x="4621213" y="2795588"/>
                  <a:ext cx="82550" cy="47625"/>
                </a:xfrm>
                <a:custGeom>
                  <a:avLst/>
                  <a:gdLst/>
                  <a:ahLst/>
                  <a:cxnLst>
                    <a:cxn ang="0">
                      <a:pos x="10" y="28"/>
                    </a:cxn>
                    <a:cxn ang="0">
                      <a:pos x="20" y="30"/>
                    </a:cxn>
                    <a:cxn ang="0">
                      <a:pos x="32" y="28"/>
                    </a:cxn>
                    <a:cxn ang="0">
                      <a:pos x="38" y="22"/>
                    </a:cxn>
                    <a:cxn ang="0">
                      <a:pos x="44" y="16"/>
                    </a:cxn>
                    <a:cxn ang="0">
                      <a:pos x="52" y="8"/>
                    </a:cxn>
                    <a:cxn ang="0">
                      <a:pos x="50" y="0"/>
                    </a:cxn>
                    <a:cxn ang="0">
                      <a:pos x="44" y="4"/>
                    </a:cxn>
                    <a:cxn ang="0">
                      <a:pos x="30" y="10"/>
                    </a:cxn>
                    <a:cxn ang="0">
                      <a:pos x="18" y="12"/>
                    </a:cxn>
                    <a:cxn ang="0">
                      <a:pos x="8" y="8"/>
                    </a:cxn>
                    <a:cxn ang="0">
                      <a:pos x="2" y="16"/>
                    </a:cxn>
                    <a:cxn ang="0">
                      <a:pos x="0" y="24"/>
                    </a:cxn>
                    <a:cxn ang="0">
                      <a:pos x="10" y="28"/>
                    </a:cxn>
                  </a:cxnLst>
                  <a:rect l="0" t="0" r="r" b="b"/>
                  <a:pathLst>
                    <a:path w="52" h="30">
                      <a:moveTo>
                        <a:pt x="10" y="28"/>
                      </a:moveTo>
                      <a:lnTo>
                        <a:pt x="20" y="30"/>
                      </a:lnTo>
                      <a:lnTo>
                        <a:pt x="32" y="28"/>
                      </a:lnTo>
                      <a:lnTo>
                        <a:pt x="38" y="22"/>
                      </a:lnTo>
                      <a:lnTo>
                        <a:pt x="44" y="16"/>
                      </a:lnTo>
                      <a:lnTo>
                        <a:pt x="52" y="8"/>
                      </a:lnTo>
                      <a:lnTo>
                        <a:pt x="50" y="0"/>
                      </a:lnTo>
                      <a:lnTo>
                        <a:pt x="44" y="4"/>
                      </a:lnTo>
                      <a:lnTo>
                        <a:pt x="30" y="10"/>
                      </a:lnTo>
                      <a:lnTo>
                        <a:pt x="18" y="12"/>
                      </a:lnTo>
                      <a:lnTo>
                        <a:pt x="8" y="8"/>
                      </a:lnTo>
                      <a:lnTo>
                        <a:pt x="2" y="16"/>
                      </a:lnTo>
                      <a:lnTo>
                        <a:pt x="0" y="24"/>
                      </a:lnTo>
                      <a:lnTo>
                        <a:pt x="10" y="28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64" name="Freeform 173"/>
                <p:cNvSpPr>
                  <a:spLocks/>
                </p:cNvSpPr>
                <p:nvPr/>
              </p:nvSpPr>
              <p:spPr bwMode="auto">
                <a:xfrm>
                  <a:off x="4630738" y="2808288"/>
                  <a:ext cx="142875" cy="117475"/>
                </a:xfrm>
                <a:custGeom>
                  <a:avLst/>
                  <a:gdLst/>
                  <a:ahLst/>
                  <a:cxnLst>
                    <a:cxn ang="0">
                      <a:pos x="84" y="16"/>
                    </a:cxn>
                    <a:cxn ang="0">
                      <a:pos x="86" y="24"/>
                    </a:cxn>
                    <a:cxn ang="0">
                      <a:pos x="90" y="30"/>
                    </a:cxn>
                    <a:cxn ang="0">
                      <a:pos x="86" y="34"/>
                    </a:cxn>
                    <a:cxn ang="0">
                      <a:pos x="70" y="32"/>
                    </a:cxn>
                    <a:cxn ang="0">
                      <a:pos x="54" y="30"/>
                    </a:cxn>
                    <a:cxn ang="0">
                      <a:pos x="48" y="28"/>
                    </a:cxn>
                    <a:cxn ang="0">
                      <a:pos x="36" y="30"/>
                    </a:cxn>
                    <a:cxn ang="0">
                      <a:pos x="38" y="38"/>
                    </a:cxn>
                    <a:cxn ang="0">
                      <a:pos x="42" y="50"/>
                    </a:cxn>
                    <a:cxn ang="0">
                      <a:pos x="46" y="56"/>
                    </a:cxn>
                    <a:cxn ang="0">
                      <a:pos x="56" y="64"/>
                    </a:cxn>
                    <a:cxn ang="0">
                      <a:pos x="62" y="68"/>
                    </a:cxn>
                    <a:cxn ang="0">
                      <a:pos x="60" y="74"/>
                    </a:cxn>
                    <a:cxn ang="0">
                      <a:pos x="48" y="64"/>
                    </a:cxn>
                    <a:cxn ang="0">
                      <a:pos x="36" y="56"/>
                    </a:cxn>
                    <a:cxn ang="0">
                      <a:pos x="28" y="48"/>
                    </a:cxn>
                    <a:cxn ang="0">
                      <a:pos x="24" y="40"/>
                    </a:cxn>
                    <a:cxn ang="0">
                      <a:pos x="22" y="32"/>
                    </a:cxn>
                    <a:cxn ang="0">
                      <a:pos x="16" y="32"/>
                    </a:cxn>
                    <a:cxn ang="0">
                      <a:pos x="8" y="36"/>
                    </a:cxn>
                    <a:cxn ang="0">
                      <a:pos x="0" y="32"/>
                    </a:cxn>
                    <a:cxn ang="0">
                      <a:pos x="0" y="24"/>
                    </a:cxn>
                    <a:cxn ang="0">
                      <a:pos x="4" y="20"/>
                    </a:cxn>
                    <a:cxn ang="0">
                      <a:pos x="8" y="22"/>
                    </a:cxn>
                    <a:cxn ang="0">
                      <a:pos x="14" y="22"/>
                    </a:cxn>
                    <a:cxn ang="0">
                      <a:pos x="26" y="20"/>
                    </a:cxn>
                    <a:cxn ang="0">
                      <a:pos x="32" y="14"/>
                    </a:cxn>
                    <a:cxn ang="0">
                      <a:pos x="38" y="8"/>
                    </a:cxn>
                    <a:cxn ang="0">
                      <a:pos x="46" y="0"/>
                    </a:cxn>
                    <a:cxn ang="0">
                      <a:pos x="54" y="8"/>
                    </a:cxn>
                    <a:cxn ang="0">
                      <a:pos x="66" y="18"/>
                    </a:cxn>
                    <a:cxn ang="0">
                      <a:pos x="74" y="18"/>
                    </a:cxn>
                    <a:cxn ang="0">
                      <a:pos x="84" y="16"/>
                    </a:cxn>
                  </a:cxnLst>
                  <a:rect l="0" t="0" r="r" b="b"/>
                  <a:pathLst>
                    <a:path w="90" h="74">
                      <a:moveTo>
                        <a:pt x="84" y="16"/>
                      </a:moveTo>
                      <a:lnTo>
                        <a:pt x="86" y="24"/>
                      </a:lnTo>
                      <a:lnTo>
                        <a:pt x="90" y="30"/>
                      </a:lnTo>
                      <a:lnTo>
                        <a:pt x="86" y="34"/>
                      </a:lnTo>
                      <a:lnTo>
                        <a:pt x="70" y="32"/>
                      </a:lnTo>
                      <a:lnTo>
                        <a:pt x="54" y="30"/>
                      </a:lnTo>
                      <a:lnTo>
                        <a:pt x="48" y="28"/>
                      </a:lnTo>
                      <a:lnTo>
                        <a:pt x="36" y="30"/>
                      </a:lnTo>
                      <a:lnTo>
                        <a:pt x="38" y="38"/>
                      </a:lnTo>
                      <a:lnTo>
                        <a:pt x="42" y="50"/>
                      </a:lnTo>
                      <a:lnTo>
                        <a:pt x="46" y="56"/>
                      </a:lnTo>
                      <a:lnTo>
                        <a:pt x="56" y="64"/>
                      </a:lnTo>
                      <a:lnTo>
                        <a:pt x="62" y="68"/>
                      </a:lnTo>
                      <a:lnTo>
                        <a:pt x="60" y="74"/>
                      </a:lnTo>
                      <a:lnTo>
                        <a:pt x="48" y="64"/>
                      </a:lnTo>
                      <a:lnTo>
                        <a:pt x="36" y="56"/>
                      </a:lnTo>
                      <a:lnTo>
                        <a:pt x="28" y="48"/>
                      </a:lnTo>
                      <a:lnTo>
                        <a:pt x="24" y="40"/>
                      </a:lnTo>
                      <a:lnTo>
                        <a:pt x="22" y="32"/>
                      </a:lnTo>
                      <a:lnTo>
                        <a:pt x="16" y="32"/>
                      </a:lnTo>
                      <a:lnTo>
                        <a:pt x="8" y="36"/>
                      </a:lnTo>
                      <a:lnTo>
                        <a:pt x="0" y="32"/>
                      </a:lnTo>
                      <a:lnTo>
                        <a:pt x="0" y="24"/>
                      </a:lnTo>
                      <a:lnTo>
                        <a:pt x="4" y="20"/>
                      </a:lnTo>
                      <a:lnTo>
                        <a:pt x="8" y="22"/>
                      </a:lnTo>
                      <a:lnTo>
                        <a:pt x="14" y="22"/>
                      </a:lnTo>
                      <a:lnTo>
                        <a:pt x="26" y="20"/>
                      </a:lnTo>
                      <a:lnTo>
                        <a:pt x="32" y="14"/>
                      </a:lnTo>
                      <a:lnTo>
                        <a:pt x="38" y="8"/>
                      </a:lnTo>
                      <a:lnTo>
                        <a:pt x="46" y="0"/>
                      </a:lnTo>
                      <a:lnTo>
                        <a:pt x="54" y="8"/>
                      </a:lnTo>
                      <a:lnTo>
                        <a:pt x="66" y="18"/>
                      </a:lnTo>
                      <a:lnTo>
                        <a:pt x="74" y="18"/>
                      </a:lnTo>
                      <a:lnTo>
                        <a:pt x="84" y="1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65" name="Freeform 174"/>
                <p:cNvSpPr>
                  <a:spLocks/>
                </p:cNvSpPr>
                <p:nvPr/>
              </p:nvSpPr>
              <p:spPr bwMode="auto">
                <a:xfrm>
                  <a:off x="4687888" y="2852738"/>
                  <a:ext cx="95250" cy="82550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2" y="0"/>
                    </a:cxn>
                    <a:cxn ang="0">
                      <a:pos x="26" y="2"/>
                    </a:cxn>
                    <a:cxn ang="0">
                      <a:pos x="50" y="6"/>
                    </a:cxn>
                    <a:cxn ang="0">
                      <a:pos x="56" y="6"/>
                    </a:cxn>
                    <a:cxn ang="0">
                      <a:pos x="58" y="14"/>
                    </a:cxn>
                    <a:cxn ang="0">
                      <a:pos x="54" y="18"/>
                    </a:cxn>
                    <a:cxn ang="0">
                      <a:pos x="60" y="26"/>
                    </a:cxn>
                    <a:cxn ang="0">
                      <a:pos x="52" y="32"/>
                    </a:cxn>
                    <a:cxn ang="0">
                      <a:pos x="50" y="40"/>
                    </a:cxn>
                    <a:cxn ang="0">
                      <a:pos x="44" y="40"/>
                    </a:cxn>
                    <a:cxn ang="0">
                      <a:pos x="42" y="52"/>
                    </a:cxn>
                    <a:cxn ang="0">
                      <a:pos x="34" y="46"/>
                    </a:cxn>
                    <a:cxn ang="0">
                      <a:pos x="26" y="40"/>
                    </a:cxn>
                    <a:cxn ang="0">
                      <a:pos x="16" y="32"/>
                    </a:cxn>
                    <a:cxn ang="0">
                      <a:pos x="10" y="28"/>
                    </a:cxn>
                    <a:cxn ang="0">
                      <a:pos x="6" y="22"/>
                    </a:cxn>
                    <a:cxn ang="0">
                      <a:pos x="2" y="1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60" h="52">
                      <a:moveTo>
                        <a:pt x="0" y="2"/>
                      </a:moveTo>
                      <a:lnTo>
                        <a:pt x="12" y="0"/>
                      </a:lnTo>
                      <a:lnTo>
                        <a:pt x="26" y="2"/>
                      </a:lnTo>
                      <a:lnTo>
                        <a:pt x="50" y="6"/>
                      </a:lnTo>
                      <a:lnTo>
                        <a:pt x="56" y="6"/>
                      </a:lnTo>
                      <a:lnTo>
                        <a:pt x="58" y="14"/>
                      </a:lnTo>
                      <a:lnTo>
                        <a:pt x="54" y="18"/>
                      </a:lnTo>
                      <a:lnTo>
                        <a:pt x="60" y="26"/>
                      </a:lnTo>
                      <a:lnTo>
                        <a:pt x="52" y="32"/>
                      </a:lnTo>
                      <a:lnTo>
                        <a:pt x="50" y="40"/>
                      </a:lnTo>
                      <a:lnTo>
                        <a:pt x="44" y="40"/>
                      </a:lnTo>
                      <a:lnTo>
                        <a:pt x="42" y="52"/>
                      </a:lnTo>
                      <a:lnTo>
                        <a:pt x="34" y="46"/>
                      </a:lnTo>
                      <a:lnTo>
                        <a:pt x="26" y="40"/>
                      </a:lnTo>
                      <a:lnTo>
                        <a:pt x="16" y="32"/>
                      </a:lnTo>
                      <a:lnTo>
                        <a:pt x="10" y="28"/>
                      </a:lnTo>
                      <a:lnTo>
                        <a:pt x="6" y="22"/>
                      </a:lnTo>
                      <a:lnTo>
                        <a:pt x="2" y="1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66" name="Freeform 175"/>
                <p:cNvSpPr>
                  <a:spLocks/>
                </p:cNvSpPr>
                <p:nvPr/>
              </p:nvSpPr>
              <p:spPr bwMode="auto">
                <a:xfrm>
                  <a:off x="4754563" y="2827338"/>
                  <a:ext cx="111125" cy="123825"/>
                </a:xfrm>
                <a:custGeom>
                  <a:avLst/>
                  <a:gdLst/>
                  <a:ahLst/>
                  <a:cxnLst>
                    <a:cxn ang="0">
                      <a:pos x="14" y="78"/>
                    </a:cxn>
                    <a:cxn ang="0">
                      <a:pos x="6" y="72"/>
                    </a:cxn>
                    <a:cxn ang="0">
                      <a:pos x="0" y="68"/>
                    </a:cxn>
                    <a:cxn ang="0">
                      <a:pos x="2" y="56"/>
                    </a:cxn>
                    <a:cxn ang="0">
                      <a:pos x="8" y="56"/>
                    </a:cxn>
                    <a:cxn ang="0">
                      <a:pos x="10" y="48"/>
                    </a:cxn>
                    <a:cxn ang="0">
                      <a:pos x="18" y="42"/>
                    </a:cxn>
                    <a:cxn ang="0">
                      <a:pos x="12" y="34"/>
                    </a:cxn>
                    <a:cxn ang="0">
                      <a:pos x="16" y="30"/>
                    </a:cxn>
                    <a:cxn ang="0">
                      <a:pos x="14" y="22"/>
                    </a:cxn>
                    <a:cxn ang="0">
                      <a:pos x="8" y="22"/>
                    </a:cxn>
                    <a:cxn ang="0">
                      <a:pos x="12" y="18"/>
                    </a:cxn>
                    <a:cxn ang="0">
                      <a:pos x="6" y="4"/>
                    </a:cxn>
                    <a:cxn ang="0">
                      <a:pos x="14" y="0"/>
                    </a:cxn>
                    <a:cxn ang="0">
                      <a:pos x="34" y="0"/>
                    </a:cxn>
                    <a:cxn ang="0">
                      <a:pos x="36" y="8"/>
                    </a:cxn>
                    <a:cxn ang="0">
                      <a:pos x="42" y="16"/>
                    </a:cxn>
                    <a:cxn ang="0">
                      <a:pos x="50" y="28"/>
                    </a:cxn>
                    <a:cxn ang="0">
                      <a:pos x="66" y="30"/>
                    </a:cxn>
                    <a:cxn ang="0">
                      <a:pos x="66" y="40"/>
                    </a:cxn>
                    <a:cxn ang="0">
                      <a:pos x="60" y="44"/>
                    </a:cxn>
                    <a:cxn ang="0">
                      <a:pos x="66" y="52"/>
                    </a:cxn>
                    <a:cxn ang="0">
                      <a:pos x="70" y="58"/>
                    </a:cxn>
                    <a:cxn ang="0">
                      <a:pos x="64" y="70"/>
                    </a:cxn>
                    <a:cxn ang="0">
                      <a:pos x="54" y="72"/>
                    </a:cxn>
                    <a:cxn ang="0">
                      <a:pos x="44" y="76"/>
                    </a:cxn>
                    <a:cxn ang="0">
                      <a:pos x="36" y="76"/>
                    </a:cxn>
                    <a:cxn ang="0">
                      <a:pos x="28" y="70"/>
                    </a:cxn>
                    <a:cxn ang="0">
                      <a:pos x="20" y="68"/>
                    </a:cxn>
                    <a:cxn ang="0">
                      <a:pos x="16" y="72"/>
                    </a:cxn>
                    <a:cxn ang="0">
                      <a:pos x="14" y="78"/>
                    </a:cxn>
                  </a:cxnLst>
                  <a:rect l="0" t="0" r="r" b="b"/>
                  <a:pathLst>
                    <a:path w="70" h="78">
                      <a:moveTo>
                        <a:pt x="14" y="78"/>
                      </a:moveTo>
                      <a:lnTo>
                        <a:pt x="6" y="72"/>
                      </a:lnTo>
                      <a:lnTo>
                        <a:pt x="0" y="68"/>
                      </a:lnTo>
                      <a:lnTo>
                        <a:pt x="2" y="56"/>
                      </a:lnTo>
                      <a:lnTo>
                        <a:pt x="8" y="56"/>
                      </a:lnTo>
                      <a:lnTo>
                        <a:pt x="10" y="48"/>
                      </a:lnTo>
                      <a:lnTo>
                        <a:pt x="18" y="42"/>
                      </a:lnTo>
                      <a:lnTo>
                        <a:pt x="12" y="34"/>
                      </a:lnTo>
                      <a:lnTo>
                        <a:pt x="16" y="30"/>
                      </a:lnTo>
                      <a:lnTo>
                        <a:pt x="14" y="22"/>
                      </a:lnTo>
                      <a:lnTo>
                        <a:pt x="8" y="22"/>
                      </a:lnTo>
                      <a:lnTo>
                        <a:pt x="12" y="18"/>
                      </a:lnTo>
                      <a:lnTo>
                        <a:pt x="6" y="4"/>
                      </a:lnTo>
                      <a:lnTo>
                        <a:pt x="14" y="0"/>
                      </a:lnTo>
                      <a:lnTo>
                        <a:pt x="34" y="0"/>
                      </a:lnTo>
                      <a:lnTo>
                        <a:pt x="36" y="8"/>
                      </a:lnTo>
                      <a:lnTo>
                        <a:pt x="42" y="16"/>
                      </a:lnTo>
                      <a:lnTo>
                        <a:pt x="50" y="28"/>
                      </a:lnTo>
                      <a:lnTo>
                        <a:pt x="66" y="30"/>
                      </a:lnTo>
                      <a:lnTo>
                        <a:pt x="66" y="40"/>
                      </a:lnTo>
                      <a:lnTo>
                        <a:pt x="60" y="44"/>
                      </a:lnTo>
                      <a:lnTo>
                        <a:pt x="66" y="52"/>
                      </a:lnTo>
                      <a:lnTo>
                        <a:pt x="70" y="58"/>
                      </a:lnTo>
                      <a:lnTo>
                        <a:pt x="64" y="70"/>
                      </a:lnTo>
                      <a:lnTo>
                        <a:pt x="54" y="72"/>
                      </a:lnTo>
                      <a:lnTo>
                        <a:pt x="44" y="76"/>
                      </a:lnTo>
                      <a:lnTo>
                        <a:pt x="36" y="76"/>
                      </a:lnTo>
                      <a:lnTo>
                        <a:pt x="28" y="70"/>
                      </a:lnTo>
                      <a:lnTo>
                        <a:pt x="20" y="68"/>
                      </a:lnTo>
                      <a:lnTo>
                        <a:pt x="16" y="72"/>
                      </a:lnTo>
                      <a:lnTo>
                        <a:pt x="14" y="78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67" name="Freeform 176"/>
                <p:cNvSpPr>
                  <a:spLocks/>
                </p:cNvSpPr>
                <p:nvPr/>
              </p:nvSpPr>
              <p:spPr bwMode="auto">
                <a:xfrm>
                  <a:off x="4808538" y="2938463"/>
                  <a:ext cx="63500" cy="50800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32" y="8"/>
                    </a:cxn>
                    <a:cxn ang="0">
                      <a:pos x="38" y="14"/>
                    </a:cxn>
                    <a:cxn ang="0">
                      <a:pos x="40" y="20"/>
                    </a:cxn>
                    <a:cxn ang="0">
                      <a:pos x="32" y="26"/>
                    </a:cxn>
                    <a:cxn ang="0">
                      <a:pos x="20" y="28"/>
                    </a:cxn>
                    <a:cxn ang="0">
                      <a:pos x="6" y="32"/>
                    </a:cxn>
                    <a:cxn ang="0">
                      <a:pos x="0" y="20"/>
                    </a:cxn>
                    <a:cxn ang="0">
                      <a:pos x="2" y="6"/>
                    </a:cxn>
                    <a:cxn ang="0">
                      <a:pos x="10" y="6"/>
                    </a:cxn>
                    <a:cxn ang="0">
                      <a:pos x="20" y="2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40" h="32">
                      <a:moveTo>
                        <a:pt x="30" y="0"/>
                      </a:moveTo>
                      <a:lnTo>
                        <a:pt x="32" y="8"/>
                      </a:lnTo>
                      <a:lnTo>
                        <a:pt x="38" y="14"/>
                      </a:lnTo>
                      <a:lnTo>
                        <a:pt x="40" y="20"/>
                      </a:lnTo>
                      <a:lnTo>
                        <a:pt x="32" y="26"/>
                      </a:lnTo>
                      <a:lnTo>
                        <a:pt x="20" y="28"/>
                      </a:lnTo>
                      <a:lnTo>
                        <a:pt x="6" y="32"/>
                      </a:lnTo>
                      <a:lnTo>
                        <a:pt x="0" y="20"/>
                      </a:lnTo>
                      <a:lnTo>
                        <a:pt x="2" y="6"/>
                      </a:lnTo>
                      <a:lnTo>
                        <a:pt x="10" y="6"/>
                      </a:lnTo>
                      <a:lnTo>
                        <a:pt x="20" y="2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68" name="Freeform 177"/>
                <p:cNvSpPr>
                  <a:spLocks/>
                </p:cNvSpPr>
                <p:nvPr/>
              </p:nvSpPr>
              <p:spPr bwMode="auto">
                <a:xfrm>
                  <a:off x="4608513" y="3071813"/>
                  <a:ext cx="66675" cy="381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6" y="0"/>
                    </a:cxn>
                    <a:cxn ang="0">
                      <a:pos x="26" y="0"/>
                    </a:cxn>
                    <a:cxn ang="0">
                      <a:pos x="42" y="0"/>
                    </a:cxn>
                    <a:cxn ang="0">
                      <a:pos x="42" y="4"/>
                    </a:cxn>
                    <a:cxn ang="0">
                      <a:pos x="36" y="10"/>
                    </a:cxn>
                    <a:cxn ang="0">
                      <a:pos x="38" y="18"/>
                    </a:cxn>
                    <a:cxn ang="0">
                      <a:pos x="34" y="24"/>
                    </a:cxn>
                    <a:cxn ang="0">
                      <a:pos x="26" y="16"/>
                    </a:cxn>
                    <a:cxn ang="0">
                      <a:pos x="16" y="16"/>
                    </a:cxn>
                    <a:cxn ang="0">
                      <a:pos x="10" y="10"/>
                    </a:cxn>
                    <a:cxn ang="0">
                      <a:pos x="0" y="8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42" h="24">
                      <a:moveTo>
                        <a:pt x="2" y="0"/>
                      </a:moveTo>
                      <a:lnTo>
                        <a:pt x="16" y="0"/>
                      </a:lnTo>
                      <a:lnTo>
                        <a:pt x="26" y="0"/>
                      </a:lnTo>
                      <a:lnTo>
                        <a:pt x="42" y="0"/>
                      </a:lnTo>
                      <a:lnTo>
                        <a:pt x="42" y="4"/>
                      </a:lnTo>
                      <a:lnTo>
                        <a:pt x="36" y="10"/>
                      </a:lnTo>
                      <a:lnTo>
                        <a:pt x="38" y="18"/>
                      </a:lnTo>
                      <a:lnTo>
                        <a:pt x="34" y="24"/>
                      </a:lnTo>
                      <a:lnTo>
                        <a:pt x="26" y="16"/>
                      </a:lnTo>
                      <a:lnTo>
                        <a:pt x="16" y="16"/>
                      </a:lnTo>
                      <a:lnTo>
                        <a:pt x="10" y="10"/>
                      </a:lnTo>
                      <a:lnTo>
                        <a:pt x="0" y="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69" name="Freeform 178"/>
                <p:cNvSpPr>
                  <a:spLocks/>
                </p:cNvSpPr>
                <p:nvPr/>
              </p:nvSpPr>
              <p:spPr bwMode="auto">
                <a:xfrm>
                  <a:off x="4460875" y="2795588"/>
                  <a:ext cx="296863" cy="279400"/>
                </a:xfrm>
                <a:custGeom>
                  <a:avLst/>
                  <a:gdLst/>
                  <a:ahLst/>
                  <a:cxnLst>
                    <a:cxn ang="0">
                      <a:pos x="10" y="58"/>
                    </a:cxn>
                    <a:cxn ang="0">
                      <a:pos x="0" y="42"/>
                    </a:cxn>
                    <a:cxn ang="0">
                      <a:pos x="2" y="30"/>
                    </a:cxn>
                    <a:cxn ang="0">
                      <a:pos x="16" y="22"/>
                    </a:cxn>
                    <a:cxn ang="0">
                      <a:pos x="20" y="16"/>
                    </a:cxn>
                    <a:cxn ang="0">
                      <a:pos x="32" y="22"/>
                    </a:cxn>
                    <a:cxn ang="0">
                      <a:pos x="36" y="10"/>
                    </a:cxn>
                    <a:cxn ang="0">
                      <a:pos x="52" y="14"/>
                    </a:cxn>
                    <a:cxn ang="0">
                      <a:pos x="66" y="6"/>
                    </a:cxn>
                    <a:cxn ang="0">
                      <a:pos x="83" y="0"/>
                    </a:cxn>
                    <a:cxn ang="0">
                      <a:pos x="93" y="10"/>
                    </a:cxn>
                    <a:cxn ang="0">
                      <a:pos x="103" y="16"/>
                    </a:cxn>
                    <a:cxn ang="0">
                      <a:pos x="95" y="26"/>
                    </a:cxn>
                    <a:cxn ang="0">
                      <a:pos x="83" y="42"/>
                    </a:cxn>
                    <a:cxn ang="0">
                      <a:pos x="91" y="60"/>
                    </a:cxn>
                    <a:cxn ang="0">
                      <a:pos x="111" y="72"/>
                    </a:cxn>
                    <a:cxn ang="0">
                      <a:pos x="119" y="94"/>
                    </a:cxn>
                    <a:cxn ang="0">
                      <a:pos x="145" y="102"/>
                    </a:cxn>
                    <a:cxn ang="0">
                      <a:pos x="145" y="108"/>
                    </a:cxn>
                    <a:cxn ang="0">
                      <a:pos x="161" y="118"/>
                    </a:cxn>
                    <a:cxn ang="0">
                      <a:pos x="183" y="132"/>
                    </a:cxn>
                    <a:cxn ang="0">
                      <a:pos x="181" y="142"/>
                    </a:cxn>
                    <a:cxn ang="0">
                      <a:pos x="167" y="130"/>
                    </a:cxn>
                    <a:cxn ang="0">
                      <a:pos x="155" y="140"/>
                    </a:cxn>
                    <a:cxn ang="0">
                      <a:pos x="165" y="152"/>
                    </a:cxn>
                    <a:cxn ang="0">
                      <a:pos x="159" y="158"/>
                    </a:cxn>
                    <a:cxn ang="0">
                      <a:pos x="151" y="172"/>
                    </a:cxn>
                    <a:cxn ang="0">
                      <a:pos x="141" y="170"/>
                    </a:cxn>
                    <a:cxn ang="0">
                      <a:pos x="147" y="148"/>
                    </a:cxn>
                    <a:cxn ang="0">
                      <a:pos x="131" y="132"/>
                    </a:cxn>
                    <a:cxn ang="0">
                      <a:pos x="119" y="126"/>
                    </a:cxn>
                    <a:cxn ang="0">
                      <a:pos x="95" y="112"/>
                    </a:cxn>
                    <a:cxn ang="0">
                      <a:pos x="75" y="92"/>
                    </a:cxn>
                    <a:cxn ang="0">
                      <a:pos x="54" y="68"/>
                    </a:cxn>
                    <a:cxn ang="0">
                      <a:pos x="40" y="56"/>
                    </a:cxn>
                    <a:cxn ang="0">
                      <a:pos x="20" y="58"/>
                    </a:cxn>
                    <a:cxn ang="0">
                      <a:pos x="10" y="66"/>
                    </a:cxn>
                  </a:cxnLst>
                  <a:rect l="0" t="0" r="r" b="b"/>
                  <a:pathLst>
                    <a:path w="187" h="176">
                      <a:moveTo>
                        <a:pt x="10" y="66"/>
                      </a:moveTo>
                      <a:lnTo>
                        <a:pt x="10" y="58"/>
                      </a:lnTo>
                      <a:lnTo>
                        <a:pt x="2" y="58"/>
                      </a:lnTo>
                      <a:lnTo>
                        <a:pt x="0" y="42"/>
                      </a:lnTo>
                      <a:lnTo>
                        <a:pt x="4" y="34"/>
                      </a:lnTo>
                      <a:lnTo>
                        <a:pt x="2" y="30"/>
                      </a:lnTo>
                      <a:lnTo>
                        <a:pt x="2" y="24"/>
                      </a:lnTo>
                      <a:lnTo>
                        <a:pt x="16" y="22"/>
                      </a:lnTo>
                      <a:lnTo>
                        <a:pt x="16" y="18"/>
                      </a:lnTo>
                      <a:lnTo>
                        <a:pt x="20" y="16"/>
                      </a:lnTo>
                      <a:lnTo>
                        <a:pt x="26" y="20"/>
                      </a:lnTo>
                      <a:lnTo>
                        <a:pt x="32" y="22"/>
                      </a:lnTo>
                      <a:lnTo>
                        <a:pt x="36" y="20"/>
                      </a:lnTo>
                      <a:lnTo>
                        <a:pt x="36" y="10"/>
                      </a:lnTo>
                      <a:lnTo>
                        <a:pt x="42" y="16"/>
                      </a:lnTo>
                      <a:lnTo>
                        <a:pt x="52" y="14"/>
                      </a:lnTo>
                      <a:lnTo>
                        <a:pt x="56" y="6"/>
                      </a:lnTo>
                      <a:lnTo>
                        <a:pt x="66" y="6"/>
                      </a:lnTo>
                      <a:lnTo>
                        <a:pt x="68" y="0"/>
                      </a:lnTo>
                      <a:lnTo>
                        <a:pt x="83" y="0"/>
                      </a:lnTo>
                      <a:lnTo>
                        <a:pt x="83" y="6"/>
                      </a:lnTo>
                      <a:lnTo>
                        <a:pt x="93" y="10"/>
                      </a:lnTo>
                      <a:lnTo>
                        <a:pt x="109" y="8"/>
                      </a:lnTo>
                      <a:lnTo>
                        <a:pt x="103" y="16"/>
                      </a:lnTo>
                      <a:lnTo>
                        <a:pt x="101" y="24"/>
                      </a:lnTo>
                      <a:lnTo>
                        <a:pt x="95" y="26"/>
                      </a:lnTo>
                      <a:lnTo>
                        <a:pt x="83" y="32"/>
                      </a:lnTo>
                      <a:lnTo>
                        <a:pt x="83" y="42"/>
                      </a:lnTo>
                      <a:lnTo>
                        <a:pt x="83" y="52"/>
                      </a:lnTo>
                      <a:lnTo>
                        <a:pt x="91" y="60"/>
                      </a:lnTo>
                      <a:lnTo>
                        <a:pt x="101" y="66"/>
                      </a:lnTo>
                      <a:lnTo>
                        <a:pt x="111" y="72"/>
                      </a:lnTo>
                      <a:lnTo>
                        <a:pt x="113" y="84"/>
                      </a:lnTo>
                      <a:lnTo>
                        <a:pt x="119" y="94"/>
                      </a:lnTo>
                      <a:lnTo>
                        <a:pt x="129" y="102"/>
                      </a:lnTo>
                      <a:lnTo>
                        <a:pt x="145" y="102"/>
                      </a:lnTo>
                      <a:lnTo>
                        <a:pt x="149" y="106"/>
                      </a:lnTo>
                      <a:lnTo>
                        <a:pt x="145" y="108"/>
                      </a:lnTo>
                      <a:lnTo>
                        <a:pt x="151" y="114"/>
                      </a:lnTo>
                      <a:lnTo>
                        <a:pt x="161" y="118"/>
                      </a:lnTo>
                      <a:lnTo>
                        <a:pt x="175" y="124"/>
                      </a:lnTo>
                      <a:lnTo>
                        <a:pt x="183" y="132"/>
                      </a:lnTo>
                      <a:lnTo>
                        <a:pt x="187" y="138"/>
                      </a:lnTo>
                      <a:lnTo>
                        <a:pt x="181" y="142"/>
                      </a:lnTo>
                      <a:lnTo>
                        <a:pt x="175" y="136"/>
                      </a:lnTo>
                      <a:lnTo>
                        <a:pt x="167" y="130"/>
                      </a:lnTo>
                      <a:lnTo>
                        <a:pt x="159" y="132"/>
                      </a:lnTo>
                      <a:lnTo>
                        <a:pt x="155" y="140"/>
                      </a:lnTo>
                      <a:lnTo>
                        <a:pt x="161" y="148"/>
                      </a:lnTo>
                      <a:lnTo>
                        <a:pt x="165" y="152"/>
                      </a:lnTo>
                      <a:lnTo>
                        <a:pt x="167" y="156"/>
                      </a:lnTo>
                      <a:lnTo>
                        <a:pt x="159" y="158"/>
                      </a:lnTo>
                      <a:lnTo>
                        <a:pt x="157" y="164"/>
                      </a:lnTo>
                      <a:lnTo>
                        <a:pt x="151" y="172"/>
                      </a:lnTo>
                      <a:lnTo>
                        <a:pt x="145" y="176"/>
                      </a:lnTo>
                      <a:lnTo>
                        <a:pt x="141" y="170"/>
                      </a:lnTo>
                      <a:lnTo>
                        <a:pt x="143" y="162"/>
                      </a:lnTo>
                      <a:lnTo>
                        <a:pt x="147" y="148"/>
                      </a:lnTo>
                      <a:lnTo>
                        <a:pt x="143" y="136"/>
                      </a:lnTo>
                      <a:lnTo>
                        <a:pt x="131" y="132"/>
                      </a:lnTo>
                      <a:lnTo>
                        <a:pt x="129" y="126"/>
                      </a:lnTo>
                      <a:lnTo>
                        <a:pt x="119" y="126"/>
                      </a:lnTo>
                      <a:lnTo>
                        <a:pt x="109" y="112"/>
                      </a:lnTo>
                      <a:lnTo>
                        <a:pt x="95" y="112"/>
                      </a:lnTo>
                      <a:lnTo>
                        <a:pt x="83" y="96"/>
                      </a:lnTo>
                      <a:lnTo>
                        <a:pt x="75" y="92"/>
                      </a:lnTo>
                      <a:lnTo>
                        <a:pt x="56" y="84"/>
                      </a:lnTo>
                      <a:lnTo>
                        <a:pt x="54" y="68"/>
                      </a:lnTo>
                      <a:lnTo>
                        <a:pt x="52" y="60"/>
                      </a:lnTo>
                      <a:lnTo>
                        <a:pt x="40" y="56"/>
                      </a:lnTo>
                      <a:lnTo>
                        <a:pt x="26" y="52"/>
                      </a:lnTo>
                      <a:lnTo>
                        <a:pt x="20" y="58"/>
                      </a:lnTo>
                      <a:lnTo>
                        <a:pt x="18" y="64"/>
                      </a:lnTo>
                      <a:lnTo>
                        <a:pt x="10" y="6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70" name="Freeform 179"/>
                <p:cNvSpPr>
                  <a:spLocks/>
                </p:cNvSpPr>
                <p:nvPr/>
              </p:nvSpPr>
              <p:spPr bwMode="auto">
                <a:xfrm>
                  <a:off x="4970463" y="2751138"/>
                  <a:ext cx="82550" cy="95250"/>
                </a:xfrm>
                <a:custGeom>
                  <a:avLst/>
                  <a:gdLst/>
                  <a:ahLst/>
                  <a:cxnLst>
                    <a:cxn ang="0">
                      <a:pos x="20" y="60"/>
                    </a:cxn>
                    <a:cxn ang="0">
                      <a:pos x="16" y="48"/>
                    </a:cxn>
                    <a:cxn ang="0">
                      <a:pos x="20" y="36"/>
                    </a:cxn>
                    <a:cxn ang="0">
                      <a:pos x="18" y="32"/>
                    </a:cxn>
                    <a:cxn ang="0">
                      <a:pos x="14" y="26"/>
                    </a:cxn>
                    <a:cxn ang="0">
                      <a:pos x="4" y="18"/>
                    </a:cxn>
                    <a:cxn ang="0">
                      <a:pos x="2" y="10"/>
                    </a:cxn>
                    <a:cxn ang="0">
                      <a:pos x="0" y="4"/>
                    </a:cxn>
                    <a:cxn ang="0">
                      <a:pos x="4" y="0"/>
                    </a:cxn>
                    <a:cxn ang="0">
                      <a:pos x="18" y="2"/>
                    </a:cxn>
                    <a:cxn ang="0">
                      <a:pos x="30" y="6"/>
                    </a:cxn>
                    <a:cxn ang="0">
                      <a:pos x="34" y="14"/>
                    </a:cxn>
                    <a:cxn ang="0">
                      <a:pos x="38" y="22"/>
                    </a:cxn>
                    <a:cxn ang="0">
                      <a:pos x="48" y="28"/>
                    </a:cxn>
                    <a:cxn ang="0">
                      <a:pos x="52" y="36"/>
                    </a:cxn>
                    <a:cxn ang="0">
                      <a:pos x="48" y="42"/>
                    </a:cxn>
                    <a:cxn ang="0">
                      <a:pos x="40" y="42"/>
                    </a:cxn>
                    <a:cxn ang="0">
                      <a:pos x="30" y="40"/>
                    </a:cxn>
                    <a:cxn ang="0">
                      <a:pos x="30" y="48"/>
                    </a:cxn>
                    <a:cxn ang="0">
                      <a:pos x="24" y="56"/>
                    </a:cxn>
                    <a:cxn ang="0">
                      <a:pos x="20" y="60"/>
                    </a:cxn>
                  </a:cxnLst>
                  <a:rect l="0" t="0" r="r" b="b"/>
                  <a:pathLst>
                    <a:path w="52" h="60">
                      <a:moveTo>
                        <a:pt x="20" y="60"/>
                      </a:moveTo>
                      <a:lnTo>
                        <a:pt x="16" y="48"/>
                      </a:lnTo>
                      <a:lnTo>
                        <a:pt x="20" y="36"/>
                      </a:lnTo>
                      <a:lnTo>
                        <a:pt x="18" y="32"/>
                      </a:lnTo>
                      <a:lnTo>
                        <a:pt x="14" y="26"/>
                      </a:lnTo>
                      <a:lnTo>
                        <a:pt x="4" y="18"/>
                      </a:lnTo>
                      <a:lnTo>
                        <a:pt x="2" y="10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18" y="2"/>
                      </a:lnTo>
                      <a:lnTo>
                        <a:pt x="30" y="6"/>
                      </a:lnTo>
                      <a:lnTo>
                        <a:pt x="34" y="14"/>
                      </a:lnTo>
                      <a:lnTo>
                        <a:pt x="38" y="22"/>
                      </a:lnTo>
                      <a:lnTo>
                        <a:pt x="48" y="28"/>
                      </a:lnTo>
                      <a:lnTo>
                        <a:pt x="52" y="36"/>
                      </a:lnTo>
                      <a:lnTo>
                        <a:pt x="48" y="42"/>
                      </a:lnTo>
                      <a:lnTo>
                        <a:pt x="40" y="42"/>
                      </a:lnTo>
                      <a:lnTo>
                        <a:pt x="30" y="40"/>
                      </a:lnTo>
                      <a:lnTo>
                        <a:pt x="30" y="48"/>
                      </a:lnTo>
                      <a:lnTo>
                        <a:pt x="24" y="56"/>
                      </a:lnTo>
                      <a:lnTo>
                        <a:pt x="20" y="6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71" name="Freeform 180"/>
                <p:cNvSpPr>
                  <a:spLocks/>
                </p:cNvSpPr>
                <p:nvPr/>
              </p:nvSpPr>
              <p:spPr bwMode="auto">
                <a:xfrm>
                  <a:off x="4843463" y="2624138"/>
                  <a:ext cx="454025" cy="254000"/>
                </a:xfrm>
                <a:custGeom>
                  <a:avLst/>
                  <a:gdLst/>
                  <a:ahLst/>
                  <a:cxnLst>
                    <a:cxn ang="0">
                      <a:pos x="158" y="6"/>
                    </a:cxn>
                    <a:cxn ang="0">
                      <a:pos x="168" y="0"/>
                    </a:cxn>
                    <a:cxn ang="0">
                      <a:pos x="192" y="0"/>
                    </a:cxn>
                    <a:cxn ang="0">
                      <a:pos x="194" y="22"/>
                    </a:cxn>
                    <a:cxn ang="0">
                      <a:pos x="216" y="40"/>
                    </a:cxn>
                    <a:cxn ang="0">
                      <a:pos x="250" y="48"/>
                    </a:cxn>
                    <a:cxn ang="0">
                      <a:pos x="286" y="58"/>
                    </a:cxn>
                    <a:cxn ang="0">
                      <a:pos x="284" y="90"/>
                    </a:cxn>
                    <a:cxn ang="0">
                      <a:pos x="258" y="98"/>
                    </a:cxn>
                    <a:cxn ang="0">
                      <a:pos x="242" y="112"/>
                    </a:cxn>
                    <a:cxn ang="0">
                      <a:pos x="208" y="124"/>
                    </a:cxn>
                    <a:cxn ang="0">
                      <a:pos x="190" y="132"/>
                    </a:cxn>
                    <a:cxn ang="0">
                      <a:pos x="206" y="140"/>
                    </a:cxn>
                    <a:cxn ang="0">
                      <a:pos x="216" y="144"/>
                    </a:cxn>
                    <a:cxn ang="0">
                      <a:pos x="238" y="144"/>
                    </a:cxn>
                    <a:cxn ang="0">
                      <a:pos x="234" y="150"/>
                    </a:cxn>
                    <a:cxn ang="0">
                      <a:pos x="210" y="150"/>
                    </a:cxn>
                    <a:cxn ang="0">
                      <a:pos x="194" y="160"/>
                    </a:cxn>
                    <a:cxn ang="0">
                      <a:pos x="184" y="152"/>
                    </a:cxn>
                    <a:cxn ang="0">
                      <a:pos x="170" y="140"/>
                    </a:cxn>
                    <a:cxn ang="0">
                      <a:pos x="184" y="132"/>
                    </a:cxn>
                    <a:cxn ang="0">
                      <a:pos x="162" y="128"/>
                    </a:cxn>
                    <a:cxn ang="0">
                      <a:pos x="146" y="116"/>
                    </a:cxn>
                    <a:cxn ang="0">
                      <a:pos x="138" y="126"/>
                    </a:cxn>
                    <a:cxn ang="0">
                      <a:pos x="120" y="146"/>
                    </a:cxn>
                    <a:cxn ang="0">
                      <a:pos x="110" y="144"/>
                    </a:cxn>
                    <a:cxn ang="0">
                      <a:pos x="100" y="140"/>
                    </a:cxn>
                    <a:cxn ang="0">
                      <a:pos x="110" y="120"/>
                    </a:cxn>
                    <a:cxn ang="0">
                      <a:pos x="132" y="116"/>
                    </a:cxn>
                    <a:cxn ang="0">
                      <a:pos x="118" y="102"/>
                    </a:cxn>
                    <a:cxn ang="0">
                      <a:pos x="98" y="82"/>
                    </a:cxn>
                    <a:cxn ang="0">
                      <a:pos x="84" y="80"/>
                    </a:cxn>
                    <a:cxn ang="0">
                      <a:pos x="68" y="84"/>
                    </a:cxn>
                    <a:cxn ang="0">
                      <a:pos x="44" y="92"/>
                    </a:cxn>
                    <a:cxn ang="0">
                      <a:pos x="10" y="94"/>
                    </a:cxn>
                    <a:cxn ang="0">
                      <a:pos x="0" y="82"/>
                    </a:cxn>
                    <a:cxn ang="0">
                      <a:pos x="8" y="66"/>
                    </a:cxn>
                    <a:cxn ang="0">
                      <a:pos x="18" y="46"/>
                    </a:cxn>
                    <a:cxn ang="0">
                      <a:pos x="32" y="36"/>
                    </a:cxn>
                    <a:cxn ang="0">
                      <a:pos x="28" y="16"/>
                    </a:cxn>
                    <a:cxn ang="0">
                      <a:pos x="84" y="14"/>
                    </a:cxn>
                    <a:cxn ang="0">
                      <a:pos x="114" y="20"/>
                    </a:cxn>
                    <a:cxn ang="0">
                      <a:pos x="138" y="4"/>
                    </a:cxn>
                  </a:cxnLst>
                  <a:rect l="0" t="0" r="r" b="b"/>
                  <a:pathLst>
                    <a:path w="286" h="160">
                      <a:moveTo>
                        <a:pt x="150" y="2"/>
                      </a:moveTo>
                      <a:lnTo>
                        <a:pt x="158" y="6"/>
                      </a:lnTo>
                      <a:lnTo>
                        <a:pt x="164" y="4"/>
                      </a:lnTo>
                      <a:lnTo>
                        <a:pt x="168" y="0"/>
                      </a:lnTo>
                      <a:lnTo>
                        <a:pt x="176" y="0"/>
                      </a:lnTo>
                      <a:lnTo>
                        <a:pt x="192" y="0"/>
                      </a:lnTo>
                      <a:lnTo>
                        <a:pt x="196" y="10"/>
                      </a:lnTo>
                      <a:lnTo>
                        <a:pt x="194" y="22"/>
                      </a:lnTo>
                      <a:lnTo>
                        <a:pt x="212" y="26"/>
                      </a:lnTo>
                      <a:lnTo>
                        <a:pt x="216" y="40"/>
                      </a:lnTo>
                      <a:lnTo>
                        <a:pt x="248" y="42"/>
                      </a:lnTo>
                      <a:lnTo>
                        <a:pt x="250" y="48"/>
                      </a:lnTo>
                      <a:lnTo>
                        <a:pt x="270" y="48"/>
                      </a:lnTo>
                      <a:lnTo>
                        <a:pt x="286" y="58"/>
                      </a:lnTo>
                      <a:lnTo>
                        <a:pt x="286" y="78"/>
                      </a:lnTo>
                      <a:lnTo>
                        <a:pt x="284" y="90"/>
                      </a:lnTo>
                      <a:lnTo>
                        <a:pt x="268" y="94"/>
                      </a:lnTo>
                      <a:lnTo>
                        <a:pt x="258" y="98"/>
                      </a:lnTo>
                      <a:lnTo>
                        <a:pt x="256" y="106"/>
                      </a:lnTo>
                      <a:lnTo>
                        <a:pt x="242" y="112"/>
                      </a:lnTo>
                      <a:lnTo>
                        <a:pt x="224" y="116"/>
                      </a:lnTo>
                      <a:lnTo>
                        <a:pt x="208" y="124"/>
                      </a:lnTo>
                      <a:lnTo>
                        <a:pt x="192" y="128"/>
                      </a:lnTo>
                      <a:lnTo>
                        <a:pt x="190" y="132"/>
                      </a:lnTo>
                      <a:lnTo>
                        <a:pt x="200" y="134"/>
                      </a:lnTo>
                      <a:lnTo>
                        <a:pt x="206" y="140"/>
                      </a:lnTo>
                      <a:lnTo>
                        <a:pt x="210" y="142"/>
                      </a:lnTo>
                      <a:lnTo>
                        <a:pt x="216" y="144"/>
                      </a:lnTo>
                      <a:lnTo>
                        <a:pt x="232" y="142"/>
                      </a:lnTo>
                      <a:lnTo>
                        <a:pt x="238" y="144"/>
                      </a:lnTo>
                      <a:lnTo>
                        <a:pt x="240" y="150"/>
                      </a:lnTo>
                      <a:lnTo>
                        <a:pt x="234" y="150"/>
                      </a:lnTo>
                      <a:lnTo>
                        <a:pt x="220" y="150"/>
                      </a:lnTo>
                      <a:lnTo>
                        <a:pt x="210" y="150"/>
                      </a:lnTo>
                      <a:lnTo>
                        <a:pt x="202" y="154"/>
                      </a:lnTo>
                      <a:lnTo>
                        <a:pt x="194" y="160"/>
                      </a:lnTo>
                      <a:lnTo>
                        <a:pt x="184" y="160"/>
                      </a:lnTo>
                      <a:lnTo>
                        <a:pt x="184" y="152"/>
                      </a:lnTo>
                      <a:lnTo>
                        <a:pt x="180" y="146"/>
                      </a:lnTo>
                      <a:lnTo>
                        <a:pt x="170" y="140"/>
                      </a:lnTo>
                      <a:lnTo>
                        <a:pt x="176" y="136"/>
                      </a:lnTo>
                      <a:lnTo>
                        <a:pt x="184" y="132"/>
                      </a:lnTo>
                      <a:lnTo>
                        <a:pt x="184" y="128"/>
                      </a:lnTo>
                      <a:lnTo>
                        <a:pt x="162" y="128"/>
                      </a:lnTo>
                      <a:lnTo>
                        <a:pt x="158" y="116"/>
                      </a:lnTo>
                      <a:lnTo>
                        <a:pt x="146" y="116"/>
                      </a:lnTo>
                      <a:lnTo>
                        <a:pt x="138" y="118"/>
                      </a:lnTo>
                      <a:lnTo>
                        <a:pt x="138" y="126"/>
                      </a:lnTo>
                      <a:lnTo>
                        <a:pt x="126" y="134"/>
                      </a:lnTo>
                      <a:lnTo>
                        <a:pt x="120" y="146"/>
                      </a:lnTo>
                      <a:lnTo>
                        <a:pt x="114" y="140"/>
                      </a:lnTo>
                      <a:lnTo>
                        <a:pt x="110" y="144"/>
                      </a:lnTo>
                      <a:lnTo>
                        <a:pt x="100" y="142"/>
                      </a:lnTo>
                      <a:lnTo>
                        <a:pt x="100" y="140"/>
                      </a:lnTo>
                      <a:lnTo>
                        <a:pt x="110" y="128"/>
                      </a:lnTo>
                      <a:lnTo>
                        <a:pt x="110" y="120"/>
                      </a:lnTo>
                      <a:lnTo>
                        <a:pt x="128" y="122"/>
                      </a:lnTo>
                      <a:lnTo>
                        <a:pt x="132" y="116"/>
                      </a:lnTo>
                      <a:lnTo>
                        <a:pt x="128" y="108"/>
                      </a:lnTo>
                      <a:lnTo>
                        <a:pt x="118" y="102"/>
                      </a:lnTo>
                      <a:lnTo>
                        <a:pt x="110" y="86"/>
                      </a:lnTo>
                      <a:lnTo>
                        <a:pt x="98" y="82"/>
                      </a:lnTo>
                      <a:lnTo>
                        <a:pt x="88" y="80"/>
                      </a:lnTo>
                      <a:lnTo>
                        <a:pt x="84" y="80"/>
                      </a:lnTo>
                      <a:lnTo>
                        <a:pt x="80" y="84"/>
                      </a:lnTo>
                      <a:lnTo>
                        <a:pt x="68" y="84"/>
                      </a:lnTo>
                      <a:lnTo>
                        <a:pt x="64" y="92"/>
                      </a:lnTo>
                      <a:lnTo>
                        <a:pt x="44" y="92"/>
                      </a:lnTo>
                      <a:lnTo>
                        <a:pt x="32" y="86"/>
                      </a:lnTo>
                      <a:lnTo>
                        <a:pt x="10" y="94"/>
                      </a:lnTo>
                      <a:lnTo>
                        <a:pt x="6" y="86"/>
                      </a:lnTo>
                      <a:lnTo>
                        <a:pt x="0" y="82"/>
                      </a:lnTo>
                      <a:lnTo>
                        <a:pt x="4" y="76"/>
                      </a:lnTo>
                      <a:lnTo>
                        <a:pt x="8" y="66"/>
                      </a:lnTo>
                      <a:lnTo>
                        <a:pt x="10" y="58"/>
                      </a:lnTo>
                      <a:lnTo>
                        <a:pt x="18" y="46"/>
                      </a:lnTo>
                      <a:lnTo>
                        <a:pt x="22" y="42"/>
                      </a:lnTo>
                      <a:lnTo>
                        <a:pt x="32" y="36"/>
                      </a:lnTo>
                      <a:lnTo>
                        <a:pt x="28" y="24"/>
                      </a:lnTo>
                      <a:lnTo>
                        <a:pt x="28" y="16"/>
                      </a:lnTo>
                      <a:lnTo>
                        <a:pt x="36" y="4"/>
                      </a:lnTo>
                      <a:lnTo>
                        <a:pt x="84" y="14"/>
                      </a:lnTo>
                      <a:lnTo>
                        <a:pt x="112" y="14"/>
                      </a:lnTo>
                      <a:lnTo>
                        <a:pt x="114" y="20"/>
                      </a:lnTo>
                      <a:lnTo>
                        <a:pt x="134" y="22"/>
                      </a:lnTo>
                      <a:lnTo>
                        <a:pt x="138" y="4"/>
                      </a:lnTo>
                      <a:lnTo>
                        <a:pt x="150" y="2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72" name="Freeform 181"/>
                <p:cNvSpPr>
                  <a:spLocks/>
                </p:cNvSpPr>
                <p:nvPr/>
              </p:nvSpPr>
              <p:spPr bwMode="auto">
                <a:xfrm>
                  <a:off x="4808538" y="2757488"/>
                  <a:ext cx="225425" cy="142875"/>
                </a:xfrm>
                <a:custGeom>
                  <a:avLst/>
                  <a:gdLst/>
                  <a:ahLst/>
                  <a:cxnLst>
                    <a:cxn ang="0">
                      <a:pos x="32" y="10"/>
                    </a:cxn>
                    <a:cxn ang="0">
                      <a:pos x="46" y="4"/>
                    </a:cxn>
                    <a:cxn ang="0">
                      <a:pos x="54" y="2"/>
                    </a:cxn>
                    <a:cxn ang="0">
                      <a:pos x="66" y="8"/>
                    </a:cxn>
                    <a:cxn ang="0">
                      <a:pos x="86" y="8"/>
                    </a:cxn>
                    <a:cxn ang="0">
                      <a:pos x="90" y="0"/>
                    </a:cxn>
                    <a:cxn ang="0">
                      <a:pos x="102" y="0"/>
                    </a:cxn>
                    <a:cxn ang="0">
                      <a:pos x="106" y="10"/>
                    </a:cxn>
                    <a:cxn ang="0">
                      <a:pos x="108" y="16"/>
                    </a:cxn>
                    <a:cxn ang="0">
                      <a:pos x="120" y="28"/>
                    </a:cxn>
                    <a:cxn ang="0">
                      <a:pos x="122" y="32"/>
                    </a:cxn>
                    <a:cxn ang="0">
                      <a:pos x="118" y="42"/>
                    </a:cxn>
                    <a:cxn ang="0">
                      <a:pos x="120" y="52"/>
                    </a:cxn>
                    <a:cxn ang="0">
                      <a:pos x="122" y="58"/>
                    </a:cxn>
                    <a:cxn ang="0">
                      <a:pos x="132" y="60"/>
                    </a:cxn>
                    <a:cxn ang="0">
                      <a:pos x="136" y="56"/>
                    </a:cxn>
                    <a:cxn ang="0">
                      <a:pos x="142" y="62"/>
                    </a:cxn>
                    <a:cxn ang="0">
                      <a:pos x="138" y="68"/>
                    </a:cxn>
                    <a:cxn ang="0">
                      <a:pos x="130" y="72"/>
                    </a:cxn>
                    <a:cxn ang="0">
                      <a:pos x="126" y="78"/>
                    </a:cxn>
                    <a:cxn ang="0">
                      <a:pos x="124" y="90"/>
                    </a:cxn>
                    <a:cxn ang="0">
                      <a:pos x="118" y="90"/>
                    </a:cxn>
                    <a:cxn ang="0">
                      <a:pos x="106" y="84"/>
                    </a:cxn>
                    <a:cxn ang="0">
                      <a:pos x="92" y="80"/>
                    </a:cxn>
                    <a:cxn ang="0">
                      <a:pos x="84" y="88"/>
                    </a:cxn>
                    <a:cxn ang="0">
                      <a:pos x="72" y="88"/>
                    </a:cxn>
                    <a:cxn ang="0">
                      <a:pos x="44" y="88"/>
                    </a:cxn>
                    <a:cxn ang="0">
                      <a:pos x="32" y="84"/>
                    </a:cxn>
                    <a:cxn ang="0">
                      <a:pos x="32" y="74"/>
                    </a:cxn>
                    <a:cxn ang="0">
                      <a:pos x="16" y="72"/>
                    </a:cxn>
                    <a:cxn ang="0">
                      <a:pos x="8" y="60"/>
                    </a:cxn>
                    <a:cxn ang="0">
                      <a:pos x="2" y="52"/>
                    </a:cxn>
                    <a:cxn ang="0">
                      <a:pos x="0" y="44"/>
                    </a:cxn>
                    <a:cxn ang="0">
                      <a:pos x="14" y="30"/>
                    </a:cxn>
                    <a:cxn ang="0">
                      <a:pos x="24" y="16"/>
                    </a:cxn>
                    <a:cxn ang="0">
                      <a:pos x="32" y="10"/>
                    </a:cxn>
                  </a:cxnLst>
                  <a:rect l="0" t="0" r="r" b="b"/>
                  <a:pathLst>
                    <a:path w="142" h="90">
                      <a:moveTo>
                        <a:pt x="32" y="10"/>
                      </a:moveTo>
                      <a:lnTo>
                        <a:pt x="46" y="4"/>
                      </a:lnTo>
                      <a:lnTo>
                        <a:pt x="54" y="2"/>
                      </a:lnTo>
                      <a:lnTo>
                        <a:pt x="66" y="8"/>
                      </a:lnTo>
                      <a:lnTo>
                        <a:pt x="86" y="8"/>
                      </a:lnTo>
                      <a:lnTo>
                        <a:pt x="90" y="0"/>
                      </a:lnTo>
                      <a:lnTo>
                        <a:pt x="102" y="0"/>
                      </a:lnTo>
                      <a:lnTo>
                        <a:pt x="106" y="10"/>
                      </a:lnTo>
                      <a:lnTo>
                        <a:pt x="108" y="16"/>
                      </a:lnTo>
                      <a:lnTo>
                        <a:pt x="120" y="28"/>
                      </a:lnTo>
                      <a:lnTo>
                        <a:pt x="122" y="32"/>
                      </a:lnTo>
                      <a:lnTo>
                        <a:pt x="118" y="42"/>
                      </a:lnTo>
                      <a:lnTo>
                        <a:pt x="120" y="52"/>
                      </a:lnTo>
                      <a:lnTo>
                        <a:pt x="122" y="58"/>
                      </a:lnTo>
                      <a:lnTo>
                        <a:pt x="132" y="60"/>
                      </a:lnTo>
                      <a:lnTo>
                        <a:pt x="136" y="56"/>
                      </a:lnTo>
                      <a:lnTo>
                        <a:pt x="142" y="62"/>
                      </a:lnTo>
                      <a:lnTo>
                        <a:pt x="138" y="68"/>
                      </a:lnTo>
                      <a:lnTo>
                        <a:pt x="130" y="72"/>
                      </a:lnTo>
                      <a:lnTo>
                        <a:pt x="126" y="78"/>
                      </a:lnTo>
                      <a:lnTo>
                        <a:pt x="124" y="90"/>
                      </a:lnTo>
                      <a:lnTo>
                        <a:pt x="118" y="90"/>
                      </a:lnTo>
                      <a:lnTo>
                        <a:pt x="106" y="84"/>
                      </a:lnTo>
                      <a:lnTo>
                        <a:pt x="92" y="80"/>
                      </a:lnTo>
                      <a:lnTo>
                        <a:pt x="84" y="88"/>
                      </a:lnTo>
                      <a:lnTo>
                        <a:pt x="72" y="88"/>
                      </a:lnTo>
                      <a:lnTo>
                        <a:pt x="44" y="88"/>
                      </a:lnTo>
                      <a:lnTo>
                        <a:pt x="32" y="84"/>
                      </a:lnTo>
                      <a:lnTo>
                        <a:pt x="32" y="74"/>
                      </a:lnTo>
                      <a:lnTo>
                        <a:pt x="16" y="72"/>
                      </a:lnTo>
                      <a:lnTo>
                        <a:pt x="8" y="60"/>
                      </a:lnTo>
                      <a:lnTo>
                        <a:pt x="2" y="52"/>
                      </a:lnTo>
                      <a:lnTo>
                        <a:pt x="0" y="44"/>
                      </a:lnTo>
                      <a:lnTo>
                        <a:pt x="14" y="30"/>
                      </a:lnTo>
                      <a:lnTo>
                        <a:pt x="24" y="16"/>
                      </a:lnTo>
                      <a:lnTo>
                        <a:pt x="32" y="1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73" name="Freeform 182"/>
                <p:cNvSpPr>
                  <a:spLocks/>
                </p:cNvSpPr>
                <p:nvPr/>
              </p:nvSpPr>
              <p:spPr bwMode="auto">
                <a:xfrm>
                  <a:off x="4849813" y="2884488"/>
                  <a:ext cx="155575" cy="88900"/>
                </a:xfrm>
                <a:custGeom>
                  <a:avLst/>
                  <a:gdLst/>
                  <a:ahLst/>
                  <a:cxnLst>
                    <a:cxn ang="0">
                      <a:pos x="18" y="8"/>
                    </a:cxn>
                    <a:cxn ang="0">
                      <a:pos x="46" y="8"/>
                    </a:cxn>
                    <a:cxn ang="0">
                      <a:pos x="58" y="8"/>
                    </a:cxn>
                    <a:cxn ang="0">
                      <a:pos x="66" y="0"/>
                    </a:cxn>
                    <a:cxn ang="0">
                      <a:pos x="80" y="4"/>
                    </a:cxn>
                    <a:cxn ang="0">
                      <a:pos x="92" y="10"/>
                    </a:cxn>
                    <a:cxn ang="0">
                      <a:pos x="98" y="10"/>
                    </a:cxn>
                    <a:cxn ang="0">
                      <a:pos x="98" y="14"/>
                    </a:cxn>
                    <a:cxn ang="0">
                      <a:pos x="90" y="16"/>
                    </a:cxn>
                    <a:cxn ang="0">
                      <a:pos x="90" y="28"/>
                    </a:cxn>
                    <a:cxn ang="0">
                      <a:pos x="82" y="36"/>
                    </a:cxn>
                    <a:cxn ang="0">
                      <a:pos x="84" y="38"/>
                    </a:cxn>
                    <a:cxn ang="0">
                      <a:pos x="92" y="42"/>
                    </a:cxn>
                    <a:cxn ang="0">
                      <a:pos x="90" y="46"/>
                    </a:cxn>
                    <a:cxn ang="0">
                      <a:pos x="80" y="44"/>
                    </a:cxn>
                    <a:cxn ang="0">
                      <a:pos x="72" y="42"/>
                    </a:cxn>
                    <a:cxn ang="0">
                      <a:pos x="64" y="46"/>
                    </a:cxn>
                    <a:cxn ang="0">
                      <a:pos x="60" y="52"/>
                    </a:cxn>
                    <a:cxn ang="0">
                      <a:pos x="60" y="56"/>
                    </a:cxn>
                    <a:cxn ang="0">
                      <a:pos x="52" y="56"/>
                    </a:cxn>
                    <a:cxn ang="0">
                      <a:pos x="40" y="56"/>
                    </a:cxn>
                    <a:cxn ang="0">
                      <a:pos x="30" y="52"/>
                    </a:cxn>
                    <a:cxn ang="0">
                      <a:pos x="24" y="52"/>
                    </a:cxn>
                    <a:cxn ang="0">
                      <a:pos x="14" y="54"/>
                    </a:cxn>
                    <a:cxn ang="0">
                      <a:pos x="12" y="48"/>
                    </a:cxn>
                    <a:cxn ang="0">
                      <a:pos x="6" y="42"/>
                    </a:cxn>
                    <a:cxn ang="0">
                      <a:pos x="4" y="34"/>
                    </a:cxn>
                    <a:cxn ang="0">
                      <a:pos x="10" y="22"/>
                    </a:cxn>
                    <a:cxn ang="0">
                      <a:pos x="4" y="14"/>
                    </a:cxn>
                    <a:cxn ang="0">
                      <a:pos x="0" y="8"/>
                    </a:cxn>
                    <a:cxn ang="0">
                      <a:pos x="6" y="4"/>
                    </a:cxn>
                    <a:cxn ang="0">
                      <a:pos x="18" y="8"/>
                    </a:cxn>
                  </a:cxnLst>
                  <a:rect l="0" t="0" r="r" b="b"/>
                  <a:pathLst>
                    <a:path w="98" h="56">
                      <a:moveTo>
                        <a:pt x="18" y="8"/>
                      </a:moveTo>
                      <a:lnTo>
                        <a:pt x="46" y="8"/>
                      </a:lnTo>
                      <a:lnTo>
                        <a:pt x="58" y="8"/>
                      </a:lnTo>
                      <a:lnTo>
                        <a:pt x="66" y="0"/>
                      </a:lnTo>
                      <a:lnTo>
                        <a:pt x="80" y="4"/>
                      </a:lnTo>
                      <a:lnTo>
                        <a:pt x="92" y="10"/>
                      </a:lnTo>
                      <a:lnTo>
                        <a:pt x="98" y="10"/>
                      </a:lnTo>
                      <a:lnTo>
                        <a:pt x="98" y="14"/>
                      </a:lnTo>
                      <a:lnTo>
                        <a:pt x="90" y="16"/>
                      </a:lnTo>
                      <a:lnTo>
                        <a:pt x="90" y="28"/>
                      </a:lnTo>
                      <a:lnTo>
                        <a:pt x="82" y="36"/>
                      </a:lnTo>
                      <a:lnTo>
                        <a:pt x="84" y="38"/>
                      </a:lnTo>
                      <a:lnTo>
                        <a:pt x="92" y="42"/>
                      </a:lnTo>
                      <a:lnTo>
                        <a:pt x="90" y="46"/>
                      </a:lnTo>
                      <a:lnTo>
                        <a:pt x="80" y="44"/>
                      </a:lnTo>
                      <a:lnTo>
                        <a:pt x="72" y="42"/>
                      </a:lnTo>
                      <a:lnTo>
                        <a:pt x="64" y="46"/>
                      </a:lnTo>
                      <a:lnTo>
                        <a:pt x="60" y="52"/>
                      </a:lnTo>
                      <a:lnTo>
                        <a:pt x="60" y="56"/>
                      </a:lnTo>
                      <a:lnTo>
                        <a:pt x="52" y="56"/>
                      </a:lnTo>
                      <a:lnTo>
                        <a:pt x="40" y="56"/>
                      </a:lnTo>
                      <a:lnTo>
                        <a:pt x="30" y="52"/>
                      </a:lnTo>
                      <a:lnTo>
                        <a:pt x="24" y="52"/>
                      </a:lnTo>
                      <a:lnTo>
                        <a:pt x="14" y="54"/>
                      </a:lnTo>
                      <a:lnTo>
                        <a:pt x="12" y="48"/>
                      </a:lnTo>
                      <a:lnTo>
                        <a:pt x="6" y="42"/>
                      </a:lnTo>
                      <a:lnTo>
                        <a:pt x="4" y="34"/>
                      </a:lnTo>
                      <a:lnTo>
                        <a:pt x="10" y="22"/>
                      </a:lnTo>
                      <a:lnTo>
                        <a:pt x="4" y="14"/>
                      </a:lnTo>
                      <a:lnTo>
                        <a:pt x="0" y="8"/>
                      </a:lnTo>
                      <a:lnTo>
                        <a:pt x="6" y="4"/>
                      </a:lnTo>
                      <a:lnTo>
                        <a:pt x="18" y="8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74" name="Freeform 183"/>
                <p:cNvSpPr>
                  <a:spLocks/>
                </p:cNvSpPr>
                <p:nvPr/>
              </p:nvSpPr>
              <p:spPr bwMode="auto">
                <a:xfrm>
                  <a:off x="4945063" y="2951163"/>
                  <a:ext cx="66675" cy="47625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0" y="20"/>
                    </a:cxn>
                    <a:cxn ang="0">
                      <a:pos x="2" y="26"/>
                    </a:cxn>
                    <a:cxn ang="0">
                      <a:pos x="10" y="26"/>
                    </a:cxn>
                    <a:cxn ang="0">
                      <a:pos x="4" y="30"/>
                    </a:cxn>
                    <a:cxn ang="0">
                      <a:pos x="14" y="28"/>
                    </a:cxn>
                    <a:cxn ang="0">
                      <a:pos x="26" y="20"/>
                    </a:cxn>
                    <a:cxn ang="0">
                      <a:pos x="34" y="16"/>
                    </a:cxn>
                    <a:cxn ang="0">
                      <a:pos x="42" y="18"/>
                    </a:cxn>
                    <a:cxn ang="0">
                      <a:pos x="38" y="14"/>
                    </a:cxn>
                    <a:cxn ang="0">
                      <a:pos x="32" y="10"/>
                    </a:cxn>
                    <a:cxn ang="0">
                      <a:pos x="30" y="4"/>
                    </a:cxn>
                    <a:cxn ang="0">
                      <a:pos x="22" y="4"/>
                    </a:cxn>
                    <a:cxn ang="0">
                      <a:pos x="12" y="0"/>
                    </a:cxn>
                    <a:cxn ang="0">
                      <a:pos x="4" y="4"/>
                    </a:cxn>
                    <a:cxn ang="0">
                      <a:pos x="0" y="10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42" h="30">
                      <a:moveTo>
                        <a:pt x="0" y="14"/>
                      </a:moveTo>
                      <a:lnTo>
                        <a:pt x="0" y="20"/>
                      </a:lnTo>
                      <a:lnTo>
                        <a:pt x="2" y="26"/>
                      </a:lnTo>
                      <a:lnTo>
                        <a:pt x="10" y="26"/>
                      </a:lnTo>
                      <a:lnTo>
                        <a:pt x="4" y="30"/>
                      </a:lnTo>
                      <a:lnTo>
                        <a:pt x="14" y="28"/>
                      </a:lnTo>
                      <a:lnTo>
                        <a:pt x="26" y="20"/>
                      </a:lnTo>
                      <a:lnTo>
                        <a:pt x="34" y="16"/>
                      </a:lnTo>
                      <a:lnTo>
                        <a:pt x="42" y="18"/>
                      </a:lnTo>
                      <a:lnTo>
                        <a:pt x="38" y="14"/>
                      </a:lnTo>
                      <a:lnTo>
                        <a:pt x="32" y="10"/>
                      </a:lnTo>
                      <a:lnTo>
                        <a:pt x="30" y="4"/>
                      </a:lnTo>
                      <a:lnTo>
                        <a:pt x="22" y="4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75" name="Freeform 184"/>
                <p:cNvSpPr>
                  <a:spLocks/>
                </p:cNvSpPr>
                <p:nvPr/>
              </p:nvSpPr>
              <p:spPr bwMode="auto">
                <a:xfrm>
                  <a:off x="4881563" y="3144838"/>
                  <a:ext cx="69850" cy="15875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10" y="0"/>
                    </a:cxn>
                    <a:cxn ang="0">
                      <a:pos x="16" y="2"/>
                    </a:cxn>
                    <a:cxn ang="0">
                      <a:pos x="22" y="2"/>
                    </a:cxn>
                    <a:cxn ang="0">
                      <a:pos x="30" y="2"/>
                    </a:cxn>
                    <a:cxn ang="0">
                      <a:pos x="34" y="2"/>
                    </a:cxn>
                    <a:cxn ang="0">
                      <a:pos x="42" y="4"/>
                    </a:cxn>
                    <a:cxn ang="0">
                      <a:pos x="44" y="8"/>
                    </a:cxn>
                    <a:cxn ang="0">
                      <a:pos x="40" y="10"/>
                    </a:cxn>
                    <a:cxn ang="0">
                      <a:pos x="32" y="8"/>
                    </a:cxn>
                    <a:cxn ang="0">
                      <a:pos x="24" y="8"/>
                    </a:cxn>
                    <a:cxn ang="0">
                      <a:pos x="18" y="10"/>
                    </a:cxn>
                    <a:cxn ang="0">
                      <a:pos x="16" y="6"/>
                    </a:cxn>
                    <a:cxn ang="0">
                      <a:pos x="8" y="6"/>
                    </a:cxn>
                    <a:cxn ang="0">
                      <a:pos x="0" y="4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4" h="10">
                      <a:moveTo>
                        <a:pt x="4" y="0"/>
                      </a:moveTo>
                      <a:lnTo>
                        <a:pt x="10" y="0"/>
                      </a:lnTo>
                      <a:lnTo>
                        <a:pt x="16" y="2"/>
                      </a:lnTo>
                      <a:lnTo>
                        <a:pt x="22" y="2"/>
                      </a:lnTo>
                      <a:lnTo>
                        <a:pt x="30" y="2"/>
                      </a:lnTo>
                      <a:lnTo>
                        <a:pt x="34" y="2"/>
                      </a:lnTo>
                      <a:lnTo>
                        <a:pt x="42" y="4"/>
                      </a:lnTo>
                      <a:lnTo>
                        <a:pt x="44" y="8"/>
                      </a:lnTo>
                      <a:lnTo>
                        <a:pt x="40" y="10"/>
                      </a:lnTo>
                      <a:lnTo>
                        <a:pt x="32" y="8"/>
                      </a:lnTo>
                      <a:lnTo>
                        <a:pt x="24" y="8"/>
                      </a:lnTo>
                      <a:lnTo>
                        <a:pt x="18" y="10"/>
                      </a:lnTo>
                      <a:lnTo>
                        <a:pt x="16" y="6"/>
                      </a:lnTo>
                      <a:lnTo>
                        <a:pt x="8" y="6"/>
                      </a:lnTo>
                      <a:lnTo>
                        <a:pt x="0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76" name="Freeform 185"/>
                <p:cNvSpPr>
                  <a:spLocks/>
                </p:cNvSpPr>
                <p:nvPr/>
              </p:nvSpPr>
              <p:spPr bwMode="auto">
                <a:xfrm>
                  <a:off x="4795838" y="2963863"/>
                  <a:ext cx="149225" cy="155575"/>
                </a:xfrm>
                <a:custGeom>
                  <a:avLst/>
                  <a:gdLst/>
                  <a:ahLst/>
                  <a:cxnLst>
                    <a:cxn ang="0">
                      <a:pos x="46" y="64"/>
                    </a:cxn>
                    <a:cxn ang="0">
                      <a:pos x="38" y="68"/>
                    </a:cxn>
                    <a:cxn ang="0">
                      <a:pos x="24" y="66"/>
                    </a:cxn>
                    <a:cxn ang="0">
                      <a:pos x="20" y="78"/>
                    </a:cxn>
                    <a:cxn ang="0">
                      <a:pos x="26" y="88"/>
                    </a:cxn>
                    <a:cxn ang="0">
                      <a:pos x="32" y="86"/>
                    </a:cxn>
                    <a:cxn ang="0">
                      <a:pos x="36" y="98"/>
                    </a:cxn>
                    <a:cxn ang="0">
                      <a:pos x="42" y="92"/>
                    </a:cxn>
                    <a:cxn ang="0">
                      <a:pos x="48" y="94"/>
                    </a:cxn>
                    <a:cxn ang="0">
                      <a:pos x="44" y="86"/>
                    </a:cxn>
                    <a:cxn ang="0">
                      <a:pos x="42" y="76"/>
                    </a:cxn>
                    <a:cxn ang="0">
                      <a:pos x="52" y="74"/>
                    </a:cxn>
                    <a:cxn ang="0">
                      <a:pos x="48" y="64"/>
                    </a:cxn>
                    <a:cxn ang="0">
                      <a:pos x="58" y="70"/>
                    </a:cxn>
                    <a:cxn ang="0">
                      <a:pos x="62" y="60"/>
                    </a:cxn>
                    <a:cxn ang="0">
                      <a:pos x="50" y="54"/>
                    </a:cxn>
                    <a:cxn ang="0">
                      <a:pos x="44" y="44"/>
                    </a:cxn>
                    <a:cxn ang="0">
                      <a:pos x="38" y="32"/>
                    </a:cxn>
                    <a:cxn ang="0">
                      <a:pos x="38" y="22"/>
                    </a:cxn>
                    <a:cxn ang="0">
                      <a:pos x="48" y="26"/>
                    </a:cxn>
                    <a:cxn ang="0">
                      <a:pos x="58" y="26"/>
                    </a:cxn>
                    <a:cxn ang="0">
                      <a:pos x="58" y="16"/>
                    </a:cxn>
                    <a:cxn ang="0">
                      <a:pos x="70" y="14"/>
                    </a:cxn>
                    <a:cxn ang="0">
                      <a:pos x="84" y="14"/>
                    </a:cxn>
                    <a:cxn ang="0">
                      <a:pos x="94" y="12"/>
                    </a:cxn>
                    <a:cxn ang="0">
                      <a:pos x="86" y="6"/>
                    </a:cxn>
                    <a:cxn ang="0">
                      <a:pos x="70" y="4"/>
                    </a:cxn>
                    <a:cxn ang="0">
                      <a:pos x="58" y="0"/>
                    </a:cxn>
                    <a:cxn ang="0">
                      <a:pos x="40" y="10"/>
                    </a:cxn>
                    <a:cxn ang="0">
                      <a:pos x="26" y="12"/>
                    </a:cxn>
                    <a:cxn ang="0">
                      <a:pos x="14" y="16"/>
                    </a:cxn>
                    <a:cxn ang="0">
                      <a:pos x="10" y="26"/>
                    </a:cxn>
                    <a:cxn ang="0">
                      <a:pos x="0" y="38"/>
                    </a:cxn>
                    <a:cxn ang="0">
                      <a:pos x="10" y="46"/>
                    </a:cxn>
                    <a:cxn ang="0">
                      <a:pos x="20" y="48"/>
                    </a:cxn>
                    <a:cxn ang="0">
                      <a:pos x="14" y="58"/>
                    </a:cxn>
                    <a:cxn ang="0">
                      <a:pos x="26" y="58"/>
                    </a:cxn>
                    <a:cxn ang="0">
                      <a:pos x="42" y="62"/>
                    </a:cxn>
                  </a:cxnLst>
                  <a:rect l="0" t="0" r="r" b="b"/>
                  <a:pathLst>
                    <a:path w="94" h="98">
                      <a:moveTo>
                        <a:pt x="42" y="62"/>
                      </a:moveTo>
                      <a:lnTo>
                        <a:pt x="46" y="64"/>
                      </a:lnTo>
                      <a:lnTo>
                        <a:pt x="44" y="68"/>
                      </a:lnTo>
                      <a:lnTo>
                        <a:pt x="38" y="68"/>
                      </a:lnTo>
                      <a:lnTo>
                        <a:pt x="30" y="66"/>
                      </a:lnTo>
                      <a:lnTo>
                        <a:pt x="24" y="66"/>
                      </a:lnTo>
                      <a:lnTo>
                        <a:pt x="20" y="70"/>
                      </a:lnTo>
                      <a:lnTo>
                        <a:pt x="20" y="78"/>
                      </a:lnTo>
                      <a:lnTo>
                        <a:pt x="26" y="82"/>
                      </a:lnTo>
                      <a:lnTo>
                        <a:pt x="26" y="88"/>
                      </a:lnTo>
                      <a:lnTo>
                        <a:pt x="28" y="92"/>
                      </a:lnTo>
                      <a:lnTo>
                        <a:pt x="32" y="86"/>
                      </a:lnTo>
                      <a:lnTo>
                        <a:pt x="34" y="90"/>
                      </a:lnTo>
                      <a:lnTo>
                        <a:pt x="36" y="98"/>
                      </a:lnTo>
                      <a:lnTo>
                        <a:pt x="42" y="96"/>
                      </a:lnTo>
                      <a:lnTo>
                        <a:pt x="42" y="92"/>
                      </a:lnTo>
                      <a:lnTo>
                        <a:pt x="46" y="98"/>
                      </a:lnTo>
                      <a:lnTo>
                        <a:pt x="48" y="94"/>
                      </a:lnTo>
                      <a:lnTo>
                        <a:pt x="48" y="90"/>
                      </a:lnTo>
                      <a:lnTo>
                        <a:pt x="44" y="86"/>
                      </a:lnTo>
                      <a:lnTo>
                        <a:pt x="40" y="80"/>
                      </a:lnTo>
                      <a:lnTo>
                        <a:pt x="42" y="76"/>
                      </a:lnTo>
                      <a:lnTo>
                        <a:pt x="46" y="76"/>
                      </a:lnTo>
                      <a:lnTo>
                        <a:pt x="52" y="74"/>
                      </a:lnTo>
                      <a:lnTo>
                        <a:pt x="48" y="70"/>
                      </a:lnTo>
                      <a:lnTo>
                        <a:pt x="48" y="64"/>
                      </a:lnTo>
                      <a:lnTo>
                        <a:pt x="52" y="68"/>
                      </a:lnTo>
                      <a:lnTo>
                        <a:pt x="58" y="70"/>
                      </a:lnTo>
                      <a:lnTo>
                        <a:pt x="64" y="66"/>
                      </a:lnTo>
                      <a:lnTo>
                        <a:pt x="62" y="60"/>
                      </a:lnTo>
                      <a:lnTo>
                        <a:pt x="58" y="56"/>
                      </a:lnTo>
                      <a:lnTo>
                        <a:pt x="50" y="54"/>
                      </a:lnTo>
                      <a:lnTo>
                        <a:pt x="46" y="50"/>
                      </a:lnTo>
                      <a:lnTo>
                        <a:pt x="44" y="44"/>
                      </a:lnTo>
                      <a:lnTo>
                        <a:pt x="44" y="4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8" y="22"/>
                      </a:lnTo>
                      <a:lnTo>
                        <a:pt x="44" y="20"/>
                      </a:lnTo>
                      <a:lnTo>
                        <a:pt x="48" y="26"/>
                      </a:lnTo>
                      <a:lnTo>
                        <a:pt x="56" y="28"/>
                      </a:lnTo>
                      <a:lnTo>
                        <a:pt x="58" y="26"/>
                      </a:lnTo>
                      <a:lnTo>
                        <a:pt x="60" y="22"/>
                      </a:lnTo>
                      <a:lnTo>
                        <a:pt x="58" y="16"/>
                      </a:lnTo>
                      <a:lnTo>
                        <a:pt x="64" y="16"/>
                      </a:lnTo>
                      <a:lnTo>
                        <a:pt x="70" y="14"/>
                      </a:lnTo>
                      <a:lnTo>
                        <a:pt x="78" y="14"/>
                      </a:lnTo>
                      <a:lnTo>
                        <a:pt x="84" y="14"/>
                      </a:lnTo>
                      <a:lnTo>
                        <a:pt x="90" y="14"/>
                      </a:lnTo>
                      <a:lnTo>
                        <a:pt x="94" y="12"/>
                      </a:lnTo>
                      <a:lnTo>
                        <a:pt x="94" y="6"/>
                      </a:lnTo>
                      <a:lnTo>
                        <a:pt x="86" y="6"/>
                      </a:lnTo>
                      <a:lnTo>
                        <a:pt x="74" y="6"/>
                      </a:lnTo>
                      <a:lnTo>
                        <a:pt x="70" y="4"/>
                      </a:lnTo>
                      <a:lnTo>
                        <a:pt x="64" y="2"/>
                      </a:lnTo>
                      <a:lnTo>
                        <a:pt x="58" y="0"/>
                      </a:lnTo>
                      <a:lnTo>
                        <a:pt x="48" y="4"/>
                      </a:lnTo>
                      <a:lnTo>
                        <a:pt x="40" y="10"/>
                      </a:lnTo>
                      <a:lnTo>
                        <a:pt x="34" y="10"/>
                      </a:lnTo>
                      <a:lnTo>
                        <a:pt x="26" y="12"/>
                      </a:lnTo>
                      <a:lnTo>
                        <a:pt x="18" y="14"/>
                      </a:lnTo>
                      <a:lnTo>
                        <a:pt x="14" y="16"/>
                      </a:lnTo>
                      <a:lnTo>
                        <a:pt x="14" y="20"/>
                      </a:lnTo>
                      <a:lnTo>
                        <a:pt x="10" y="26"/>
                      </a:lnTo>
                      <a:lnTo>
                        <a:pt x="2" y="34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10" y="46"/>
                      </a:lnTo>
                      <a:lnTo>
                        <a:pt x="16" y="46"/>
                      </a:lnTo>
                      <a:lnTo>
                        <a:pt x="20" y="48"/>
                      </a:lnTo>
                      <a:lnTo>
                        <a:pt x="14" y="52"/>
                      </a:lnTo>
                      <a:lnTo>
                        <a:pt x="14" y="58"/>
                      </a:lnTo>
                      <a:lnTo>
                        <a:pt x="18" y="60"/>
                      </a:lnTo>
                      <a:lnTo>
                        <a:pt x="26" y="58"/>
                      </a:lnTo>
                      <a:lnTo>
                        <a:pt x="32" y="60"/>
                      </a:lnTo>
                      <a:lnTo>
                        <a:pt x="42" y="62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77" name="Freeform 186"/>
                <p:cNvSpPr>
                  <a:spLocks/>
                </p:cNvSpPr>
                <p:nvPr/>
              </p:nvSpPr>
              <p:spPr bwMode="auto">
                <a:xfrm>
                  <a:off x="4776788" y="2935288"/>
                  <a:ext cx="41275" cy="88900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2" y="4"/>
                    </a:cxn>
                    <a:cxn ang="0">
                      <a:pos x="6" y="0"/>
                    </a:cxn>
                    <a:cxn ang="0">
                      <a:pos x="14" y="2"/>
                    </a:cxn>
                    <a:cxn ang="0">
                      <a:pos x="22" y="8"/>
                    </a:cxn>
                    <a:cxn ang="0">
                      <a:pos x="20" y="16"/>
                    </a:cxn>
                    <a:cxn ang="0">
                      <a:pos x="20" y="22"/>
                    </a:cxn>
                    <a:cxn ang="0">
                      <a:pos x="24" y="30"/>
                    </a:cxn>
                    <a:cxn ang="0">
                      <a:pos x="26" y="34"/>
                    </a:cxn>
                    <a:cxn ang="0">
                      <a:pos x="26" y="38"/>
                    </a:cxn>
                    <a:cxn ang="0">
                      <a:pos x="22" y="44"/>
                    </a:cxn>
                    <a:cxn ang="0">
                      <a:pos x="12" y="56"/>
                    </a:cxn>
                    <a:cxn ang="0">
                      <a:pos x="2" y="40"/>
                    </a:cxn>
                    <a:cxn ang="0">
                      <a:pos x="4" y="28"/>
                    </a:cxn>
                    <a:cxn ang="0">
                      <a:pos x="2" y="18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26" h="56">
                      <a:moveTo>
                        <a:pt x="0" y="12"/>
                      </a:moveTo>
                      <a:lnTo>
                        <a:pt x="2" y="4"/>
                      </a:lnTo>
                      <a:lnTo>
                        <a:pt x="6" y="0"/>
                      </a:lnTo>
                      <a:lnTo>
                        <a:pt x="14" y="2"/>
                      </a:lnTo>
                      <a:lnTo>
                        <a:pt x="22" y="8"/>
                      </a:lnTo>
                      <a:lnTo>
                        <a:pt x="20" y="16"/>
                      </a:lnTo>
                      <a:lnTo>
                        <a:pt x="20" y="22"/>
                      </a:lnTo>
                      <a:lnTo>
                        <a:pt x="24" y="30"/>
                      </a:lnTo>
                      <a:lnTo>
                        <a:pt x="26" y="34"/>
                      </a:lnTo>
                      <a:lnTo>
                        <a:pt x="26" y="38"/>
                      </a:lnTo>
                      <a:lnTo>
                        <a:pt x="22" y="44"/>
                      </a:lnTo>
                      <a:lnTo>
                        <a:pt x="12" y="56"/>
                      </a:lnTo>
                      <a:lnTo>
                        <a:pt x="2" y="40"/>
                      </a:lnTo>
                      <a:lnTo>
                        <a:pt x="4" y="28"/>
                      </a:lnTo>
                      <a:lnTo>
                        <a:pt x="2" y="18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78" name="Freeform 187"/>
                <p:cNvSpPr>
                  <a:spLocks/>
                </p:cNvSpPr>
                <p:nvPr/>
              </p:nvSpPr>
              <p:spPr bwMode="auto">
                <a:xfrm>
                  <a:off x="4562475" y="1433513"/>
                  <a:ext cx="265113" cy="190500"/>
                </a:xfrm>
                <a:custGeom>
                  <a:avLst/>
                  <a:gdLst/>
                  <a:ahLst/>
                  <a:cxnLst>
                    <a:cxn ang="0">
                      <a:pos x="55" y="84"/>
                    </a:cxn>
                    <a:cxn ang="0">
                      <a:pos x="71" y="80"/>
                    </a:cxn>
                    <a:cxn ang="0">
                      <a:pos x="43" y="78"/>
                    </a:cxn>
                    <a:cxn ang="0">
                      <a:pos x="55" y="64"/>
                    </a:cxn>
                    <a:cxn ang="0">
                      <a:pos x="85" y="60"/>
                    </a:cxn>
                    <a:cxn ang="0">
                      <a:pos x="89" y="48"/>
                    </a:cxn>
                    <a:cxn ang="0">
                      <a:pos x="71" y="52"/>
                    </a:cxn>
                    <a:cxn ang="0">
                      <a:pos x="65" y="42"/>
                    </a:cxn>
                    <a:cxn ang="0">
                      <a:pos x="55" y="48"/>
                    </a:cxn>
                    <a:cxn ang="0">
                      <a:pos x="37" y="64"/>
                    </a:cxn>
                    <a:cxn ang="0">
                      <a:pos x="11" y="46"/>
                    </a:cxn>
                    <a:cxn ang="0">
                      <a:pos x="19" y="28"/>
                    </a:cxn>
                    <a:cxn ang="0">
                      <a:pos x="11" y="24"/>
                    </a:cxn>
                    <a:cxn ang="0">
                      <a:pos x="0" y="20"/>
                    </a:cxn>
                    <a:cxn ang="0">
                      <a:pos x="19" y="8"/>
                    </a:cxn>
                    <a:cxn ang="0">
                      <a:pos x="47" y="10"/>
                    </a:cxn>
                    <a:cxn ang="0">
                      <a:pos x="55" y="12"/>
                    </a:cxn>
                    <a:cxn ang="0">
                      <a:pos x="73" y="14"/>
                    </a:cxn>
                    <a:cxn ang="0">
                      <a:pos x="77" y="28"/>
                    </a:cxn>
                    <a:cxn ang="0">
                      <a:pos x="89" y="38"/>
                    </a:cxn>
                    <a:cxn ang="0">
                      <a:pos x="83" y="12"/>
                    </a:cxn>
                    <a:cxn ang="0">
                      <a:pos x="85" y="0"/>
                    </a:cxn>
                    <a:cxn ang="0">
                      <a:pos x="107" y="8"/>
                    </a:cxn>
                    <a:cxn ang="0">
                      <a:pos x="111" y="22"/>
                    </a:cxn>
                    <a:cxn ang="0">
                      <a:pos x="127" y="22"/>
                    </a:cxn>
                    <a:cxn ang="0">
                      <a:pos x="151" y="36"/>
                    </a:cxn>
                    <a:cxn ang="0">
                      <a:pos x="159" y="48"/>
                    </a:cxn>
                    <a:cxn ang="0">
                      <a:pos x="123" y="60"/>
                    </a:cxn>
                    <a:cxn ang="0">
                      <a:pos x="117" y="84"/>
                    </a:cxn>
                    <a:cxn ang="0">
                      <a:pos x="101" y="102"/>
                    </a:cxn>
                    <a:cxn ang="0">
                      <a:pos x="81" y="114"/>
                    </a:cxn>
                    <a:cxn ang="0">
                      <a:pos x="67" y="104"/>
                    </a:cxn>
                    <a:cxn ang="0">
                      <a:pos x="45" y="92"/>
                    </a:cxn>
                  </a:cxnLst>
                  <a:rect l="0" t="0" r="r" b="b"/>
                  <a:pathLst>
                    <a:path w="167" h="120">
                      <a:moveTo>
                        <a:pt x="45" y="92"/>
                      </a:moveTo>
                      <a:lnTo>
                        <a:pt x="55" y="84"/>
                      </a:lnTo>
                      <a:lnTo>
                        <a:pt x="83" y="88"/>
                      </a:lnTo>
                      <a:lnTo>
                        <a:pt x="71" y="80"/>
                      </a:lnTo>
                      <a:lnTo>
                        <a:pt x="59" y="76"/>
                      </a:lnTo>
                      <a:lnTo>
                        <a:pt x="43" y="78"/>
                      </a:lnTo>
                      <a:lnTo>
                        <a:pt x="43" y="68"/>
                      </a:lnTo>
                      <a:lnTo>
                        <a:pt x="55" y="64"/>
                      </a:lnTo>
                      <a:lnTo>
                        <a:pt x="69" y="60"/>
                      </a:lnTo>
                      <a:lnTo>
                        <a:pt x="85" y="60"/>
                      </a:lnTo>
                      <a:lnTo>
                        <a:pt x="97" y="56"/>
                      </a:lnTo>
                      <a:lnTo>
                        <a:pt x="89" y="48"/>
                      </a:lnTo>
                      <a:lnTo>
                        <a:pt x="83" y="52"/>
                      </a:lnTo>
                      <a:lnTo>
                        <a:pt x="71" y="52"/>
                      </a:lnTo>
                      <a:lnTo>
                        <a:pt x="71" y="44"/>
                      </a:lnTo>
                      <a:lnTo>
                        <a:pt x="65" y="42"/>
                      </a:lnTo>
                      <a:lnTo>
                        <a:pt x="61" y="48"/>
                      </a:lnTo>
                      <a:lnTo>
                        <a:pt x="55" y="48"/>
                      </a:lnTo>
                      <a:lnTo>
                        <a:pt x="51" y="56"/>
                      </a:lnTo>
                      <a:lnTo>
                        <a:pt x="37" y="64"/>
                      </a:lnTo>
                      <a:lnTo>
                        <a:pt x="27" y="58"/>
                      </a:lnTo>
                      <a:lnTo>
                        <a:pt x="11" y="46"/>
                      </a:lnTo>
                      <a:lnTo>
                        <a:pt x="7" y="36"/>
                      </a:lnTo>
                      <a:lnTo>
                        <a:pt x="19" y="28"/>
                      </a:lnTo>
                      <a:lnTo>
                        <a:pt x="19" y="24"/>
                      </a:lnTo>
                      <a:lnTo>
                        <a:pt x="11" y="24"/>
                      </a:lnTo>
                      <a:lnTo>
                        <a:pt x="2" y="30"/>
                      </a:lnTo>
                      <a:lnTo>
                        <a:pt x="0" y="20"/>
                      </a:lnTo>
                      <a:lnTo>
                        <a:pt x="4" y="12"/>
                      </a:lnTo>
                      <a:lnTo>
                        <a:pt x="19" y="8"/>
                      </a:lnTo>
                      <a:lnTo>
                        <a:pt x="33" y="8"/>
                      </a:lnTo>
                      <a:lnTo>
                        <a:pt x="47" y="10"/>
                      </a:lnTo>
                      <a:lnTo>
                        <a:pt x="51" y="26"/>
                      </a:lnTo>
                      <a:lnTo>
                        <a:pt x="55" y="12"/>
                      </a:lnTo>
                      <a:lnTo>
                        <a:pt x="63" y="10"/>
                      </a:lnTo>
                      <a:lnTo>
                        <a:pt x="73" y="14"/>
                      </a:lnTo>
                      <a:lnTo>
                        <a:pt x="75" y="22"/>
                      </a:lnTo>
                      <a:lnTo>
                        <a:pt x="77" y="28"/>
                      </a:lnTo>
                      <a:lnTo>
                        <a:pt x="83" y="36"/>
                      </a:lnTo>
                      <a:lnTo>
                        <a:pt x="89" y="38"/>
                      </a:lnTo>
                      <a:lnTo>
                        <a:pt x="87" y="24"/>
                      </a:lnTo>
                      <a:lnTo>
                        <a:pt x="83" y="12"/>
                      </a:lnTo>
                      <a:lnTo>
                        <a:pt x="81" y="4"/>
                      </a:lnTo>
                      <a:lnTo>
                        <a:pt x="85" y="0"/>
                      </a:lnTo>
                      <a:lnTo>
                        <a:pt x="95" y="4"/>
                      </a:lnTo>
                      <a:lnTo>
                        <a:pt x="107" y="8"/>
                      </a:lnTo>
                      <a:lnTo>
                        <a:pt x="103" y="20"/>
                      </a:lnTo>
                      <a:lnTo>
                        <a:pt x="111" y="22"/>
                      </a:lnTo>
                      <a:lnTo>
                        <a:pt x="115" y="16"/>
                      </a:lnTo>
                      <a:lnTo>
                        <a:pt x="127" y="22"/>
                      </a:lnTo>
                      <a:lnTo>
                        <a:pt x="127" y="30"/>
                      </a:lnTo>
                      <a:lnTo>
                        <a:pt x="151" y="36"/>
                      </a:lnTo>
                      <a:lnTo>
                        <a:pt x="167" y="44"/>
                      </a:lnTo>
                      <a:lnTo>
                        <a:pt x="159" y="48"/>
                      </a:lnTo>
                      <a:lnTo>
                        <a:pt x="137" y="52"/>
                      </a:lnTo>
                      <a:lnTo>
                        <a:pt x="123" y="60"/>
                      </a:lnTo>
                      <a:lnTo>
                        <a:pt x="119" y="68"/>
                      </a:lnTo>
                      <a:lnTo>
                        <a:pt x="117" y="84"/>
                      </a:lnTo>
                      <a:lnTo>
                        <a:pt x="107" y="88"/>
                      </a:lnTo>
                      <a:lnTo>
                        <a:pt x="101" y="102"/>
                      </a:lnTo>
                      <a:lnTo>
                        <a:pt x="93" y="120"/>
                      </a:lnTo>
                      <a:lnTo>
                        <a:pt x="81" y="114"/>
                      </a:lnTo>
                      <a:lnTo>
                        <a:pt x="81" y="102"/>
                      </a:lnTo>
                      <a:lnTo>
                        <a:pt x="67" y="104"/>
                      </a:lnTo>
                      <a:lnTo>
                        <a:pt x="59" y="98"/>
                      </a:lnTo>
                      <a:lnTo>
                        <a:pt x="45" y="92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79" name="Freeform 188"/>
                <p:cNvSpPr>
                  <a:spLocks/>
                </p:cNvSpPr>
                <p:nvPr/>
              </p:nvSpPr>
              <p:spPr bwMode="auto">
                <a:xfrm>
                  <a:off x="4748213" y="1404938"/>
                  <a:ext cx="228600" cy="79375"/>
                </a:xfrm>
                <a:custGeom>
                  <a:avLst/>
                  <a:gdLst/>
                  <a:ahLst/>
                  <a:cxnLst>
                    <a:cxn ang="0">
                      <a:pos x="62" y="38"/>
                    </a:cxn>
                    <a:cxn ang="0">
                      <a:pos x="52" y="38"/>
                    </a:cxn>
                    <a:cxn ang="0">
                      <a:pos x="34" y="38"/>
                    </a:cxn>
                    <a:cxn ang="0">
                      <a:pos x="36" y="30"/>
                    </a:cxn>
                    <a:cxn ang="0">
                      <a:pos x="54" y="28"/>
                    </a:cxn>
                    <a:cxn ang="0">
                      <a:pos x="60" y="24"/>
                    </a:cxn>
                    <a:cxn ang="0">
                      <a:pos x="50" y="22"/>
                    </a:cxn>
                    <a:cxn ang="0">
                      <a:pos x="34" y="22"/>
                    </a:cxn>
                    <a:cxn ang="0">
                      <a:pos x="18" y="26"/>
                    </a:cxn>
                    <a:cxn ang="0">
                      <a:pos x="2" y="24"/>
                    </a:cxn>
                    <a:cxn ang="0">
                      <a:pos x="0" y="18"/>
                    </a:cxn>
                    <a:cxn ang="0">
                      <a:pos x="10" y="14"/>
                    </a:cxn>
                    <a:cxn ang="0">
                      <a:pos x="22" y="6"/>
                    </a:cxn>
                    <a:cxn ang="0">
                      <a:pos x="30" y="6"/>
                    </a:cxn>
                    <a:cxn ang="0">
                      <a:pos x="46" y="10"/>
                    </a:cxn>
                    <a:cxn ang="0">
                      <a:pos x="56" y="10"/>
                    </a:cxn>
                    <a:cxn ang="0">
                      <a:pos x="66" y="12"/>
                    </a:cxn>
                    <a:cxn ang="0">
                      <a:pos x="74" y="0"/>
                    </a:cxn>
                    <a:cxn ang="0">
                      <a:pos x="82" y="14"/>
                    </a:cxn>
                    <a:cxn ang="0">
                      <a:pos x="96" y="8"/>
                    </a:cxn>
                    <a:cxn ang="0">
                      <a:pos x="114" y="10"/>
                    </a:cxn>
                    <a:cxn ang="0">
                      <a:pos x="132" y="14"/>
                    </a:cxn>
                    <a:cxn ang="0">
                      <a:pos x="144" y="16"/>
                    </a:cxn>
                    <a:cxn ang="0">
                      <a:pos x="138" y="22"/>
                    </a:cxn>
                    <a:cxn ang="0">
                      <a:pos x="122" y="30"/>
                    </a:cxn>
                    <a:cxn ang="0">
                      <a:pos x="114" y="38"/>
                    </a:cxn>
                    <a:cxn ang="0">
                      <a:pos x="100" y="38"/>
                    </a:cxn>
                    <a:cxn ang="0">
                      <a:pos x="92" y="50"/>
                    </a:cxn>
                    <a:cxn ang="0">
                      <a:pos x="74" y="46"/>
                    </a:cxn>
                    <a:cxn ang="0">
                      <a:pos x="68" y="38"/>
                    </a:cxn>
                    <a:cxn ang="0">
                      <a:pos x="62" y="38"/>
                    </a:cxn>
                  </a:cxnLst>
                  <a:rect l="0" t="0" r="r" b="b"/>
                  <a:pathLst>
                    <a:path w="144" h="50">
                      <a:moveTo>
                        <a:pt x="62" y="38"/>
                      </a:moveTo>
                      <a:lnTo>
                        <a:pt x="52" y="38"/>
                      </a:lnTo>
                      <a:lnTo>
                        <a:pt x="34" y="38"/>
                      </a:lnTo>
                      <a:lnTo>
                        <a:pt x="36" y="30"/>
                      </a:lnTo>
                      <a:lnTo>
                        <a:pt x="54" y="28"/>
                      </a:lnTo>
                      <a:lnTo>
                        <a:pt x="60" y="24"/>
                      </a:lnTo>
                      <a:lnTo>
                        <a:pt x="50" y="22"/>
                      </a:lnTo>
                      <a:lnTo>
                        <a:pt x="34" y="22"/>
                      </a:lnTo>
                      <a:lnTo>
                        <a:pt x="18" y="26"/>
                      </a:lnTo>
                      <a:lnTo>
                        <a:pt x="2" y="24"/>
                      </a:lnTo>
                      <a:lnTo>
                        <a:pt x="0" y="18"/>
                      </a:lnTo>
                      <a:lnTo>
                        <a:pt x="10" y="14"/>
                      </a:lnTo>
                      <a:lnTo>
                        <a:pt x="22" y="6"/>
                      </a:lnTo>
                      <a:lnTo>
                        <a:pt x="30" y="6"/>
                      </a:lnTo>
                      <a:lnTo>
                        <a:pt x="46" y="10"/>
                      </a:lnTo>
                      <a:lnTo>
                        <a:pt x="56" y="10"/>
                      </a:lnTo>
                      <a:lnTo>
                        <a:pt x="66" y="12"/>
                      </a:lnTo>
                      <a:lnTo>
                        <a:pt x="74" y="0"/>
                      </a:lnTo>
                      <a:lnTo>
                        <a:pt x="82" y="14"/>
                      </a:lnTo>
                      <a:lnTo>
                        <a:pt x="96" y="8"/>
                      </a:lnTo>
                      <a:lnTo>
                        <a:pt x="114" y="10"/>
                      </a:lnTo>
                      <a:lnTo>
                        <a:pt x="132" y="14"/>
                      </a:lnTo>
                      <a:lnTo>
                        <a:pt x="144" y="16"/>
                      </a:lnTo>
                      <a:lnTo>
                        <a:pt x="138" y="22"/>
                      </a:lnTo>
                      <a:lnTo>
                        <a:pt x="122" y="30"/>
                      </a:lnTo>
                      <a:lnTo>
                        <a:pt x="114" y="38"/>
                      </a:lnTo>
                      <a:lnTo>
                        <a:pt x="100" y="38"/>
                      </a:lnTo>
                      <a:lnTo>
                        <a:pt x="92" y="50"/>
                      </a:lnTo>
                      <a:lnTo>
                        <a:pt x="74" y="46"/>
                      </a:lnTo>
                      <a:lnTo>
                        <a:pt x="68" y="38"/>
                      </a:lnTo>
                      <a:lnTo>
                        <a:pt x="62" y="38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80" name="Freeform 189"/>
                <p:cNvSpPr>
                  <a:spLocks/>
                </p:cNvSpPr>
                <p:nvPr/>
              </p:nvSpPr>
              <p:spPr bwMode="auto">
                <a:xfrm>
                  <a:off x="4811713" y="1535113"/>
                  <a:ext cx="92075" cy="50800"/>
                </a:xfrm>
                <a:custGeom>
                  <a:avLst/>
                  <a:gdLst/>
                  <a:ahLst/>
                  <a:cxnLst>
                    <a:cxn ang="0">
                      <a:pos x="10" y="8"/>
                    </a:cxn>
                    <a:cxn ang="0">
                      <a:pos x="14" y="4"/>
                    </a:cxn>
                    <a:cxn ang="0">
                      <a:pos x="30" y="0"/>
                    </a:cxn>
                    <a:cxn ang="0">
                      <a:pos x="38" y="0"/>
                    </a:cxn>
                    <a:cxn ang="0">
                      <a:pos x="42" y="8"/>
                    </a:cxn>
                    <a:cxn ang="0">
                      <a:pos x="48" y="12"/>
                    </a:cxn>
                    <a:cxn ang="0">
                      <a:pos x="58" y="12"/>
                    </a:cxn>
                    <a:cxn ang="0">
                      <a:pos x="52" y="20"/>
                    </a:cxn>
                    <a:cxn ang="0">
                      <a:pos x="38" y="28"/>
                    </a:cxn>
                    <a:cxn ang="0">
                      <a:pos x="26" y="32"/>
                    </a:cxn>
                    <a:cxn ang="0">
                      <a:pos x="26" y="20"/>
                    </a:cxn>
                    <a:cxn ang="0">
                      <a:pos x="18" y="20"/>
                    </a:cxn>
                    <a:cxn ang="0">
                      <a:pos x="10" y="22"/>
                    </a:cxn>
                    <a:cxn ang="0">
                      <a:pos x="4" y="28"/>
                    </a:cxn>
                    <a:cxn ang="0">
                      <a:pos x="0" y="20"/>
                    </a:cxn>
                    <a:cxn ang="0">
                      <a:pos x="6" y="14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58" h="32">
                      <a:moveTo>
                        <a:pt x="10" y="8"/>
                      </a:moveTo>
                      <a:lnTo>
                        <a:pt x="14" y="4"/>
                      </a:lnTo>
                      <a:lnTo>
                        <a:pt x="30" y="0"/>
                      </a:lnTo>
                      <a:lnTo>
                        <a:pt x="38" y="0"/>
                      </a:lnTo>
                      <a:lnTo>
                        <a:pt x="42" y="8"/>
                      </a:lnTo>
                      <a:lnTo>
                        <a:pt x="48" y="12"/>
                      </a:lnTo>
                      <a:lnTo>
                        <a:pt x="58" y="12"/>
                      </a:lnTo>
                      <a:lnTo>
                        <a:pt x="52" y="20"/>
                      </a:lnTo>
                      <a:lnTo>
                        <a:pt x="38" y="28"/>
                      </a:lnTo>
                      <a:lnTo>
                        <a:pt x="26" y="32"/>
                      </a:lnTo>
                      <a:lnTo>
                        <a:pt x="26" y="20"/>
                      </a:lnTo>
                      <a:lnTo>
                        <a:pt x="18" y="20"/>
                      </a:lnTo>
                      <a:lnTo>
                        <a:pt x="10" y="22"/>
                      </a:lnTo>
                      <a:lnTo>
                        <a:pt x="4" y="28"/>
                      </a:lnTo>
                      <a:lnTo>
                        <a:pt x="0" y="20"/>
                      </a:lnTo>
                      <a:lnTo>
                        <a:pt x="6" y="14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81" name="Freeform 191"/>
                <p:cNvSpPr>
                  <a:spLocks/>
                </p:cNvSpPr>
                <p:nvPr/>
              </p:nvSpPr>
              <p:spPr bwMode="auto">
                <a:xfrm>
                  <a:off x="5386388" y="2973388"/>
                  <a:ext cx="82550" cy="69850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6" y="4"/>
                    </a:cxn>
                    <a:cxn ang="0">
                      <a:pos x="16" y="0"/>
                    </a:cxn>
                    <a:cxn ang="0">
                      <a:pos x="24" y="0"/>
                    </a:cxn>
                    <a:cxn ang="0">
                      <a:pos x="28" y="4"/>
                    </a:cxn>
                    <a:cxn ang="0">
                      <a:pos x="30" y="10"/>
                    </a:cxn>
                    <a:cxn ang="0">
                      <a:pos x="32" y="18"/>
                    </a:cxn>
                    <a:cxn ang="0">
                      <a:pos x="36" y="24"/>
                    </a:cxn>
                    <a:cxn ang="0">
                      <a:pos x="40" y="28"/>
                    </a:cxn>
                    <a:cxn ang="0">
                      <a:pos x="46" y="30"/>
                    </a:cxn>
                    <a:cxn ang="0">
                      <a:pos x="50" y="34"/>
                    </a:cxn>
                    <a:cxn ang="0">
                      <a:pos x="52" y="38"/>
                    </a:cxn>
                    <a:cxn ang="0">
                      <a:pos x="50" y="44"/>
                    </a:cxn>
                    <a:cxn ang="0">
                      <a:pos x="42" y="42"/>
                    </a:cxn>
                    <a:cxn ang="0">
                      <a:pos x="40" y="34"/>
                    </a:cxn>
                    <a:cxn ang="0">
                      <a:pos x="34" y="32"/>
                    </a:cxn>
                    <a:cxn ang="0">
                      <a:pos x="28" y="28"/>
                    </a:cxn>
                    <a:cxn ang="0">
                      <a:pos x="20" y="28"/>
                    </a:cxn>
                    <a:cxn ang="0">
                      <a:pos x="18" y="32"/>
                    </a:cxn>
                    <a:cxn ang="0">
                      <a:pos x="12" y="28"/>
                    </a:cxn>
                    <a:cxn ang="0">
                      <a:pos x="0" y="28"/>
                    </a:cxn>
                    <a:cxn ang="0">
                      <a:pos x="0" y="1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52" h="44">
                      <a:moveTo>
                        <a:pt x="0" y="6"/>
                      </a:moveTo>
                      <a:lnTo>
                        <a:pt x="6" y="4"/>
                      </a:lnTo>
                      <a:lnTo>
                        <a:pt x="16" y="0"/>
                      </a:lnTo>
                      <a:lnTo>
                        <a:pt x="24" y="0"/>
                      </a:lnTo>
                      <a:lnTo>
                        <a:pt x="28" y="4"/>
                      </a:lnTo>
                      <a:lnTo>
                        <a:pt x="30" y="10"/>
                      </a:lnTo>
                      <a:lnTo>
                        <a:pt x="32" y="18"/>
                      </a:lnTo>
                      <a:lnTo>
                        <a:pt x="36" y="24"/>
                      </a:lnTo>
                      <a:lnTo>
                        <a:pt x="40" y="28"/>
                      </a:lnTo>
                      <a:lnTo>
                        <a:pt x="46" y="30"/>
                      </a:lnTo>
                      <a:lnTo>
                        <a:pt x="50" y="34"/>
                      </a:lnTo>
                      <a:lnTo>
                        <a:pt x="52" y="38"/>
                      </a:lnTo>
                      <a:lnTo>
                        <a:pt x="50" y="44"/>
                      </a:lnTo>
                      <a:lnTo>
                        <a:pt x="42" y="42"/>
                      </a:lnTo>
                      <a:lnTo>
                        <a:pt x="40" y="34"/>
                      </a:lnTo>
                      <a:lnTo>
                        <a:pt x="34" y="32"/>
                      </a:lnTo>
                      <a:lnTo>
                        <a:pt x="28" y="28"/>
                      </a:lnTo>
                      <a:lnTo>
                        <a:pt x="20" y="28"/>
                      </a:lnTo>
                      <a:lnTo>
                        <a:pt x="18" y="32"/>
                      </a:lnTo>
                      <a:lnTo>
                        <a:pt x="12" y="28"/>
                      </a:lnTo>
                      <a:lnTo>
                        <a:pt x="0" y="28"/>
                      </a:lnTo>
                      <a:lnTo>
                        <a:pt x="0" y="1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82" name="Freeform 192"/>
                <p:cNvSpPr>
                  <a:spLocks/>
                </p:cNvSpPr>
                <p:nvPr/>
              </p:nvSpPr>
              <p:spPr bwMode="auto">
                <a:xfrm>
                  <a:off x="5424488" y="2954338"/>
                  <a:ext cx="133350" cy="104775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26" y="2"/>
                    </a:cxn>
                    <a:cxn ang="0">
                      <a:pos x="32" y="8"/>
                    </a:cxn>
                    <a:cxn ang="0">
                      <a:pos x="42" y="14"/>
                    </a:cxn>
                    <a:cxn ang="0">
                      <a:pos x="46" y="12"/>
                    </a:cxn>
                    <a:cxn ang="0">
                      <a:pos x="52" y="6"/>
                    </a:cxn>
                    <a:cxn ang="0">
                      <a:pos x="56" y="2"/>
                    </a:cxn>
                    <a:cxn ang="0">
                      <a:pos x="60" y="8"/>
                    </a:cxn>
                    <a:cxn ang="0">
                      <a:pos x="66" y="20"/>
                    </a:cxn>
                    <a:cxn ang="0">
                      <a:pos x="70" y="24"/>
                    </a:cxn>
                    <a:cxn ang="0">
                      <a:pos x="80" y="28"/>
                    </a:cxn>
                    <a:cxn ang="0">
                      <a:pos x="84" y="30"/>
                    </a:cxn>
                    <a:cxn ang="0">
                      <a:pos x="84" y="36"/>
                    </a:cxn>
                    <a:cxn ang="0">
                      <a:pos x="72" y="36"/>
                    </a:cxn>
                    <a:cxn ang="0">
                      <a:pos x="68" y="38"/>
                    </a:cxn>
                    <a:cxn ang="0">
                      <a:pos x="66" y="44"/>
                    </a:cxn>
                    <a:cxn ang="0">
                      <a:pos x="68" y="48"/>
                    </a:cxn>
                    <a:cxn ang="0">
                      <a:pos x="68" y="50"/>
                    </a:cxn>
                    <a:cxn ang="0">
                      <a:pos x="68" y="52"/>
                    </a:cxn>
                    <a:cxn ang="0">
                      <a:pos x="68" y="54"/>
                    </a:cxn>
                    <a:cxn ang="0">
                      <a:pos x="60" y="54"/>
                    </a:cxn>
                    <a:cxn ang="0">
                      <a:pos x="60" y="58"/>
                    </a:cxn>
                    <a:cxn ang="0">
                      <a:pos x="60" y="62"/>
                    </a:cxn>
                    <a:cxn ang="0">
                      <a:pos x="60" y="66"/>
                    </a:cxn>
                    <a:cxn ang="0">
                      <a:pos x="52" y="66"/>
                    </a:cxn>
                    <a:cxn ang="0">
                      <a:pos x="46" y="62"/>
                    </a:cxn>
                    <a:cxn ang="0">
                      <a:pos x="52" y="58"/>
                    </a:cxn>
                    <a:cxn ang="0">
                      <a:pos x="48" y="52"/>
                    </a:cxn>
                    <a:cxn ang="0">
                      <a:pos x="48" y="44"/>
                    </a:cxn>
                    <a:cxn ang="0">
                      <a:pos x="44" y="42"/>
                    </a:cxn>
                    <a:cxn ang="0">
                      <a:pos x="42" y="44"/>
                    </a:cxn>
                    <a:cxn ang="0">
                      <a:pos x="38" y="48"/>
                    </a:cxn>
                    <a:cxn ang="0">
                      <a:pos x="32" y="52"/>
                    </a:cxn>
                    <a:cxn ang="0">
                      <a:pos x="26" y="56"/>
                    </a:cxn>
                    <a:cxn ang="0">
                      <a:pos x="28" y="50"/>
                    </a:cxn>
                    <a:cxn ang="0">
                      <a:pos x="26" y="46"/>
                    </a:cxn>
                    <a:cxn ang="0">
                      <a:pos x="12" y="36"/>
                    </a:cxn>
                    <a:cxn ang="0">
                      <a:pos x="6" y="20"/>
                    </a:cxn>
                    <a:cxn ang="0">
                      <a:pos x="4" y="16"/>
                    </a:cxn>
                    <a:cxn ang="0">
                      <a:pos x="0" y="12"/>
                    </a:cxn>
                    <a:cxn ang="0">
                      <a:pos x="6" y="8"/>
                    </a:cxn>
                    <a:cxn ang="0">
                      <a:pos x="12" y="12"/>
                    </a:cxn>
                    <a:cxn ang="0">
                      <a:pos x="18" y="18"/>
                    </a:cxn>
                    <a:cxn ang="0">
                      <a:pos x="24" y="18"/>
                    </a:cxn>
                    <a:cxn ang="0">
                      <a:pos x="26" y="14"/>
                    </a:cxn>
                    <a:cxn ang="0">
                      <a:pos x="22" y="8"/>
                    </a:cxn>
                    <a:cxn ang="0">
                      <a:pos x="16" y="2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84" h="66">
                      <a:moveTo>
                        <a:pt x="20" y="0"/>
                      </a:moveTo>
                      <a:lnTo>
                        <a:pt x="26" y="2"/>
                      </a:lnTo>
                      <a:lnTo>
                        <a:pt x="32" y="8"/>
                      </a:lnTo>
                      <a:lnTo>
                        <a:pt x="42" y="14"/>
                      </a:lnTo>
                      <a:lnTo>
                        <a:pt x="46" y="12"/>
                      </a:lnTo>
                      <a:lnTo>
                        <a:pt x="52" y="6"/>
                      </a:lnTo>
                      <a:lnTo>
                        <a:pt x="56" y="2"/>
                      </a:lnTo>
                      <a:lnTo>
                        <a:pt x="60" y="8"/>
                      </a:lnTo>
                      <a:lnTo>
                        <a:pt x="66" y="20"/>
                      </a:lnTo>
                      <a:lnTo>
                        <a:pt x="70" y="24"/>
                      </a:lnTo>
                      <a:lnTo>
                        <a:pt x="80" y="28"/>
                      </a:lnTo>
                      <a:lnTo>
                        <a:pt x="84" y="30"/>
                      </a:lnTo>
                      <a:lnTo>
                        <a:pt x="84" y="36"/>
                      </a:lnTo>
                      <a:lnTo>
                        <a:pt x="72" y="36"/>
                      </a:lnTo>
                      <a:lnTo>
                        <a:pt x="68" y="38"/>
                      </a:lnTo>
                      <a:lnTo>
                        <a:pt x="66" y="44"/>
                      </a:lnTo>
                      <a:lnTo>
                        <a:pt x="68" y="48"/>
                      </a:lnTo>
                      <a:lnTo>
                        <a:pt x="68" y="50"/>
                      </a:lnTo>
                      <a:lnTo>
                        <a:pt x="68" y="52"/>
                      </a:lnTo>
                      <a:lnTo>
                        <a:pt x="68" y="54"/>
                      </a:lnTo>
                      <a:lnTo>
                        <a:pt x="60" y="54"/>
                      </a:lnTo>
                      <a:lnTo>
                        <a:pt x="60" y="58"/>
                      </a:lnTo>
                      <a:lnTo>
                        <a:pt x="60" y="62"/>
                      </a:lnTo>
                      <a:lnTo>
                        <a:pt x="60" y="66"/>
                      </a:lnTo>
                      <a:lnTo>
                        <a:pt x="52" y="66"/>
                      </a:lnTo>
                      <a:lnTo>
                        <a:pt x="46" y="62"/>
                      </a:lnTo>
                      <a:lnTo>
                        <a:pt x="52" y="58"/>
                      </a:lnTo>
                      <a:lnTo>
                        <a:pt x="48" y="52"/>
                      </a:lnTo>
                      <a:lnTo>
                        <a:pt x="48" y="44"/>
                      </a:lnTo>
                      <a:lnTo>
                        <a:pt x="44" y="42"/>
                      </a:lnTo>
                      <a:lnTo>
                        <a:pt x="42" y="44"/>
                      </a:lnTo>
                      <a:lnTo>
                        <a:pt x="38" y="48"/>
                      </a:lnTo>
                      <a:lnTo>
                        <a:pt x="32" y="52"/>
                      </a:lnTo>
                      <a:lnTo>
                        <a:pt x="26" y="56"/>
                      </a:lnTo>
                      <a:lnTo>
                        <a:pt x="28" y="50"/>
                      </a:lnTo>
                      <a:lnTo>
                        <a:pt x="26" y="46"/>
                      </a:lnTo>
                      <a:lnTo>
                        <a:pt x="12" y="36"/>
                      </a:lnTo>
                      <a:lnTo>
                        <a:pt x="6" y="20"/>
                      </a:lnTo>
                      <a:lnTo>
                        <a:pt x="4" y="16"/>
                      </a:lnTo>
                      <a:lnTo>
                        <a:pt x="0" y="12"/>
                      </a:lnTo>
                      <a:lnTo>
                        <a:pt x="6" y="8"/>
                      </a:lnTo>
                      <a:lnTo>
                        <a:pt x="12" y="12"/>
                      </a:lnTo>
                      <a:lnTo>
                        <a:pt x="18" y="18"/>
                      </a:lnTo>
                      <a:lnTo>
                        <a:pt x="24" y="18"/>
                      </a:lnTo>
                      <a:lnTo>
                        <a:pt x="26" y="14"/>
                      </a:lnTo>
                      <a:lnTo>
                        <a:pt x="22" y="8"/>
                      </a:lnTo>
                      <a:lnTo>
                        <a:pt x="16" y="2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83" name="Freeform 193"/>
                <p:cNvSpPr>
                  <a:spLocks/>
                </p:cNvSpPr>
                <p:nvPr/>
              </p:nvSpPr>
              <p:spPr bwMode="auto">
                <a:xfrm>
                  <a:off x="5294313" y="2903538"/>
                  <a:ext cx="171450" cy="79375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2" y="0"/>
                    </a:cxn>
                    <a:cxn ang="0">
                      <a:pos x="18" y="4"/>
                    </a:cxn>
                    <a:cxn ang="0">
                      <a:pos x="24" y="8"/>
                    </a:cxn>
                    <a:cxn ang="0">
                      <a:pos x="34" y="6"/>
                    </a:cxn>
                    <a:cxn ang="0">
                      <a:pos x="42" y="6"/>
                    </a:cxn>
                    <a:cxn ang="0">
                      <a:pos x="52" y="12"/>
                    </a:cxn>
                    <a:cxn ang="0">
                      <a:pos x="56" y="14"/>
                    </a:cxn>
                    <a:cxn ang="0">
                      <a:pos x="66" y="18"/>
                    </a:cxn>
                    <a:cxn ang="0">
                      <a:pos x="72" y="18"/>
                    </a:cxn>
                    <a:cxn ang="0">
                      <a:pos x="82" y="16"/>
                    </a:cxn>
                    <a:cxn ang="0">
                      <a:pos x="92" y="22"/>
                    </a:cxn>
                    <a:cxn ang="0">
                      <a:pos x="94" y="24"/>
                    </a:cxn>
                    <a:cxn ang="0">
                      <a:pos x="102" y="32"/>
                    </a:cxn>
                    <a:cxn ang="0">
                      <a:pos x="98" y="34"/>
                    </a:cxn>
                    <a:cxn ang="0">
                      <a:pos x="104" y="40"/>
                    </a:cxn>
                    <a:cxn ang="0">
                      <a:pos x="108" y="46"/>
                    </a:cxn>
                    <a:cxn ang="0">
                      <a:pos x="106" y="50"/>
                    </a:cxn>
                    <a:cxn ang="0">
                      <a:pos x="100" y="50"/>
                    </a:cxn>
                    <a:cxn ang="0">
                      <a:pos x="88" y="40"/>
                    </a:cxn>
                    <a:cxn ang="0">
                      <a:pos x="82" y="44"/>
                    </a:cxn>
                    <a:cxn ang="0">
                      <a:pos x="74" y="44"/>
                    </a:cxn>
                    <a:cxn ang="0">
                      <a:pos x="66" y="46"/>
                    </a:cxn>
                    <a:cxn ang="0">
                      <a:pos x="58" y="50"/>
                    </a:cxn>
                    <a:cxn ang="0">
                      <a:pos x="52" y="46"/>
                    </a:cxn>
                    <a:cxn ang="0">
                      <a:pos x="46" y="40"/>
                    </a:cxn>
                    <a:cxn ang="0">
                      <a:pos x="38" y="38"/>
                    </a:cxn>
                    <a:cxn ang="0">
                      <a:pos x="36" y="44"/>
                    </a:cxn>
                    <a:cxn ang="0">
                      <a:pos x="26" y="40"/>
                    </a:cxn>
                    <a:cxn ang="0">
                      <a:pos x="30" y="32"/>
                    </a:cxn>
                    <a:cxn ang="0">
                      <a:pos x="26" y="22"/>
                    </a:cxn>
                    <a:cxn ang="0">
                      <a:pos x="20" y="14"/>
                    </a:cxn>
                    <a:cxn ang="0">
                      <a:pos x="12" y="10"/>
                    </a:cxn>
                    <a:cxn ang="0">
                      <a:pos x="6" y="6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08" h="50">
                      <a:moveTo>
                        <a:pt x="0" y="2"/>
                      </a:moveTo>
                      <a:lnTo>
                        <a:pt x="12" y="0"/>
                      </a:lnTo>
                      <a:lnTo>
                        <a:pt x="18" y="4"/>
                      </a:lnTo>
                      <a:lnTo>
                        <a:pt x="24" y="8"/>
                      </a:lnTo>
                      <a:lnTo>
                        <a:pt x="34" y="6"/>
                      </a:lnTo>
                      <a:lnTo>
                        <a:pt x="42" y="6"/>
                      </a:lnTo>
                      <a:lnTo>
                        <a:pt x="52" y="12"/>
                      </a:lnTo>
                      <a:lnTo>
                        <a:pt x="56" y="14"/>
                      </a:lnTo>
                      <a:lnTo>
                        <a:pt x="66" y="18"/>
                      </a:lnTo>
                      <a:lnTo>
                        <a:pt x="72" y="18"/>
                      </a:lnTo>
                      <a:lnTo>
                        <a:pt x="82" y="16"/>
                      </a:lnTo>
                      <a:lnTo>
                        <a:pt x="92" y="22"/>
                      </a:lnTo>
                      <a:lnTo>
                        <a:pt x="94" y="24"/>
                      </a:lnTo>
                      <a:lnTo>
                        <a:pt x="102" y="32"/>
                      </a:lnTo>
                      <a:lnTo>
                        <a:pt x="98" y="34"/>
                      </a:lnTo>
                      <a:lnTo>
                        <a:pt x="104" y="40"/>
                      </a:lnTo>
                      <a:lnTo>
                        <a:pt x="108" y="46"/>
                      </a:lnTo>
                      <a:lnTo>
                        <a:pt x="106" y="50"/>
                      </a:lnTo>
                      <a:lnTo>
                        <a:pt x="100" y="50"/>
                      </a:lnTo>
                      <a:lnTo>
                        <a:pt x="88" y="40"/>
                      </a:lnTo>
                      <a:lnTo>
                        <a:pt x="82" y="44"/>
                      </a:lnTo>
                      <a:lnTo>
                        <a:pt x="74" y="44"/>
                      </a:lnTo>
                      <a:lnTo>
                        <a:pt x="66" y="46"/>
                      </a:lnTo>
                      <a:lnTo>
                        <a:pt x="58" y="50"/>
                      </a:lnTo>
                      <a:lnTo>
                        <a:pt x="52" y="46"/>
                      </a:lnTo>
                      <a:lnTo>
                        <a:pt x="46" y="40"/>
                      </a:lnTo>
                      <a:lnTo>
                        <a:pt x="38" y="38"/>
                      </a:lnTo>
                      <a:lnTo>
                        <a:pt x="36" y="44"/>
                      </a:lnTo>
                      <a:lnTo>
                        <a:pt x="26" y="40"/>
                      </a:lnTo>
                      <a:lnTo>
                        <a:pt x="30" y="32"/>
                      </a:lnTo>
                      <a:lnTo>
                        <a:pt x="26" y="22"/>
                      </a:lnTo>
                      <a:lnTo>
                        <a:pt x="20" y="14"/>
                      </a:lnTo>
                      <a:lnTo>
                        <a:pt x="12" y="10"/>
                      </a:lnTo>
                      <a:lnTo>
                        <a:pt x="6" y="6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84" name="Freeform 194"/>
                <p:cNvSpPr>
                  <a:spLocks/>
                </p:cNvSpPr>
                <p:nvPr/>
              </p:nvSpPr>
              <p:spPr bwMode="auto">
                <a:xfrm>
                  <a:off x="5614988" y="2932113"/>
                  <a:ext cx="352425" cy="219075"/>
                </a:xfrm>
                <a:custGeom>
                  <a:avLst/>
                  <a:gdLst/>
                  <a:ahLst/>
                  <a:cxnLst>
                    <a:cxn ang="0">
                      <a:pos x="20" y="104"/>
                    </a:cxn>
                    <a:cxn ang="0">
                      <a:pos x="18" y="80"/>
                    </a:cxn>
                    <a:cxn ang="0">
                      <a:pos x="24" y="72"/>
                    </a:cxn>
                    <a:cxn ang="0">
                      <a:pos x="12" y="56"/>
                    </a:cxn>
                    <a:cxn ang="0">
                      <a:pos x="8" y="50"/>
                    </a:cxn>
                    <a:cxn ang="0">
                      <a:pos x="0" y="52"/>
                    </a:cxn>
                    <a:cxn ang="0">
                      <a:pos x="0" y="44"/>
                    </a:cxn>
                    <a:cxn ang="0">
                      <a:pos x="6" y="36"/>
                    </a:cxn>
                    <a:cxn ang="0">
                      <a:pos x="12" y="40"/>
                    </a:cxn>
                    <a:cxn ang="0">
                      <a:pos x="28" y="40"/>
                    </a:cxn>
                    <a:cxn ang="0">
                      <a:pos x="34" y="32"/>
                    </a:cxn>
                    <a:cxn ang="0">
                      <a:pos x="26" y="24"/>
                    </a:cxn>
                    <a:cxn ang="0">
                      <a:pos x="20" y="16"/>
                    </a:cxn>
                    <a:cxn ang="0">
                      <a:pos x="14" y="10"/>
                    </a:cxn>
                    <a:cxn ang="0">
                      <a:pos x="4" y="14"/>
                    </a:cxn>
                    <a:cxn ang="0">
                      <a:pos x="2" y="28"/>
                    </a:cxn>
                    <a:cxn ang="0">
                      <a:pos x="0" y="22"/>
                    </a:cxn>
                    <a:cxn ang="0">
                      <a:pos x="0" y="12"/>
                    </a:cxn>
                    <a:cxn ang="0">
                      <a:pos x="10" y="6"/>
                    </a:cxn>
                    <a:cxn ang="0">
                      <a:pos x="24" y="4"/>
                    </a:cxn>
                    <a:cxn ang="0">
                      <a:pos x="36" y="12"/>
                    </a:cxn>
                    <a:cxn ang="0">
                      <a:pos x="44" y="26"/>
                    </a:cxn>
                    <a:cxn ang="0">
                      <a:pos x="54" y="28"/>
                    </a:cxn>
                    <a:cxn ang="0">
                      <a:pos x="68" y="26"/>
                    </a:cxn>
                    <a:cxn ang="0">
                      <a:pos x="68" y="14"/>
                    </a:cxn>
                    <a:cxn ang="0">
                      <a:pos x="96" y="0"/>
                    </a:cxn>
                    <a:cxn ang="0">
                      <a:pos x="102" y="6"/>
                    </a:cxn>
                    <a:cxn ang="0">
                      <a:pos x="116" y="8"/>
                    </a:cxn>
                    <a:cxn ang="0">
                      <a:pos x="118" y="12"/>
                    </a:cxn>
                    <a:cxn ang="0">
                      <a:pos x="118" y="28"/>
                    </a:cxn>
                    <a:cxn ang="0">
                      <a:pos x="144" y="28"/>
                    </a:cxn>
                    <a:cxn ang="0">
                      <a:pos x="158" y="54"/>
                    </a:cxn>
                    <a:cxn ang="0">
                      <a:pos x="178" y="66"/>
                    </a:cxn>
                    <a:cxn ang="0">
                      <a:pos x="200" y="82"/>
                    </a:cxn>
                    <a:cxn ang="0">
                      <a:pos x="212" y="84"/>
                    </a:cxn>
                    <a:cxn ang="0">
                      <a:pos x="222" y="90"/>
                    </a:cxn>
                    <a:cxn ang="0">
                      <a:pos x="222" y="98"/>
                    </a:cxn>
                    <a:cxn ang="0">
                      <a:pos x="210" y="98"/>
                    </a:cxn>
                    <a:cxn ang="0">
                      <a:pos x="194" y="104"/>
                    </a:cxn>
                    <a:cxn ang="0">
                      <a:pos x="182" y="122"/>
                    </a:cxn>
                    <a:cxn ang="0">
                      <a:pos x="170" y="126"/>
                    </a:cxn>
                    <a:cxn ang="0">
                      <a:pos x="160" y="138"/>
                    </a:cxn>
                    <a:cxn ang="0">
                      <a:pos x="150" y="134"/>
                    </a:cxn>
                    <a:cxn ang="0">
                      <a:pos x="138" y="134"/>
                    </a:cxn>
                    <a:cxn ang="0">
                      <a:pos x="136" y="112"/>
                    </a:cxn>
                    <a:cxn ang="0">
                      <a:pos x="126" y="110"/>
                    </a:cxn>
                    <a:cxn ang="0">
                      <a:pos x="68" y="84"/>
                    </a:cxn>
                    <a:cxn ang="0">
                      <a:pos x="42" y="88"/>
                    </a:cxn>
                    <a:cxn ang="0">
                      <a:pos x="20" y="104"/>
                    </a:cxn>
                  </a:cxnLst>
                  <a:rect l="0" t="0" r="r" b="b"/>
                  <a:pathLst>
                    <a:path w="222" h="138">
                      <a:moveTo>
                        <a:pt x="20" y="104"/>
                      </a:moveTo>
                      <a:lnTo>
                        <a:pt x="18" y="80"/>
                      </a:lnTo>
                      <a:lnTo>
                        <a:pt x="24" y="72"/>
                      </a:lnTo>
                      <a:lnTo>
                        <a:pt x="12" y="56"/>
                      </a:lnTo>
                      <a:lnTo>
                        <a:pt x="8" y="50"/>
                      </a:lnTo>
                      <a:lnTo>
                        <a:pt x="0" y="52"/>
                      </a:lnTo>
                      <a:lnTo>
                        <a:pt x="0" y="44"/>
                      </a:lnTo>
                      <a:lnTo>
                        <a:pt x="6" y="36"/>
                      </a:lnTo>
                      <a:lnTo>
                        <a:pt x="12" y="40"/>
                      </a:lnTo>
                      <a:lnTo>
                        <a:pt x="28" y="40"/>
                      </a:lnTo>
                      <a:lnTo>
                        <a:pt x="34" y="32"/>
                      </a:lnTo>
                      <a:lnTo>
                        <a:pt x="26" y="24"/>
                      </a:lnTo>
                      <a:lnTo>
                        <a:pt x="20" y="16"/>
                      </a:lnTo>
                      <a:lnTo>
                        <a:pt x="14" y="10"/>
                      </a:lnTo>
                      <a:lnTo>
                        <a:pt x="4" y="14"/>
                      </a:lnTo>
                      <a:lnTo>
                        <a:pt x="2" y="28"/>
                      </a:lnTo>
                      <a:lnTo>
                        <a:pt x="0" y="22"/>
                      </a:lnTo>
                      <a:lnTo>
                        <a:pt x="0" y="12"/>
                      </a:lnTo>
                      <a:lnTo>
                        <a:pt x="10" y="6"/>
                      </a:lnTo>
                      <a:lnTo>
                        <a:pt x="24" y="4"/>
                      </a:lnTo>
                      <a:lnTo>
                        <a:pt x="36" y="12"/>
                      </a:lnTo>
                      <a:lnTo>
                        <a:pt x="44" y="26"/>
                      </a:lnTo>
                      <a:lnTo>
                        <a:pt x="54" y="28"/>
                      </a:lnTo>
                      <a:lnTo>
                        <a:pt x="68" y="26"/>
                      </a:lnTo>
                      <a:lnTo>
                        <a:pt x="68" y="14"/>
                      </a:lnTo>
                      <a:lnTo>
                        <a:pt x="96" y="0"/>
                      </a:lnTo>
                      <a:lnTo>
                        <a:pt x="102" y="6"/>
                      </a:lnTo>
                      <a:lnTo>
                        <a:pt x="116" y="8"/>
                      </a:lnTo>
                      <a:lnTo>
                        <a:pt x="118" y="12"/>
                      </a:lnTo>
                      <a:lnTo>
                        <a:pt x="118" y="28"/>
                      </a:lnTo>
                      <a:lnTo>
                        <a:pt x="144" y="28"/>
                      </a:lnTo>
                      <a:lnTo>
                        <a:pt x="158" y="54"/>
                      </a:lnTo>
                      <a:lnTo>
                        <a:pt x="178" y="66"/>
                      </a:lnTo>
                      <a:lnTo>
                        <a:pt x="200" y="82"/>
                      </a:lnTo>
                      <a:lnTo>
                        <a:pt x="212" y="84"/>
                      </a:lnTo>
                      <a:lnTo>
                        <a:pt x="222" y="90"/>
                      </a:lnTo>
                      <a:lnTo>
                        <a:pt x="222" y="98"/>
                      </a:lnTo>
                      <a:lnTo>
                        <a:pt x="210" y="98"/>
                      </a:lnTo>
                      <a:lnTo>
                        <a:pt x="194" y="104"/>
                      </a:lnTo>
                      <a:lnTo>
                        <a:pt x="182" y="122"/>
                      </a:lnTo>
                      <a:lnTo>
                        <a:pt x="170" y="126"/>
                      </a:lnTo>
                      <a:lnTo>
                        <a:pt x="160" y="138"/>
                      </a:lnTo>
                      <a:lnTo>
                        <a:pt x="150" y="134"/>
                      </a:lnTo>
                      <a:lnTo>
                        <a:pt x="138" y="134"/>
                      </a:lnTo>
                      <a:lnTo>
                        <a:pt x="136" y="112"/>
                      </a:lnTo>
                      <a:lnTo>
                        <a:pt x="126" y="110"/>
                      </a:lnTo>
                      <a:lnTo>
                        <a:pt x="68" y="84"/>
                      </a:lnTo>
                      <a:lnTo>
                        <a:pt x="42" y="88"/>
                      </a:lnTo>
                      <a:lnTo>
                        <a:pt x="20" y="104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85" name="Freeform 195"/>
                <p:cNvSpPr>
                  <a:spLocks/>
                </p:cNvSpPr>
                <p:nvPr/>
              </p:nvSpPr>
              <p:spPr bwMode="auto">
                <a:xfrm>
                  <a:off x="5986463" y="2986088"/>
                  <a:ext cx="187325" cy="120650"/>
                </a:xfrm>
                <a:custGeom>
                  <a:avLst/>
                  <a:gdLst/>
                  <a:ahLst/>
                  <a:cxnLst>
                    <a:cxn ang="0">
                      <a:pos x="24" y="14"/>
                    </a:cxn>
                    <a:cxn ang="0">
                      <a:pos x="32" y="10"/>
                    </a:cxn>
                    <a:cxn ang="0">
                      <a:pos x="36" y="2"/>
                    </a:cxn>
                    <a:cxn ang="0">
                      <a:pos x="48" y="0"/>
                    </a:cxn>
                    <a:cxn ang="0">
                      <a:pos x="54" y="2"/>
                    </a:cxn>
                    <a:cxn ang="0">
                      <a:pos x="52" y="8"/>
                    </a:cxn>
                    <a:cxn ang="0">
                      <a:pos x="50" y="14"/>
                    </a:cxn>
                    <a:cxn ang="0">
                      <a:pos x="52" y="20"/>
                    </a:cxn>
                    <a:cxn ang="0">
                      <a:pos x="54" y="28"/>
                    </a:cxn>
                    <a:cxn ang="0">
                      <a:pos x="66" y="28"/>
                    </a:cxn>
                    <a:cxn ang="0">
                      <a:pos x="80" y="30"/>
                    </a:cxn>
                    <a:cxn ang="0">
                      <a:pos x="100" y="30"/>
                    </a:cxn>
                    <a:cxn ang="0">
                      <a:pos x="98" y="36"/>
                    </a:cxn>
                    <a:cxn ang="0">
                      <a:pos x="100" y="44"/>
                    </a:cxn>
                    <a:cxn ang="0">
                      <a:pos x="106" y="46"/>
                    </a:cxn>
                    <a:cxn ang="0">
                      <a:pos x="118" y="44"/>
                    </a:cxn>
                    <a:cxn ang="0">
                      <a:pos x="118" y="64"/>
                    </a:cxn>
                    <a:cxn ang="0">
                      <a:pos x="90" y="64"/>
                    </a:cxn>
                    <a:cxn ang="0">
                      <a:pos x="80" y="70"/>
                    </a:cxn>
                    <a:cxn ang="0">
                      <a:pos x="64" y="76"/>
                    </a:cxn>
                    <a:cxn ang="0">
                      <a:pos x="64" y="70"/>
                    </a:cxn>
                    <a:cxn ang="0">
                      <a:pos x="66" y="62"/>
                    </a:cxn>
                    <a:cxn ang="0">
                      <a:pos x="64" y="50"/>
                    </a:cxn>
                    <a:cxn ang="0">
                      <a:pos x="56" y="44"/>
                    </a:cxn>
                    <a:cxn ang="0">
                      <a:pos x="46" y="60"/>
                    </a:cxn>
                    <a:cxn ang="0">
                      <a:pos x="38" y="62"/>
                    </a:cxn>
                    <a:cxn ang="0">
                      <a:pos x="18" y="74"/>
                    </a:cxn>
                    <a:cxn ang="0">
                      <a:pos x="8" y="70"/>
                    </a:cxn>
                    <a:cxn ang="0">
                      <a:pos x="8" y="62"/>
                    </a:cxn>
                    <a:cxn ang="0">
                      <a:pos x="16" y="52"/>
                    </a:cxn>
                    <a:cxn ang="0">
                      <a:pos x="10" y="50"/>
                    </a:cxn>
                    <a:cxn ang="0">
                      <a:pos x="12" y="36"/>
                    </a:cxn>
                    <a:cxn ang="0">
                      <a:pos x="0" y="36"/>
                    </a:cxn>
                    <a:cxn ang="0">
                      <a:pos x="0" y="26"/>
                    </a:cxn>
                    <a:cxn ang="0">
                      <a:pos x="20" y="26"/>
                    </a:cxn>
                    <a:cxn ang="0">
                      <a:pos x="18" y="12"/>
                    </a:cxn>
                    <a:cxn ang="0">
                      <a:pos x="24" y="14"/>
                    </a:cxn>
                  </a:cxnLst>
                  <a:rect l="0" t="0" r="r" b="b"/>
                  <a:pathLst>
                    <a:path w="118" h="76">
                      <a:moveTo>
                        <a:pt x="24" y="14"/>
                      </a:moveTo>
                      <a:lnTo>
                        <a:pt x="32" y="10"/>
                      </a:lnTo>
                      <a:lnTo>
                        <a:pt x="36" y="2"/>
                      </a:lnTo>
                      <a:lnTo>
                        <a:pt x="48" y="0"/>
                      </a:lnTo>
                      <a:lnTo>
                        <a:pt x="54" y="2"/>
                      </a:lnTo>
                      <a:lnTo>
                        <a:pt x="52" y="8"/>
                      </a:lnTo>
                      <a:lnTo>
                        <a:pt x="50" y="14"/>
                      </a:lnTo>
                      <a:lnTo>
                        <a:pt x="52" y="20"/>
                      </a:lnTo>
                      <a:lnTo>
                        <a:pt x="54" y="28"/>
                      </a:lnTo>
                      <a:lnTo>
                        <a:pt x="66" y="28"/>
                      </a:lnTo>
                      <a:lnTo>
                        <a:pt x="80" y="30"/>
                      </a:lnTo>
                      <a:lnTo>
                        <a:pt x="100" y="30"/>
                      </a:lnTo>
                      <a:lnTo>
                        <a:pt x="98" y="36"/>
                      </a:lnTo>
                      <a:lnTo>
                        <a:pt x="100" y="44"/>
                      </a:lnTo>
                      <a:lnTo>
                        <a:pt x="106" y="46"/>
                      </a:lnTo>
                      <a:lnTo>
                        <a:pt x="118" y="44"/>
                      </a:lnTo>
                      <a:lnTo>
                        <a:pt x="118" y="64"/>
                      </a:lnTo>
                      <a:lnTo>
                        <a:pt x="90" y="64"/>
                      </a:lnTo>
                      <a:lnTo>
                        <a:pt x="80" y="70"/>
                      </a:lnTo>
                      <a:lnTo>
                        <a:pt x="64" y="76"/>
                      </a:lnTo>
                      <a:lnTo>
                        <a:pt x="64" y="70"/>
                      </a:lnTo>
                      <a:lnTo>
                        <a:pt x="66" y="62"/>
                      </a:lnTo>
                      <a:lnTo>
                        <a:pt x="64" y="50"/>
                      </a:lnTo>
                      <a:lnTo>
                        <a:pt x="56" y="44"/>
                      </a:lnTo>
                      <a:lnTo>
                        <a:pt x="46" y="60"/>
                      </a:lnTo>
                      <a:lnTo>
                        <a:pt x="38" y="62"/>
                      </a:lnTo>
                      <a:lnTo>
                        <a:pt x="18" y="74"/>
                      </a:lnTo>
                      <a:lnTo>
                        <a:pt x="8" y="70"/>
                      </a:lnTo>
                      <a:lnTo>
                        <a:pt x="8" y="62"/>
                      </a:lnTo>
                      <a:lnTo>
                        <a:pt x="16" y="52"/>
                      </a:lnTo>
                      <a:lnTo>
                        <a:pt x="10" y="50"/>
                      </a:lnTo>
                      <a:lnTo>
                        <a:pt x="12" y="36"/>
                      </a:lnTo>
                      <a:lnTo>
                        <a:pt x="0" y="36"/>
                      </a:lnTo>
                      <a:lnTo>
                        <a:pt x="0" y="26"/>
                      </a:lnTo>
                      <a:lnTo>
                        <a:pt x="20" y="26"/>
                      </a:lnTo>
                      <a:lnTo>
                        <a:pt x="18" y="12"/>
                      </a:lnTo>
                      <a:lnTo>
                        <a:pt x="24" y="14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86" name="Freeform 196"/>
                <p:cNvSpPr>
                  <a:spLocks/>
                </p:cNvSpPr>
                <p:nvPr/>
              </p:nvSpPr>
              <p:spPr bwMode="auto">
                <a:xfrm>
                  <a:off x="5700713" y="2846388"/>
                  <a:ext cx="422275" cy="250825"/>
                </a:xfrm>
                <a:custGeom>
                  <a:avLst/>
                  <a:gdLst/>
                  <a:ahLst/>
                  <a:cxnLst>
                    <a:cxn ang="0">
                      <a:pos x="0" y="82"/>
                    </a:cxn>
                    <a:cxn ang="0">
                      <a:pos x="0" y="8"/>
                    </a:cxn>
                    <a:cxn ang="0">
                      <a:pos x="18" y="4"/>
                    </a:cxn>
                    <a:cxn ang="0">
                      <a:pos x="46" y="0"/>
                    </a:cxn>
                    <a:cxn ang="0">
                      <a:pos x="54" y="6"/>
                    </a:cxn>
                    <a:cxn ang="0">
                      <a:pos x="70" y="16"/>
                    </a:cxn>
                    <a:cxn ang="0">
                      <a:pos x="80" y="20"/>
                    </a:cxn>
                    <a:cxn ang="0">
                      <a:pos x="94" y="38"/>
                    </a:cxn>
                    <a:cxn ang="0">
                      <a:pos x="132" y="36"/>
                    </a:cxn>
                    <a:cxn ang="0">
                      <a:pos x="140" y="34"/>
                    </a:cxn>
                    <a:cxn ang="0">
                      <a:pos x="158" y="52"/>
                    </a:cxn>
                    <a:cxn ang="0">
                      <a:pos x="158" y="60"/>
                    </a:cxn>
                    <a:cxn ang="0">
                      <a:pos x="168" y="68"/>
                    </a:cxn>
                    <a:cxn ang="0">
                      <a:pos x="170" y="84"/>
                    </a:cxn>
                    <a:cxn ang="0">
                      <a:pos x="188" y="82"/>
                    </a:cxn>
                    <a:cxn ang="0">
                      <a:pos x="192" y="84"/>
                    </a:cxn>
                    <a:cxn ang="0">
                      <a:pos x="192" y="94"/>
                    </a:cxn>
                    <a:cxn ang="0">
                      <a:pos x="200" y="94"/>
                    </a:cxn>
                    <a:cxn ang="0">
                      <a:pos x="202" y="84"/>
                    </a:cxn>
                    <a:cxn ang="0">
                      <a:pos x="214" y="74"/>
                    </a:cxn>
                    <a:cxn ang="0">
                      <a:pos x="234" y="62"/>
                    </a:cxn>
                    <a:cxn ang="0">
                      <a:pos x="230" y="72"/>
                    </a:cxn>
                    <a:cxn ang="0">
                      <a:pos x="228" y="76"/>
                    </a:cxn>
                    <a:cxn ang="0">
                      <a:pos x="236" y="80"/>
                    </a:cxn>
                    <a:cxn ang="0">
                      <a:pos x="248" y="76"/>
                    </a:cxn>
                    <a:cxn ang="0">
                      <a:pos x="258" y="82"/>
                    </a:cxn>
                    <a:cxn ang="0">
                      <a:pos x="266" y="90"/>
                    </a:cxn>
                    <a:cxn ang="0">
                      <a:pos x="258" y="98"/>
                    </a:cxn>
                    <a:cxn ang="0">
                      <a:pos x="248" y="102"/>
                    </a:cxn>
                    <a:cxn ang="0">
                      <a:pos x="236" y="102"/>
                    </a:cxn>
                    <a:cxn ang="0">
                      <a:pos x="232" y="98"/>
                    </a:cxn>
                    <a:cxn ang="0">
                      <a:pos x="234" y="90"/>
                    </a:cxn>
                    <a:cxn ang="0">
                      <a:pos x="228" y="88"/>
                    </a:cxn>
                    <a:cxn ang="0">
                      <a:pos x="216" y="90"/>
                    </a:cxn>
                    <a:cxn ang="0">
                      <a:pos x="212" y="98"/>
                    </a:cxn>
                    <a:cxn ang="0">
                      <a:pos x="204" y="102"/>
                    </a:cxn>
                    <a:cxn ang="0">
                      <a:pos x="198" y="100"/>
                    </a:cxn>
                    <a:cxn ang="0">
                      <a:pos x="200" y="114"/>
                    </a:cxn>
                    <a:cxn ang="0">
                      <a:pos x="180" y="114"/>
                    </a:cxn>
                    <a:cxn ang="0">
                      <a:pos x="180" y="124"/>
                    </a:cxn>
                    <a:cxn ang="0">
                      <a:pos x="192" y="124"/>
                    </a:cxn>
                    <a:cxn ang="0">
                      <a:pos x="190" y="138"/>
                    </a:cxn>
                    <a:cxn ang="0">
                      <a:pos x="196" y="140"/>
                    </a:cxn>
                    <a:cxn ang="0">
                      <a:pos x="188" y="150"/>
                    </a:cxn>
                    <a:cxn ang="0">
                      <a:pos x="188" y="158"/>
                    </a:cxn>
                    <a:cxn ang="0">
                      <a:pos x="168" y="152"/>
                    </a:cxn>
                    <a:cxn ang="0">
                      <a:pos x="168" y="144"/>
                    </a:cxn>
                    <a:cxn ang="0">
                      <a:pos x="158" y="138"/>
                    </a:cxn>
                    <a:cxn ang="0">
                      <a:pos x="146" y="136"/>
                    </a:cxn>
                    <a:cxn ang="0">
                      <a:pos x="104" y="108"/>
                    </a:cxn>
                    <a:cxn ang="0">
                      <a:pos x="90" y="82"/>
                    </a:cxn>
                    <a:cxn ang="0">
                      <a:pos x="64" y="82"/>
                    </a:cxn>
                    <a:cxn ang="0">
                      <a:pos x="64" y="66"/>
                    </a:cxn>
                    <a:cxn ang="0">
                      <a:pos x="62" y="62"/>
                    </a:cxn>
                    <a:cxn ang="0">
                      <a:pos x="48" y="60"/>
                    </a:cxn>
                    <a:cxn ang="0">
                      <a:pos x="42" y="54"/>
                    </a:cxn>
                    <a:cxn ang="0">
                      <a:pos x="14" y="68"/>
                    </a:cxn>
                    <a:cxn ang="0">
                      <a:pos x="14" y="80"/>
                    </a:cxn>
                    <a:cxn ang="0">
                      <a:pos x="0" y="82"/>
                    </a:cxn>
                  </a:cxnLst>
                  <a:rect l="0" t="0" r="r" b="b"/>
                  <a:pathLst>
                    <a:path w="266" h="158">
                      <a:moveTo>
                        <a:pt x="0" y="82"/>
                      </a:moveTo>
                      <a:lnTo>
                        <a:pt x="0" y="8"/>
                      </a:lnTo>
                      <a:lnTo>
                        <a:pt x="18" y="4"/>
                      </a:lnTo>
                      <a:lnTo>
                        <a:pt x="46" y="0"/>
                      </a:lnTo>
                      <a:lnTo>
                        <a:pt x="54" y="6"/>
                      </a:lnTo>
                      <a:lnTo>
                        <a:pt x="70" y="16"/>
                      </a:lnTo>
                      <a:lnTo>
                        <a:pt x="80" y="20"/>
                      </a:lnTo>
                      <a:lnTo>
                        <a:pt x="94" y="38"/>
                      </a:lnTo>
                      <a:lnTo>
                        <a:pt x="132" y="36"/>
                      </a:lnTo>
                      <a:lnTo>
                        <a:pt x="140" y="34"/>
                      </a:lnTo>
                      <a:lnTo>
                        <a:pt x="158" y="52"/>
                      </a:lnTo>
                      <a:lnTo>
                        <a:pt x="158" y="60"/>
                      </a:lnTo>
                      <a:lnTo>
                        <a:pt x="168" y="68"/>
                      </a:lnTo>
                      <a:lnTo>
                        <a:pt x="170" y="84"/>
                      </a:lnTo>
                      <a:lnTo>
                        <a:pt x="188" y="82"/>
                      </a:lnTo>
                      <a:lnTo>
                        <a:pt x="192" y="84"/>
                      </a:lnTo>
                      <a:lnTo>
                        <a:pt x="192" y="94"/>
                      </a:lnTo>
                      <a:lnTo>
                        <a:pt x="200" y="94"/>
                      </a:lnTo>
                      <a:lnTo>
                        <a:pt x="202" y="84"/>
                      </a:lnTo>
                      <a:lnTo>
                        <a:pt x="214" y="74"/>
                      </a:lnTo>
                      <a:lnTo>
                        <a:pt x="234" y="62"/>
                      </a:lnTo>
                      <a:lnTo>
                        <a:pt x="230" y="72"/>
                      </a:lnTo>
                      <a:lnTo>
                        <a:pt x="228" y="76"/>
                      </a:lnTo>
                      <a:lnTo>
                        <a:pt x="236" y="80"/>
                      </a:lnTo>
                      <a:lnTo>
                        <a:pt x="248" y="76"/>
                      </a:lnTo>
                      <a:lnTo>
                        <a:pt x="258" y="82"/>
                      </a:lnTo>
                      <a:lnTo>
                        <a:pt x="266" y="90"/>
                      </a:lnTo>
                      <a:lnTo>
                        <a:pt x="258" y="98"/>
                      </a:lnTo>
                      <a:lnTo>
                        <a:pt x="248" y="102"/>
                      </a:lnTo>
                      <a:lnTo>
                        <a:pt x="236" y="102"/>
                      </a:lnTo>
                      <a:lnTo>
                        <a:pt x="232" y="98"/>
                      </a:lnTo>
                      <a:lnTo>
                        <a:pt x="234" y="90"/>
                      </a:lnTo>
                      <a:lnTo>
                        <a:pt x="228" y="88"/>
                      </a:lnTo>
                      <a:lnTo>
                        <a:pt x="216" y="90"/>
                      </a:lnTo>
                      <a:lnTo>
                        <a:pt x="212" y="98"/>
                      </a:lnTo>
                      <a:lnTo>
                        <a:pt x="204" y="102"/>
                      </a:lnTo>
                      <a:lnTo>
                        <a:pt x="198" y="100"/>
                      </a:lnTo>
                      <a:lnTo>
                        <a:pt x="200" y="114"/>
                      </a:lnTo>
                      <a:lnTo>
                        <a:pt x="180" y="114"/>
                      </a:lnTo>
                      <a:lnTo>
                        <a:pt x="180" y="124"/>
                      </a:lnTo>
                      <a:lnTo>
                        <a:pt x="192" y="124"/>
                      </a:lnTo>
                      <a:lnTo>
                        <a:pt x="190" y="138"/>
                      </a:lnTo>
                      <a:lnTo>
                        <a:pt x="196" y="140"/>
                      </a:lnTo>
                      <a:lnTo>
                        <a:pt x="188" y="150"/>
                      </a:lnTo>
                      <a:lnTo>
                        <a:pt x="188" y="158"/>
                      </a:lnTo>
                      <a:lnTo>
                        <a:pt x="168" y="152"/>
                      </a:lnTo>
                      <a:lnTo>
                        <a:pt x="168" y="144"/>
                      </a:lnTo>
                      <a:lnTo>
                        <a:pt x="158" y="138"/>
                      </a:lnTo>
                      <a:lnTo>
                        <a:pt x="146" y="136"/>
                      </a:lnTo>
                      <a:lnTo>
                        <a:pt x="104" y="108"/>
                      </a:lnTo>
                      <a:lnTo>
                        <a:pt x="90" y="82"/>
                      </a:lnTo>
                      <a:lnTo>
                        <a:pt x="64" y="82"/>
                      </a:lnTo>
                      <a:lnTo>
                        <a:pt x="64" y="66"/>
                      </a:lnTo>
                      <a:lnTo>
                        <a:pt x="62" y="62"/>
                      </a:lnTo>
                      <a:lnTo>
                        <a:pt x="48" y="60"/>
                      </a:lnTo>
                      <a:lnTo>
                        <a:pt x="42" y="54"/>
                      </a:lnTo>
                      <a:lnTo>
                        <a:pt x="14" y="68"/>
                      </a:lnTo>
                      <a:lnTo>
                        <a:pt x="14" y="80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87" name="Freeform 197"/>
                <p:cNvSpPr>
                  <a:spLocks/>
                </p:cNvSpPr>
                <p:nvPr/>
              </p:nvSpPr>
              <p:spPr bwMode="auto">
                <a:xfrm>
                  <a:off x="6062663" y="2913063"/>
                  <a:ext cx="250825" cy="120650"/>
                </a:xfrm>
                <a:custGeom>
                  <a:avLst/>
                  <a:gdLst/>
                  <a:ahLst/>
                  <a:cxnLst>
                    <a:cxn ang="0">
                      <a:pos x="6" y="20"/>
                    </a:cxn>
                    <a:cxn ang="0">
                      <a:pos x="16" y="8"/>
                    </a:cxn>
                    <a:cxn ang="0">
                      <a:pos x="28" y="8"/>
                    </a:cxn>
                    <a:cxn ang="0">
                      <a:pos x="32" y="12"/>
                    </a:cxn>
                    <a:cxn ang="0">
                      <a:pos x="50" y="10"/>
                    </a:cxn>
                    <a:cxn ang="0">
                      <a:pos x="52" y="4"/>
                    </a:cxn>
                    <a:cxn ang="0">
                      <a:pos x="60" y="0"/>
                    </a:cxn>
                    <a:cxn ang="0">
                      <a:pos x="72" y="2"/>
                    </a:cxn>
                    <a:cxn ang="0">
                      <a:pos x="74" y="10"/>
                    </a:cxn>
                    <a:cxn ang="0">
                      <a:pos x="134" y="8"/>
                    </a:cxn>
                    <a:cxn ang="0">
                      <a:pos x="140" y="14"/>
                    </a:cxn>
                    <a:cxn ang="0">
                      <a:pos x="148" y="16"/>
                    </a:cxn>
                    <a:cxn ang="0">
                      <a:pos x="158" y="20"/>
                    </a:cxn>
                    <a:cxn ang="0">
                      <a:pos x="152" y="24"/>
                    </a:cxn>
                    <a:cxn ang="0">
                      <a:pos x="138" y="32"/>
                    </a:cxn>
                    <a:cxn ang="0">
                      <a:pos x="126" y="36"/>
                    </a:cxn>
                    <a:cxn ang="0">
                      <a:pos x="122" y="44"/>
                    </a:cxn>
                    <a:cxn ang="0">
                      <a:pos x="102" y="44"/>
                    </a:cxn>
                    <a:cxn ang="0">
                      <a:pos x="98" y="54"/>
                    </a:cxn>
                    <a:cxn ang="0">
                      <a:pos x="82" y="58"/>
                    </a:cxn>
                    <a:cxn ang="0">
                      <a:pos x="82" y="52"/>
                    </a:cxn>
                    <a:cxn ang="0">
                      <a:pos x="68" y="52"/>
                    </a:cxn>
                    <a:cxn ang="0">
                      <a:pos x="66" y="58"/>
                    </a:cxn>
                    <a:cxn ang="0">
                      <a:pos x="58" y="62"/>
                    </a:cxn>
                    <a:cxn ang="0">
                      <a:pos x="54" y="66"/>
                    </a:cxn>
                    <a:cxn ang="0">
                      <a:pos x="52" y="76"/>
                    </a:cxn>
                    <a:cxn ang="0">
                      <a:pos x="32" y="76"/>
                    </a:cxn>
                    <a:cxn ang="0">
                      <a:pos x="18" y="74"/>
                    </a:cxn>
                    <a:cxn ang="0">
                      <a:pos x="6" y="74"/>
                    </a:cxn>
                    <a:cxn ang="0">
                      <a:pos x="4" y="66"/>
                    </a:cxn>
                    <a:cxn ang="0">
                      <a:pos x="2" y="60"/>
                    </a:cxn>
                    <a:cxn ang="0">
                      <a:pos x="4" y="56"/>
                    </a:cxn>
                    <a:cxn ang="0">
                      <a:pos x="8" y="60"/>
                    </a:cxn>
                    <a:cxn ang="0">
                      <a:pos x="20" y="60"/>
                    </a:cxn>
                    <a:cxn ang="0">
                      <a:pos x="30" y="56"/>
                    </a:cxn>
                    <a:cxn ang="0">
                      <a:pos x="38" y="48"/>
                    </a:cxn>
                    <a:cxn ang="0">
                      <a:pos x="30" y="40"/>
                    </a:cxn>
                    <a:cxn ang="0">
                      <a:pos x="20" y="34"/>
                    </a:cxn>
                    <a:cxn ang="0">
                      <a:pos x="8" y="38"/>
                    </a:cxn>
                    <a:cxn ang="0">
                      <a:pos x="0" y="34"/>
                    </a:cxn>
                    <a:cxn ang="0">
                      <a:pos x="2" y="30"/>
                    </a:cxn>
                    <a:cxn ang="0">
                      <a:pos x="6" y="20"/>
                    </a:cxn>
                  </a:cxnLst>
                  <a:rect l="0" t="0" r="r" b="b"/>
                  <a:pathLst>
                    <a:path w="158" h="76">
                      <a:moveTo>
                        <a:pt x="6" y="20"/>
                      </a:moveTo>
                      <a:lnTo>
                        <a:pt x="16" y="8"/>
                      </a:lnTo>
                      <a:lnTo>
                        <a:pt x="28" y="8"/>
                      </a:lnTo>
                      <a:lnTo>
                        <a:pt x="32" y="12"/>
                      </a:lnTo>
                      <a:lnTo>
                        <a:pt x="50" y="10"/>
                      </a:lnTo>
                      <a:lnTo>
                        <a:pt x="52" y="4"/>
                      </a:lnTo>
                      <a:lnTo>
                        <a:pt x="60" y="0"/>
                      </a:lnTo>
                      <a:lnTo>
                        <a:pt x="72" y="2"/>
                      </a:lnTo>
                      <a:lnTo>
                        <a:pt x="74" y="10"/>
                      </a:lnTo>
                      <a:lnTo>
                        <a:pt x="134" y="8"/>
                      </a:lnTo>
                      <a:lnTo>
                        <a:pt x="140" y="14"/>
                      </a:lnTo>
                      <a:lnTo>
                        <a:pt x="148" y="16"/>
                      </a:lnTo>
                      <a:lnTo>
                        <a:pt x="158" y="20"/>
                      </a:lnTo>
                      <a:lnTo>
                        <a:pt x="152" y="24"/>
                      </a:lnTo>
                      <a:lnTo>
                        <a:pt x="138" y="32"/>
                      </a:lnTo>
                      <a:lnTo>
                        <a:pt x="126" y="36"/>
                      </a:lnTo>
                      <a:lnTo>
                        <a:pt x="122" y="44"/>
                      </a:lnTo>
                      <a:lnTo>
                        <a:pt x="102" y="44"/>
                      </a:lnTo>
                      <a:lnTo>
                        <a:pt x="98" y="54"/>
                      </a:lnTo>
                      <a:lnTo>
                        <a:pt x="82" y="58"/>
                      </a:lnTo>
                      <a:lnTo>
                        <a:pt x="82" y="52"/>
                      </a:lnTo>
                      <a:lnTo>
                        <a:pt x="68" y="52"/>
                      </a:lnTo>
                      <a:lnTo>
                        <a:pt x="66" y="58"/>
                      </a:lnTo>
                      <a:lnTo>
                        <a:pt x="58" y="62"/>
                      </a:lnTo>
                      <a:lnTo>
                        <a:pt x="54" y="66"/>
                      </a:lnTo>
                      <a:lnTo>
                        <a:pt x="52" y="76"/>
                      </a:lnTo>
                      <a:lnTo>
                        <a:pt x="32" y="76"/>
                      </a:lnTo>
                      <a:lnTo>
                        <a:pt x="18" y="74"/>
                      </a:lnTo>
                      <a:lnTo>
                        <a:pt x="6" y="74"/>
                      </a:lnTo>
                      <a:lnTo>
                        <a:pt x="4" y="66"/>
                      </a:lnTo>
                      <a:lnTo>
                        <a:pt x="2" y="60"/>
                      </a:lnTo>
                      <a:lnTo>
                        <a:pt x="4" y="56"/>
                      </a:lnTo>
                      <a:lnTo>
                        <a:pt x="8" y="60"/>
                      </a:lnTo>
                      <a:lnTo>
                        <a:pt x="20" y="60"/>
                      </a:lnTo>
                      <a:lnTo>
                        <a:pt x="30" y="56"/>
                      </a:lnTo>
                      <a:lnTo>
                        <a:pt x="38" y="48"/>
                      </a:lnTo>
                      <a:lnTo>
                        <a:pt x="30" y="40"/>
                      </a:lnTo>
                      <a:lnTo>
                        <a:pt x="20" y="34"/>
                      </a:lnTo>
                      <a:lnTo>
                        <a:pt x="8" y="38"/>
                      </a:lnTo>
                      <a:lnTo>
                        <a:pt x="0" y="34"/>
                      </a:lnTo>
                      <a:lnTo>
                        <a:pt x="2" y="30"/>
                      </a:lnTo>
                      <a:lnTo>
                        <a:pt x="6" y="2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88" name="Freeform 198"/>
                <p:cNvSpPr>
                  <a:spLocks/>
                </p:cNvSpPr>
                <p:nvPr/>
              </p:nvSpPr>
              <p:spPr bwMode="auto">
                <a:xfrm>
                  <a:off x="5462588" y="2522538"/>
                  <a:ext cx="1016000" cy="473075"/>
                </a:xfrm>
                <a:custGeom>
                  <a:avLst/>
                  <a:gdLst/>
                  <a:ahLst/>
                  <a:cxnLst>
                    <a:cxn ang="0">
                      <a:pos x="94" y="260"/>
                    </a:cxn>
                    <a:cxn ang="0">
                      <a:pos x="66" y="234"/>
                    </a:cxn>
                    <a:cxn ang="0">
                      <a:pos x="64" y="220"/>
                    </a:cxn>
                    <a:cxn ang="0">
                      <a:pos x="76" y="210"/>
                    </a:cxn>
                    <a:cxn ang="0">
                      <a:pos x="94" y="208"/>
                    </a:cxn>
                    <a:cxn ang="0">
                      <a:pos x="108" y="196"/>
                    </a:cxn>
                    <a:cxn ang="0">
                      <a:pos x="82" y="176"/>
                    </a:cxn>
                    <a:cxn ang="0">
                      <a:pos x="40" y="188"/>
                    </a:cxn>
                    <a:cxn ang="0">
                      <a:pos x="24" y="158"/>
                    </a:cxn>
                    <a:cxn ang="0">
                      <a:pos x="0" y="140"/>
                    </a:cxn>
                    <a:cxn ang="0">
                      <a:pos x="18" y="102"/>
                    </a:cxn>
                    <a:cxn ang="0">
                      <a:pos x="34" y="114"/>
                    </a:cxn>
                    <a:cxn ang="0">
                      <a:pos x="60" y="84"/>
                    </a:cxn>
                    <a:cxn ang="0">
                      <a:pos x="112" y="84"/>
                    </a:cxn>
                    <a:cxn ang="0">
                      <a:pos x="150" y="100"/>
                    </a:cxn>
                    <a:cxn ang="0">
                      <a:pos x="190" y="90"/>
                    </a:cxn>
                    <a:cxn ang="0">
                      <a:pos x="226" y="98"/>
                    </a:cxn>
                    <a:cxn ang="0">
                      <a:pos x="228" y="80"/>
                    </a:cxn>
                    <a:cxn ang="0">
                      <a:pos x="220" y="68"/>
                    </a:cxn>
                    <a:cxn ang="0">
                      <a:pos x="228" y="52"/>
                    </a:cxn>
                    <a:cxn ang="0">
                      <a:pos x="236" y="40"/>
                    </a:cxn>
                    <a:cxn ang="0">
                      <a:pos x="254" y="28"/>
                    </a:cxn>
                    <a:cxn ang="0">
                      <a:pos x="316" y="10"/>
                    </a:cxn>
                    <a:cxn ang="0">
                      <a:pos x="364" y="0"/>
                    </a:cxn>
                    <a:cxn ang="0">
                      <a:pos x="388" y="16"/>
                    </a:cxn>
                    <a:cxn ang="0">
                      <a:pos x="418" y="28"/>
                    </a:cxn>
                    <a:cxn ang="0">
                      <a:pos x="456" y="28"/>
                    </a:cxn>
                    <a:cxn ang="0">
                      <a:pos x="480" y="32"/>
                    </a:cxn>
                    <a:cxn ang="0">
                      <a:pos x="510" y="60"/>
                    </a:cxn>
                    <a:cxn ang="0">
                      <a:pos x="528" y="92"/>
                    </a:cxn>
                    <a:cxn ang="0">
                      <a:pos x="540" y="84"/>
                    </a:cxn>
                    <a:cxn ang="0">
                      <a:pos x="562" y="96"/>
                    </a:cxn>
                    <a:cxn ang="0">
                      <a:pos x="590" y="92"/>
                    </a:cxn>
                    <a:cxn ang="0">
                      <a:pos x="614" y="116"/>
                    </a:cxn>
                    <a:cxn ang="0">
                      <a:pos x="640" y="132"/>
                    </a:cxn>
                    <a:cxn ang="0">
                      <a:pos x="626" y="142"/>
                    </a:cxn>
                    <a:cxn ang="0">
                      <a:pos x="622" y="170"/>
                    </a:cxn>
                    <a:cxn ang="0">
                      <a:pos x="596" y="172"/>
                    </a:cxn>
                    <a:cxn ang="0">
                      <a:pos x="570" y="194"/>
                    </a:cxn>
                    <a:cxn ang="0">
                      <a:pos x="548" y="208"/>
                    </a:cxn>
                    <a:cxn ang="0">
                      <a:pos x="538" y="232"/>
                    </a:cxn>
                    <a:cxn ang="0">
                      <a:pos x="536" y="256"/>
                    </a:cxn>
                    <a:cxn ang="0">
                      <a:pos x="526" y="262"/>
                    </a:cxn>
                    <a:cxn ang="0">
                      <a:pos x="512" y="254"/>
                    </a:cxn>
                    <a:cxn ang="0">
                      <a:pos x="450" y="248"/>
                    </a:cxn>
                    <a:cxn ang="0">
                      <a:pos x="430" y="250"/>
                    </a:cxn>
                    <a:cxn ang="0">
                      <a:pos x="410" y="258"/>
                    </a:cxn>
                    <a:cxn ang="0">
                      <a:pos x="394" y="254"/>
                    </a:cxn>
                    <a:cxn ang="0">
                      <a:pos x="376" y="270"/>
                    </a:cxn>
                    <a:cxn ang="0">
                      <a:pos x="350" y="298"/>
                    </a:cxn>
                    <a:cxn ang="0">
                      <a:pos x="342" y="288"/>
                    </a:cxn>
                    <a:cxn ang="0">
                      <a:pos x="320" y="288"/>
                    </a:cxn>
                    <a:cxn ang="0">
                      <a:pos x="308" y="264"/>
                    </a:cxn>
                    <a:cxn ang="0">
                      <a:pos x="290" y="238"/>
                    </a:cxn>
                    <a:cxn ang="0">
                      <a:pos x="244" y="242"/>
                    </a:cxn>
                    <a:cxn ang="0">
                      <a:pos x="204" y="210"/>
                    </a:cxn>
                    <a:cxn ang="0">
                      <a:pos x="168" y="208"/>
                    </a:cxn>
                    <a:cxn ang="0">
                      <a:pos x="150" y="286"/>
                    </a:cxn>
                    <a:cxn ang="0">
                      <a:pos x="132" y="270"/>
                    </a:cxn>
                    <a:cxn ang="0">
                      <a:pos x="114" y="264"/>
                    </a:cxn>
                  </a:cxnLst>
                  <a:rect l="0" t="0" r="r" b="b"/>
                  <a:pathLst>
                    <a:path w="640" h="298">
                      <a:moveTo>
                        <a:pt x="108" y="262"/>
                      </a:moveTo>
                      <a:lnTo>
                        <a:pt x="94" y="260"/>
                      </a:lnTo>
                      <a:lnTo>
                        <a:pt x="78" y="248"/>
                      </a:lnTo>
                      <a:lnTo>
                        <a:pt x="66" y="234"/>
                      </a:lnTo>
                      <a:lnTo>
                        <a:pt x="58" y="224"/>
                      </a:lnTo>
                      <a:lnTo>
                        <a:pt x="64" y="220"/>
                      </a:lnTo>
                      <a:lnTo>
                        <a:pt x="78" y="222"/>
                      </a:lnTo>
                      <a:lnTo>
                        <a:pt x="76" y="210"/>
                      </a:lnTo>
                      <a:lnTo>
                        <a:pt x="82" y="206"/>
                      </a:lnTo>
                      <a:lnTo>
                        <a:pt x="94" y="208"/>
                      </a:lnTo>
                      <a:lnTo>
                        <a:pt x="104" y="210"/>
                      </a:lnTo>
                      <a:lnTo>
                        <a:pt x="108" y="196"/>
                      </a:lnTo>
                      <a:lnTo>
                        <a:pt x="100" y="176"/>
                      </a:lnTo>
                      <a:lnTo>
                        <a:pt x="82" y="176"/>
                      </a:lnTo>
                      <a:lnTo>
                        <a:pt x="64" y="178"/>
                      </a:lnTo>
                      <a:lnTo>
                        <a:pt x="40" y="188"/>
                      </a:lnTo>
                      <a:lnTo>
                        <a:pt x="36" y="174"/>
                      </a:lnTo>
                      <a:lnTo>
                        <a:pt x="24" y="158"/>
                      </a:lnTo>
                      <a:lnTo>
                        <a:pt x="10" y="154"/>
                      </a:lnTo>
                      <a:lnTo>
                        <a:pt x="0" y="140"/>
                      </a:lnTo>
                      <a:lnTo>
                        <a:pt x="6" y="116"/>
                      </a:lnTo>
                      <a:lnTo>
                        <a:pt x="18" y="102"/>
                      </a:lnTo>
                      <a:lnTo>
                        <a:pt x="26" y="118"/>
                      </a:lnTo>
                      <a:lnTo>
                        <a:pt x="34" y="114"/>
                      </a:lnTo>
                      <a:lnTo>
                        <a:pt x="36" y="102"/>
                      </a:lnTo>
                      <a:lnTo>
                        <a:pt x="60" y="84"/>
                      </a:lnTo>
                      <a:lnTo>
                        <a:pt x="76" y="78"/>
                      </a:lnTo>
                      <a:lnTo>
                        <a:pt x="112" y="84"/>
                      </a:lnTo>
                      <a:lnTo>
                        <a:pt x="136" y="98"/>
                      </a:lnTo>
                      <a:lnTo>
                        <a:pt x="150" y="100"/>
                      </a:lnTo>
                      <a:lnTo>
                        <a:pt x="172" y="90"/>
                      </a:lnTo>
                      <a:lnTo>
                        <a:pt x="190" y="90"/>
                      </a:lnTo>
                      <a:lnTo>
                        <a:pt x="200" y="100"/>
                      </a:lnTo>
                      <a:lnTo>
                        <a:pt x="226" y="98"/>
                      </a:lnTo>
                      <a:lnTo>
                        <a:pt x="238" y="88"/>
                      </a:lnTo>
                      <a:lnTo>
                        <a:pt x="228" y="80"/>
                      </a:lnTo>
                      <a:lnTo>
                        <a:pt x="214" y="76"/>
                      </a:lnTo>
                      <a:lnTo>
                        <a:pt x="220" y="68"/>
                      </a:lnTo>
                      <a:lnTo>
                        <a:pt x="226" y="62"/>
                      </a:lnTo>
                      <a:lnTo>
                        <a:pt x="228" y="52"/>
                      </a:lnTo>
                      <a:lnTo>
                        <a:pt x="240" y="48"/>
                      </a:lnTo>
                      <a:lnTo>
                        <a:pt x="236" y="40"/>
                      </a:lnTo>
                      <a:lnTo>
                        <a:pt x="232" y="30"/>
                      </a:lnTo>
                      <a:lnTo>
                        <a:pt x="254" y="28"/>
                      </a:lnTo>
                      <a:lnTo>
                        <a:pt x="280" y="20"/>
                      </a:lnTo>
                      <a:lnTo>
                        <a:pt x="316" y="10"/>
                      </a:lnTo>
                      <a:lnTo>
                        <a:pt x="346" y="4"/>
                      </a:lnTo>
                      <a:lnTo>
                        <a:pt x="364" y="0"/>
                      </a:lnTo>
                      <a:lnTo>
                        <a:pt x="384" y="2"/>
                      </a:lnTo>
                      <a:lnTo>
                        <a:pt x="388" y="16"/>
                      </a:lnTo>
                      <a:lnTo>
                        <a:pt x="398" y="22"/>
                      </a:lnTo>
                      <a:lnTo>
                        <a:pt x="418" y="28"/>
                      </a:lnTo>
                      <a:lnTo>
                        <a:pt x="438" y="38"/>
                      </a:lnTo>
                      <a:lnTo>
                        <a:pt x="456" y="28"/>
                      </a:lnTo>
                      <a:lnTo>
                        <a:pt x="478" y="22"/>
                      </a:lnTo>
                      <a:lnTo>
                        <a:pt x="480" y="32"/>
                      </a:lnTo>
                      <a:lnTo>
                        <a:pt x="498" y="44"/>
                      </a:lnTo>
                      <a:lnTo>
                        <a:pt x="510" y="60"/>
                      </a:lnTo>
                      <a:lnTo>
                        <a:pt x="524" y="84"/>
                      </a:lnTo>
                      <a:lnTo>
                        <a:pt x="528" y="92"/>
                      </a:lnTo>
                      <a:lnTo>
                        <a:pt x="536" y="92"/>
                      </a:lnTo>
                      <a:lnTo>
                        <a:pt x="540" y="84"/>
                      </a:lnTo>
                      <a:lnTo>
                        <a:pt x="550" y="90"/>
                      </a:lnTo>
                      <a:lnTo>
                        <a:pt x="562" y="96"/>
                      </a:lnTo>
                      <a:lnTo>
                        <a:pt x="572" y="94"/>
                      </a:lnTo>
                      <a:lnTo>
                        <a:pt x="590" y="92"/>
                      </a:lnTo>
                      <a:lnTo>
                        <a:pt x="600" y="106"/>
                      </a:lnTo>
                      <a:lnTo>
                        <a:pt x="614" y="116"/>
                      </a:lnTo>
                      <a:lnTo>
                        <a:pt x="636" y="118"/>
                      </a:lnTo>
                      <a:lnTo>
                        <a:pt x="640" y="132"/>
                      </a:lnTo>
                      <a:lnTo>
                        <a:pt x="638" y="142"/>
                      </a:lnTo>
                      <a:lnTo>
                        <a:pt x="626" y="142"/>
                      </a:lnTo>
                      <a:lnTo>
                        <a:pt x="622" y="156"/>
                      </a:lnTo>
                      <a:lnTo>
                        <a:pt x="622" y="170"/>
                      </a:lnTo>
                      <a:lnTo>
                        <a:pt x="612" y="172"/>
                      </a:lnTo>
                      <a:lnTo>
                        <a:pt x="596" y="172"/>
                      </a:lnTo>
                      <a:lnTo>
                        <a:pt x="580" y="170"/>
                      </a:lnTo>
                      <a:lnTo>
                        <a:pt x="570" y="194"/>
                      </a:lnTo>
                      <a:lnTo>
                        <a:pt x="566" y="208"/>
                      </a:lnTo>
                      <a:lnTo>
                        <a:pt x="548" y="208"/>
                      </a:lnTo>
                      <a:lnTo>
                        <a:pt x="536" y="214"/>
                      </a:lnTo>
                      <a:lnTo>
                        <a:pt x="538" y="232"/>
                      </a:lnTo>
                      <a:lnTo>
                        <a:pt x="544" y="248"/>
                      </a:lnTo>
                      <a:lnTo>
                        <a:pt x="536" y="256"/>
                      </a:lnTo>
                      <a:lnTo>
                        <a:pt x="536" y="266"/>
                      </a:lnTo>
                      <a:lnTo>
                        <a:pt x="526" y="262"/>
                      </a:lnTo>
                      <a:lnTo>
                        <a:pt x="518" y="260"/>
                      </a:lnTo>
                      <a:lnTo>
                        <a:pt x="512" y="254"/>
                      </a:lnTo>
                      <a:lnTo>
                        <a:pt x="452" y="256"/>
                      </a:lnTo>
                      <a:lnTo>
                        <a:pt x="450" y="248"/>
                      </a:lnTo>
                      <a:lnTo>
                        <a:pt x="438" y="246"/>
                      </a:lnTo>
                      <a:lnTo>
                        <a:pt x="430" y="250"/>
                      </a:lnTo>
                      <a:lnTo>
                        <a:pt x="428" y="256"/>
                      </a:lnTo>
                      <a:lnTo>
                        <a:pt x="410" y="258"/>
                      </a:lnTo>
                      <a:lnTo>
                        <a:pt x="406" y="254"/>
                      </a:lnTo>
                      <a:lnTo>
                        <a:pt x="394" y="254"/>
                      </a:lnTo>
                      <a:lnTo>
                        <a:pt x="384" y="266"/>
                      </a:lnTo>
                      <a:lnTo>
                        <a:pt x="376" y="270"/>
                      </a:lnTo>
                      <a:lnTo>
                        <a:pt x="352" y="288"/>
                      </a:lnTo>
                      <a:lnTo>
                        <a:pt x="350" y="298"/>
                      </a:lnTo>
                      <a:lnTo>
                        <a:pt x="342" y="298"/>
                      </a:lnTo>
                      <a:lnTo>
                        <a:pt x="342" y="288"/>
                      </a:lnTo>
                      <a:lnTo>
                        <a:pt x="338" y="286"/>
                      </a:lnTo>
                      <a:lnTo>
                        <a:pt x="320" y="288"/>
                      </a:lnTo>
                      <a:lnTo>
                        <a:pt x="318" y="272"/>
                      </a:lnTo>
                      <a:lnTo>
                        <a:pt x="308" y="264"/>
                      </a:lnTo>
                      <a:lnTo>
                        <a:pt x="308" y="256"/>
                      </a:lnTo>
                      <a:lnTo>
                        <a:pt x="290" y="238"/>
                      </a:lnTo>
                      <a:lnTo>
                        <a:pt x="282" y="240"/>
                      </a:lnTo>
                      <a:lnTo>
                        <a:pt x="244" y="242"/>
                      </a:lnTo>
                      <a:lnTo>
                        <a:pt x="230" y="224"/>
                      </a:lnTo>
                      <a:lnTo>
                        <a:pt x="204" y="210"/>
                      </a:lnTo>
                      <a:lnTo>
                        <a:pt x="196" y="204"/>
                      </a:lnTo>
                      <a:lnTo>
                        <a:pt x="168" y="208"/>
                      </a:lnTo>
                      <a:lnTo>
                        <a:pt x="150" y="212"/>
                      </a:lnTo>
                      <a:lnTo>
                        <a:pt x="150" y="286"/>
                      </a:lnTo>
                      <a:lnTo>
                        <a:pt x="140" y="284"/>
                      </a:lnTo>
                      <a:lnTo>
                        <a:pt x="132" y="270"/>
                      </a:lnTo>
                      <a:lnTo>
                        <a:pt x="120" y="262"/>
                      </a:lnTo>
                      <a:lnTo>
                        <a:pt x="114" y="264"/>
                      </a:lnTo>
                      <a:lnTo>
                        <a:pt x="108" y="262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89" name="Freeform 200"/>
                <p:cNvSpPr>
                  <a:spLocks/>
                </p:cNvSpPr>
                <p:nvPr/>
              </p:nvSpPr>
              <p:spPr bwMode="auto">
                <a:xfrm>
                  <a:off x="5586413" y="1598613"/>
                  <a:ext cx="438150" cy="311150"/>
                </a:xfrm>
                <a:custGeom>
                  <a:avLst/>
                  <a:gdLst/>
                  <a:ahLst/>
                  <a:cxnLst>
                    <a:cxn ang="0">
                      <a:pos x="88" y="196"/>
                    </a:cxn>
                    <a:cxn ang="0">
                      <a:pos x="36" y="194"/>
                    </a:cxn>
                    <a:cxn ang="0">
                      <a:pos x="36" y="182"/>
                    </a:cxn>
                    <a:cxn ang="0">
                      <a:pos x="30" y="176"/>
                    </a:cxn>
                    <a:cxn ang="0">
                      <a:pos x="20" y="182"/>
                    </a:cxn>
                    <a:cxn ang="0">
                      <a:pos x="10" y="176"/>
                    </a:cxn>
                    <a:cxn ang="0">
                      <a:pos x="0" y="166"/>
                    </a:cxn>
                    <a:cxn ang="0">
                      <a:pos x="0" y="154"/>
                    </a:cxn>
                    <a:cxn ang="0">
                      <a:pos x="12" y="150"/>
                    </a:cxn>
                    <a:cxn ang="0">
                      <a:pos x="20" y="142"/>
                    </a:cxn>
                    <a:cxn ang="0">
                      <a:pos x="20" y="132"/>
                    </a:cxn>
                    <a:cxn ang="0">
                      <a:pos x="34" y="118"/>
                    </a:cxn>
                    <a:cxn ang="0">
                      <a:pos x="44" y="116"/>
                    </a:cxn>
                    <a:cxn ang="0">
                      <a:pos x="48" y="108"/>
                    </a:cxn>
                    <a:cxn ang="0">
                      <a:pos x="38" y="106"/>
                    </a:cxn>
                    <a:cxn ang="0">
                      <a:pos x="64" y="84"/>
                    </a:cxn>
                    <a:cxn ang="0">
                      <a:pos x="76" y="66"/>
                    </a:cxn>
                    <a:cxn ang="0">
                      <a:pos x="110" y="40"/>
                    </a:cxn>
                    <a:cxn ang="0">
                      <a:pos x="132" y="36"/>
                    </a:cxn>
                    <a:cxn ang="0">
                      <a:pos x="140" y="28"/>
                    </a:cxn>
                    <a:cxn ang="0">
                      <a:pos x="176" y="24"/>
                    </a:cxn>
                    <a:cxn ang="0">
                      <a:pos x="210" y="20"/>
                    </a:cxn>
                    <a:cxn ang="0">
                      <a:pos x="230" y="8"/>
                    </a:cxn>
                    <a:cxn ang="0">
                      <a:pos x="250" y="0"/>
                    </a:cxn>
                    <a:cxn ang="0">
                      <a:pos x="266" y="0"/>
                    </a:cxn>
                    <a:cxn ang="0">
                      <a:pos x="276" y="6"/>
                    </a:cxn>
                    <a:cxn ang="0">
                      <a:pos x="272" y="18"/>
                    </a:cxn>
                    <a:cxn ang="0">
                      <a:pos x="254" y="30"/>
                    </a:cxn>
                    <a:cxn ang="0">
                      <a:pos x="222" y="40"/>
                    </a:cxn>
                    <a:cxn ang="0">
                      <a:pos x="166" y="50"/>
                    </a:cxn>
                    <a:cxn ang="0">
                      <a:pos x="136" y="74"/>
                    </a:cxn>
                    <a:cxn ang="0">
                      <a:pos x="122" y="80"/>
                    </a:cxn>
                    <a:cxn ang="0">
                      <a:pos x="110" y="82"/>
                    </a:cxn>
                    <a:cxn ang="0">
                      <a:pos x="110" y="94"/>
                    </a:cxn>
                    <a:cxn ang="0">
                      <a:pos x="96" y="102"/>
                    </a:cxn>
                    <a:cxn ang="0">
                      <a:pos x="86" y="116"/>
                    </a:cxn>
                    <a:cxn ang="0">
                      <a:pos x="64" y="140"/>
                    </a:cxn>
                    <a:cxn ang="0">
                      <a:pos x="62" y="166"/>
                    </a:cxn>
                    <a:cxn ang="0">
                      <a:pos x="72" y="174"/>
                    </a:cxn>
                    <a:cxn ang="0">
                      <a:pos x="74" y="184"/>
                    </a:cxn>
                    <a:cxn ang="0">
                      <a:pos x="88" y="196"/>
                    </a:cxn>
                  </a:cxnLst>
                  <a:rect l="0" t="0" r="r" b="b"/>
                  <a:pathLst>
                    <a:path w="276" h="196">
                      <a:moveTo>
                        <a:pt x="88" y="196"/>
                      </a:moveTo>
                      <a:lnTo>
                        <a:pt x="36" y="194"/>
                      </a:lnTo>
                      <a:lnTo>
                        <a:pt x="36" y="182"/>
                      </a:lnTo>
                      <a:lnTo>
                        <a:pt x="30" y="176"/>
                      </a:lnTo>
                      <a:lnTo>
                        <a:pt x="20" y="182"/>
                      </a:lnTo>
                      <a:lnTo>
                        <a:pt x="10" y="176"/>
                      </a:lnTo>
                      <a:lnTo>
                        <a:pt x="0" y="166"/>
                      </a:lnTo>
                      <a:lnTo>
                        <a:pt x="0" y="154"/>
                      </a:lnTo>
                      <a:lnTo>
                        <a:pt x="12" y="150"/>
                      </a:lnTo>
                      <a:lnTo>
                        <a:pt x="20" y="142"/>
                      </a:lnTo>
                      <a:lnTo>
                        <a:pt x="20" y="132"/>
                      </a:lnTo>
                      <a:lnTo>
                        <a:pt x="34" y="118"/>
                      </a:lnTo>
                      <a:lnTo>
                        <a:pt x="44" y="116"/>
                      </a:lnTo>
                      <a:lnTo>
                        <a:pt x="48" y="108"/>
                      </a:lnTo>
                      <a:lnTo>
                        <a:pt x="38" y="106"/>
                      </a:lnTo>
                      <a:lnTo>
                        <a:pt x="64" y="84"/>
                      </a:lnTo>
                      <a:lnTo>
                        <a:pt x="76" y="66"/>
                      </a:lnTo>
                      <a:lnTo>
                        <a:pt x="110" y="40"/>
                      </a:lnTo>
                      <a:lnTo>
                        <a:pt x="132" y="36"/>
                      </a:lnTo>
                      <a:lnTo>
                        <a:pt x="140" y="28"/>
                      </a:lnTo>
                      <a:lnTo>
                        <a:pt x="176" y="24"/>
                      </a:lnTo>
                      <a:lnTo>
                        <a:pt x="210" y="20"/>
                      </a:lnTo>
                      <a:lnTo>
                        <a:pt x="230" y="8"/>
                      </a:lnTo>
                      <a:lnTo>
                        <a:pt x="250" y="0"/>
                      </a:lnTo>
                      <a:lnTo>
                        <a:pt x="266" y="0"/>
                      </a:lnTo>
                      <a:lnTo>
                        <a:pt x="276" y="6"/>
                      </a:lnTo>
                      <a:lnTo>
                        <a:pt x="272" y="18"/>
                      </a:lnTo>
                      <a:lnTo>
                        <a:pt x="254" y="30"/>
                      </a:lnTo>
                      <a:lnTo>
                        <a:pt x="222" y="40"/>
                      </a:lnTo>
                      <a:lnTo>
                        <a:pt x="166" y="50"/>
                      </a:lnTo>
                      <a:lnTo>
                        <a:pt x="136" y="74"/>
                      </a:lnTo>
                      <a:lnTo>
                        <a:pt x="122" y="80"/>
                      </a:lnTo>
                      <a:lnTo>
                        <a:pt x="110" y="82"/>
                      </a:lnTo>
                      <a:lnTo>
                        <a:pt x="110" y="94"/>
                      </a:lnTo>
                      <a:lnTo>
                        <a:pt x="96" y="102"/>
                      </a:lnTo>
                      <a:lnTo>
                        <a:pt x="86" y="116"/>
                      </a:lnTo>
                      <a:lnTo>
                        <a:pt x="64" y="140"/>
                      </a:lnTo>
                      <a:lnTo>
                        <a:pt x="62" y="166"/>
                      </a:lnTo>
                      <a:lnTo>
                        <a:pt x="72" y="174"/>
                      </a:lnTo>
                      <a:lnTo>
                        <a:pt x="74" y="184"/>
                      </a:lnTo>
                      <a:lnTo>
                        <a:pt x="88" y="19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90" name="Freeform 201"/>
                <p:cNvSpPr>
                  <a:spLocks/>
                </p:cNvSpPr>
                <p:nvPr/>
              </p:nvSpPr>
              <p:spPr bwMode="auto">
                <a:xfrm>
                  <a:off x="6789738" y="1468438"/>
                  <a:ext cx="152400" cy="82550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16" y="30"/>
                    </a:cxn>
                    <a:cxn ang="0">
                      <a:pos x="28" y="14"/>
                    </a:cxn>
                    <a:cxn ang="0">
                      <a:pos x="40" y="2"/>
                    </a:cxn>
                    <a:cxn ang="0">
                      <a:pos x="58" y="0"/>
                    </a:cxn>
                    <a:cxn ang="0">
                      <a:pos x="54" y="14"/>
                    </a:cxn>
                    <a:cxn ang="0">
                      <a:pos x="70" y="6"/>
                    </a:cxn>
                    <a:cxn ang="0">
                      <a:pos x="82" y="16"/>
                    </a:cxn>
                    <a:cxn ang="0">
                      <a:pos x="96" y="22"/>
                    </a:cxn>
                    <a:cxn ang="0">
                      <a:pos x="94" y="32"/>
                    </a:cxn>
                    <a:cxn ang="0">
                      <a:pos x="86" y="40"/>
                    </a:cxn>
                    <a:cxn ang="0">
                      <a:pos x="58" y="40"/>
                    </a:cxn>
                    <a:cxn ang="0">
                      <a:pos x="26" y="42"/>
                    </a:cxn>
                    <a:cxn ang="0">
                      <a:pos x="20" y="48"/>
                    </a:cxn>
                    <a:cxn ang="0">
                      <a:pos x="8" y="52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96" h="52">
                      <a:moveTo>
                        <a:pt x="0" y="48"/>
                      </a:moveTo>
                      <a:lnTo>
                        <a:pt x="16" y="30"/>
                      </a:lnTo>
                      <a:lnTo>
                        <a:pt x="28" y="14"/>
                      </a:lnTo>
                      <a:lnTo>
                        <a:pt x="40" y="2"/>
                      </a:lnTo>
                      <a:lnTo>
                        <a:pt x="58" y="0"/>
                      </a:lnTo>
                      <a:lnTo>
                        <a:pt x="54" y="14"/>
                      </a:lnTo>
                      <a:lnTo>
                        <a:pt x="70" y="6"/>
                      </a:lnTo>
                      <a:lnTo>
                        <a:pt x="82" y="16"/>
                      </a:lnTo>
                      <a:lnTo>
                        <a:pt x="96" y="22"/>
                      </a:lnTo>
                      <a:lnTo>
                        <a:pt x="94" y="32"/>
                      </a:lnTo>
                      <a:lnTo>
                        <a:pt x="86" y="40"/>
                      </a:lnTo>
                      <a:lnTo>
                        <a:pt x="58" y="40"/>
                      </a:lnTo>
                      <a:lnTo>
                        <a:pt x="26" y="42"/>
                      </a:lnTo>
                      <a:lnTo>
                        <a:pt x="20" y="48"/>
                      </a:lnTo>
                      <a:lnTo>
                        <a:pt x="8" y="52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91" name="Freeform 202"/>
                <p:cNvSpPr>
                  <a:spLocks/>
                </p:cNvSpPr>
                <p:nvPr/>
              </p:nvSpPr>
              <p:spPr bwMode="auto">
                <a:xfrm>
                  <a:off x="6650038" y="1423988"/>
                  <a:ext cx="152400" cy="73025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16" y="6"/>
                    </a:cxn>
                    <a:cxn ang="0">
                      <a:pos x="46" y="0"/>
                    </a:cxn>
                    <a:cxn ang="0">
                      <a:pos x="64" y="2"/>
                    </a:cxn>
                    <a:cxn ang="0">
                      <a:pos x="64" y="10"/>
                    </a:cxn>
                    <a:cxn ang="0">
                      <a:pos x="76" y="8"/>
                    </a:cxn>
                    <a:cxn ang="0">
                      <a:pos x="88" y="6"/>
                    </a:cxn>
                    <a:cxn ang="0">
                      <a:pos x="96" y="14"/>
                    </a:cxn>
                    <a:cxn ang="0">
                      <a:pos x="96" y="26"/>
                    </a:cxn>
                    <a:cxn ang="0">
                      <a:pos x="84" y="36"/>
                    </a:cxn>
                    <a:cxn ang="0">
                      <a:pos x="92" y="46"/>
                    </a:cxn>
                    <a:cxn ang="0">
                      <a:pos x="54" y="46"/>
                    </a:cxn>
                    <a:cxn ang="0">
                      <a:pos x="40" y="40"/>
                    </a:cxn>
                    <a:cxn ang="0">
                      <a:pos x="16" y="40"/>
                    </a:cxn>
                    <a:cxn ang="0">
                      <a:pos x="8" y="28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96" h="46">
                      <a:moveTo>
                        <a:pt x="0" y="22"/>
                      </a:moveTo>
                      <a:lnTo>
                        <a:pt x="16" y="6"/>
                      </a:lnTo>
                      <a:lnTo>
                        <a:pt x="46" y="0"/>
                      </a:lnTo>
                      <a:lnTo>
                        <a:pt x="64" y="2"/>
                      </a:lnTo>
                      <a:lnTo>
                        <a:pt x="64" y="10"/>
                      </a:lnTo>
                      <a:lnTo>
                        <a:pt x="76" y="8"/>
                      </a:lnTo>
                      <a:lnTo>
                        <a:pt x="88" y="6"/>
                      </a:lnTo>
                      <a:lnTo>
                        <a:pt x="96" y="14"/>
                      </a:lnTo>
                      <a:lnTo>
                        <a:pt x="96" y="26"/>
                      </a:lnTo>
                      <a:lnTo>
                        <a:pt x="84" y="36"/>
                      </a:lnTo>
                      <a:lnTo>
                        <a:pt x="92" y="46"/>
                      </a:lnTo>
                      <a:lnTo>
                        <a:pt x="54" y="46"/>
                      </a:lnTo>
                      <a:lnTo>
                        <a:pt x="40" y="40"/>
                      </a:lnTo>
                      <a:lnTo>
                        <a:pt x="16" y="40"/>
                      </a:lnTo>
                      <a:lnTo>
                        <a:pt x="8" y="28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92" name="Freeform 203"/>
                <p:cNvSpPr>
                  <a:spLocks/>
                </p:cNvSpPr>
                <p:nvPr/>
              </p:nvSpPr>
              <p:spPr bwMode="auto">
                <a:xfrm>
                  <a:off x="6611938" y="1357313"/>
                  <a:ext cx="133350" cy="69850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22" y="44"/>
                    </a:cxn>
                    <a:cxn ang="0">
                      <a:pos x="36" y="42"/>
                    </a:cxn>
                    <a:cxn ang="0">
                      <a:pos x="56" y="38"/>
                    </a:cxn>
                    <a:cxn ang="0">
                      <a:pos x="74" y="36"/>
                    </a:cxn>
                    <a:cxn ang="0">
                      <a:pos x="76" y="28"/>
                    </a:cxn>
                    <a:cxn ang="0">
                      <a:pos x="84" y="22"/>
                    </a:cxn>
                    <a:cxn ang="0">
                      <a:pos x="72" y="14"/>
                    </a:cxn>
                    <a:cxn ang="0">
                      <a:pos x="60" y="2"/>
                    </a:cxn>
                    <a:cxn ang="0">
                      <a:pos x="44" y="0"/>
                    </a:cxn>
                    <a:cxn ang="0">
                      <a:pos x="40" y="10"/>
                    </a:cxn>
                    <a:cxn ang="0">
                      <a:pos x="16" y="12"/>
                    </a:cxn>
                    <a:cxn ang="0">
                      <a:pos x="12" y="18"/>
                    </a:cxn>
                    <a:cxn ang="0">
                      <a:pos x="10" y="28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84" h="44">
                      <a:moveTo>
                        <a:pt x="0" y="34"/>
                      </a:moveTo>
                      <a:lnTo>
                        <a:pt x="22" y="44"/>
                      </a:lnTo>
                      <a:lnTo>
                        <a:pt x="36" y="42"/>
                      </a:lnTo>
                      <a:lnTo>
                        <a:pt x="56" y="38"/>
                      </a:lnTo>
                      <a:lnTo>
                        <a:pt x="74" y="36"/>
                      </a:lnTo>
                      <a:lnTo>
                        <a:pt x="76" y="28"/>
                      </a:lnTo>
                      <a:lnTo>
                        <a:pt x="84" y="22"/>
                      </a:lnTo>
                      <a:lnTo>
                        <a:pt x="72" y="14"/>
                      </a:lnTo>
                      <a:lnTo>
                        <a:pt x="60" y="2"/>
                      </a:lnTo>
                      <a:lnTo>
                        <a:pt x="44" y="0"/>
                      </a:lnTo>
                      <a:lnTo>
                        <a:pt x="40" y="10"/>
                      </a:lnTo>
                      <a:lnTo>
                        <a:pt x="16" y="12"/>
                      </a:lnTo>
                      <a:lnTo>
                        <a:pt x="12" y="18"/>
                      </a:lnTo>
                      <a:lnTo>
                        <a:pt x="10" y="28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93" name="Freeform 204"/>
                <p:cNvSpPr>
                  <a:spLocks/>
                </p:cNvSpPr>
                <p:nvPr/>
              </p:nvSpPr>
              <p:spPr bwMode="auto">
                <a:xfrm>
                  <a:off x="7742238" y="1646238"/>
                  <a:ext cx="203200" cy="69850"/>
                </a:xfrm>
                <a:custGeom>
                  <a:avLst/>
                  <a:gdLst/>
                  <a:ahLst/>
                  <a:cxnLst>
                    <a:cxn ang="0">
                      <a:pos x="38" y="42"/>
                    </a:cxn>
                    <a:cxn ang="0">
                      <a:pos x="26" y="44"/>
                    </a:cxn>
                    <a:cxn ang="0">
                      <a:pos x="2" y="32"/>
                    </a:cxn>
                    <a:cxn ang="0">
                      <a:pos x="0" y="20"/>
                    </a:cxn>
                    <a:cxn ang="0">
                      <a:pos x="6" y="6"/>
                    </a:cxn>
                    <a:cxn ang="0">
                      <a:pos x="18" y="0"/>
                    </a:cxn>
                    <a:cxn ang="0">
                      <a:pos x="30" y="0"/>
                    </a:cxn>
                    <a:cxn ang="0">
                      <a:pos x="46" y="8"/>
                    </a:cxn>
                    <a:cxn ang="0">
                      <a:pos x="58" y="16"/>
                    </a:cxn>
                    <a:cxn ang="0">
                      <a:pos x="64" y="4"/>
                    </a:cxn>
                    <a:cxn ang="0">
                      <a:pos x="76" y="4"/>
                    </a:cxn>
                    <a:cxn ang="0">
                      <a:pos x="86" y="10"/>
                    </a:cxn>
                    <a:cxn ang="0">
                      <a:pos x="100" y="8"/>
                    </a:cxn>
                    <a:cxn ang="0">
                      <a:pos x="120" y="14"/>
                    </a:cxn>
                    <a:cxn ang="0">
                      <a:pos x="128" y="20"/>
                    </a:cxn>
                    <a:cxn ang="0">
                      <a:pos x="120" y="32"/>
                    </a:cxn>
                    <a:cxn ang="0">
                      <a:pos x="104" y="36"/>
                    </a:cxn>
                    <a:cxn ang="0">
                      <a:pos x="92" y="32"/>
                    </a:cxn>
                    <a:cxn ang="0">
                      <a:pos x="86" y="24"/>
                    </a:cxn>
                    <a:cxn ang="0">
                      <a:pos x="90" y="14"/>
                    </a:cxn>
                    <a:cxn ang="0">
                      <a:pos x="78" y="16"/>
                    </a:cxn>
                    <a:cxn ang="0">
                      <a:pos x="80" y="24"/>
                    </a:cxn>
                    <a:cxn ang="0">
                      <a:pos x="84" y="30"/>
                    </a:cxn>
                    <a:cxn ang="0">
                      <a:pos x="88" y="38"/>
                    </a:cxn>
                    <a:cxn ang="0">
                      <a:pos x="78" y="38"/>
                    </a:cxn>
                    <a:cxn ang="0">
                      <a:pos x="62" y="36"/>
                    </a:cxn>
                    <a:cxn ang="0">
                      <a:pos x="48" y="36"/>
                    </a:cxn>
                    <a:cxn ang="0">
                      <a:pos x="38" y="34"/>
                    </a:cxn>
                    <a:cxn ang="0">
                      <a:pos x="38" y="42"/>
                    </a:cxn>
                  </a:cxnLst>
                  <a:rect l="0" t="0" r="r" b="b"/>
                  <a:pathLst>
                    <a:path w="128" h="44">
                      <a:moveTo>
                        <a:pt x="38" y="42"/>
                      </a:moveTo>
                      <a:lnTo>
                        <a:pt x="26" y="44"/>
                      </a:lnTo>
                      <a:lnTo>
                        <a:pt x="2" y="32"/>
                      </a:lnTo>
                      <a:lnTo>
                        <a:pt x="0" y="20"/>
                      </a:lnTo>
                      <a:lnTo>
                        <a:pt x="6" y="6"/>
                      </a:lnTo>
                      <a:lnTo>
                        <a:pt x="18" y="0"/>
                      </a:lnTo>
                      <a:lnTo>
                        <a:pt x="30" y="0"/>
                      </a:lnTo>
                      <a:lnTo>
                        <a:pt x="46" y="8"/>
                      </a:lnTo>
                      <a:lnTo>
                        <a:pt x="58" y="16"/>
                      </a:lnTo>
                      <a:lnTo>
                        <a:pt x="64" y="4"/>
                      </a:lnTo>
                      <a:lnTo>
                        <a:pt x="76" y="4"/>
                      </a:lnTo>
                      <a:lnTo>
                        <a:pt x="86" y="10"/>
                      </a:lnTo>
                      <a:lnTo>
                        <a:pt x="100" y="8"/>
                      </a:lnTo>
                      <a:lnTo>
                        <a:pt x="120" y="14"/>
                      </a:lnTo>
                      <a:lnTo>
                        <a:pt x="128" y="20"/>
                      </a:lnTo>
                      <a:lnTo>
                        <a:pt x="120" y="32"/>
                      </a:lnTo>
                      <a:lnTo>
                        <a:pt x="104" y="36"/>
                      </a:lnTo>
                      <a:lnTo>
                        <a:pt x="92" y="32"/>
                      </a:lnTo>
                      <a:lnTo>
                        <a:pt x="86" y="24"/>
                      </a:lnTo>
                      <a:lnTo>
                        <a:pt x="90" y="14"/>
                      </a:lnTo>
                      <a:lnTo>
                        <a:pt x="78" y="16"/>
                      </a:lnTo>
                      <a:lnTo>
                        <a:pt x="80" y="24"/>
                      </a:lnTo>
                      <a:lnTo>
                        <a:pt x="84" y="30"/>
                      </a:lnTo>
                      <a:lnTo>
                        <a:pt x="88" y="38"/>
                      </a:lnTo>
                      <a:lnTo>
                        <a:pt x="78" y="38"/>
                      </a:lnTo>
                      <a:lnTo>
                        <a:pt x="62" y="36"/>
                      </a:lnTo>
                      <a:lnTo>
                        <a:pt x="48" y="36"/>
                      </a:lnTo>
                      <a:lnTo>
                        <a:pt x="38" y="34"/>
                      </a:lnTo>
                      <a:lnTo>
                        <a:pt x="38" y="42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94" name="Freeform 205"/>
                <p:cNvSpPr>
                  <a:spLocks/>
                </p:cNvSpPr>
                <p:nvPr/>
              </p:nvSpPr>
              <p:spPr bwMode="auto">
                <a:xfrm>
                  <a:off x="7970838" y="1677988"/>
                  <a:ext cx="117475" cy="38100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16" y="4"/>
                    </a:cxn>
                    <a:cxn ang="0">
                      <a:pos x="36" y="4"/>
                    </a:cxn>
                    <a:cxn ang="0">
                      <a:pos x="50" y="8"/>
                    </a:cxn>
                    <a:cxn ang="0">
                      <a:pos x="68" y="10"/>
                    </a:cxn>
                    <a:cxn ang="0">
                      <a:pos x="74" y="14"/>
                    </a:cxn>
                    <a:cxn ang="0">
                      <a:pos x="60" y="20"/>
                    </a:cxn>
                    <a:cxn ang="0">
                      <a:pos x="48" y="24"/>
                    </a:cxn>
                    <a:cxn ang="0">
                      <a:pos x="36" y="24"/>
                    </a:cxn>
                    <a:cxn ang="0">
                      <a:pos x="20" y="20"/>
                    </a:cxn>
                    <a:cxn ang="0">
                      <a:pos x="4" y="16"/>
                    </a:cxn>
                    <a:cxn ang="0">
                      <a:pos x="0" y="8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74" h="24">
                      <a:moveTo>
                        <a:pt x="6" y="0"/>
                      </a:moveTo>
                      <a:lnTo>
                        <a:pt x="16" y="4"/>
                      </a:lnTo>
                      <a:lnTo>
                        <a:pt x="36" y="4"/>
                      </a:lnTo>
                      <a:lnTo>
                        <a:pt x="50" y="8"/>
                      </a:lnTo>
                      <a:lnTo>
                        <a:pt x="68" y="10"/>
                      </a:lnTo>
                      <a:lnTo>
                        <a:pt x="74" y="14"/>
                      </a:lnTo>
                      <a:lnTo>
                        <a:pt x="60" y="20"/>
                      </a:lnTo>
                      <a:lnTo>
                        <a:pt x="48" y="24"/>
                      </a:lnTo>
                      <a:lnTo>
                        <a:pt x="36" y="24"/>
                      </a:lnTo>
                      <a:lnTo>
                        <a:pt x="20" y="20"/>
                      </a:lnTo>
                      <a:lnTo>
                        <a:pt x="4" y="16"/>
                      </a:lnTo>
                      <a:lnTo>
                        <a:pt x="0" y="8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95" name="Freeform 206"/>
                <p:cNvSpPr>
                  <a:spLocks/>
                </p:cNvSpPr>
                <p:nvPr/>
              </p:nvSpPr>
              <p:spPr bwMode="auto">
                <a:xfrm>
                  <a:off x="8789988" y="1862138"/>
                  <a:ext cx="92075" cy="38100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" y="24"/>
                    </a:cxn>
                    <a:cxn ang="0">
                      <a:pos x="10" y="24"/>
                    </a:cxn>
                    <a:cxn ang="0">
                      <a:pos x="24" y="24"/>
                    </a:cxn>
                    <a:cxn ang="0">
                      <a:pos x="46" y="20"/>
                    </a:cxn>
                    <a:cxn ang="0">
                      <a:pos x="58" y="18"/>
                    </a:cxn>
                    <a:cxn ang="0">
                      <a:pos x="58" y="8"/>
                    </a:cxn>
                    <a:cxn ang="0">
                      <a:pos x="48" y="4"/>
                    </a:cxn>
                    <a:cxn ang="0">
                      <a:pos x="36" y="0"/>
                    </a:cxn>
                    <a:cxn ang="0">
                      <a:pos x="22" y="2"/>
                    </a:cxn>
                    <a:cxn ang="0">
                      <a:pos x="14" y="8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58" h="24">
                      <a:moveTo>
                        <a:pt x="0" y="16"/>
                      </a:moveTo>
                      <a:lnTo>
                        <a:pt x="2" y="24"/>
                      </a:lnTo>
                      <a:lnTo>
                        <a:pt x="10" y="24"/>
                      </a:lnTo>
                      <a:lnTo>
                        <a:pt x="24" y="24"/>
                      </a:lnTo>
                      <a:lnTo>
                        <a:pt x="46" y="20"/>
                      </a:lnTo>
                      <a:lnTo>
                        <a:pt x="58" y="18"/>
                      </a:lnTo>
                      <a:lnTo>
                        <a:pt x="58" y="8"/>
                      </a:lnTo>
                      <a:lnTo>
                        <a:pt x="48" y="4"/>
                      </a:lnTo>
                      <a:lnTo>
                        <a:pt x="36" y="0"/>
                      </a:lnTo>
                      <a:lnTo>
                        <a:pt x="22" y="2"/>
                      </a:lnTo>
                      <a:lnTo>
                        <a:pt x="14" y="8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96" name="Freeform 207"/>
                <p:cNvSpPr>
                  <a:spLocks/>
                </p:cNvSpPr>
                <p:nvPr/>
              </p:nvSpPr>
              <p:spPr bwMode="auto">
                <a:xfrm>
                  <a:off x="7859713" y="2554288"/>
                  <a:ext cx="66675" cy="276225"/>
                </a:xfrm>
                <a:custGeom>
                  <a:avLst/>
                  <a:gdLst/>
                  <a:ahLst/>
                  <a:cxnLst>
                    <a:cxn ang="0">
                      <a:pos x="0" y="166"/>
                    </a:cxn>
                    <a:cxn ang="0">
                      <a:pos x="6" y="174"/>
                    </a:cxn>
                    <a:cxn ang="0">
                      <a:pos x="10" y="160"/>
                    </a:cxn>
                    <a:cxn ang="0">
                      <a:pos x="18" y="162"/>
                    </a:cxn>
                    <a:cxn ang="0">
                      <a:pos x="24" y="170"/>
                    </a:cxn>
                    <a:cxn ang="0">
                      <a:pos x="26" y="162"/>
                    </a:cxn>
                    <a:cxn ang="0">
                      <a:pos x="22" y="154"/>
                    </a:cxn>
                    <a:cxn ang="0">
                      <a:pos x="14" y="144"/>
                    </a:cxn>
                    <a:cxn ang="0">
                      <a:pos x="10" y="134"/>
                    </a:cxn>
                    <a:cxn ang="0">
                      <a:pos x="14" y="126"/>
                    </a:cxn>
                    <a:cxn ang="0">
                      <a:pos x="18" y="114"/>
                    </a:cxn>
                    <a:cxn ang="0">
                      <a:pos x="22" y="108"/>
                    </a:cxn>
                    <a:cxn ang="0">
                      <a:pos x="30" y="106"/>
                    </a:cxn>
                    <a:cxn ang="0">
                      <a:pos x="42" y="116"/>
                    </a:cxn>
                    <a:cxn ang="0">
                      <a:pos x="42" y="104"/>
                    </a:cxn>
                    <a:cxn ang="0">
                      <a:pos x="32" y="88"/>
                    </a:cxn>
                    <a:cxn ang="0">
                      <a:pos x="28" y="62"/>
                    </a:cxn>
                    <a:cxn ang="0">
                      <a:pos x="24" y="42"/>
                    </a:cxn>
                    <a:cxn ang="0">
                      <a:pos x="22" y="26"/>
                    </a:cxn>
                    <a:cxn ang="0">
                      <a:pos x="20" y="12"/>
                    </a:cxn>
                    <a:cxn ang="0">
                      <a:pos x="16" y="0"/>
                    </a:cxn>
                    <a:cxn ang="0">
                      <a:pos x="12" y="6"/>
                    </a:cxn>
                    <a:cxn ang="0">
                      <a:pos x="12" y="16"/>
                    </a:cxn>
                    <a:cxn ang="0">
                      <a:pos x="2" y="20"/>
                    </a:cxn>
                    <a:cxn ang="0">
                      <a:pos x="2" y="36"/>
                    </a:cxn>
                    <a:cxn ang="0">
                      <a:pos x="2" y="50"/>
                    </a:cxn>
                    <a:cxn ang="0">
                      <a:pos x="2" y="62"/>
                    </a:cxn>
                    <a:cxn ang="0">
                      <a:pos x="8" y="70"/>
                    </a:cxn>
                    <a:cxn ang="0">
                      <a:pos x="6" y="82"/>
                    </a:cxn>
                    <a:cxn ang="0">
                      <a:pos x="6" y="102"/>
                    </a:cxn>
                    <a:cxn ang="0">
                      <a:pos x="6" y="126"/>
                    </a:cxn>
                    <a:cxn ang="0">
                      <a:pos x="6" y="146"/>
                    </a:cxn>
                    <a:cxn ang="0">
                      <a:pos x="6" y="158"/>
                    </a:cxn>
                    <a:cxn ang="0">
                      <a:pos x="0" y="166"/>
                    </a:cxn>
                  </a:cxnLst>
                  <a:rect l="0" t="0" r="r" b="b"/>
                  <a:pathLst>
                    <a:path w="42" h="174">
                      <a:moveTo>
                        <a:pt x="0" y="166"/>
                      </a:moveTo>
                      <a:lnTo>
                        <a:pt x="6" y="174"/>
                      </a:lnTo>
                      <a:lnTo>
                        <a:pt x="10" y="160"/>
                      </a:lnTo>
                      <a:lnTo>
                        <a:pt x="18" y="162"/>
                      </a:lnTo>
                      <a:lnTo>
                        <a:pt x="24" y="170"/>
                      </a:lnTo>
                      <a:lnTo>
                        <a:pt x="26" y="162"/>
                      </a:lnTo>
                      <a:lnTo>
                        <a:pt x="22" y="154"/>
                      </a:lnTo>
                      <a:lnTo>
                        <a:pt x="14" y="144"/>
                      </a:lnTo>
                      <a:lnTo>
                        <a:pt x="10" y="134"/>
                      </a:lnTo>
                      <a:lnTo>
                        <a:pt x="14" y="126"/>
                      </a:lnTo>
                      <a:lnTo>
                        <a:pt x="18" y="114"/>
                      </a:lnTo>
                      <a:lnTo>
                        <a:pt x="22" y="108"/>
                      </a:lnTo>
                      <a:lnTo>
                        <a:pt x="30" y="106"/>
                      </a:lnTo>
                      <a:lnTo>
                        <a:pt x="42" y="116"/>
                      </a:lnTo>
                      <a:lnTo>
                        <a:pt x="42" y="104"/>
                      </a:lnTo>
                      <a:lnTo>
                        <a:pt x="32" y="88"/>
                      </a:lnTo>
                      <a:lnTo>
                        <a:pt x="28" y="62"/>
                      </a:lnTo>
                      <a:lnTo>
                        <a:pt x="24" y="42"/>
                      </a:lnTo>
                      <a:lnTo>
                        <a:pt x="22" y="26"/>
                      </a:lnTo>
                      <a:lnTo>
                        <a:pt x="20" y="12"/>
                      </a:lnTo>
                      <a:lnTo>
                        <a:pt x="16" y="0"/>
                      </a:lnTo>
                      <a:lnTo>
                        <a:pt x="12" y="6"/>
                      </a:lnTo>
                      <a:lnTo>
                        <a:pt x="12" y="16"/>
                      </a:lnTo>
                      <a:lnTo>
                        <a:pt x="2" y="20"/>
                      </a:lnTo>
                      <a:lnTo>
                        <a:pt x="2" y="36"/>
                      </a:lnTo>
                      <a:lnTo>
                        <a:pt x="2" y="50"/>
                      </a:lnTo>
                      <a:lnTo>
                        <a:pt x="2" y="62"/>
                      </a:lnTo>
                      <a:lnTo>
                        <a:pt x="8" y="70"/>
                      </a:lnTo>
                      <a:lnTo>
                        <a:pt x="6" y="82"/>
                      </a:lnTo>
                      <a:lnTo>
                        <a:pt x="6" y="102"/>
                      </a:lnTo>
                      <a:lnTo>
                        <a:pt x="6" y="126"/>
                      </a:lnTo>
                      <a:lnTo>
                        <a:pt x="6" y="146"/>
                      </a:lnTo>
                      <a:lnTo>
                        <a:pt x="6" y="158"/>
                      </a:lnTo>
                      <a:lnTo>
                        <a:pt x="0" y="16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97" name="Freeform 208"/>
                <p:cNvSpPr>
                  <a:spLocks/>
                </p:cNvSpPr>
                <p:nvPr/>
              </p:nvSpPr>
              <p:spPr bwMode="auto">
                <a:xfrm>
                  <a:off x="5414963" y="3017838"/>
                  <a:ext cx="38100" cy="31750"/>
                </a:xfrm>
                <a:custGeom>
                  <a:avLst/>
                  <a:gdLst/>
                  <a:ahLst/>
                  <a:cxnLst>
                    <a:cxn ang="0">
                      <a:pos x="22" y="20"/>
                    </a:cxn>
                    <a:cxn ang="0">
                      <a:pos x="14" y="16"/>
                    </a:cxn>
                    <a:cxn ang="0">
                      <a:pos x="8" y="12"/>
                    </a:cxn>
                    <a:cxn ang="0">
                      <a:pos x="0" y="4"/>
                    </a:cxn>
                    <a:cxn ang="0">
                      <a:pos x="2" y="0"/>
                    </a:cxn>
                    <a:cxn ang="0">
                      <a:pos x="10" y="0"/>
                    </a:cxn>
                    <a:cxn ang="0">
                      <a:pos x="16" y="4"/>
                    </a:cxn>
                    <a:cxn ang="0">
                      <a:pos x="22" y="6"/>
                    </a:cxn>
                    <a:cxn ang="0">
                      <a:pos x="24" y="14"/>
                    </a:cxn>
                    <a:cxn ang="0">
                      <a:pos x="22" y="20"/>
                    </a:cxn>
                  </a:cxnLst>
                  <a:rect l="0" t="0" r="r" b="b"/>
                  <a:pathLst>
                    <a:path w="24" h="20">
                      <a:moveTo>
                        <a:pt x="22" y="20"/>
                      </a:moveTo>
                      <a:lnTo>
                        <a:pt x="14" y="16"/>
                      </a:lnTo>
                      <a:lnTo>
                        <a:pt x="8" y="12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10" y="0"/>
                      </a:lnTo>
                      <a:lnTo>
                        <a:pt x="16" y="4"/>
                      </a:lnTo>
                      <a:lnTo>
                        <a:pt x="22" y="6"/>
                      </a:lnTo>
                      <a:lnTo>
                        <a:pt x="24" y="14"/>
                      </a:lnTo>
                      <a:lnTo>
                        <a:pt x="22" y="2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98" name="Freeform 210"/>
                <p:cNvSpPr>
                  <a:spLocks/>
                </p:cNvSpPr>
                <p:nvPr/>
              </p:nvSpPr>
              <p:spPr bwMode="auto">
                <a:xfrm>
                  <a:off x="5106988" y="3144838"/>
                  <a:ext cx="47625" cy="25400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6" y="4"/>
                    </a:cxn>
                    <a:cxn ang="0">
                      <a:pos x="24" y="4"/>
                    </a:cxn>
                    <a:cxn ang="0">
                      <a:pos x="30" y="0"/>
                    </a:cxn>
                    <a:cxn ang="0">
                      <a:pos x="22" y="8"/>
                    </a:cxn>
                    <a:cxn ang="0">
                      <a:pos x="18" y="12"/>
                    </a:cxn>
                    <a:cxn ang="0">
                      <a:pos x="12" y="16"/>
                    </a:cxn>
                    <a:cxn ang="0">
                      <a:pos x="4" y="16"/>
                    </a:cxn>
                    <a:cxn ang="0">
                      <a:pos x="0" y="12"/>
                    </a:cxn>
                    <a:cxn ang="0">
                      <a:pos x="0" y="6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30" h="16">
                      <a:moveTo>
                        <a:pt x="8" y="6"/>
                      </a:moveTo>
                      <a:lnTo>
                        <a:pt x="16" y="4"/>
                      </a:lnTo>
                      <a:lnTo>
                        <a:pt x="24" y="4"/>
                      </a:lnTo>
                      <a:lnTo>
                        <a:pt x="30" y="0"/>
                      </a:lnTo>
                      <a:lnTo>
                        <a:pt x="22" y="8"/>
                      </a:lnTo>
                      <a:lnTo>
                        <a:pt x="18" y="12"/>
                      </a:lnTo>
                      <a:lnTo>
                        <a:pt x="12" y="16"/>
                      </a:lnTo>
                      <a:lnTo>
                        <a:pt x="4" y="16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199" name="Freeform 211"/>
                <p:cNvSpPr>
                  <a:spLocks/>
                </p:cNvSpPr>
                <p:nvPr/>
              </p:nvSpPr>
              <p:spPr bwMode="auto">
                <a:xfrm>
                  <a:off x="4951413" y="2951163"/>
                  <a:ext cx="463550" cy="177800"/>
                </a:xfrm>
                <a:custGeom>
                  <a:avLst/>
                  <a:gdLst/>
                  <a:ahLst/>
                  <a:cxnLst>
                    <a:cxn ang="0">
                      <a:pos x="0" y="46"/>
                    </a:cxn>
                    <a:cxn ang="0">
                      <a:pos x="6" y="34"/>
                    </a:cxn>
                    <a:cxn ang="0">
                      <a:pos x="26" y="34"/>
                    </a:cxn>
                    <a:cxn ang="0">
                      <a:pos x="46" y="34"/>
                    </a:cxn>
                    <a:cxn ang="0">
                      <a:pos x="52" y="26"/>
                    </a:cxn>
                    <a:cxn ang="0">
                      <a:pos x="52" y="22"/>
                    </a:cxn>
                    <a:cxn ang="0">
                      <a:pos x="46" y="16"/>
                    </a:cxn>
                    <a:cxn ang="0">
                      <a:pos x="82" y="18"/>
                    </a:cxn>
                    <a:cxn ang="0">
                      <a:pos x="110" y="0"/>
                    </a:cxn>
                    <a:cxn ang="0">
                      <a:pos x="146" y="12"/>
                    </a:cxn>
                    <a:cxn ang="0">
                      <a:pos x="160" y="16"/>
                    </a:cxn>
                    <a:cxn ang="0">
                      <a:pos x="182" y="22"/>
                    </a:cxn>
                    <a:cxn ang="0">
                      <a:pos x="218" y="22"/>
                    </a:cxn>
                    <a:cxn ang="0">
                      <a:pos x="242" y="10"/>
                    </a:cxn>
                    <a:cxn ang="0">
                      <a:pos x="252" y="14"/>
                    </a:cxn>
                    <a:cxn ang="0">
                      <a:pos x="262" y="10"/>
                    </a:cxn>
                    <a:cxn ang="0">
                      <a:pos x="274" y="20"/>
                    </a:cxn>
                    <a:cxn ang="0">
                      <a:pos x="274" y="42"/>
                    </a:cxn>
                    <a:cxn ang="0">
                      <a:pos x="292" y="46"/>
                    </a:cxn>
                    <a:cxn ang="0">
                      <a:pos x="282" y="52"/>
                    </a:cxn>
                    <a:cxn ang="0">
                      <a:pos x="286" y="68"/>
                    </a:cxn>
                    <a:cxn ang="0">
                      <a:pos x="292" y="88"/>
                    </a:cxn>
                    <a:cxn ang="0">
                      <a:pos x="282" y="90"/>
                    </a:cxn>
                    <a:cxn ang="0">
                      <a:pos x="252" y="92"/>
                    </a:cxn>
                    <a:cxn ang="0">
                      <a:pos x="214" y="100"/>
                    </a:cxn>
                    <a:cxn ang="0">
                      <a:pos x="190" y="96"/>
                    </a:cxn>
                    <a:cxn ang="0">
                      <a:pos x="182" y="100"/>
                    </a:cxn>
                    <a:cxn ang="0">
                      <a:pos x="164" y="96"/>
                    </a:cxn>
                    <a:cxn ang="0">
                      <a:pos x="154" y="112"/>
                    </a:cxn>
                    <a:cxn ang="0">
                      <a:pos x="156" y="96"/>
                    </a:cxn>
                    <a:cxn ang="0">
                      <a:pos x="146" y="100"/>
                    </a:cxn>
                    <a:cxn ang="0">
                      <a:pos x="128" y="100"/>
                    </a:cxn>
                    <a:cxn ang="0">
                      <a:pos x="110" y="110"/>
                    </a:cxn>
                    <a:cxn ang="0">
                      <a:pos x="92" y="104"/>
                    </a:cxn>
                    <a:cxn ang="0">
                      <a:pos x="72" y="96"/>
                    </a:cxn>
                    <a:cxn ang="0">
                      <a:pos x="68" y="104"/>
                    </a:cxn>
                    <a:cxn ang="0">
                      <a:pos x="50" y="108"/>
                    </a:cxn>
                    <a:cxn ang="0">
                      <a:pos x="34" y="96"/>
                    </a:cxn>
                    <a:cxn ang="0">
                      <a:pos x="16" y="84"/>
                    </a:cxn>
                    <a:cxn ang="0">
                      <a:pos x="6" y="74"/>
                    </a:cxn>
                    <a:cxn ang="0">
                      <a:pos x="14" y="62"/>
                    </a:cxn>
                    <a:cxn ang="0">
                      <a:pos x="10" y="48"/>
                    </a:cxn>
                  </a:cxnLst>
                  <a:rect l="0" t="0" r="r" b="b"/>
                  <a:pathLst>
                    <a:path w="292" h="112">
                      <a:moveTo>
                        <a:pt x="10" y="48"/>
                      </a:moveTo>
                      <a:lnTo>
                        <a:pt x="0" y="46"/>
                      </a:lnTo>
                      <a:lnTo>
                        <a:pt x="0" y="42"/>
                      </a:lnTo>
                      <a:lnTo>
                        <a:pt x="6" y="34"/>
                      </a:lnTo>
                      <a:lnTo>
                        <a:pt x="12" y="32"/>
                      </a:lnTo>
                      <a:lnTo>
                        <a:pt x="26" y="34"/>
                      </a:lnTo>
                      <a:lnTo>
                        <a:pt x="38" y="34"/>
                      </a:lnTo>
                      <a:lnTo>
                        <a:pt x="46" y="34"/>
                      </a:lnTo>
                      <a:lnTo>
                        <a:pt x="46" y="28"/>
                      </a:lnTo>
                      <a:lnTo>
                        <a:pt x="52" y="26"/>
                      </a:lnTo>
                      <a:lnTo>
                        <a:pt x="58" y="26"/>
                      </a:lnTo>
                      <a:lnTo>
                        <a:pt x="52" y="22"/>
                      </a:lnTo>
                      <a:lnTo>
                        <a:pt x="46" y="22"/>
                      </a:lnTo>
                      <a:lnTo>
                        <a:pt x="46" y="16"/>
                      </a:lnTo>
                      <a:lnTo>
                        <a:pt x="68" y="18"/>
                      </a:lnTo>
                      <a:lnTo>
                        <a:pt x="82" y="18"/>
                      </a:lnTo>
                      <a:lnTo>
                        <a:pt x="90" y="10"/>
                      </a:lnTo>
                      <a:lnTo>
                        <a:pt x="110" y="0"/>
                      </a:lnTo>
                      <a:lnTo>
                        <a:pt x="140" y="0"/>
                      </a:lnTo>
                      <a:lnTo>
                        <a:pt x="146" y="12"/>
                      </a:lnTo>
                      <a:lnTo>
                        <a:pt x="154" y="10"/>
                      </a:lnTo>
                      <a:lnTo>
                        <a:pt x="160" y="16"/>
                      </a:lnTo>
                      <a:lnTo>
                        <a:pt x="168" y="18"/>
                      </a:lnTo>
                      <a:lnTo>
                        <a:pt x="182" y="22"/>
                      </a:lnTo>
                      <a:lnTo>
                        <a:pt x="200" y="22"/>
                      </a:lnTo>
                      <a:lnTo>
                        <a:pt x="218" y="22"/>
                      </a:lnTo>
                      <a:lnTo>
                        <a:pt x="234" y="18"/>
                      </a:lnTo>
                      <a:lnTo>
                        <a:pt x="242" y="10"/>
                      </a:lnTo>
                      <a:lnTo>
                        <a:pt x="248" y="12"/>
                      </a:lnTo>
                      <a:lnTo>
                        <a:pt x="252" y="14"/>
                      </a:lnTo>
                      <a:lnTo>
                        <a:pt x="254" y="8"/>
                      </a:lnTo>
                      <a:lnTo>
                        <a:pt x="262" y="10"/>
                      </a:lnTo>
                      <a:lnTo>
                        <a:pt x="268" y="16"/>
                      </a:lnTo>
                      <a:lnTo>
                        <a:pt x="274" y="20"/>
                      </a:lnTo>
                      <a:lnTo>
                        <a:pt x="274" y="30"/>
                      </a:lnTo>
                      <a:lnTo>
                        <a:pt x="274" y="42"/>
                      </a:lnTo>
                      <a:lnTo>
                        <a:pt x="286" y="42"/>
                      </a:lnTo>
                      <a:lnTo>
                        <a:pt x="292" y="46"/>
                      </a:lnTo>
                      <a:lnTo>
                        <a:pt x="284" y="48"/>
                      </a:lnTo>
                      <a:lnTo>
                        <a:pt x="282" y="52"/>
                      </a:lnTo>
                      <a:lnTo>
                        <a:pt x="284" y="60"/>
                      </a:lnTo>
                      <a:lnTo>
                        <a:pt x="286" y="68"/>
                      </a:lnTo>
                      <a:lnTo>
                        <a:pt x="288" y="78"/>
                      </a:lnTo>
                      <a:lnTo>
                        <a:pt x="292" y="88"/>
                      </a:lnTo>
                      <a:lnTo>
                        <a:pt x="290" y="92"/>
                      </a:lnTo>
                      <a:lnTo>
                        <a:pt x="282" y="90"/>
                      </a:lnTo>
                      <a:lnTo>
                        <a:pt x="262" y="86"/>
                      </a:lnTo>
                      <a:lnTo>
                        <a:pt x="252" y="92"/>
                      </a:lnTo>
                      <a:lnTo>
                        <a:pt x="226" y="92"/>
                      </a:lnTo>
                      <a:lnTo>
                        <a:pt x="214" y="100"/>
                      </a:lnTo>
                      <a:lnTo>
                        <a:pt x="196" y="102"/>
                      </a:lnTo>
                      <a:lnTo>
                        <a:pt x="190" y="96"/>
                      </a:lnTo>
                      <a:lnTo>
                        <a:pt x="184" y="96"/>
                      </a:lnTo>
                      <a:lnTo>
                        <a:pt x="182" y="100"/>
                      </a:lnTo>
                      <a:lnTo>
                        <a:pt x="170" y="100"/>
                      </a:lnTo>
                      <a:lnTo>
                        <a:pt x="164" y="96"/>
                      </a:lnTo>
                      <a:lnTo>
                        <a:pt x="162" y="104"/>
                      </a:lnTo>
                      <a:lnTo>
                        <a:pt x="154" y="112"/>
                      </a:lnTo>
                      <a:lnTo>
                        <a:pt x="152" y="104"/>
                      </a:lnTo>
                      <a:lnTo>
                        <a:pt x="156" y="96"/>
                      </a:lnTo>
                      <a:lnTo>
                        <a:pt x="150" y="96"/>
                      </a:lnTo>
                      <a:lnTo>
                        <a:pt x="146" y="100"/>
                      </a:lnTo>
                      <a:lnTo>
                        <a:pt x="132" y="98"/>
                      </a:lnTo>
                      <a:lnTo>
                        <a:pt x="128" y="100"/>
                      </a:lnTo>
                      <a:lnTo>
                        <a:pt x="120" y="108"/>
                      </a:lnTo>
                      <a:lnTo>
                        <a:pt x="110" y="110"/>
                      </a:lnTo>
                      <a:lnTo>
                        <a:pt x="100" y="110"/>
                      </a:lnTo>
                      <a:lnTo>
                        <a:pt x="92" y="104"/>
                      </a:lnTo>
                      <a:lnTo>
                        <a:pt x="80" y="100"/>
                      </a:lnTo>
                      <a:lnTo>
                        <a:pt x="72" y="96"/>
                      </a:lnTo>
                      <a:lnTo>
                        <a:pt x="66" y="98"/>
                      </a:lnTo>
                      <a:lnTo>
                        <a:pt x="68" y="104"/>
                      </a:lnTo>
                      <a:lnTo>
                        <a:pt x="66" y="108"/>
                      </a:lnTo>
                      <a:lnTo>
                        <a:pt x="50" y="108"/>
                      </a:lnTo>
                      <a:lnTo>
                        <a:pt x="40" y="100"/>
                      </a:lnTo>
                      <a:lnTo>
                        <a:pt x="34" y="96"/>
                      </a:lnTo>
                      <a:lnTo>
                        <a:pt x="20" y="92"/>
                      </a:lnTo>
                      <a:lnTo>
                        <a:pt x="16" y="84"/>
                      </a:lnTo>
                      <a:lnTo>
                        <a:pt x="16" y="78"/>
                      </a:lnTo>
                      <a:lnTo>
                        <a:pt x="6" y="74"/>
                      </a:lnTo>
                      <a:lnTo>
                        <a:pt x="10" y="68"/>
                      </a:lnTo>
                      <a:lnTo>
                        <a:pt x="14" y="62"/>
                      </a:lnTo>
                      <a:lnTo>
                        <a:pt x="12" y="54"/>
                      </a:lnTo>
                      <a:lnTo>
                        <a:pt x="10" y="48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00" name="Freeform 212"/>
                <p:cNvSpPr>
                  <a:spLocks/>
                </p:cNvSpPr>
                <p:nvPr/>
              </p:nvSpPr>
              <p:spPr bwMode="auto">
                <a:xfrm>
                  <a:off x="5170488" y="3170238"/>
                  <a:ext cx="44450" cy="44450"/>
                </a:xfrm>
                <a:custGeom>
                  <a:avLst/>
                  <a:gdLst/>
                  <a:ahLst/>
                  <a:cxnLst>
                    <a:cxn ang="0">
                      <a:pos x="16" y="2"/>
                    </a:cxn>
                    <a:cxn ang="0">
                      <a:pos x="24" y="0"/>
                    </a:cxn>
                    <a:cxn ang="0">
                      <a:pos x="28" y="4"/>
                    </a:cxn>
                    <a:cxn ang="0">
                      <a:pos x="24" y="10"/>
                    </a:cxn>
                    <a:cxn ang="0">
                      <a:pos x="18" y="14"/>
                    </a:cxn>
                    <a:cxn ang="0">
                      <a:pos x="16" y="20"/>
                    </a:cxn>
                    <a:cxn ang="0">
                      <a:pos x="10" y="24"/>
                    </a:cxn>
                    <a:cxn ang="0">
                      <a:pos x="6" y="28"/>
                    </a:cxn>
                    <a:cxn ang="0">
                      <a:pos x="0" y="26"/>
                    </a:cxn>
                    <a:cxn ang="0">
                      <a:pos x="6" y="18"/>
                    </a:cxn>
                    <a:cxn ang="0">
                      <a:pos x="12" y="8"/>
                    </a:cxn>
                    <a:cxn ang="0">
                      <a:pos x="16" y="2"/>
                    </a:cxn>
                  </a:cxnLst>
                  <a:rect l="0" t="0" r="r" b="b"/>
                  <a:pathLst>
                    <a:path w="28" h="28">
                      <a:moveTo>
                        <a:pt x="16" y="2"/>
                      </a:moveTo>
                      <a:lnTo>
                        <a:pt x="24" y="0"/>
                      </a:lnTo>
                      <a:lnTo>
                        <a:pt x="28" y="4"/>
                      </a:lnTo>
                      <a:lnTo>
                        <a:pt x="24" y="10"/>
                      </a:lnTo>
                      <a:lnTo>
                        <a:pt x="18" y="14"/>
                      </a:lnTo>
                      <a:lnTo>
                        <a:pt x="16" y="20"/>
                      </a:lnTo>
                      <a:lnTo>
                        <a:pt x="10" y="24"/>
                      </a:lnTo>
                      <a:lnTo>
                        <a:pt x="6" y="28"/>
                      </a:lnTo>
                      <a:lnTo>
                        <a:pt x="0" y="26"/>
                      </a:lnTo>
                      <a:lnTo>
                        <a:pt x="6" y="18"/>
                      </a:lnTo>
                      <a:lnTo>
                        <a:pt x="12" y="8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01" name="Freeform 213"/>
                <p:cNvSpPr>
                  <a:spLocks/>
                </p:cNvSpPr>
                <p:nvPr/>
              </p:nvSpPr>
              <p:spPr bwMode="auto">
                <a:xfrm>
                  <a:off x="5180013" y="3097213"/>
                  <a:ext cx="171450" cy="136525"/>
                </a:xfrm>
                <a:custGeom>
                  <a:avLst/>
                  <a:gdLst/>
                  <a:ahLst/>
                  <a:cxnLst>
                    <a:cxn ang="0">
                      <a:pos x="10" y="48"/>
                    </a:cxn>
                    <a:cxn ang="0">
                      <a:pos x="8" y="32"/>
                    </a:cxn>
                    <a:cxn ang="0">
                      <a:pos x="8" y="24"/>
                    </a:cxn>
                    <a:cxn ang="0">
                      <a:pos x="10" y="20"/>
                    </a:cxn>
                    <a:cxn ang="0">
                      <a:pos x="18" y="12"/>
                    </a:cxn>
                    <a:cxn ang="0">
                      <a:pos x="20" y="4"/>
                    </a:cxn>
                    <a:cxn ang="0">
                      <a:pos x="26" y="8"/>
                    </a:cxn>
                    <a:cxn ang="0">
                      <a:pos x="38" y="8"/>
                    </a:cxn>
                    <a:cxn ang="0">
                      <a:pos x="40" y="4"/>
                    </a:cxn>
                    <a:cxn ang="0">
                      <a:pos x="46" y="4"/>
                    </a:cxn>
                    <a:cxn ang="0">
                      <a:pos x="52" y="10"/>
                    </a:cxn>
                    <a:cxn ang="0">
                      <a:pos x="70" y="8"/>
                    </a:cxn>
                    <a:cxn ang="0">
                      <a:pos x="82" y="0"/>
                    </a:cxn>
                    <a:cxn ang="0">
                      <a:pos x="108" y="0"/>
                    </a:cxn>
                    <a:cxn ang="0">
                      <a:pos x="108" y="4"/>
                    </a:cxn>
                    <a:cxn ang="0">
                      <a:pos x="94" y="14"/>
                    </a:cxn>
                    <a:cxn ang="0">
                      <a:pos x="90" y="46"/>
                    </a:cxn>
                    <a:cxn ang="0">
                      <a:pos x="54" y="68"/>
                    </a:cxn>
                    <a:cxn ang="0">
                      <a:pos x="28" y="84"/>
                    </a:cxn>
                    <a:cxn ang="0">
                      <a:pos x="20" y="86"/>
                    </a:cxn>
                    <a:cxn ang="0">
                      <a:pos x="12" y="82"/>
                    </a:cxn>
                    <a:cxn ang="0">
                      <a:pos x="6" y="80"/>
                    </a:cxn>
                    <a:cxn ang="0">
                      <a:pos x="2" y="78"/>
                    </a:cxn>
                    <a:cxn ang="0">
                      <a:pos x="0" y="74"/>
                    </a:cxn>
                    <a:cxn ang="0">
                      <a:pos x="10" y="66"/>
                    </a:cxn>
                    <a:cxn ang="0">
                      <a:pos x="12" y="60"/>
                    </a:cxn>
                    <a:cxn ang="0">
                      <a:pos x="18" y="56"/>
                    </a:cxn>
                    <a:cxn ang="0">
                      <a:pos x="22" y="50"/>
                    </a:cxn>
                    <a:cxn ang="0">
                      <a:pos x="18" y="46"/>
                    </a:cxn>
                    <a:cxn ang="0">
                      <a:pos x="10" y="48"/>
                    </a:cxn>
                  </a:cxnLst>
                  <a:rect l="0" t="0" r="r" b="b"/>
                  <a:pathLst>
                    <a:path w="108" h="86">
                      <a:moveTo>
                        <a:pt x="10" y="48"/>
                      </a:moveTo>
                      <a:lnTo>
                        <a:pt x="8" y="32"/>
                      </a:lnTo>
                      <a:lnTo>
                        <a:pt x="8" y="24"/>
                      </a:lnTo>
                      <a:lnTo>
                        <a:pt x="10" y="20"/>
                      </a:lnTo>
                      <a:lnTo>
                        <a:pt x="18" y="12"/>
                      </a:lnTo>
                      <a:lnTo>
                        <a:pt x="20" y="4"/>
                      </a:lnTo>
                      <a:lnTo>
                        <a:pt x="26" y="8"/>
                      </a:lnTo>
                      <a:lnTo>
                        <a:pt x="38" y="8"/>
                      </a:lnTo>
                      <a:lnTo>
                        <a:pt x="40" y="4"/>
                      </a:lnTo>
                      <a:lnTo>
                        <a:pt x="46" y="4"/>
                      </a:lnTo>
                      <a:lnTo>
                        <a:pt x="52" y="10"/>
                      </a:lnTo>
                      <a:lnTo>
                        <a:pt x="70" y="8"/>
                      </a:lnTo>
                      <a:lnTo>
                        <a:pt x="82" y="0"/>
                      </a:lnTo>
                      <a:lnTo>
                        <a:pt x="108" y="0"/>
                      </a:lnTo>
                      <a:lnTo>
                        <a:pt x="108" y="4"/>
                      </a:lnTo>
                      <a:lnTo>
                        <a:pt x="94" y="14"/>
                      </a:lnTo>
                      <a:lnTo>
                        <a:pt x="90" y="46"/>
                      </a:lnTo>
                      <a:lnTo>
                        <a:pt x="54" y="68"/>
                      </a:lnTo>
                      <a:lnTo>
                        <a:pt x="28" y="84"/>
                      </a:lnTo>
                      <a:lnTo>
                        <a:pt x="20" y="86"/>
                      </a:lnTo>
                      <a:lnTo>
                        <a:pt x="12" y="82"/>
                      </a:lnTo>
                      <a:lnTo>
                        <a:pt x="6" y="80"/>
                      </a:lnTo>
                      <a:lnTo>
                        <a:pt x="2" y="78"/>
                      </a:lnTo>
                      <a:lnTo>
                        <a:pt x="0" y="74"/>
                      </a:lnTo>
                      <a:lnTo>
                        <a:pt x="10" y="66"/>
                      </a:lnTo>
                      <a:lnTo>
                        <a:pt x="12" y="60"/>
                      </a:lnTo>
                      <a:lnTo>
                        <a:pt x="18" y="56"/>
                      </a:lnTo>
                      <a:lnTo>
                        <a:pt x="22" y="50"/>
                      </a:lnTo>
                      <a:lnTo>
                        <a:pt x="18" y="46"/>
                      </a:lnTo>
                      <a:lnTo>
                        <a:pt x="10" y="48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02" name="Freeform 214"/>
                <p:cNvSpPr>
                  <a:spLocks/>
                </p:cNvSpPr>
                <p:nvPr/>
              </p:nvSpPr>
              <p:spPr bwMode="auto">
                <a:xfrm>
                  <a:off x="5148263" y="3211513"/>
                  <a:ext cx="38100" cy="101600"/>
                </a:xfrm>
                <a:custGeom>
                  <a:avLst/>
                  <a:gdLst/>
                  <a:ahLst/>
                  <a:cxnLst>
                    <a:cxn ang="0">
                      <a:pos x="16" y="14"/>
                    </a:cxn>
                    <a:cxn ang="0">
                      <a:pos x="22" y="14"/>
                    </a:cxn>
                    <a:cxn ang="0">
                      <a:pos x="24" y="8"/>
                    </a:cxn>
                    <a:cxn ang="0">
                      <a:pos x="22" y="6"/>
                    </a:cxn>
                    <a:cxn ang="0">
                      <a:pos x="20" y="2"/>
                    </a:cxn>
                    <a:cxn ang="0">
                      <a:pos x="14" y="0"/>
                    </a:cxn>
                    <a:cxn ang="0">
                      <a:pos x="14" y="6"/>
                    </a:cxn>
                    <a:cxn ang="0">
                      <a:pos x="12" y="14"/>
                    </a:cxn>
                    <a:cxn ang="0">
                      <a:pos x="10" y="20"/>
                    </a:cxn>
                    <a:cxn ang="0">
                      <a:pos x="6" y="26"/>
                    </a:cxn>
                    <a:cxn ang="0">
                      <a:pos x="4" y="30"/>
                    </a:cxn>
                    <a:cxn ang="0">
                      <a:pos x="0" y="36"/>
                    </a:cxn>
                    <a:cxn ang="0">
                      <a:pos x="2" y="40"/>
                    </a:cxn>
                    <a:cxn ang="0">
                      <a:pos x="6" y="48"/>
                    </a:cxn>
                    <a:cxn ang="0">
                      <a:pos x="10" y="58"/>
                    </a:cxn>
                    <a:cxn ang="0">
                      <a:pos x="12" y="64"/>
                    </a:cxn>
                    <a:cxn ang="0">
                      <a:pos x="18" y="52"/>
                    </a:cxn>
                    <a:cxn ang="0">
                      <a:pos x="20" y="42"/>
                    </a:cxn>
                    <a:cxn ang="0">
                      <a:pos x="20" y="30"/>
                    </a:cxn>
                    <a:cxn ang="0">
                      <a:pos x="16" y="30"/>
                    </a:cxn>
                    <a:cxn ang="0">
                      <a:pos x="14" y="18"/>
                    </a:cxn>
                    <a:cxn ang="0">
                      <a:pos x="16" y="14"/>
                    </a:cxn>
                  </a:cxnLst>
                  <a:rect l="0" t="0" r="r" b="b"/>
                  <a:pathLst>
                    <a:path w="24" h="64">
                      <a:moveTo>
                        <a:pt x="16" y="14"/>
                      </a:moveTo>
                      <a:lnTo>
                        <a:pt x="22" y="14"/>
                      </a:lnTo>
                      <a:lnTo>
                        <a:pt x="24" y="8"/>
                      </a:lnTo>
                      <a:lnTo>
                        <a:pt x="22" y="6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14" y="6"/>
                      </a:lnTo>
                      <a:lnTo>
                        <a:pt x="12" y="14"/>
                      </a:lnTo>
                      <a:lnTo>
                        <a:pt x="10" y="20"/>
                      </a:lnTo>
                      <a:lnTo>
                        <a:pt x="6" y="26"/>
                      </a:lnTo>
                      <a:lnTo>
                        <a:pt x="4" y="30"/>
                      </a:lnTo>
                      <a:lnTo>
                        <a:pt x="0" y="36"/>
                      </a:lnTo>
                      <a:lnTo>
                        <a:pt x="2" y="40"/>
                      </a:lnTo>
                      <a:lnTo>
                        <a:pt x="6" y="48"/>
                      </a:lnTo>
                      <a:lnTo>
                        <a:pt x="10" y="58"/>
                      </a:lnTo>
                      <a:lnTo>
                        <a:pt x="12" y="64"/>
                      </a:lnTo>
                      <a:lnTo>
                        <a:pt x="18" y="52"/>
                      </a:lnTo>
                      <a:lnTo>
                        <a:pt x="20" y="42"/>
                      </a:lnTo>
                      <a:lnTo>
                        <a:pt x="20" y="30"/>
                      </a:lnTo>
                      <a:lnTo>
                        <a:pt x="16" y="30"/>
                      </a:lnTo>
                      <a:lnTo>
                        <a:pt x="14" y="18"/>
                      </a:lnTo>
                      <a:lnTo>
                        <a:pt x="16" y="14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03" name="Freeform 215"/>
                <p:cNvSpPr>
                  <a:spLocks/>
                </p:cNvSpPr>
                <p:nvPr/>
              </p:nvSpPr>
              <p:spPr bwMode="auto">
                <a:xfrm>
                  <a:off x="5272088" y="3087688"/>
                  <a:ext cx="225425" cy="234950"/>
                </a:xfrm>
                <a:custGeom>
                  <a:avLst/>
                  <a:gdLst/>
                  <a:ahLst/>
                  <a:cxnLst>
                    <a:cxn ang="0">
                      <a:pos x="90" y="2"/>
                    </a:cxn>
                    <a:cxn ang="0">
                      <a:pos x="94" y="10"/>
                    </a:cxn>
                    <a:cxn ang="0">
                      <a:pos x="106" y="28"/>
                    </a:cxn>
                    <a:cxn ang="0">
                      <a:pos x="114" y="30"/>
                    </a:cxn>
                    <a:cxn ang="0">
                      <a:pos x="110" y="36"/>
                    </a:cxn>
                    <a:cxn ang="0">
                      <a:pos x="112" y="44"/>
                    </a:cxn>
                    <a:cxn ang="0">
                      <a:pos x="106" y="48"/>
                    </a:cxn>
                    <a:cxn ang="0">
                      <a:pos x="100" y="62"/>
                    </a:cxn>
                    <a:cxn ang="0">
                      <a:pos x="112" y="74"/>
                    </a:cxn>
                    <a:cxn ang="0">
                      <a:pos x="118" y="84"/>
                    </a:cxn>
                    <a:cxn ang="0">
                      <a:pos x="132" y="90"/>
                    </a:cxn>
                    <a:cxn ang="0">
                      <a:pos x="140" y="98"/>
                    </a:cxn>
                    <a:cxn ang="0">
                      <a:pos x="136" y="112"/>
                    </a:cxn>
                    <a:cxn ang="0">
                      <a:pos x="142" y="124"/>
                    </a:cxn>
                    <a:cxn ang="0">
                      <a:pos x="140" y="130"/>
                    </a:cxn>
                    <a:cxn ang="0">
                      <a:pos x="132" y="132"/>
                    </a:cxn>
                    <a:cxn ang="0">
                      <a:pos x="122" y="140"/>
                    </a:cxn>
                    <a:cxn ang="0">
                      <a:pos x="122" y="148"/>
                    </a:cxn>
                    <a:cxn ang="0">
                      <a:pos x="90" y="148"/>
                    </a:cxn>
                    <a:cxn ang="0">
                      <a:pos x="76" y="136"/>
                    </a:cxn>
                    <a:cxn ang="0">
                      <a:pos x="68" y="136"/>
                    </a:cxn>
                    <a:cxn ang="0">
                      <a:pos x="58" y="120"/>
                    </a:cxn>
                    <a:cxn ang="0">
                      <a:pos x="22" y="100"/>
                    </a:cxn>
                    <a:cxn ang="0">
                      <a:pos x="2" y="96"/>
                    </a:cxn>
                    <a:cxn ang="0">
                      <a:pos x="0" y="72"/>
                    </a:cxn>
                    <a:cxn ang="0">
                      <a:pos x="32" y="52"/>
                    </a:cxn>
                    <a:cxn ang="0">
                      <a:pos x="36" y="20"/>
                    </a:cxn>
                    <a:cxn ang="0">
                      <a:pos x="50" y="10"/>
                    </a:cxn>
                    <a:cxn ang="0">
                      <a:pos x="50" y="6"/>
                    </a:cxn>
                    <a:cxn ang="0">
                      <a:pos x="60" y="0"/>
                    </a:cxn>
                    <a:cxn ang="0">
                      <a:pos x="88" y="6"/>
                    </a:cxn>
                    <a:cxn ang="0">
                      <a:pos x="90" y="2"/>
                    </a:cxn>
                  </a:cxnLst>
                  <a:rect l="0" t="0" r="r" b="b"/>
                  <a:pathLst>
                    <a:path w="142" h="148">
                      <a:moveTo>
                        <a:pt x="90" y="2"/>
                      </a:moveTo>
                      <a:lnTo>
                        <a:pt x="94" y="10"/>
                      </a:lnTo>
                      <a:lnTo>
                        <a:pt x="106" y="28"/>
                      </a:lnTo>
                      <a:lnTo>
                        <a:pt x="114" y="30"/>
                      </a:lnTo>
                      <a:lnTo>
                        <a:pt x="110" y="36"/>
                      </a:lnTo>
                      <a:lnTo>
                        <a:pt x="112" y="44"/>
                      </a:lnTo>
                      <a:lnTo>
                        <a:pt x="106" y="48"/>
                      </a:lnTo>
                      <a:lnTo>
                        <a:pt x="100" y="62"/>
                      </a:lnTo>
                      <a:lnTo>
                        <a:pt x="112" y="74"/>
                      </a:lnTo>
                      <a:lnTo>
                        <a:pt x="118" y="84"/>
                      </a:lnTo>
                      <a:lnTo>
                        <a:pt x="132" y="90"/>
                      </a:lnTo>
                      <a:lnTo>
                        <a:pt x="140" y="98"/>
                      </a:lnTo>
                      <a:lnTo>
                        <a:pt x="136" y="112"/>
                      </a:lnTo>
                      <a:lnTo>
                        <a:pt x="142" y="124"/>
                      </a:lnTo>
                      <a:lnTo>
                        <a:pt x="140" y="130"/>
                      </a:lnTo>
                      <a:lnTo>
                        <a:pt x="132" y="132"/>
                      </a:lnTo>
                      <a:lnTo>
                        <a:pt x="122" y="140"/>
                      </a:lnTo>
                      <a:lnTo>
                        <a:pt x="122" y="148"/>
                      </a:lnTo>
                      <a:lnTo>
                        <a:pt x="90" y="148"/>
                      </a:lnTo>
                      <a:lnTo>
                        <a:pt x="76" y="136"/>
                      </a:lnTo>
                      <a:lnTo>
                        <a:pt x="68" y="136"/>
                      </a:lnTo>
                      <a:lnTo>
                        <a:pt x="58" y="120"/>
                      </a:lnTo>
                      <a:lnTo>
                        <a:pt x="22" y="100"/>
                      </a:lnTo>
                      <a:lnTo>
                        <a:pt x="2" y="96"/>
                      </a:lnTo>
                      <a:lnTo>
                        <a:pt x="0" y="72"/>
                      </a:lnTo>
                      <a:lnTo>
                        <a:pt x="32" y="52"/>
                      </a:lnTo>
                      <a:lnTo>
                        <a:pt x="36" y="20"/>
                      </a:lnTo>
                      <a:lnTo>
                        <a:pt x="50" y="10"/>
                      </a:lnTo>
                      <a:lnTo>
                        <a:pt x="50" y="6"/>
                      </a:lnTo>
                      <a:lnTo>
                        <a:pt x="60" y="0"/>
                      </a:lnTo>
                      <a:lnTo>
                        <a:pt x="88" y="6"/>
                      </a:lnTo>
                      <a:lnTo>
                        <a:pt x="90" y="2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04" name="Freeform 216"/>
                <p:cNvSpPr>
                  <a:spLocks/>
                </p:cNvSpPr>
                <p:nvPr/>
              </p:nvSpPr>
              <p:spPr bwMode="auto">
                <a:xfrm>
                  <a:off x="5465763" y="3294063"/>
                  <a:ext cx="44450" cy="44450"/>
                </a:xfrm>
                <a:custGeom>
                  <a:avLst/>
                  <a:gdLst/>
                  <a:ahLst/>
                  <a:cxnLst>
                    <a:cxn ang="0">
                      <a:pos x="28" y="4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0" y="2"/>
                    </a:cxn>
                    <a:cxn ang="0">
                      <a:pos x="0" y="10"/>
                    </a:cxn>
                    <a:cxn ang="0">
                      <a:pos x="0" y="18"/>
                    </a:cxn>
                    <a:cxn ang="0">
                      <a:pos x="10" y="20"/>
                    </a:cxn>
                    <a:cxn ang="0">
                      <a:pos x="18" y="28"/>
                    </a:cxn>
                    <a:cxn ang="0">
                      <a:pos x="26" y="28"/>
                    </a:cxn>
                    <a:cxn ang="0">
                      <a:pos x="22" y="18"/>
                    </a:cxn>
                    <a:cxn ang="0">
                      <a:pos x="22" y="12"/>
                    </a:cxn>
                    <a:cxn ang="0">
                      <a:pos x="28" y="4"/>
                    </a:cxn>
                  </a:cxnLst>
                  <a:rect l="0" t="0" r="r" b="b"/>
                  <a:pathLst>
                    <a:path w="28" h="28">
                      <a:moveTo>
                        <a:pt x="28" y="4"/>
                      </a:move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10" y="20"/>
                      </a:lnTo>
                      <a:lnTo>
                        <a:pt x="18" y="28"/>
                      </a:lnTo>
                      <a:lnTo>
                        <a:pt x="26" y="28"/>
                      </a:lnTo>
                      <a:lnTo>
                        <a:pt x="22" y="18"/>
                      </a:lnTo>
                      <a:lnTo>
                        <a:pt x="22" y="12"/>
                      </a:lnTo>
                      <a:lnTo>
                        <a:pt x="28" y="4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05" name="Freeform 217"/>
                <p:cNvSpPr>
                  <a:spLocks/>
                </p:cNvSpPr>
                <p:nvPr/>
              </p:nvSpPr>
              <p:spPr bwMode="auto">
                <a:xfrm>
                  <a:off x="5576888" y="3411538"/>
                  <a:ext cx="133350" cy="8890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8" y="34"/>
                    </a:cxn>
                    <a:cxn ang="0">
                      <a:pos x="22" y="50"/>
                    </a:cxn>
                    <a:cxn ang="0">
                      <a:pos x="48" y="56"/>
                    </a:cxn>
                    <a:cxn ang="0">
                      <a:pos x="66" y="56"/>
                    </a:cxn>
                    <a:cxn ang="0">
                      <a:pos x="84" y="24"/>
                    </a:cxn>
                    <a:cxn ang="0">
                      <a:pos x="82" y="10"/>
                    </a:cxn>
                    <a:cxn ang="0">
                      <a:pos x="80" y="2"/>
                    </a:cxn>
                    <a:cxn ang="0">
                      <a:pos x="76" y="0"/>
                    </a:cxn>
                    <a:cxn ang="0">
                      <a:pos x="68" y="10"/>
                    </a:cxn>
                    <a:cxn ang="0">
                      <a:pos x="58" y="18"/>
                    </a:cxn>
                    <a:cxn ang="0">
                      <a:pos x="50" y="28"/>
                    </a:cxn>
                    <a:cxn ang="0">
                      <a:pos x="42" y="30"/>
                    </a:cxn>
                    <a:cxn ang="0">
                      <a:pos x="32" y="26"/>
                    </a:cxn>
                    <a:cxn ang="0">
                      <a:pos x="26" y="30"/>
                    </a:cxn>
                    <a:cxn ang="0">
                      <a:pos x="22" y="32"/>
                    </a:cxn>
                    <a:cxn ang="0">
                      <a:pos x="14" y="30"/>
                    </a:cxn>
                    <a:cxn ang="0">
                      <a:pos x="8" y="24"/>
                    </a:cxn>
                    <a:cxn ang="0">
                      <a:pos x="4" y="2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84" h="56">
                      <a:moveTo>
                        <a:pt x="0" y="24"/>
                      </a:moveTo>
                      <a:lnTo>
                        <a:pt x="8" y="34"/>
                      </a:lnTo>
                      <a:lnTo>
                        <a:pt x="22" y="50"/>
                      </a:lnTo>
                      <a:lnTo>
                        <a:pt x="48" y="56"/>
                      </a:lnTo>
                      <a:lnTo>
                        <a:pt x="66" y="56"/>
                      </a:lnTo>
                      <a:lnTo>
                        <a:pt x="84" y="24"/>
                      </a:lnTo>
                      <a:lnTo>
                        <a:pt x="82" y="10"/>
                      </a:lnTo>
                      <a:lnTo>
                        <a:pt x="80" y="2"/>
                      </a:lnTo>
                      <a:lnTo>
                        <a:pt x="76" y="0"/>
                      </a:lnTo>
                      <a:lnTo>
                        <a:pt x="68" y="10"/>
                      </a:lnTo>
                      <a:lnTo>
                        <a:pt x="58" y="18"/>
                      </a:lnTo>
                      <a:lnTo>
                        <a:pt x="50" y="28"/>
                      </a:lnTo>
                      <a:lnTo>
                        <a:pt x="42" y="30"/>
                      </a:lnTo>
                      <a:lnTo>
                        <a:pt x="32" y="26"/>
                      </a:lnTo>
                      <a:lnTo>
                        <a:pt x="26" y="30"/>
                      </a:lnTo>
                      <a:lnTo>
                        <a:pt x="22" y="32"/>
                      </a:lnTo>
                      <a:lnTo>
                        <a:pt x="14" y="30"/>
                      </a:lnTo>
                      <a:lnTo>
                        <a:pt x="8" y="24"/>
                      </a:lnTo>
                      <a:lnTo>
                        <a:pt x="4" y="2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06" name="Freeform 218"/>
                <p:cNvSpPr>
                  <a:spLocks/>
                </p:cNvSpPr>
                <p:nvPr/>
              </p:nvSpPr>
              <p:spPr bwMode="auto">
                <a:xfrm>
                  <a:off x="5599113" y="3449638"/>
                  <a:ext cx="196850" cy="206375"/>
                </a:xfrm>
                <a:custGeom>
                  <a:avLst/>
                  <a:gdLst/>
                  <a:ahLst/>
                  <a:cxnLst>
                    <a:cxn ang="0">
                      <a:pos x="52" y="30"/>
                    </a:cxn>
                    <a:cxn ang="0">
                      <a:pos x="70" y="0"/>
                    </a:cxn>
                    <a:cxn ang="0">
                      <a:pos x="82" y="8"/>
                    </a:cxn>
                    <a:cxn ang="0">
                      <a:pos x="90" y="14"/>
                    </a:cxn>
                    <a:cxn ang="0">
                      <a:pos x="102" y="16"/>
                    </a:cxn>
                    <a:cxn ang="0">
                      <a:pos x="124" y="36"/>
                    </a:cxn>
                    <a:cxn ang="0">
                      <a:pos x="116" y="50"/>
                    </a:cxn>
                    <a:cxn ang="0">
                      <a:pos x="104" y="64"/>
                    </a:cxn>
                    <a:cxn ang="0">
                      <a:pos x="98" y="66"/>
                    </a:cxn>
                    <a:cxn ang="0">
                      <a:pos x="86" y="70"/>
                    </a:cxn>
                    <a:cxn ang="0">
                      <a:pos x="88" y="80"/>
                    </a:cxn>
                    <a:cxn ang="0">
                      <a:pos x="90" y="90"/>
                    </a:cxn>
                    <a:cxn ang="0">
                      <a:pos x="80" y="92"/>
                    </a:cxn>
                    <a:cxn ang="0">
                      <a:pos x="72" y="98"/>
                    </a:cxn>
                    <a:cxn ang="0">
                      <a:pos x="68" y="104"/>
                    </a:cxn>
                    <a:cxn ang="0">
                      <a:pos x="68" y="110"/>
                    </a:cxn>
                    <a:cxn ang="0">
                      <a:pos x="54" y="112"/>
                    </a:cxn>
                    <a:cxn ang="0">
                      <a:pos x="52" y="118"/>
                    </a:cxn>
                    <a:cxn ang="0">
                      <a:pos x="46" y="128"/>
                    </a:cxn>
                    <a:cxn ang="0">
                      <a:pos x="26" y="126"/>
                    </a:cxn>
                    <a:cxn ang="0">
                      <a:pos x="16" y="130"/>
                    </a:cxn>
                    <a:cxn ang="0">
                      <a:pos x="0" y="94"/>
                    </a:cxn>
                    <a:cxn ang="0">
                      <a:pos x="12" y="84"/>
                    </a:cxn>
                    <a:cxn ang="0">
                      <a:pos x="48" y="72"/>
                    </a:cxn>
                    <a:cxn ang="0">
                      <a:pos x="56" y="54"/>
                    </a:cxn>
                    <a:cxn ang="0">
                      <a:pos x="56" y="40"/>
                    </a:cxn>
                    <a:cxn ang="0">
                      <a:pos x="52" y="30"/>
                    </a:cxn>
                  </a:cxnLst>
                  <a:rect l="0" t="0" r="r" b="b"/>
                  <a:pathLst>
                    <a:path w="124" h="130">
                      <a:moveTo>
                        <a:pt x="52" y="30"/>
                      </a:moveTo>
                      <a:lnTo>
                        <a:pt x="70" y="0"/>
                      </a:lnTo>
                      <a:lnTo>
                        <a:pt x="82" y="8"/>
                      </a:lnTo>
                      <a:lnTo>
                        <a:pt x="90" y="14"/>
                      </a:lnTo>
                      <a:lnTo>
                        <a:pt x="102" y="16"/>
                      </a:lnTo>
                      <a:lnTo>
                        <a:pt x="124" y="36"/>
                      </a:lnTo>
                      <a:lnTo>
                        <a:pt x="116" y="50"/>
                      </a:lnTo>
                      <a:lnTo>
                        <a:pt x="104" y="64"/>
                      </a:lnTo>
                      <a:lnTo>
                        <a:pt x="98" y="66"/>
                      </a:lnTo>
                      <a:lnTo>
                        <a:pt x="86" y="70"/>
                      </a:lnTo>
                      <a:lnTo>
                        <a:pt x="88" y="80"/>
                      </a:lnTo>
                      <a:lnTo>
                        <a:pt x="90" y="90"/>
                      </a:lnTo>
                      <a:lnTo>
                        <a:pt x="80" y="92"/>
                      </a:lnTo>
                      <a:lnTo>
                        <a:pt x="72" y="98"/>
                      </a:lnTo>
                      <a:lnTo>
                        <a:pt x="68" y="104"/>
                      </a:lnTo>
                      <a:lnTo>
                        <a:pt x="68" y="110"/>
                      </a:lnTo>
                      <a:lnTo>
                        <a:pt x="54" y="112"/>
                      </a:lnTo>
                      <a:lnTo>
                        <a:pt x="52" y="118"/>
                      </a:lnTo>
                      <a:lnTo>
                        <a:pt x="46" y="128"/>
                      </a:lnTo>
                      <a:lnTo>
                        <a:pt x="26" y="126"/>
                      </a:lnTo>
                      <a:lnTo>
                        <a:pt x="16" y="130"/>
                      </a:lnTo>
                      <a:lnTo>
                        <a:pt x="0" y="94"/>
                      </a:lnTo>
                      <a:lnTo>
                        <a:pt x="12" y="84"/>
                      </a:lnTo>
                      <a:lnTo>
                        <a:pt x="48" y="72"/>
                      </a:lnTo>
                      <a:lnTo>
                        <a:pt x="56" y="54"/>
                      </a:lnTo>
                      <a:lnTo>
                        <a:pt x="56" y="40"/>
                      </a:lnTo>
                      <a:lnTo>
                        <a:pt x="52" y="3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07" name="Freeform 219"/>
                <p:cNvSpPr>
                  <a:spLocks/>
                </p:cNvSpPr>
                <p:nvPr/>
              </p:nvSpPr>
              <p:spPr bwMode="auto">
                <a:xfrm>
                  <a:off x="5367338" y="3598863"/>
                  <a:ext cx="257175" cy="158750"/>
                </a:xfrm>
                <a:custGeom>
                  <a:avLst/>
                  <a:gdLst/>
                  <a:ahLst/>
                  <a:cxnLst>
                    <a:cxn ang="0">
                      <a:pos x="50" y="86"/>
                    </a:cxn>
                    <a:cxn ang="0">
                      <a:pos x="42" y="92"/>
                    </a:cxn>
                    <a:cxn ang="0">
                      <a:pos x="36" y="100"/>
                    </a:cxn>
                    <a:cxn ang="0">
                      <a:pos x="16" y="100"/>
                    </a:cxn>
                    <a:cxn ang="0">
                      <a:pos x="8" y="96"/>
                    </a:cxn>
                    <a:cxn ang="0">
                      <a:pos x="0" y="66"/>
                    </a:cxn>
                    <a:cxn ang="0">
                      <a:pos x="0" y="42"/>
                    </a:cxn>
                    <a:cxn ang="0">
                      <a:pos x="8" y="24"/>
                    </a:cxn>
                    <a:cxn ang="0">
                      <a:pos x="42" y="22"/>
                    </a:cxn>
                    <a:cxn ang="0">
                      <a:pos x="72" y="28"/>
                    </a:cxn>
                    <a:cxn ang="0">
                      <a:pos x="98" y="4"/>
                    </a:cxn>
                    <a:cxn ang="0">
                      <a:pos x="128" y="0"/>
                    </a:cxn>
                    <a:cxn ang="0">
                      <a:pos x="146" y="0"/>
                    </a:cxn>
                    <a:cxn ang="0">
                      <a:pos x="162" y="36"/>
                    </a:cxn>
                    <a:cxn ang="0">
                      <a:pos x="150" y="42"/>
                    </a:cxn>
                    <a:cxn ang="0">
                      <a:pos x="142" y="48"/>
                    </a:cxn>
                    <a:cxn ang="0">
                      <a:pos x="142" y="56"/>
                    </a:cxn>
                    <a:cxn ang="0">
                      <a:pos x="136" y="60"/>
                    </a:cxn>
                    <a:cxn ang="0">
                      <a:pos x="114" y="66"/>
                    </a:cxn>
                    <a:cxn ang="0">
                      <a:pos x="104" y="68"/>
                    </a:cxn>
                    <a:cxn ang="0">
                      <a:pos x="96" y="80"/>
                    </a:cxn>
                    <a:cxn ang="0">
                      <a:pos x="78" y="78"/>
                    </a:cxn>
                    <a:cxn ang="0">
                      <a:pos x="70" y="88"/>
                    </a:cxn>
                    <a:cxn ang="0">
                      <a:pos x="56" y="88"/>
                    </a:cxn>
                    <a:cxn ang="0">
                      <a:pos x="50" y="86"/>
                    </a:cxn>
                  </a:cxnLst>
                  <a:rect l="0" t="0" r="r" b="b"/>
                  <a:pathLst>
                    <a:path w="162" h="100">
                      <a:moveTo>
                        <a:pt x="50" y="86"/>
                      </a:moveTo>
                      <a:lnTo>
                        <a:pt x="42" y="92"/>
                      </a:lnTo>
                      <a:lnTo>
                        <a:pt x="36" y="100"/>
                      </a:lnTo>
                      <a:lnTo>
                        <a:pt x="16" y="100"/>
                      </a:lnTo>
                      <a:lnTo>
                        <a:pt x="8" y="96"/>
                      </a:lnTo>
                      <a:lnTo>
                        <a:pt x="0" y="66"/>
                      </a:lnTo>
                      <a:lnTo>
                        <a:pt x="0" y="42"/>
                      </a:lnTo>
                      <a:lnTo>
                        <a:pt x="8" y="24"/>
                      </a:lnTo>
                      <a:lnTo>
                        <a:pt x="42" y="22"/>
                      </a:lnTo>
                      <a:lnTo>
                        <a:pt x="72" y="28"/>
                      </a:lnTo>
                      <a:lnTo>
                        <a:pt x="98" y="4"/>
                      </a:lnTo>
                      <a:lnTo>
                        <a:pt x="128" y="0"/>
                      </a:lnTo>
                      <a:lnTo>
                        <a:pt x="146" y="0"/>
                      </a:lnTo>
                      <a:lnTo>
                        <a:pt x="162" y="36"/>
                      </a:lnTo>
                      <a:lnTo>
                        <a:pt x="150" y="42"/>
                      </a:lnTo>
                      <a:lnTo>
                        <a:pt x="142" y="48"/>
                      </a:lnTo>
                      <a:lnTo>
                        <a:pt x="142" y="56"/>
                      </a:lnTo>
                      <a:lnTo>
                        <a:pt x="136" y="60"/>
                      </a:lnTo>
                      <a:lnTo>
                        <a:pt x="114" y="66"/>
                      </a:lnTo>
                      <a:lnTo>
                        <a:pt x="104" y="68"/>
                      </a:lnTo>
                      <a:lnTo>
                        <a:pt x="96" y="80"/>
                      </a:lnTo>
                      <a:lnTo>
                        <a:pt x="78" y="78"/>
                      </a:lnTo>
                      <a:lnTo>
                        <a:pt x="70" y="88"/>
                      </a:lnTo>
                      <a:lnTo>
                        <a:pt x="56" y="88"/>
                      </a:lnTo>
                      <a:lnTo>
                        <a:pt x="50" y="8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08" name="Freeform 220"/>
                <p:cNvSpPr>
                  <a:spLocks/>
                </p:cNvSpPr>
                <p:nvPr/>
              </p:nvSpPr>
              <p:spPr bwMode="auto">
                <a:xfrm>
                  <a:off x="5399088" y="3021013"/>
                  <a:ext cx="485775" cy="409575"/>
                </a:xfrm>
                <a:custGeom>
                  <a:avLst/>
                  <a:gdLst/>
                  <a:ahLst/>
                  <a:cxnLst>
                    <a:cxn ang="0">
                      <a:pos x="80" y="38"/>
                    </a:cxn>
                    <a:cxn ang="0">
                      <a:pos x="112" y="56"/>
                    </a:cxn>
                    <a:cxn ang="0">
                      <a:pos x="156" y="48"/>
                    </a:cxn>
                    <a:cxn ang="0">
                      <a:pos x="204" y="28"/>
                    </a:cxn>
                    <a:cxn ang="0">
                      <a:pos x="256" y="52"/>
                    </a:cxn>
                    <a:cxn ang="0">
                      <a:pos x="274" y="78"/>
                    </a:cxn>
                    <a:cxn ang="0">
                      <a:pos x="262" y="126"/>
                    </a:cxn>
                    <a:cxn ang="0">
                      <a:pos x="282" y="150"/>
                    </a:cxn>
                    <a:cxn ang="0">
                      <a:pos x="266" y="176"/>
                    </a:cxn>
                    <a:cxn ang="0">
                      <a:pos x="286" y="202"/>
                    </a:cxn>
                    <a:cxn ang="0">
                      <a:pos x="298" y="224"/>
                    </a:cxn>
                    <a:cxn ang="0">
                      <a:pos x="306" y="232"/>
                    </a:cxn>
                    <a:cxn ang="0">
                      <a:pos x="278" y="242"/>
                    </a:cxn>
                    <a:cxn ang="0">
                      <a:pos x="236" y="254"/>
                    </a:cxn>
                    <a:cxn ang="0">
                      <a:pos x="206" y="230"/>
                    </a:cxn>
                    <a:cxn ang="0">
                      <a:pos x="188" y="224"/>
                    </a:cxn>
                    <a:cxn ang="0">
                      <a:pos x="164" y="234"/>
                    </a:cxn>
                    <a:cxn ang="0">
                      <a:pos x="118" y="206"/>
                    </a:cxn>
                    <a:cxn ang="0">
                      <a:pos x="98" y="176"/>
                    </a:cxn>
                    <a:cxn ang="0">
                      <a:pos x="70" y="176"/>
                    </a:cxn>
                    <a:cxn ang="0">
                      <a:pos x="62" y="166"/>
                    </a:cxn>
                    <a:cxn ang="0">
                      <a:pos x="60" y="140"/>
                    </a:cxn>
                    <a:cxn ang="0">
                      <a:pos x="38" y="126"/>
                    </a:cxn>
                    <a:cxn ang="0">
                      <a:pos x="26" y="90"/>
                    </a:cxn>
                    <a:cxn ang="0">
                      <a:pos x="30" y="78"/>
                    </a:cxn>
                    <a:cxn ang="0">
                      <a:pos x="26" y="70"/>
                    </a:cxn>
                    <a:cxn ang="0">
                      <a:pos x="10" y="44"/>
                    </a:cxn>
                    <a:cxn ang="0">
                      <a:pos x="4" y="24"/>
                    </a:cxn>
                    <a:cxn ang="0">
                      <a:pos x="0" y="8"/>
                    </a:cxn>
                    <a:cxn ang="0">
                      <a:pos x="10" y="2"/>
                    </a:cxn>
                    <a:cxn ang="0">
                      <a:pos x="32" y="18"/>
                    </a:cxn>
                    <a:cxn ang="0">
                      <a:pos x="42" y="14"/>
                    </a:cxn>
                    <a:cxn ang="0">
                      <a:pos x="60" y="0"/>
                    </a:cxn>
                    <a:cxn ang="0">
                      <a:pos x="64" y="10"/>
                    </a:cxn>
                    <a:cxn ang="0">
                      <a:pos x="62" y="18"/>
                    </a:cxn>
                    <a:cxn ang="0">
                      <a:pos x="76" y="24"/>
                    </a:cxn>
                  </a:cxnLst>
                  <a:rect l="0" t="0" r="r" b="b"/>
                  <a:pathLst>
                    <a:path w="306" h="258">
                      <a:moveTo>
                        <a:pt x="76" y="24"/>
                      </a:moveTo>
                      <a:lnTo>
                        <a:pt x="80" y="38"/>
                      </a:lnTo>
                      <a:lnTo>
                        <a:pt x="100" y="48"/>
                      </a:lnTo>
                      <a:lnTo>
                        <a:pt x="112" y="56"/>
                      </a:lnTo>
                      <a:lnTo>
                        <a:pt x="142" y="56"/>
                      </a:lnTo>
                      <a:lnTo>
                        <a:pt x="156" y="48"/>
                      </a:lnTo>
                      <a:lnTo>
                        <a:pt x="178" y="32"/>
                      </a:lnTo>
                      <a:lnTo>
                        <a:pt x="204" y="28"/>
                      </a:lnTo>
                      <a:lnTo>
                        <a:pt x="226" y="36"/>
                      </a:lnTo>
                      <a:lnTo>
                        <a:pt x="256" y="52"/>
                      </a:lnTo>
                      <a:lnTo>
                        <a:pt x="272" y="56"/>
                      </a:lnTo>
                      <a:lnTo>
                        <a:pt x="274" y="78"/>
                      </a:lnTo>
                      <a:lnTo>
                        <a:pt x="264" y="98"/>
                      </a:lnTo>
                      <a:lnTo>
                        <a:pt x="262" y="126"/>
                      </a:lnTo>
                      <a:lnTo>
                        <a:pt x="268" y="150"/>
                      </a:lnTo>
                      <a:lnTo>
                        <a:pt x="282" y="150"/>
                      </a:lnTo>
                      <a:lnTo>
                        <a:pt x="280" y="162"/>
                      </a:lnTo>
                      <a:lnTo>
                        <a:pt x="266" y="176"/>
                      </a:lnTo>
                      <a:lnTo>
                        <a:pt x="272" y="186"/>
                      </a:lnTo>
                      <a:lnTo>
                        <a:pt x="286" y="202"/>
                      </a:lnTo>
                      <a:lnTo>
                        <a:pt x="298" y="212"/>
                      </a:lnTo>
                      <a:lnTo>
                        <a:pt x="298" y="224"/>
                      </a:lnTo>
                      <a:lnTo>
                        <a:pt x="306" y="224"/>
                      </a:lnTo>
                      <a:lnTo>
                        <a:pt x="306" y="232"/>
                      </a:lnTo>
                      <a:lnTo>
                        <a:pt x="292" y="234"/>
                      </a:lnTo>
                      <a:lnTo>
                        <a:pt x="278" y="242"/>
                      </a:lnTo>
                      <a:lnTo>
                        <a:pt x="278" y="258"/>
                      </a:lnTo>
                      <a:lnTo>
                        <a:pt x="236" y="254"/>
                      </a:lnTo>
                      <a:lnTo>
                        <a:pt x="208" y="246"/>
                      </a:lnTo>
                      <a:lnTo>
                        <a:pt x="206" y="230"/>
                      </a:lnTo>
                      <a:lnTo>
                        <a:pt x="196" y="222"/>
                      </a:lnTo>
                      <a:lnTo>
                        <a:pt x="188" y="224"/>
                      </a:lnTo>
                      <a:lnTo>
                        <a:pt x="178" y="232"/>
                      </a:lnTo>
                      <a:lnTo>
                        <a:pt x="164" y="234"/>
                      </a:lnTo>
                      <a:lnTo>
                        <a:pt x="138" y="224"/>
                      </a:lnTo>
                      <a:lnTo>
                        <a:pt x="118" y="206"/>
                      </a:lnTo>
                      <a:lnTo>
                        <a:pt x="104" y="188"/>
                      </a:lnTo>
                      <a:lnTo>
                        <a:pt x="98" y="176"/>
                      </a:lnTo>
                      <a:lnTo>
                        <a:pt x="80" y="172"/>
                      </a:lnTo>
                      <a:lnTo>
                        <a:pt x="70" y="176"/>
                      </a:lnTo>
                      <a:lnTo>
                        <a:pt x="60" y="172"/>
                      </a:lnTo>
                      <a:lnTo>
                        <a:pt x="62" y="166"/>
                      </a:lnTo>
                      <a:lnTo>
                        <a:pt x="56" y="154"/>
                      </a:lnTo>
                      <a:lnTo>
                        <a:pt x="60" y="140"/>
                      </a:lnTo>
                      <a:lnTo>
                        <a:pt x="48" y="130"/>
                      </a:lnTo>
                      <a:lnTo>
                        <a:pt x="38" y="126"/>
                      </a:lnTo>
                      <a:lnTo>
                        <a:pt x="20" y="104"/>
                      </a:lnTo>
                      <a:lnTo>
                        <a:pt x="26" y="90"/>
                      </a:lnTo>
                      <a:lnTo>
                        <a:pt x="32" y="86"/>
                      </a:lnTo>
                      <a:lnTo>
                        <a:pt x="30" y="78"/>
                      </a:lnTo>
                      <a:lnTo>
                        <a:pt x="34" y="72"/>
                      </a:lnTo>
                      <a:lnTo>
                        <a:pt x="26" y="70"/>
                      </a:lnTo>
                      <a:lnTo>
                        <a:pt x="16" y="54"/>
                      </a:lnTo>
                      <a:lnTo>
                        <a:pt x="10" y="44"/>
                      </a:lnTo>
                      <a:lnTo>
                        <a:pt x="6" y="34"/>
                      </a:lnTo>
                      <a:lnTo>
                        <a:pt x="4" y="24"/>
                      </a:lnTo>
                      <a:lnTo>
                        <a:pt x="2" y="16"/>
                      </a:lnTo>
                      <a:lnTo>
                        <a:pt x="0" y="8"/>
                      </a:lnTo>
                      <a:lnTo>
                        <a:pt x="2" y="4"/>
                      </a:lnTo>
                      <a:lnTo>
                        <a:pt x="10" y="2"/>
                      </a:lnTo>
                      <a:lnTo>
                        <a:pt x="24" y="14"/>
                      </a:lnTo>
                      <a:lnTo>
                        <a:pt x="32" y="18"/>
                      </a:lnTo>
                      <a:lnTo>
                        <a:pt x="34" y="12"/>
                      </a:lnTo>
                      <a:lnTo>
                        <a:pt x="42" y="14"/>
                      </a:lnTo>
                      <a:lnTo>
                        <a:pt x="48" y="10"/>
                      </a:lnTo>
                      <a:lnTo>
                        <a:pt x="60" y="0"/>
                      </a:lnTo>
                      <a:lnTo>
                        <a:pt x="64" y="2"/>
                      </a:lnTo>
                      <a:lnTo>
                        <a:pt x="64" y="10"/>
                      </a:lnTo>
                      <a:lnTo>
                        <a:pt x="68" y="16"/>
                      </a:lnTo>
                      <a:lnTo>
                        <a:pt x="62" y="18"/>
                      </a:lnTo>
                      <a:lnTo>
                        <a:pt x="68" y="24"/>
                      </a:lnTo>
                      <a:lnTo>
                        <a:pt x="76" y="24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09" name="Freeform 221"/>
                <p:cNvSpPr>
                  <a:spLocks/>
                </p:cNvSpPr>
                <p:nvPr/>
              </p:nvSpPr>
              <p:spPr bwMode="auto">
                <a:xfrm>
                  <a:off x="5815013" y="3055938"/>
                  <a:ext cx="358775" cy="257175"/>
                </a:xfrm>
                <a:custGeom>
                  <a:avLst/>
                  <a:gdLst/>
                  <a:ahLst/>
                  <a:cxnLst>
                    <a:cxn ang="0">
                      <a:pos x="12" y="56"/>
                    </a:cxn>
                    <a:cxn ang="0">
                      <a:pos x="24" y="56"/>
                    </a:cxn>
                    <a:cxn ang="0">
                      <a:pos x="34" y="60"/>
                    </a:cxn>
                    <a:cxn ang="0">
                      <a:pos x="44" y="48"/>
                    </a:cxn>
                    <a:cxn ang="0">
                      <a:pos x="56" y="44"/>
                    </a:cxn>
                    <a:cxn ang="0">
                      <a:pos x="68" y="26"/>
                    </a:cxn>
                    <a:cxn ang="0">
                      <a:pos x="84" y="20"/>
                    </a:cxn>
                    <a:cxn ang="0">
                      <a:pos x="96" y="20"/>
                    </a:cxn>
                    <a:cxn ang="0">
                      <a:pos x="116" y="26"/>
                    </a:cxn>
                    <a:cxn ang="0">
                      <a:pos x="126" y="30"/>
                    </a:cxn>
                    <a:cxn ang="0">
                      <a:pos x="146" y="18"/>
                    </a:cxn>
                    <a:cxn ang="0">
                      <a:pos x="154" y="16"/>
                    </a:cxn>
                    <a:cxn ang="0">
                      <a:pos x="164" y="0"/>
                    </a:cxn>
                    <a:cxn ang="0">
                      <a:pos x="172" y="6"/>
                    </a:cxn>
                    <a:cxn ang="0">
                      <a:pos x="174" y="18"/>
                    </a:cxn>
                    <a:cxn ang="0">
                      <a:pos x="172" y="26"/>
                    </a:cxn>
                    <a:cxn ang="0">
                      <a:pos x="172" y="32"/>
                    </a:cxn>
                    <a:cxn ang="0">
                      <a:pos x="182" y="30"/>
                    </a:cxn>
                    <a:cxn ang="0">
                      <a:pos x="190" y="26"/>
                    </a:cxn>
                    <a:cxn ang="0">
                      <a:pos x="198" y="20"/>
                    </a:cxn>
                    <a:cxn ang="0">
                      <a:pos x="226" y="20"/>
                    </a:cxn>
                    <a:cxn ang="0">
                      <a:pos x="226" y="28"/>
                    </a:cxn>
                    <a:cxn ang="0">
                      <a:pos x="214" y="30"/>
                    </a:cxn>
                    <a:cxn ang="0">
                      <a:pos x="198" y="30"/>
                    </a:cxn>
                    <a:cxn ang="0">
                      <a:pos x="190" y="30"/>
                    </a:cxn>
                    <a:cxn ang="0">
                      <a:pos x="186" y="32"/>
                    </a:cxn>
                    <a:cxn ang="0">
                      <a:pos x="174" y="40"/>
                    </a:cxn>
                    <a:cxn ang="0">
                      <a:pos x="168" y="46"/>
                    </a:cxn>
                    <a:cxn ang="0">
                      <a:pos x="172" y="52"/>
                    </a:cxn>
                    <a:cxn ang="0">
                      <a:pos x="174" y="58"/>
                    </a:cxn>
                    <a:cxn ang="0">
                      <a:pos x="172" y="68"/>
                    </a:cxn>
                    <a:cxn ang="0">
                      <a:pos x="168" y="78"/>
                    </a:cxn>
                    <a:cxn ang="0">
                      <a:pos x="152" y="84"/>
                    </a:cxn>
                    <a:cxn ang="0">
                      <a:pos x="148" y="96"/>
                    </a:cxn>
                    <a:cxn ang="0">
                      <a:pos x="142" y="100"/>
                    </a:cxn>
                    <a:cxn ang="0">
                      <a:pos x="138" y="110"/>
                    </a:cxn>
                    <a:cxn ang="0">
                      <a:pos x="138" y="124"/>
                    </a:cxn>
                    <a:cxn ang="0">
                      <a:pos x="114" y="124"/>
                    </a:cxn>
                    <a:cxn ang="0">
                      <a:pos x="110" y="132"/>
                    </a:cxn>
                    <a:cxn ang="0">
                      <a:pos x="94" y="132"/>
                    </a:cxn>
                    <a:cxn ang="0">
                      <a:pos x="90" y="138"/>
                    </a:cxn>
                    <a:cxn ang="0">
                      <a:pos x="88" y="156"/>
                    </a:cxn>
                    <a:cxn ang="0">
                      <a:pos x="78" y="158"/>
                    </a:cxn>
                    <a:cxn ang="0">
                      <a:pos x="42" y="162"/>
                    </a:cxn>
                    <a:cxn ang="0">
                      <a:pos x="24" y="162"/>
                    </a:cxn>
                    <a:cxn ang="0">
                      <a:pos x="18" y="156"/>
                    </a:cxn>
                    <a:cxn ang="0">
                      <a:pos x="8" y="160"/>
                    </a:cxn>
                    <a:cxn ang="0">
                      <a:pos x="4" y="154"/>
                    </a:cxn>
                    <a:cxn ang="0">
                      <a:pos x="18" y="140"/>
                    </a:cxn>
                    <a:cxn ang="0">
                      <a:pos x="20" y="128"/>
                    </a:cxn>
                    <a:cxn ang="0">
                      <a:pos x="6" y="128"/>
                    </a:cxn>
                    <a:cxn ang="0">
                      <a:pos x="4" y="114"/>
                    </a:cxn>
                    <a:cxn ang="0">
                      <a:pos x="0" y="104"/>
                    </a:cxn>
                    <a:cxn ang="0">
                      <a:pos x="2" y="76"/>
                    </a:cxn>
                    <a:cxn ang="0">
                      <a:pos x="12" y="56"/>
                    </a:cxn>
                  </a:cxnLst>
                  <a:rect l="0" t="0" r="r" b="b"/>
                  <a:pathLst>
                    <a:path w="226" h="162">
                      <a:moveTo>
                        <a:pt x="12" y="56"/>
                      </a:moveTo>
                      <a:lnTo>
                        <a:pt x="24" y="56"/>
                      </a:lnTo>
                      <a:lnTo>
                        <a:pt x="34" y="60"/>
                      </a:lnTo>
                      <a:lnTo>
                        <a:pt x="44" y="48"/>
                      </a:lnTo>
                      <a:lnTo>
                        <a:pt x="56" y="44"/>
                      </a:lnTo>
                      <a:lnTo>
                        <a:pt x="68" y="26"/>
                      </a:lnTo>
                      <a:lnTo>
                        <a:pt x="84" y="20"/>
                      </a:lnTo>
                      <a:lnTo>
                        <a:pt x="96" y="20"/>
                      </a:lnTo>
                      <a:lnTo>
                        <a:pt x="116" y="26"/>
                      </a:lnTo>
                      <a:lnTo>
                        <a:pt x="126" y="30"/>
                      </a:lnTo>
                      <a:lnTo>
                        <a:pt x="146" y="18"/>
                      </a:lnTo>
                      <a:lnTo>
                        <a:pt x="154" y="16"/>
                      </a:lnTo>
                      <a:lnTo>
                        <a:pt x="164" y="0"/>
                      </a:lnTo>
                      <a:lnTo>
                        <a:pt x="172" y="6"/>
                      </a:lnTo>
                      <a:lnTo>
                        <a:pt x="174" y="18"/>
                      </a:lnTo>
                      <a:lnTo>
                        <a:pt x="172" y="26"/>
                      </a:lnTo>
                      <a:lnTo>
                        <a:pt x="172" y="32"/>
                      </a:lnTo>
                      <a:lnTo>
                        <a:pt x="182" y="30"/>
                      </a:lnTo>
                      <a:lnTo>
                        <a:pt x="190" y="26"/>
                      </a:lnTo>
                      <a:lnTo>
                        <a:pt x="198" y="20"/>
                      </a:lnTo>
                      <a:lnTo>
                        <a:pt x="226" y="20"/>
                      </a:lnTo>
                      <a:lnTo>
                        <a:pt x="226" y="28"/>
                      </a:lnTo>
                      <a:lnTo>
                        <a:pt x="214" y="30"/>
                      </a:lnTo>
                      <a:lnTo>
                        <a:pt x="198" y="30"/>
                      </a:lnTo>
                      <a:lnTo>
                        <a:pt x="190" y="30"/>
                      </a:lnTo>
                      <a:lnTo>
                        <a:pt x="186" y="32"/>
                      </a:lnTo>
                      <a:lnTo>
                        <a:pt x="174" y="40"/>
                      </a:lnTo>
                      <a:lnTo>
                        <a:pt x="168" y="46"/>
                      </a:lnTo>
                      <a:lnTo>
                        <a:pt x="172" y="52"/>
                      </a:lnTo>
                      <a:lnTo>
                        <a:pt x="174" y="58"/>
                      </a:lnTo>
                      <a:lnTo>
                        <a:pt x="172" y="68"/>
                      </a:lnTo>
                      <a:lnTo>
                        <a:pt x="168" y="78"/>
                      </a:lnTo>
                      <a:lnTo>
                        <a:pt x="152" y="84"/>
                      </a:lnTo>
                      <a:lnTo>
                        <a:pt x="148" y="96"/>
                      </a:lnTo>
                      <a:lnTo>
                        <a:pt x="142" y="100"/>
                      </a:lnTo>
                      <a:lnTo>
                        <a:pt x="138" y="110"/>
                      </a:lnTo>
                      <a:lnTo>
                        <a:pt x="138" y="124"/>
                      </a:lnTo>
                      <a:lnTo>
                        <a:pt x="114" y="124"/>
                      </a:lnTo>
                      <a:lnTo>
                        <a:pt x="110" y="132"/>
                      </a:lnTo>
                      <a:lnTo>
                        <a:pt x="94" y="132"/>
                      </a:lnTo>
                      <a:lnTo>
                        <a:pt x="90" y="138"/>
                      </a:lnTo>
                      <a:lnTo>
                        <a:pt x="88" y="156"/>
                      </a:lnTo>
                      <a:lnTo>
                        <a:pt x="78" y="158"/>
                      </a:lnTo>
                      <a:lnTo>
                        <a:pt x="42" y="162"/>
                      </a:lnTo>
                      <a:lnTo>
                        <a:pt x="24" y="162"/>
                      </a:lnTo>
                      <a:lnTo>
                        <a:pt x="18" y="156"/>
                      </a:lnTo>
                      <a:lnTo>
                        <a:pt x="8" y="160"/>
                      </a:lnTo>
                      <a:lnTo>
                        <a:pt x="4" y="154"/>
                      </a:lnTo>
                      <a:lnTo>
                        <a:pt x="18" y="140"/>
                      </a:lnTo>
                      <a:lnTo>
                        <a:pt x="20" y="128"/>
                      </a:lnTo>
                      <a:lnTo>
                        <a:pt x="6" y="128"/>
                      </a:lnTo>
                      <a:lnTo>
                        <a:pt x="4" y="114"/>
                      </a:lnTo>
                      <a:lnTo>
                        <a:pt x="0" y="104"/>
                      </a:lnTo>
                      <a:lnTo>
                        <a:pt x="2" y="76"/>
                      </a:lnTo>
                      <a:lnTo>
                        <a:pt x="12" y="5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10" name="Freeform 222"/>
                <p:cNvSpPr>
                  <a:spLocks/>
                </p:cNvSpPr>
                <p:nvPr/>
              </p:nvSpPr>
              <p:spPr bwMode="auto">
                <a:xfrm>
                  <a:off x="5827713" y="3100388"/>
                  <a:ext cx="406400" cy="368300"/>
                </a:xfrm>
                <a:custGeom>
                  <a:avLst/>
                  <a:gdLst/>
                  <a:ahLst/>
                  <a:cxnLst>
                    <a:cxn ang="0">
                      <a:pos x="8" y="192"/>
                    </a:cxn>
                    <a:cxn ang="0">
                      <a:pos x="36" y="182"/>
                    </a:cxn>
                    <a:cxn ang="0">
                      <a:pos x="28" y="174"/>
                    </a:cxn>
                    <a:cxn ang="0">
                      <a:pos x="16" y="152"/>
                    </a:cxn>
                    <a:cxn ang="0">
                      <a:pos x="10" y="128"/>
                    </a:cxn>
                    <a:cxn ang="0">
                      <a:pos x="34" y="134"/>
                    </a:cxn>
                    <a:cxn ang="0">
                      <a:pos x="70" y="130"/>
                    </a:cxn>
                    <a:cxn ang="0">
                      <a:pos x="82" y="110"/>
                    </a:cxn>
                    <a:cxn ang="0">
                      <a:pos x="102" y="104"/>
                    </a:cxn>
                    <a:cxn ang="0">
                      <a:pos x="130" y="96"/>
                    </a:cxn>
                    <a:cxn ang="0">
                      <a:pos x="134" y="72"/>
                    </a:cxn>
                    <a:cxn ang="0">
                      <a:pos x="144" y="56"/>
                    </a:cxn>
                    <a:cxn ang="0">
                      <a:pos x="166" y="30"/>
                    </a:cxn>
                    <a:cxn ang="0">
                      <a:pos x="166" y="12"/>
                    </a:cxn>
                    <a:cxn ang="0">
                      <a:pos x="190" y="2"/>
                    </a:cxn>
                    <a:cxn ang="0">
                      <a:pos x="218" y="0"/>
                    </a:cxn>
                    <a:cxn ang="0">
                      <a:pos x="236" y="6"/>
                    </a:cxn>
                    <a:cxn ang="0">
                      <a:pos x="256" y="24"/>
                    </a:cxn>
                    <a:cxn ang="0">
                      <a:pos x="250" y="42"/>
                    </a:cxn>
                    <a:cxn ang="0">
                      <a:pos x="204" y="42"/>
                    </a:cxn>
                    <a:cxn ang="0">
                      <a:pos x="214" y="78"/>
                    </a:cxn>
                    <a:cxn ang="0">
                      <a:pos x="216" y="92"/>
                    </a:cxn>
                    <a:cxn ang="0">
                      <a:pos x="172" y="160"/>
                    </a:cxn>
                    <a:cxn ang="0">
                      <a:pos x="150" y="160"/>
                    </a:cxn>
                    <a:cxn ang="0">
                      <a:pos x="132" y="172"/>
                    </a:cxn>
                    <a:cxn ang="0">
                      <a:pos x="140" y="182"/>
                    </a:cxn>
                    <a:cxn ang="0">
                      <a:pos x="150" y="202"/>
                    </a:cxn>
                    <a:cxn ang="0">
                      <a:pos x="156" y="220"/>
                    </a:cxn>
                    <a:cxn ang="0">
                      <a:pos x="138" y="226"/>
                    </a:cxn>
                    <a:cxn ang="0">
                      <a:pos x="122" y="220"/>
                    </a:cxn>
                    <a:cxn ang="0">
                      <a:pos x="104" y="228"/>
                    </a:cxn>
                    <a:cxn ang="0">
                      <a:pos x="86" y="200"/>
                    </a:cxn>
                    <a:cxn ang="0">
                      <a:pos x="34" y="210"/>
                    </a:cxn>
                  </a:cxnLst>
                  <a:rect l="0" t="0" r="r" b="b"/>
                  <a:pathLst>
                    <a:path w="256" h="232">
                      <a:moveTo>
                        <a:pt x="8" y="208"/>
                      </a:moveTo>
                      <a:lnTo>
                        <a:pt x="8" y="192"/>
                      </a:lnTo>
                      <a:lnTo>
                        <a:pt x="22" y="184"/>
                      </a:lnTo>
                      <a:lnTo>
                        <a:pt x="36" y="182"/>
                      </a:lnTo>
                      <a:lnTo>
                        <a:pt x="36" y="174"/>
                      </a:lnTo>
                      <a:lnTo>
                        <a:pt x="28" y="174"/>
                      </a:lnTo>
                      <a:lnTo>
                        <a:pt x="28" y="162"/>
                      </a:lnTo>
                      <a:lnTo>
                        <a:pt x="16" y="152"/>
                      </a:lnTo>
                      <a:lnTo>
                        <a:pt x="0" y="132"/>
                      </a:lnTo>
                      <a:lnTo>
                        <a:pt x="10" y="128"/>
                      </a:lnTo>
                      <a:lnTo>
                        <a:pt x="16" y="134"/>
                      </a:lnTo>
                      <a:lnTo>
                        <a:pt x="34" y="134"/>
                      </a:lnTo>
                      <a:lnTo>
                        <a:pt x="54" y="132"/>
                      </a:lnTo>
                      <a:lnTo>
                        <a:pt x="70" y="130"/>
                      </a:lnTo>
                      <a:lnTo>
                        <a:pt x="80" y="128"/>
                      </a:lnTo>
                      <a:lnTo>
                        <a:pt x="82" y="110"/>
                      </a:lnTo>
                      <a:lnTo>
                        <a:pt x="86" y="104"/>
                      </a:lnTo>
                      <a:lnTo>
                        <a:pt x="102" y="104"/>
                      </a:lnTo>
                      <a:lnTo>
                        <a:pt x="106" y="96"/>
                      </a:lnTo>
                      <a:lnTo>
                        <a:pt x="130" y="96"/>
                      </a:lnTo>
                      <a:lnTo>
                        <a:pt x="130" y="82"/>
                      </a:lnTo>
                      <a:lnTo>
                        <a:pt x="134" y="72"/>
                      </a:lnTo>
                      <a:lnTo>
                        <a:pt x="140" y="68"/>
                      </a:lnTo>
                      <a:lnTo>
                        <a:pt x="144" y="56"/>
                      </a:lnTo>
                      <a:lnTo>
                        <a:pt x="160" y="50"/>
                      </a:lnTo>
                      <a:lnTo>
                        <a:pt x="166" y="30"/>
                      </a:lnTo>
                      <a:lnTo>
                        <a:pt x="160" y="18"/>
                      </a:lnTo>
                      <a:lnTo>
                        <a:pt x="166" y="12"/>
                      </a:lnTo>
                      <a:lnTo>
                        <a:pt x="182" y="2"/>
                      </a:lnTo>
                      <a:lnTo>
                        <a:pt x="190" y="2"/>
                      </a:lnTo>
                      <a:lnTo>
                        <a:pt x="206" y="2"/>
                      </a:lnTo>
                      <a:lnTo>
                        <a:pt x="218" y="0"/>
                      </a:lnTo>
                      <a:lnTo>
                        <a:pt x="224" y="2"/>
                      </a:lnTo>
                      <a:lnTo>
                        <a:pt x="236" y="6"/>
                      </a:lnTo>
                      <a:lnTo>
                        <a:pt x="236" y="16"/>
                      </a:lnTo>
                      <a:lnTo>
                        <a:pt x="256" y="24"/>
                      </a:lnTo>
                      <a:lnTo>
                        <a:pt x="254" y="30"/>
                      </a:lnTo>
                      <a:lnTo>
                        <a:pt x="250" y="42"/>
                      </a:lnTo>
                      <a:lnTo>
                        <a:pt x="234" y="46"/>
                      </a:lnTo>
                      <a:lnTo>
                        <a:pt x="204" y="42"/>
                      </a:lnTo>
                      <a:lnTo>
                        <a:pt x="206" y="72"/>
                      </a:lnTo>
                      <a:lnTo>
                        <a:pt x="214" y="78"/>
                      </a:lnTo>
                      <a:lnTo>
                        <a:pt x="222" y="86"/>
                      </a:lnTo>
                      <a:lnTo>
                        <a:pt x="216" y="92"/>
                      </a:lnTo>
                      <a:lnTo>
                        <a:pt x="214" y="106"/>
                      </a:lnTo>
                      <a:lnTo>
                        <a:pt x="172" y="160"/>
                      </a:lnTo>
                      <a:lnTo>
                        <a:pt x="158" y="164"/>
                      </a:lnTo>
                      <a:lnTo>
                        <a:pt x="150" y="160"/>
                      </a:lnTo>
                      <a:lnTo>
                        <a:pt x="142" y="160"/>
                      </a:lnTo>
                      <a:lnTo>
                        <a:pt x="132" y="172"/>
                      </a:lnTo>
                      <a:lnTo>
                        <a:pt x="132" y="182"/>
                      </a:lnTo>
                      <a:lnTo>
                        <a:pt x="140" y="182"/>
                      </a:lnTo>
                      <a:lnTo>
                        <a:pt x="144" y="196"/>
                      </a:lnTo>
                      <a:lnTo>
                        <a:pt x="150" y="202"/>
                      </a:lnTo>
                      <a:lnTo>
                        <a:pt x="156" y="210"/>
                      </a:lnTo>
                      <a:lnTo>
                        <a:pt x="156" y="220"/>
                      </a:lnTo>
                      <a:lnTo>
                        <a:pt x="142" y="220"/>
                      </a:lnTo>
                      <a:lnTo>
                        <a:pt x="138" y="226"/>
                      </a:lnTo>
                      <a:lnTo>
                        <a:pt x="130" y="220"/>
                      </a:lnTo>
                      <a:lnTo>
                        <a:pt x="122" y="220"/>
                      </a:lnTo>
                      <a:lnTo>
                        <a:pt x="116" y="232"/>
                      </a:lnTo>
                      <a:lnTo>
                        <a:pt x="104" y="228"/>
                      </a:lnTo>
                      <a:lnTo>
                        <a:pt x="86" y="204"/>
                      </a:lnTo>
                      <a:lnTo>
                        <a:pt x="86" y="200"/>
                      </a:lnTo>
                      <a:lnTo>
                        <a:pt x="38" y="204"/>
                      </a:lnTo>
                      <a:lnTo>
                        <a:pt x="34" y="210"/>
                      </a:lnTo>
                      <a:lnTo>
                        <a:pt x="8" y="208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11" name="Freeform 223"/>
                <p:cNvSpPr>
                  <a:spLocks/>
                </p:cNvSpPr>
                <p:nvPr/>
              </p:nvSpPr>
              <p:spPr bwMode="auto">
                <a:xfrm>
                  <a:off x="5167313" y="3201988"/>
                  <a:ext cx="107950" cy="120650"/>
                </a:xfrm>
                <a:custGeom>
                  <a:avLst/>
                  <a:gdLst/>
                  <a:ahLst/>
                  <a:cxnLst>
                    <a:cxn ang="0">
                      <a:pos x="66" y="0"/>
                    </a:cxn>
                    <a:cxn ang="0">
                      <a:pos x="68" y="24"/>
                    </a:cxn>
                    <a:cxn ang="0">
                      <a:pos x="66" y="30"/>
                    </a:cxn>
                    <a:cxn ang="0">
                      <a:pos x="38" y="34"/>
                    </a:cxn>
                    <a:cxn ang="0">
                      <a:pos x="50" y="50"/>
                    </a:cxn>
                    <a:cxn ang="0">
                      <a:pos x="44" y="56"/>
                    </a:cxn>
                    <a:cxn ang="0">
                      <a:pos x="42" y="62"/>
                    </a:cxn>
                    <a:cxn ang="0">
                      <a:pos x="30" y="64"/>
                    </a:cxn>
                    <a:cxn ang="0">
                      <a:pos x="24" y="72"/>
                    </a:cxn>
                    <a:cxn ang="0">
                      <a:pos x="20" y="76"/>
                    </a:cxn>
                    <a:cxn ang="0">
                      <a:pos x="0" y="70"/>
                    </a:cxn>
                    <a:cxn ang="0">
                      <a:pos x="6" y="58"/>
                    </a:cxn>
                    <a:cxn ang="0">
                      <a:pos x="8" y="48"/>
                    </a:cxn>
                    <a:cxn ang="0">
                      <a:pos x="8" y="36"/>
                    </a:cxn>
                    <a:cxn ang="0">
                      <a:pos x="10" y="28"/>
                    </a:cxn>
                    <a:cxn ang="0">
                      <a:pos x="10" y="20"/>
                    </a:cxn>
                    <a:cxn ang="0">
                      <a:pos x="12" y="14"/>
                    </a:cxn>
                    <a:cxn ang="0">
                      <a:pos x="16" y="16"/>
                    </a:cxn>
                    <a:cxn ang="0">
                      <a:pos x="20" y="16"/>
                    </a:cxn>
                    <a:cxn ang="0">
                      <a:pos x="28" y="20"/>
                    </a:cxn>
                    <a:cxn ang="0">
                      <a:pos x="36" y="18"/>
                    </a:cxn>
                    <a:cxn ang="0">
                      <a:pos x="66" y="0"/>
                    </a:cxn>
                  </a:cxnLst>
                  <a:rect l="0" t="0" r="r" b="b"/>
                  <a:pathLst>
                    <a:path w="68" h="76">
                      <a:moveTo>
                        <a:pt x="66" y="0"/>
                      </a:moveTo>
                      <a:lnTo>
                        <a:pt x="68" y="24"/>
                      </a:lnTo>
                      <a:lnTo>
                        <a:pt x="66" y="30"/>
                      </a:lnTo>
                      <a:lnTo>
                        <a:pt x="38" y="34"/>
                      </a:lnTo>
                      <a:lnTo>
                        <a:pt x="50" y="50"/>
                      </a:lnTo>
                      <a:lnTo>
                        <a:pt x="44" y="56"/>
                      </a:lnTo>
                      <a:lnTo>
                        <a:pt x="42" y="62"/>
                      </a:lnTo>
                      <a:lnTo>
                        <a:pt x="30" y="64"/>
                      </a:lnTo>
                      <a:lnTo>
                        <a:pt x="24" y="72"/>
                      </a:lnTo>
                      <a:lnTo>
                        <a:pt x="20" y="76"/>
                      </a:lnTo>
                      <a:lnTo>
                        <a:pt x="0" y="70"/>
                      </a:lnTo>
                      <a:lnTo>
                        <a:pt x="6" y="58"/>
                      </a:lnTo>
                      <a:lnTo>
                        <a:pt x="8" y="48"/>
                      </a:lnTo>
                      <a:lnTo>
                        <a:pt x="8" y="36"/>
                      </a:lnTo>
                      <a:lnTo>
                        <a:pt x="10" y="28"/>
                      </a:lnTo>
                      <a:lnTo>
                        <a:pt x="10" y="20"/>
                      </a:lnTo>
                      <a:lnTo>
                        <a:pt x="12" y="14"/>
                      </a:lnTo>
                      <a:lnTo>
                        <a:pt x="16" y="16"/>
                      </a:lnTo>
                      <a:lnTo>
                        <a:pt x="20" y="16"/>
                      </a:lnTo>
                      <a:lnTo>
                        <a:pt x="28" y="20"/>
                      </a:lnTo>
                      <a:lnTo>
                        <a:pt x="36" y="18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12" name="Freeform 224"/>
                <p:cNvSpPr>
                  <a:spLocks/>
                </p:cNvSpPr>
                <p:nvPr/>
              </p:nvSpPr>
              <p:spPr bwMode="auto">
                <a:xfrm>
                  <a:off x="5164138" y="3240088"/>
                  <a:ext cx="523875" cy="425450"/>
                </a:xfrm>
                <a:custGeom>
                  <a:avLst/>
                  <a:gdLst/>
                  <a:ahLst/>
                  <a:cxnLst>
                    <a:cxn ang="0">
                      <a:pos x="0" y="68"/>
                    </a:cxn>
                    <a:cxn ang="0">
                      <a:pos x="4" y="46"/>
                    </a:cxn>
                    <a:cxn ang="0">
                      <a:pos x="22" y="52"/>
                    </a:cxn>
                    <a:cxn ang="0">
                      <a:pos x="26" y="48"/>
                    </a:cxn>
                    <a:cxn ang="0">
                      <a:pos x="32" y="40"/>
                    </a:cxn>
                    <a:cxn ang="0">
                      <a:pos x="44" y="38"/>
                    </a:cxn>
                    <a:cxn ang="0">
                      <a:pos x="46" y="32"/>
                    </a:cxn>
                    <a:cxn ang="0">
                      <a:pos x="52" y="26"/>
                    </a:cxn>
                    <a:cxn ang="0">
                      <a:pos x="40" y="10"/>
                    </a:cxn>
                    <a:cxn ang="0">
                      <a:pos x="68" y="6"/>
                    </a:cxn>
                    <a:cxn ang="0">
                      <a:pos x="70" y="0"/>
                    </a:cxn>
                    <a:cxn ang="0">
                      <a:pos x="90" y="4"/>
                    </a:cxn>
                    <a:cxn ang="0">
                      <a:pos x="126" y="24"/>
                    </a:cxn>
                    <a:cxn ang="0">
                      <a:pos x="134" y="36"/>
                    </a:cxn>
                    <a:cxn ang="0">
                      <a:pos x="136" y="40"/>
                    </a:cxn>
                    <a:cxn ang="0">
                      <a:pos x="144" y="42"/>
                    </a:cxn>
                    <a:cxn ang="0">
                      <a:pos x="158" y="52"/>
                    </a:cxn>
                    <a:cxn ang="0">
                      <a:pos x="174" y="52"/>
                    </a:cxn>
                    <a:cxn ang="0">
                      <a:pos x="190" y="52"/>
                    </a:cxn>
                    <a:cxn ang="0">
                      <a:pos x="200" y="54"/>
                    </a:cxn>
                    <a:cxn ang="0">
                      <a:pos x="208" y="62"/>
                    </a:cxn>
                    <a:cxn ang="0">
                      <a:pos x="216" y="62"/>
                    </a:cxn>
                    <a:cxn ang="0">
                      <a:pos x="226" y="82"/>
                    </a:cxn>
                    <a:cxn ang="0">
                      <a:pos x="234" y="88"/>
                    </a:cxn>
                    <a:cxn ang="0">
                      <a:pos x="242" y="96"/>
                    </a:cxn>
                    <a:cxn ang="0">
                      <a:pos x="244" y="110"/>
                    </a:cxn>
                    <a:cxn ang="0">
                      <a:pos x="248" y="118"/>
                    </a:cxn>
                    <a:cxn ang="0">
                      <a:pos x="256" y="128"/>
                    </a:cxn>
                    <a:cxn ang="0">
                      <a:pos x="260" y="132"/>
                    </a:cxn>
                    <a:cxn ang="0">
                      <a:pos x="282" y="158"/>
                    </a:cxn>
                    <a:cxn ang="0">
                      <a:pos x="290" y="160"/>
                    </a:cxn>
                    <a:cxn ang="0">
                      <a:pos x="302" y="164"/>
                    </a:cxn>
                    <a:cxn ang="0">
                      <a:pos x="308" y="166"/>
                    </a:cxn>
                    <a:cxn ang="0">
                      <a:pos x="326" y="164"/>
                    </a:cxn>
                    <a:cxn ang="0">
                      <a:pos x="330" y="172"/>
                    </a:cxn>
                    <a:cxn ang="0">
                      <a:pos x="330" y="186"/>
                    </a:cxn>
                    <a:cxn ang="0">
                      <a:pos x="322" y="204"/>
                    </a:cxn>
                    <a:cxn ang="0">
                      <a:pos x="306" y="208"/>
                    </a:cxn>
                    <a:cxn ang="0">
                      <a:pos x="290" y="216"/>
                    </a:cxn>
                    <a:cxn ang="0">
                      <a:pos x="274" y="226"/>
                    </a:cxn>
                    <a:cxn ang="0">
                      <a:pos x="258" y="224"/>
                    </a:cxn>
                    <a:cxn ang="0">
                      <a:pos x="226" y="230"/>
                    </a:cxn>
                    <a:cxn ang="0">
                      <a:pos x="200" y="254"/>
                    </a:cxn>
                    <a:cxn ang="0">
                      <a:pos x="170" y="248"/>
                    </a:cxn>
                    <a:cxn ang="0">
                      <a:pos x="136" y="250"/>
                    </a:cxn>
                    <a:cxn ang="0">
                      <a:pos x="128" y="268"/>
                    </a:cxn>
                    <a:cxn ang="0">
                      <a:pos x="120" y="250"/>
                    </a:cxn>
                    <a:cxn ang="0">
                      <a:pos x="106" y="232"/>
                    </a:cxn>
                    <a:cxn ang="0">
                      <a:pos x="96" y="212"/>
                    </a:cxn>
                    <a:cxn ang="0">
                      <a:pos x="88" y="202"/>
                    </a:cxn>
                    <a:cxn ang="0">
                      <a:pos x="76" y="200"/>
                    </a:cxn>
                    <a:cxn ang="0">
                      <a:pos x="68" y="184"/>
                    </a:cxn>
                    <a:cxn ang="0">
                      <a:pos x="68" y="160"/>
                    </a:cxn>
                    <a:cxn ang="0">
                      <a:pos x="56" y="142"/>
                    </a:cxn>
                    <a:cxn ang="0">
                      <a:pos x="42" y="136"/>
                    </a:cxn>
                    <a:cxn ang="0">
                      <a:pos x="38" y="126"/>
                    </a:cxn>
                    <a:cxn ang="0">
                      <a:pos x="38" y="114"/>
                    </a:cxn>
                    <a:cxn ang="0">
                      <a:pos x="18" y="90"/>
                    </a:cxn>
                    <a:cxn ang="0">
                      <a:pos x="8" y="70"/>
                    </a:cxn>
                    <a:cxn ang="0">
                      <a:pos x="0" y="68"/>
                    </a:cxn>
                  </a:cxnLst>
                  <a:rect l="0" t="0" r="r" b="b"/>
                  <a:pathLst>
                    <a:path w="330" h="268">
                      <a:moveTo>
                        <a:pt x="0" y="68"/>
                      </a:moveTo>
                      <a:lnTo>
                        <a:pt x="4" y="46"/>
                      </a:lnTo>
                      <a:lnTo>
                        <a:pt x="22" y="52"/>
                      </a:lnTo>
                      <a:lnTo>
                        <a:pt x="26" y="48"/>
                      </a:lnTo>
                      <a:lnTo>
                        <a:pt x="32" y="40"/>
                      </a:lnTo>
                      <a:lnTo>
                        <a:pt x="44" y="38"/>
                      </a:lnTo>
                      <a:lnTo>
                        <a:pt x="46" y="32"/>
                      </a:lnTo>
                      <a:lnTo>
                        <a:pt x="52" y="26"/>
                      </a:lnTo>
                      <a:lnTo>
                        <a:pt x="40" y="10"/>
                      </a:lnTo>
                      <a:lnTo>
                        <a:pt x="68" y="6"/>
                      </a:lnTo>
                      <a:lnTo>
                        <a:pt x="70" y="0"/>
                      </a:lnTo>
                      <a:lnTo>
                        <a:pt x="90" y="4"/>
                      </a:lnTo>
                      <a:lnTo>
                        <a:pt x="126" y="24"/>
                      </a:lnTo>
                      <a:lnTo>
                        <a:pt x="134" y="36"/>
                      </a:lnTo>
                      <a:lnTo>
                        <a:pt x="136" y="40"/>
                      </a:lnTo>
                      <a:lnTo>
                        <a:pt x="144" y="42"/>
                      </a:lnTo>
                      <a:lnTo>
                        <a:pt x="158" y="52"/>
                      </a:lnTo>
                      <a:lnTo>
                        <a:pt x="174" y="52"/>
                      </a:lnTo>
                      <a:lnTo>
                        <a:pt x="190" y="52"/>
                      </a:lnTo>
                      <a:lnTo>
                        <a:pt x="200" y="54"/>
                      </a:lnTo>
                      <a:lnTo>
                        <a:pt x="208" y="62"/>
                      </a:lnTo>
                      <a:lnTo>
                        <a:pt x="216" y="62"/>
                      </a:lnTo>
                      <a:lnTo>
                        <a:pt x="226" y="82"/>
                      </a:lnTo>
                      <a:lnTo>
                        <a:pt x="234" y="88"/>
                      </a:lnTo>
                      <a:lnTo>
                        <a:pt x="242" y="96"/>
                      </a:lnTo>
                      <a:lnTo>
                        <a:pt x="244" y="110"/>
                      </a:lnTo>
                      <a:lnTo>
                        <a:pt x="248" y="118"/>
                      </a:lnTo>
                      <a:lnTo>
                        <a:pt x="256" y="128"/>
                      </a:lnTo>
                      <a:lnTo>
                        <a:pt x="260" y="132"/>
                      </a:lnTo>
                      <a:lnTo>
                        <a:pt x="282" y="158"/>
                      </a:lnTo>
                      <a:lnTo>
                        <a:pt x="290" y="160"/>
                      </a:lnTo>
                      <a:lnTo>
                        <a:pt x="302" y="164"/>
                      </a:lnTo>
                      <a:lnTo>
                        <a:pt x="308" y="166"/>
                      </a:lnTo>
                      <a:lnTo>
                        <a:pt x="326" y="164"/>
                      </a:lnTo>
                      <a:lnTo>
                        <a:pt x="330" y="172"/>
                      </a:lnTo>
                      <a:lnTo>
                        <a:pt x="330" y="186"/>
                      </a:lnTo>
                      <a:lnTo>
                        <a:pt x="322" y="204"/>
                      </a:lnTo>
                      <a:lnTo>
                        <a:pt x="306" y="208"/>
                      </a:lnTo>
                      <a:lnTo>
                        <a:pt x="290" y="216"/>
                      </a:lnTo>
                      <a:lnTo>
                        <a:pt x="274" y="226"/>
                      </a:lnTo>
                      <a:lnTo>
                        <a:pt x="258" y="224"/>
                      </a:lnTo>
                      <a:lnTo>
                        <a:pt x="226" y="230"/>
                      </a:lnTo>
                      <a:lnTo>
                        <a:pt x="200" y="254"/>
                      </a:lnTo>
                      <a:lnTo>
                        <a:pt x="170" y="248"/>
                      </a:lnTo>
                      <a:lnTo>
                        <a:pt x="136" y="250"/>
                      </a:lnTo>
                      <a:lnTo>
                        <a:pt x="128" y="268"/>
                      </a:lnTo>
                      <a:lnTo>
                        <a:pt x="120" y="250"/>
                      </a:lnTo>
                      <a:lnTo>
                        <a:pt x="106" y="232"/>
                      </a:lnTo>
                      <a:lnTo>
                        <a:pt x="96" y="212"/>
                      </a:lnTo>
                      <a:lnTo>
                        <a:pt x="88" y="202"/>
                      </a:lnTo>
                      <a:lnTo>
                        <a:pt x="76" y="200"/>
                      </a:lnTo>
                      <a:lnTo>
                        <a:pt x="68" y="184"/>
                      </a:lnTo>
                      <a:lnTo>
                        <a:pt x="68" y="160"/>
                      </a:lnTo>
                      <a:lnTo>
                        <a:pt x="56" y="142"/>
                      </a:lnTo>
                      <a:lnTo>
                        <a:pt x="42" y="136"/>
                      </a:lnTo>
                      <a:lnTo>
                        <a:pt x="38" y="126"/>
                      </a:lnTo>
                      <a:lnTo>
                        <a:pt x="38" y="114"/>
                      </a:lnTo>
                      <a:lnTo>
                        <a:pt x="18" y="90"/>
                      </a:lnTo>
                      <a:lnTo>
                        <a:pt x="8" y="70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13" name="Freeform 225"/>
                <p:cNvSpPr>
                  <a:spLocks/>
                </p:cNvSpPr>
                <p:nvPr/>
              </p:nvSpPr>
              <p:spPr bwMode="auto">
                <a:xfrm>
                  <a:off x="5170488" y="3233738"/>
                  <a:ext cx="12700" cy="25400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0" y="10"/>
                    </a:cxn>
                    <a:cxn ang="0">
                      <a:pos x="2" y="16"/>
                    </a:cxn>
                    <a:cxn ang="0">
                      <a:pos x="6" y="16"/>
                    </a:cxn>
                    <a:cxn ang="0">
                      <a:pos x="8" y="8"/>
                    </a:cxn>
                    <a:cxn ang="0">
                      <a:pos x="8" y="2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 h="16">
                      <a:moveTo>
                        <a:pt x="8" y="0"/>
                      </a:move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2" y="16"/>
                      </a:lnTo>
                      <a:lnTo>
                        <a:pt x="6" y="16"/>
                      </a:lnTo>
                      <a:lnTo>
                        <a:pt x="8" y="8"/>
                      </a:lnTo>
                      <a:lnTo>
                        <a:pt x="8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14" name="Freeform 226"/>
                <p:cNvSpPr>
                  <a:spLocks/>
                </p:cNvSpPr>
                <p:nvPr/>
              </p:nvSpPr>
              <p:spPr bwMode="auto">
                <a:xfrm>
                  <a:off x="5570538" y="3408363"/>
                  <a:ext cx="15875" cy="41275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10"/>
                    </a:cxn>
                    <a:cxn ang="0">
                      <a:pos x="4" y="0"/>
                    </a:cxn>
                    <a:cxn ang="0">
                      <a:pos x="8" y="0"/>
                    </a:cxn>
                    <a:cxn ang="0">
                      <a:pos x="10" y="8"/>
                    </a:cxn>
                    <a:cxn ang="0">
                      <a:pos x="10" y="14"/>
                    </a:cxn>
                    <a:cxn ang="0">
                      <a:pos x="8" y="22"/>
                    </a:cxn>
                    <a:cxn ang="0">
                      <a:pos x="4" y="26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0" h="26">
                      <a:moveTo>
                        <a:pt x="0" y="22"/>
                      </a:moveTo>
                      <a:lnTo>
                        <a:pt x="0" y="1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0" y="8"/>
                      </a:lnTo>
                      <a:lnTo>
                        <a:pt x="10" y="14"/>
                      </a:lnTo>
                      <a:lnTo>
                        <a:pt x="8" y="22"/>
                      </a:lnTo>
                      <a:lnTo>
                        <a:pt x="4" y="26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15" name="Freeform 227"/>
                <p:cNvSpPr>
                  <a:spLocks/>
                </p:cNvSpPr>
                <p:nvPr/>
              </p:nvSpPr>
              <p:spPr bwMode="auto">
                <a:xfrm>
                  <a:off x="5557838" y="3395663"/>
                  <a:ext cx="12700" cy="190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2"/>
                    </a:cxn>
                    <a:cxn ang="0">
                      <a:pos x="4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" h="12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16" name="Freeform 229"/>
                <p:cNvSpPr>
                  <a:spLocks/>
                </p:cNvSpPr>
                <p:nvPr/>
              </p:nvSpPr>
              <p:spPr bwMode="auto">
                <a:xfrm>
                  <a:off x="6869113" y="3706813"/>
                  <a:ext cx="127000" cy="107950"/>
                </a:xfrm>
                <a:custGeom>
                  <a:avLst/>
                  <a:gdLst/>
                  <a:ahLst/>
                  <a:cxnLst>
                    <a:cxn ang="0">
                      <a:pos x="40" y="66"/>
                    </a:cxn>
                    <a:cxn ang="0">
                      <a:pos x="34" y="66"/>
                    </a:cxn>
                    <a:cxn ang="0">
                      <a:pos x="32" y="68"/>
                    </a:cxn>
                    <a:cxn ang="0">
                      <a:pos x="18" y="64"/>
                    </a:cxn>
                    <a:cxn ang="0">
                      <a:pos x="12" y="54"/>
                    </a:cxn>
                    <a:cxn ang="0">
                      <a:pos x="8" y="44"/>
                    </a:cxn>
                    <a:cxn ang="0">
                      <a:pos x="0" y="24"/>
                    </a:cxn>
                    <a:cxn ang="0">
                      <a:pos x="0" y="18"/>
                    </a:cxn>
                    <a:cxn ang="0">
                      <a:pos x="8" y="4"/>
                    </a:cxn>
                    <a:cxn ang="0">
                      <a:pos x="48" y="2"/>
                    </a:cxn>
                    <a:cxn ang="0">
                      <a:pos x="48" y="8"/>
                    </a:cxn>
                    <a:cxn ang="0">
                      <a:pos x="58" y="8"/>
                    </a:cxn>
                    <a:cxn ang="0">
                      <a:pos x="62" y="0"/>
                    </a:cxn>
                    <a:cxn ang="0">
                      <a:pos x="66" y="2"/>
                    </a:cxn>
                    <a:cxn ang="0">
                      <a:pos x="68" y="6"/>
                    </a:cxn>
                    <a:cxn ang="0">
                      <a:pos x="80" y="6"/>
                    </a:cxn>
                    <a:cxn ang="0">
                      <a:pos x="80" y="16"/>
                    </a:cxn>
                    <a:cxn ang="0">
                      <a:pos x="76" y="26"/>
                    </a:cxn>
                    <a:cxn ang="0">
                      <a:pos x="70" y="38"/>
                    </a:cxn>
                    <a:cxn ang="0">
                      <a:pos x="64" y="46"/>
                    </a:cxn>
                    <a:cxn ang="0">
                      <a:pos x="54" y="50"/>
                    </a:cxn>
                    <a:cxn ang="0">
                      <a:pos x="54" y="58"/>
                    </a:cxn>
                    <a:cxn ang="0">
                      <a:pos x="44" y="62"/>
                    </a:cxn>
                    <a:cxn ang="0">
                      <a:pos x="40" y="66"/>
                    </a:cxn>
                  </a:cxnLst>
                  <a:rect l="0" t="0" r="r" b="b"/>
                  <a:pathLst>
                    <a:path w="80" h="68">
                      <a:moveTo>
                        <a:pt x="40" y="66"/>
                      </a:moveTo>
                      <a:lnTo>
                        <a:pt x="34" y="66"/>
                      </a:lnTo>
                      <a:lnTo>
                        <a:pt x="32" y="68"/>
                      </a:lnTo>
                      <a:lnTo>
                        <a:pt x="18" y="64"/>
                      </a:lnTo>
                      <a:lnTo>
                        <a:pt x="12" y="54"/>
                      </a:lnTo>
                      <a:lnTo>
                        <a:pt x="8" y="44"/>
                      </a:lnTo>
                      <a:lnTo>
                        <a:pt x="0" y="24"/>
                      </a:lnTo>
                      <a:lnTo>
                        <a:pt x="0" y="18"/>
                      </a:lnTo>
                      <a:lnTo>
                        <a:pt x="8" y="4"/>
                      </a:lnTo>
                      <a:lnTo>
                        <a:pt x="48" y="2"/>
                      </a:lnTo>
                      <a:lnTo>
                        <a:pt x="48" y="8"/>
                      </a:lnTo>
                      <a:lnTo>
                        <a:pt x="58" y="8"/>
                      </a:lnTo>
                      <a:lnTo>
                        <a:pt x="62" y="0"/>
                      </a:lnTo>
                      <a:lnTo>
                        <a:pt x="66" y="2"/>
                      </a:lnTo>
                      <a:lnTo>
                        <a:pt x="68" y="6"/>
                      </a:lnTo>
                      <a:lnTo>
                        <a:pt x="80" y="6"/>
                      </a:lnTo>
                      <a:lnTo>
                        <a:pt x="80" y="16"/>
                      </a:lnTo>
                      <a:lnTo>
                        <a:pt x="76" y="26"/>
                      </a:lnTo>
                      <a:lnTo>
                        <a:pt x="70" y="38"/>
                      </a:lnTo>
                      <a:lnTo>
                        <a:pt x="64" y="46"/>
                      </a:lnTo>
                      <a:lnTo>
                        <a:pt x="54" y="50"/>
                      </a:lnTo>
                      <a:lnTo>
                        <a:pt x="54" y="58"/>
                      </a:lnTo>
                      <a:lnTo>
                        <a:pt x="44" y="62"/>
                      </a:lnTo>
                      <a:lnTo>
                        <a:pt x="40" y="6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17" name="Freeform 230"/>
                <p:cNvSpPr>
                  <a:spLocks/>
                </p:cNvSpPr>
                <p:nvPr/>
              </p:nvSpPr>
              <p:spPr bwMode="auto">
                <a:xfrm>
                  <a:off x="6865938" y="3487738"/>
                  <a:ext cx="177800" cy="371475"/>
                </a:xfrm>
                <a:custGeom>
                  <a:avLst/>
                  <a:gdLst/>
                  <a:ahLst/>
                  <a:cxnLst>
                    <a:cxn ang="0">
                      <a:pos x="42" y="204"/>
                    </a:cxn>
                    <a:cxn ang="0">
                      <a:pos x="44" y="206"/>
                    </a:cxn>
                    <a:cxn ang="0">
                      <a:pos x="44" y="208"/>
                    </a:cxn>
                    <a:cxn ang="0">
                      <a:pos x="44" y="214"/>
                    </a:cxn>
                    <a:cxn ang="0">
                      <a:pos x="42" y="214"/>
                    </a:cxn>
                    <a:cxn ang="0">
                      <a:pos x="40" y="234"/>
                    </a:cxn>
                    <a:cxn ang="0">
                      <a:pos x="52" y="226"/>
                    </a:cxn>
                    <a:cxn ang="0">
                      <a:pos x="66" y="218"/>
                    </a:cxn>
                    <a:cxn ang="0">
                      <a:pos x="66" y="210"/>
                    </a:cxn>
                    <a:cxn ang="0">
                      <a:pos x="70" y="204"/>
                    </a:cxn>
                    <a:cxn ang="0">
                      <a:pos x="82" y="206"/>
                    </a:cxn>
                    <a:cxn ang="0">
                      <a:pos x="94" y="202"/>
                    </a:cxn>
                    <a:cxn ang="0">
                      <a:pos x="108" y="190"/>
                    </a:cxn>
                    <a:cxn ang="0">
                      <a:pos x="112" y="172"/>
                    </a:cxn>
                    <a:cxn ang="0">
                      <a:pos x="108" y="152"/>
                    </a:cxn>
                    <a:cxn ang="0">
                      <a:pos x="104" y="138"/>
                    </a:cxn>
                    <a:cxn ang="0">
                      <a:pos x="100" y="122"/>
                    </a:cxn>
                    <a:cxn ang="0">
                      <a:pos x="60" y="78"/>
                    </a:cxn>
                    <a:cxn ang="0">
                      <a:pos x="54" y="70"/>
                    </a:cxn>
                    <a:cxn ang="0">
                      <a:pos x="62" y="50"/>
                    </a:cxn>
                    <a:cxn ang="0">
                      <a:pos x="74" y="34"/>
                    </a:cxn>
                    <a:cxn ang="0">
                      <a:pos x="82" y="32"/>
                    </a:cxn>
                    <a:cxn ang="0">
                      <a:pos x="80" y="24"/>
                    </a:cxn>
                    <a:cxn ang="0">
                      <a:pos x="70" y="20"/>
                    </a:cxn>
                    <a:cxn ang="0">
                      <a:pos x="68" y="6"/>
                    </a:cxn>
                    <a:cxn ang="0">
                      <a:pos x="58" y="4"/>
                    </a:cxn>
                    <a:cxn ang="0">
                      <a:pos x="50" y="0"/>
                    </a:cxn>
                    <a:cxn ang="0">
                      <a:pos x="44" y="0"/>
                    </a:cxn>
                    <a:cxn ang="0">
                      <a:pos x="34" y="6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10" y="24"/>
                    </a:cxn>
                    <a:cxn ang="0">
                      <a:pos x="12" y="38"/>
                    </a:cxn>
                    <a:cxn ang="0">
                      <a:pos x="34" y="36"/>
                    </a:cxn>
                    <a:cxn ang="0">
                      <a:pos x="40" y="46"/>
                    </a:cxn>
                    <a:cxn ang="0">
                      <a:pos x="42" y="56"/>
                    </a:cxn>
                    <a:cxn ang="0">
                      <a:pos x="28" y="56"/>
                    </a:cxn>
                    <a:cxn ang="0">
                      <a:pos x="26" y="66"/>
                    </a:cxn>
                    <a:cxn ang="0">
                      <a:pos x="34" y="70"/>
                    </a:cxn>
                    <a:cxn ang="0">
                      <a:pos x="62" y="96"/>
                    </a:cxn>
                    <a:cxn ang="0">
                      <a:pos x="80" y="116"/>
                    </a:cxn>
                    <a:cxn ang="0">
                      <a:pos x="84" y="130"/>
                    </a:cxn>
                    <a:cxn ang="0">
                      <a:pos x="82" y="144"/>
                    </a:cxn>
                    <a:cxn ang="0">
                      <a:pos x="82" y="152"/>
                    </a:cxn>
                    <a:cxn ang="0">
                      <a:pos x="78" y="164"/>
                    </a:cxn>
                    <a:cxn ang="0">
                      <a:pos x="72" y="176"/>
                    </a:cxn>
                    <a:cxn ang="0">
                      <a:pos x="66" y="184"/>
                    </a:cxn>
                    <a:cxn ang="0">
                      <a:pos x="56" y="188"/>
                    </a:cxn>
                    <a:cxn ang="0">
                      <a:pos x="56" y="196"/>
                    </a:cxn>
                    <a:cxn ang="0">
                      <a:pos x="46" y="200"/>
                    </a:cxn>
                    <a:cxn ang="0">
                      <a:pos x="42" y="204"/>
                    </a:cxn>
                  </a:cxnLst>
                  <a:rect l="0" t="0" r="r" b="b"/>
                  <a:pathLst>
                    <a:path w="112" h="234">
                      <a:moveTo>
                        <a:pt x="42" y="204"/>
                      </a:moveTo>
                      <a:lnTo>
                        <a:pt x="44" y="206"/>
                      </a:lnTo>
                      <a:lnTo>
                        <a:pt x="44" y="208"/>
                      </a:lnTo>
                      <a:lnTo>
                        <a:pt x="44" y="214"/>
                      </a:lnTo>
                      <a:lnTo>
                        <a:pt x="42" y="214"/>
                      </a:lnTo>
                      <a:lnTo>
                        <a:pt x="40" y="234"/>
                      </a:lnTo>
                      <a:lnTo>
                        <a:pt x="52" y="226"/>
                      </a:lnTo>
                      <a:lnTo>
                        <a:pt x="66" y="218"/>
                      </a:lnTo>
                      <a:lnTo>
                        <a:pt x="66" y="210"/>
                      </a:lnTo>
                      <a:lnTo>
                        <a:pt x="70" y="204"/>
                      </a:lnTo>
                      <a:lnTo>
                        <a:pt x="82" y="206"/>
                      </a:lnTo>
                      <a:lnTo>
                        <a:pt x="94" y="202"/>
                      </a:lnTo>
                      <a:lnTo>
                        <a:pt x="108" y="190"/>
                      </a:lnTo>
                      <a:lnTo>
                        <a:pt x="112" y="172"/>
                      </a:lnTo>
                      <a:lnTo>
                        <a:pt x="108" y="152"/>
                      </a:lnTo>
                      <a:lnTo>
                        <a:pt x="104" y="138"/>
                      </a:lnTo>
                      <a:lnTo>
                        <a:pt x="100" y="122"/>
                      </a:lnTo>
                      <a:lnTo>
                        <a:pt x="60" y="78"/>
                      </a:lnTo>
                      <a:lnTo>
                        <a:pt x="54" y="70"/>
                      </a:lnTo>
                      <a:lnTo>
                        <a:pt x="62" y="50"/>
                      </a:lnTo>
                      <a:lnTo>
                        <a:pt x="74" y="34"/>
                      </a:lnTo>
                      <a:lnTo>
                        <a:pt x="82" y="32"/>
                      </a:lnTo>
                      <a:lnTo>
                        <a:pt x="80" y="24"/>
                      </a:lnTo>
                      <a:lnTo>
                        <a:pt x="70" y="20"/>
                      </a:lnTo>
                      <a:lnTo>
                        <a:pt x="68" y="6"/>
                      </a:lnTo>
                      <a:lnTo>
                        <a:pt x="58" y="4"/>
                      </a:lnTo>
                      <a:lnTo>
                        <a:pt x="50" y="0"/>
                      </a:lnTo>
                      <a:lnTo>
                        <a:pt x="44" y="0"/>
                      </a:lnTo>
                      <a:lnTo>
                        <a:pt x="34" y="6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10" y="24"/>
                      </a:lnTo>
                      <a:lnTo>
                        <a:pt x="12" y="38"/>
                      </a:lnTo>
                      <a:lnTo>
                        <a:pt x="34" y="36"/>
                      </a:lnTo>
                      <a:lnTo>
                        <a:pt x="40" y="46"/>
                      </a:lnTo>
                      <a:lnTo>
                        <a:pt x="42" y="56"/>
                      </a:lnTo>
                      <a:lnTo>
                        <a:pt x="28" y="56"/>
                      </a:lnTo>
                      <a:lnTo>
                        <a:pt x="26" y="66"/>
                      </a:lnTo>
                      <a:lnTo>
                        <a:pt x="34" y="70"/>
                      </a:lnTo>
                      <a:lnTo>
                        <a:pt x="62" y="96"/>
                      </a:lnTo>
                      <a:lnTo>
                        <a:pt x="80" y="116"/>
                      </a:lnTo>
                      <a:lnTo>
                        <a:pt x="84" y="130"/>
                      </a:lnTo>
                      <a:lnTo>
                        <a:pt x="82" y="144"/>
                      </a:lnTo>
                      <a:lnTo>
                        <a:pt x="82" y="152"/>
                      </a:lnTo>
                      <a:lnTo>
                        <a:pt x="78" y="164"/>
                      </a:lnTo>
                      <a:lnTo>
                        <a:pt x="72" y="176"/>
                      </a:lnTo>
                      <a:lnTo>
                        <a:pt x="66" y="184"/>
                      </a:lnTo>
                      <a:lnTo>
                        <a:pt x="56" y="188"/>
                      </a:lnTo>
                      <a:lnTo>
                        <a:pt x="56" y="196"/>
                      </a:lnTo>
                      <a:lnTo>
                        <a:pt x="46" y="200"/>
                      </a:lnTo>
                      <a:lnTo>
                        <a:pt x="42" y="204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18" name="Freeform 231"/>
                <p:cNvSpPr>
                  <a:spLocks/>
                </p:cNvSpPr>
                <p:nvPr/>
              </p:nvSpPr>
              <p:spPr bwMode="auto">
                <a:xfrm>
                  <a:off x="6253163" y="3128963"/>
                  <a:ext cx="60325" cy="57150"/>
                </a:xfrm>
                <a:custGeom>
                  <a:avLst/>
                  <a:gdLst/>
                  <a:ahLst/>
                  <a:cxnLst>
                    <a:cxn ang="0">
                      <a:pos x="14" y="36"/>
                    </a:cxn>
                    <a:cxn ang="0">
                      <a:pos x="12" y="28"/>
                    </a:cxn>
                    <a:cxn ang="0">
                      <a:pos x="2" y="22"/>
                    </a:cxn>
                    <a:cxn ang="0">
                      <a:pos x="0" y="8"/>
                    </a:cxn>
                    <a:cxn ang="0">
                      <a:pos x="6" y="4"/>
                    </a:cxn>
                    <a:cxn ang="0">
                      <a:pos x="20" y="0"/>
                    </a:cxn>
                    <a:cxn ang="0">
                      <a:pos x="28" y="6"/>
                    </a:cxn>
                    <a:cxn ang="0">
                      <a:pos x="38" y="12"/>
                    </a:cxn>
                    <a:cxn ang="0">
                      <a:pos x="38" y="20"/>
                    </a:cxn>
                    <a:cxn ang="0">
                      <a:pos x="32" y="26"/>
                    </a:cxn>
                    <a:cxn ang="0">
                      <a:pos x="24" y="30"/>
                    </a:cxn>
                    <a:cxn ang="0">
                      <a:pos x="14" y="36"/>
                    </a:cxn>
                  </a:cxnLst>
                  <a:rect l="0" t="0" r="r" b="b"/>
                  <a:pathLst>
                    <a:path w="38" h="36">
                      <a:moveTo>
                        <a:pt x="14" y="36"/>
                      </a:moveTo>
                      <a:lnTo>
                        <a:pt x="12" y="28"/>
                      </a:lnTo>
                      <a:lnTo>
                        <a:pt x="2" y="22"/>
                      </a:lnTo>
                      <a:lnTo>
                        <a:pt x="0" y="8"/>
                      </a:lnTo>
                      <a:lnTo>
                        <a:pt x="6" y="4"/>
                      </a:lnTo>
                      <a:lnTo>
                        <a:pt x="20" y="0"/>
                      </a:lnTo>
                      <a:lnTo>
                        <a:pt x="28" y="6"/>
                      </a:lnTo>
                      <a:lnTo>
                        <a:pt x="38" y="12"/>
                      </a:lnTo>
                      <a:lnTo>
                        <a:pt x="38" y="20"/>
                      </a:lnTo>
                      <a:lnTo>
                        <a:pt x="32" y="26"/>
                      </a:lnTo>
                      <a:lnTo>
                        <a:pt x="24" y="30"/>
                      </a:lnTo>
                      <a:lnTo>
                        <a:pt x="14" y="3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19" name="Freeform 232"/>
                <p:cNvSpPr>
                  <a:spLocks/>
                </p:cNvSpPr>
                <p:nvPr/>
              </p:nvSpPr>
              <p:spPr bwMode="auto">
                <a:xfrm>
                  <a:off x="6303963" y="3284538"/>
                  <a:ext cx="206375" cy="114300"/>
                </a:xfrm>
                <a:custGeom>
                  <a:avLst/>
                  <a:gdLst/>
                  <a:ahLst/>
                  <a:cxnLst>
                    <a:cxn ang="0">
                      <a:pos x="16" y="6"/>
                    </a:cxn>
                    <a:cxn ang="0">
                      <a:pos x="30" y="0"/>
                    </a:cxn>
                    <a:cxn ang="0">
                      <a:pos x="44" y="14"/>
                    </a:cxn>
                    <a:cxn ang="0">
                      <a:pos x="60" y="22"/>
                    </a:cxn>
                    <a:cxn ang="0">
                      <a:pos x="72" y="30"/>
                    </a:cxn>
                    <a:cxn ang="0">
                      <a:pos x="88" y="40"/>
                    </a:cxn>
                    <a:cxn ang="0">
                      <a:pos x="104" y="44"/>
                    </a:cxn>
                    <a:cxn ang="0">
                      <a:pos x="128" y="46"/>
                    </a:cxn>
                    <a:cxn ang="0">
                      <a:pos x="128" y="58"/>
                    </a:cxn>
                    <a:cxn ang="0">
                      <a:pos x="130" y="70"/>
                    </a:cxn>
                    <a:cxn ang="0">
                      <a:pos x="102" y="72"/>
                    </a:cxn>
                    <a:cxn ang="0">
                      <a:pos x="88" y="66"/>
                    </a:cxn>
                    <a:cxn ang="0">
                      <a:pos x="72" y="54"/>
                    </a:cxn>
                    <a:cxn ang="0">
                      <a:pos x="48" y="52"/>
                    </a:cxn>
                    <a:cxn ang="0">
                      <a:pos x="34" y="46"/>
                    </a:cxn>
                    <a:cxn ang="0">
                      <a:pos x="20" y="36"/>
                    </a:cxn>
                    <a:cxn ang="0">
                      <a:pos x="0" y="30"/>
                    </a:cxn>
                    <a:cxn ang="0">
                      <a:pos x="4" y="14"/>
                    </a:cxn>
                    <a:cxn ang="0">
                      <a:pos x="16" y="6"/>
                    </a:cxn>
                  </a:cxnLst>
                  <a:rect l="0" t="0" r="r" b="b"/>
                  <a:pathLst>
                    <a:path w="130" h="72">
                      <a:moveTo>
                        <a:pt x="16" y="6"/>
                      </a:moveTo>
                      <a:lnTo>
                        <a:pt x="30" y="0"/>
                      </a:lnTo>
                      <a:lnTo>
                        <a:pt x="44" y="14"/>
                      </a:lnTo>
                      <a:lnTo>
                        <a:pt x="60" y="22"/>
                      </a:lnTo>
                      <a:lnTo>
                        <a:pt x="72" y="30"/>
                      </a:lnTo>
                      <a:lnTo>
                        <a:pt x="88" y="40"/>
                      </a:lnTo>
                      <a:lnTo>
                        <a:pt x="104" y="44"/>
                      </a:lnTo>
                      <a:lnTo>
                        <a:pt x="128" y="46"/>
                      </a:lnTo>
                      <a:lnTo>
                        <a:pt x="128" y="58"/>
                      </a:lnTo>
                      <a:lnTo>
                        <a:pt x="130" y="70"/>
                      </a:lnTo>
                      <a:lnTo>
                        <a:pt x="102" y="72"/>
                      </a:lnTo>
                      <a:lnTo>
                        <a:pt x="88" y="66"/>
                      </a:lnTo>
                      <a:lnTo>
                        <a:pt x="72" y="54"/>
                      </a:lnTo>
                      <a:lnTo>
                        <a:pt x="48" y="52"/>
                      </a:lnTo>
                      <a:lnTo>
                        <a:pt x="34" y="46"/>
                      </a:lnTo>
                      <a:lnTo>
                        <a:pt x="20" y="36"/>
                      </a:lnTo>
                      <a:lnTo>
                        <a:pt x="0" y="30"/>
                      </a:lnTo>
                      <a:lnTo>
                        <a:pt x="4" y="14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20" name="Freeform 233"/>
                <p:cNvSpPr>
                  <a:spLocks/>
                </p:cNvSpPr>
                <p:nvPr/>
              </p:nvSpPr>
              <p:spPr bwMode="auto">
                <a:xfrm>
                  <a:off x="6532563" y="3348038"/>
                  <a:ext cx="79375" cy="41275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4" y="6"/>
                    </a:cxn>
                    <a:cxn ang="0">
                      <a:pos x="2" y="6"/>
                    </a:cxn>
                    <a:cxn ang="0">
                      <a:pos x="0" y="14"/>
                    </a:cxn>
                    <a:cxn ang="0">
                      <a:pos x="2" y="20"/>
                    </a:cxn>
                    <a:cxn ang="0">
                      <a:pos x="8" y="24"/>
                    </a:cxn>
                    <a:cxn ang="0">
                      <a:pos x="16" y="26"/>
                    </a:cxn>
                    <a:cxn ang="0">
                      <a:pos x="32" y="24"/>
                    </a:cxn>
                    <a:cxn ang="0">
                      <a:pos x="46" y="22"/>
                    </a:cxn>
                    <a:cxn ang="0">
                      <a:pos x="50" y="16"/>
                    </a:cxn>
                    <a:cxn ang="0">
                      <a:pos x="46" y="6"/>
                    </a:cxn>
                    <a:cxn ang="0">
                      <a:pos x="32" y="4"/>
                    </a:cxn>
                    <a:cxn ang="0">
                      <a:pos x="20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50" h="26">
                      <a:moveTo>
                        <a:pt x="10" y="0"/>
                      </a:move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0" y="14"/>
                      </a:lnTo>
                      <a:lnTo>
                        <a:pt x="2" y="20"/>
                      </a:lnTo>
                      <a:lnTo>
                        <a:pt x="8" y="24"/>
                      </a:lnTo>
                      <a:lnTo>
                        <a:pt x="16" y="26"/>
                      </a:lnTo>
                      <a:lnTo>
                        <a:pt x="32" y="24"/>
                      </a:lnTo>
                      <a:lnTo>
                        <a:pt x="46" y="22"/>
                      </a:lnTo>
                      <a:lnTo>
                        <a:pt x="50" y="16"/>
                      </a:lnTo>
                      <a:lnTo>
                        <a:pt x="46" y="6"/>
                      </a:lnTo>
                      <a:lnTo>
                        <a:pt x="32" y="4"/>
                      </a:lnTo>
                      <a:lnTo>
                        <a:pt x="2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21" name="Freeform 234"/>
                <p:cNvSpPr>
                  <a:spLocks/>
                </p:cNvSpPr>
                <p:nvPr/>
              </p:nvSpPr>
              <p:spPr bwMode="auto">
                <a:xfrm>
                  <a:off x="6510338" y="3395663"/>
                  <a:ext cx="111125" cy="142875"/>
                </a:xfrm>
                <a:custGeom>
                  <a:avLst/>
                  <a:gdLst/>
                  <a:ahLst/>
                  <a:cxnLst>
                    <a:cxn ang="0">
                      <a:pos x="14" y="74"/>
                    </a:cxn>
                    <a:cxn ang="0">
                      <a:pos x="10" y="50"/>
                    </a:cxn>
                    <a:cxn ang="0">
                      <a:pos x="8" y="38"/>
                    </a:cxn>
                    <a:cxn ang="0">
                      <a:pos x="2" y="34"/>
                    </a:cxn>
                    <a:cxn ang="0">
                      <a:pos x="0" y="26"/>
                    </a:cxn>
                    <a:cxn ang="0">
                      <a:pos x="12" y="20"/>
                    </a:cxn>
                    <a:cxn ang="0">
                      <a:pos x="4" y="12"/>
                    </a:cxn>
                    <a:cxn ang="0">
                      <a:pos x="4" y="6"/>
                    </a:cxn>
                    <a:cxn ang="0">
                      <a:pos x="10" y="0"/>
                    </a:cxn>
                    <a:cxn ang="0">
                      <a:pos x="14" y="6"/>
                    </a:cxn>
                    <a:cxn ang="0">
                      <a:pos x="24" y="10"/>
                    </a:cxn>
                    <a:cxn ang="0">
                      <a:pos x="30" y="22"/>
                    </a:cxn>
                    <a:cxn ang="0">
                      <a:pos x="64" y="22"/>
                    </a:cxn>
                    <a:cxn ang="0">
                      <a:pos x="64" y="34"/>
                    </a:cxn>
                    <a:cxn ang="0">
                      <a:pos x="56" y="38"/>
                    </a:cxn>
                    <a:cxn ang="0">
                      <a:pos x="52" y="40"/>
                    </a:cxn>
                    <a:cxn ang="0">
                      <a:pos x="48" y="46"/>
                    </a:cxn>
                    <a:cxn ang="0">
                      <a:pos x="48" y="50"/>
                    </a:cxn>
                    <a:cxn ang="0">
                      <a:pos x="48" y="54"/>
                    </a:cxn>
                    <a:cxn ang="0">
                      <a:pos x="56" y="58"/>
                    </a:cxn>
                    <a:cxn ang="0">
                      <a:pos x="60" y="46"/>
                    </a:cxn>
                    <a:cxn ang="0">
                      <a:pos x="70" y="48"/>
                    </a:cxn>
                    <a:cxn ang="0">
                      <a:pos x="68" y="60"/>
                    </a:cxn>
                    <a:cxn ang="0">
                      <a:pos x="68" y="70"/>
                    </a:cxn>
                    <a:cxn ang="0">
                      <a:pos x="70" y="76"/>
                    </a:cxn>
                    <a:cxn ang="0">
                      <a:pos x="70" y="86"/>
                    </a:cxn>
                    <a:cxn ang="0">
                      <a:pos x="64" y="90"/>
                    </a:cxn>
                    <a:cxn ang="0">
                      <a:pos x="60" y="82"/>
                    </a:cxn>
                    <a:cxn ang="0">
                      <a:pos x="58" y="68"/>
                    </a:cxn>
                    <a:cxn ang="0">
                      <a:pos x="54" y="64"/>
                    </a:cxn>
                    <a:cxn ang="0">
                      <a:pos x="48" y="62"/>
                    </a:cxn>
                    <a:cxn ang="0">
                      <a:pos x="40" y="56"/>
                    </a:cxn>
                    <a:cxn ang="0">
                      <a:pos x="36" y="62"/>
                    </a:cxn>
                    <a:cxn ang="0">
                      <a:pos x="36" y="74"/>
                    </a:cxn>
                    <a:cxn ang="0">
                      <a:pos x="26" y="74"/>
                    </a:cxn>
                    <a:cxn ang="0">
                      <a:pos x="14" y="74"/>
                    </a:cxn>
                  </a:cxnLst>
                  <a:rect l="0" t="0" r="r" b="b"/>
                  <a:pathLst>
                    <a:path w="70" h="90">
                      <a:moveTo>
                        <a:pt x="14" y="74"/>
                      </a:moveTo>
                      <a:lnTo>
                        <a:pt x="10" y="50"/>
                      </a:lnTo>
                      <a:lnTo>
                        <a:pt x="8" y="38"/>
                      </a:lnTo>
                      <a:lnTo>
                        <a:pt x="2" y="34"/>
                      </a:lnTo>
                      <a:lnTo>
                        <a:pt x="0" y="26"/>
                      </a:lnTo>
                      <a:lnTo>
                        <a:pt x="12" y="20"/>
                      </a:lnTo>
                      <a:lnTo>
                        <a:pt x="4" y="12"/>
                      </a:lnTo>
                      <a:lnTo>
                        <a:pt x="4" y="6"/>
                      </a:lnTo>
                      <a:lnTo>
                        <a:pt x="10" y="0"/>
                      </a:lnTo>
                      <a:lnTo>
                        <a:pt x="14" y="6"/>
                      </a:lnTo>
                      <a:lnTo>
                        <a:pt x="24" y="10"/>
                      </a:lnTo>
                      <a:lnTo>
                        <a:pt x="30" y="22"/>
                      </a:lnTo>
                      <a:lnTo>
                        <a:pt x="64" y="22"/>
                      </a:lnTo>
                      <a:lnTo>
                        <a:pt x="64" y="34"/>
                      </a:lnTo>
                      <a:lnTo>
                        <a:pt x="56" y="38"/>
                      </a:lnTo>
                      <a:lnTo>
                        <a:pt x="52" y="40"/>
                      </a:lnTo>
                      <a:lnTo>
                        <a:pt x="48" y="46"/>
                      </a:lnTo>
                      <a:lnTo>
                        <a:pt x="48" y="50"/>
                      </a:lnTo>
                      <a:lnTo>
                        <a:pt x="48" y="54"/>
                      </a:lnTo>
                      <a:lnTo>
                        <a:pt x="56" y="58"/>
                      </a:lnTo>
                      <a:lnTo>
                        <a:pt x="60" y="46"/>
                      </a:lnTo>
                      <a:lnTo>
                        <a:pt x="70" y="48"/>
                      </a:lnTo>
                      <a:lnTo>
                        <a:pt x="68" y="60"/>
                      </a:lnTo>
                      <a:lnTo>
                        <a:pt x="68" y="70"/>
                      </a:lnTo>
                      <a:lnTo>
                        <a:pt x="70" y="76"/>
                      </a:lnTo>
                      <a:lnTo>
                        <a:pt x="70" y="86"/>
                      </a:lnTo>
                      <a:lnTo>
                        <a:pt x="64" y="90"/>
                      </a:lnTo>
                      <a:lnTo>
                        <a:pt x="60" y="82"/>
                      </a:lnTo>
                      <a:lnTo>
                        <a:pt x="58" y="68"/>
                      </a:lnTo>
                      <a:lnTo>
                        <a:pt x="54" y="64"/>
                      </a:lnTo>
                      <a:lnTo>
                        <a:pt x="48" y="62"/>
                      </a:lnTo>
                      <a:lnTo>
                        <a:pt x="40" y="56"/>
                      </a:lnTo>
                      <a:lnTo>
                        <a:pt x="36" y="62"/>
                      </a:lnTo>
                      <a:lnTo>
                        <a:pt x="36" y="74"/>
                      </a:lnTo>
                      <a:lnTo>
                        <a:pt x="26" y="74"/>
                      </a:lnTo>
                      <a:lnTo>
                        <a:pt x="14" y="74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22" name="Freeform 235"/>
                <p:cNvSpPr>
                  <a:spLocks/>
                </p:cNvSpPr>
                <p:nvPr/>
              </p:nvSpPr>
              <p:spPr bwMode="auto">
                <a:xfrm>
                  <a:off x="6300788" y="3830638"/>
                  <a:ext cx="50800" cy="92075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16" y="12"/>
                    </a:cxn>
                    <a:cxn ang="0">
                      <a:pos x="26" y="26"/>
                    </a:cxn>
                    <a:cxn ang="0">
                      <a:pos x="32" y="40"/>
                    </a:cxn>
                    <a:cxn ang="0">
                      <a:pos x="26" y="56"/>
                    </a:cxn>
                    <a:cxn ang="0">
                      <a:pos x="16" y="58"/>
                    </a:cxn>
                    <a:cxn ang="0">
                      <a:pos x="6" y="56"/>
                    </a:cxn>
                    <a:cxn ang="0">
                      <a:pos x="0" y="44"/>
                    </a:cxn>
                    <a:cxn ang="0">
                      <a:pos x="0" y="26"/>
                    </a:cxn>
                    <a:cxn ang="0">
                      <a:pos x="4" y="12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32" h="58">
                      <a:moveTo>
                        <a:pt x="6" y="0"/>
                      </a:moveTo>
                      <a:lnTo>
                        <a:pt x="16" y="12"/>
                      </a:lnTo>
                      <a:lnTo>
                        <a:pt x="26" y="26"/>
                      </a:lnTo>
                      <a:lnTo>
                        <a:pt x="32" y="40"/>
                      </a:lnTo>
                      <a:lnTo>
                        <a:pt x="26" y="56"/>
                      </a:lnTo>
                      <a:lnTo>
                        <a:pt x="16" y="58"/>
                      </a:lnTo>
                      <a:lnTo>
                        <a:pt x="6" y="56"/>
                      </a:lnTo>
                      <a:lnTo>
                        <a:pt x="0" y="44"/>
                      </a:lnTo>
                      <a:lnTo>
                        <a:pt x="0" y="26"/>
                      </a:lnTo>
                      <a:lnTo>
                        <a:pt x="4" y="1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23" name="Freeform 236"/>
                <p:cNvSpPr>
                  <a:spLocks/>
                </p:cNvSpPr>
                <p:nvPr/>
              </p:nvSpPr>
              <p:spPr bwMode="auto">
                <a:xfrm>
                  <a:off x="6011863" y="3138488"/>
                  <a:ext cx="730250" cy="736600"/>
                </a:xfrm>
                <a:custGeom>
                  <a:avLst/>
                  <a:gdLst/>
                  <a:ahLst/>
                  <a:cxnLst>
                    <a:cxn ang="0">
                      <a:pos x="14" y="196"/>
                    </a:cxn>
                    <a:cxn ang="0">
                      <a:pos x="40" y="196"/>
                    </a:cxn>
                    <a:cxn ang="0">
                      <a:pos x="24" y="158"/>
                    </a:cxn>
                    <a:cxn ang="0">
                      <a:pos x="26" y="136"/>
                    </a:cxn>
                    <a:cxn ang="0">
                      <a:pos x="54" y="138"/>
                    </a:cxn>
                    <a:cxn ang="0">
                      <a:pos x="106" y="62"/>
                    </a:cxn>
                    <a:cxn ang="0">
                      <a:pos x="118" y="22"/>
                    </a:cxn>
                    <a:cxn ang="0">
                      <a:pos x="152" y="2"/>
                    </a:cxn>
                    <a:cxn ang="0">
                      <a:pos x="166" y="30"/>
                    </a:cxn>
                    <a:cxn ang="0">
                      <a:pos x="176" y="56"/>
                    </a:cxn>
                    <a:cxn ang="0">
                      <a:pos x="162" y="76"/>
                    </a:cxn>
                    <a:cxn ang="0">
                      <a:pos x="188" y="106"/>
                    </a:cxn>
                    <a:cxn ang="0">
                      <a:pos x="232" y="144"/>
                    </a:cxn>
                    <a:cxn ang="0">
                      <a:pos x="286" y="164"/>
                    </a:cxn>
                    <a:cxn ang="0">
                      <a:pos x="328" y="138"/>
                    </a:cxn>
                    <a:cxn ang="0">
                      <a:pos x="336" y="156"/>
                    </a:cxn>
                    <a:cxn ang="0">
                      <a:pos x="378" y="148"/>
                    </a:cxn>
                    <a:cxn ang="0">
                      <a:pos x="394" y="122"/>
                    </a:cxn>
                    <a:cxn ang="0">
                      <a:pos x="434" y="114"/>
                    </a:cxn>
                    <a:cxn ang="0">
                      <a:pos x="460" y="128"/>
                    </a:cxn>
                    <a:cxn ang="0">
                      <a:pos x="440" y="148"/>
                    </a:cxn>
                    <a:cxn ang="0">
                      <a:pos x="414" y="182"/>
                    </a:cxn>
                    <a:cxn ang="0">
                      <a:pos x="390" y="232"/>
                    </a:cxn>
                    <a:cxn ang="0">
                      <a:pos x="382" y="222"/>
                    </a:cxn>
                    <a:cxn ang="0">
                      <a:pos x="370" y="220"/>
                    </a:cxn>
                    <a:cxn ang="0">
                      <a:pos x="366" y="202"/>
                    </a:cxn>
                    <a:cxn ang="0">
                      <a:pos x="378" y="184"/>
                    </a:cxn>
                    <a:cxn ang="0">
                      <a:pos x="328" y="168"/>
                    </a:cxn>
                    <a:cxn ang="0">
                      <a:pos x="318" y="174"/>
                    </a:cxn>
                    <a:cxn ang="0">
                      <a:pos x="316" y="196"/>
                    </a:cxn>
                    <a:cxn ang="0">
                      <a:pos x="328" y="236"/>
                    </a:cxn>
                    <a:cxn ang="0">
                      <a:pos x="290" y="262"/>
                    </a:cxn>
                    <a:cxn ang="0">
                      <a:pos x="258" y="290"/>
                    </a:cxn>
                    <a:cxn ang="0">
                      <a:pos x="218" y="320"/>
                    </a:cxn>
                    <a:cxn ang="0">
                      <a:pos x="202" y="340"/>
                    </a:cxn>
                    <a:cxn ang="0">
                      <a:pos x="188" y="368"/>
                    </a:cxn>
                    <a:cxn ang="0">
                      <a:pos x="180" y="404"/>
                    </a:cxn>
                    <a:cxn ang="0">
                      <a:pos x="170" y="446"/>
                    </a:cxn>
                    <a:cxn ang="0">
                      <a:pos x="148" y="464"/>
                    </a:cxn>
                    <a:cxn ang="0">
                      <a:pos x="126" y="428"/>
                    </a:cxn>
                    <a:cxn ang="0">
                      <a:pos x="80" y="330"/>
                    </a:cxn>
                    <a:cxn ang="0">
                      <a:pos x="74" y="254"/>
                    </a:cxn>
                    <a:cxn ang="0">
                      <a:pos x="60" y="234"/>
                    </a:cxn>
                    <a:cxn ang="0">
                      <a:pos x="38" y="260"/>
                    </a:cxn>
                    <a:cxn ang="0">
                      <a:pos x="10" y="232"/>
                    </a:cxn>
                    <a:cxn ang="0">
                      <a:pos x="24" y="222"/>
                    </a:cxn>
                    <a:cxn ang="0">
                      <a:pos x="0" y="208"/>
                    </a:cxn>
                  </a:cxnLst>
                  <a:rect l="0" t="0" r="r" b="b"/>
                  <a:pathLst>
                    <a:path w="460" h="464">
                      <a:moveTo>
                        <a:pt x="0" y="208"/>
                      </a:moveTo>
                      <a:lnTo>
                        <a:pt x="6" y="196"/>
                      </a:lnTo>
                      <a:lnTo>
                        <a:pt x="14" y="196"/>
                      </a:lnTo>
                      <a:lnTo>
                        <a:pt x="22" y="202"/>
                      </a:lnTo>
                      <a:lnTo>
                        <a:pt x="26" y="196"/>
                      </a:lnTo>
                      <a:lnTo>
                        <a:pt x="40" y="196"/>
                      </a:lnTo>
                      <a:lnTo>
                        <a:pt x="40" y="186"/>
                      </a:lnTo>
                      <a:lnTo>
                        <a:pt x="28" y="172"/>
                      </a:lnTo>
                      <a:lnTo>
                        <a:pt x="24" y="158"/>
                      </a:lnTo>
                      <a:lnTo>
                        <a:pt x="16" y="158"/>
                      </a:lnTo>
                      <a:lnTo>
                        <a:pt x="16" y="148"/>
                      </a:lnTo>
                      <a:lnTo>
                        <a:pt x="26" y="136"/>
                      </a:lnTo>
                      <a:lnTo>
                        <a:pt x="34" y="136"/>
                      </a:lnTo>
                      <a:lnTo>
                        <a:pt x="42" y="140"/>
                      </a:lnTo>
                      <a:lnTo>
                        <a:pt x="54" y="138"/>
                      </a:lnTo>
                      <a:lnTo>
                        <a:pt x="98" y="82"/>
                      </a:lnTo>
                      <a:lnTo>
                        <a:pt x="100" y="68"/>
                      </a:lnTo>
                      <a:lnTo>
                        <a:pt x="106" y="62"/>
                      </a:lnTo>
                      <a:lnTo>
                        <a:pt x="90" y="48"/>
                      </a:lnTo>
                      <a:lnTo>
                        <a:pt x="88" y="18"/>
                      </a:lnTo>
                      <a:lnTo>
                        <a:pt x="118" y="22"/>
                      </a:lnTo>
                      <a:lnTo>
                        <a:pt x="134" y="18"/>
                      </a:lnTo>
                      <a:lnTo>
                        <a:pt x="140" y="0"/>
                      </a:lnTo>
                      <a:lnTo>
                        <a:pt x="152" y="2"/>
                      </a:lnTo>
                      <a:lnTo>
                        <a:pt x="154" y="16"/>
                      </a:lnTo>
                      <a:lnTo>
                        <a:pt x="164" y="22"/>
                      </a:lnTo>
                      <a:lnTo>
                        <a:pt x="166" y="30"/>
                      </a:lnTo>
                      <a:lnTo>
                        <a:pt x="166" y="40"/>
                      </a:lnTo>
                      <a:lnTo>
                        <a:pt x="178" y="48"/>
                      </a:lnTo>
                      <a:lnTo>
                        <a:pt x="176" y="56"/>
                      </a:lnTo>
                      <a:lnTo>
                        <a:pt x="166" y="58"/>
                      </a:lnTo>
                      <a:lnTo>
                        <a:pt x="162" y="68"/>
                      </a:lnTo>
                      <a:lnTo>
                        <a:pt x="162" y="76"/>
                      </a:lnTo>
                      <a:lnTo>
                        <a:pt x="188" y="88"/>
                      </a:lnTo>
                      <a:lnTo>
                        <a:pt x="200" y="98"/>
                      </a:lnTo>
                      <a:lnTo>
                        <a:pt x="188" y="106"/>
                      </a:lnTo>
                      <a:lnTo>
                        <a:pt x="184" y="122"/>
                      </a:lnTo>
                      <a:lnTo>
                        <a:pt x="204" y="128"/>
                      </a:lnTo>
                      <a:lnTo>
                        <a:pt x="232" y="144"/>
                      </a:lnTo>
                      <a:lnTo>
                        <a:pt x="256" y="146"/>
                      </a:lnTo>
                      <a:lnTo>
                        <a:pt x="272" y="158"/>
                      </a:lnTo>
                      <a:lnTo>
                        <a:pt x="286" y="164"/>
                      </a:lnTo>
                      <a:lnTo>
                        <a:pt x="314" y="162"/>
                      </a:lnTo>
                      <a:lnTo>
                        <a:pt x="312" y="138"/>
                      </a:lnTo>
                      <a:lnTo>
                        <a:pt x="328" y="138"/>
                      </a:lnTo>
                      <a:lnTo>
                        <a:pt x="328" y="146"/>
                      </a:lnTo>
                      <a:lnTo>
                        <a:pt x="330" y="152"/>
                      </a:lnTo>
                      <a:lnTo>
                        <a:pt x="336" y="156"/>
                      </a:lnTo>
                      <a:lnTo>
                        <a:pt x="344" y="158"/>
                      </a:lnTo>
                      <a:lnTo>
                        <a:pt x="374" y="154"/>
                      </a:lnTo>
                      <a:lnTo>
                        <a:pt x="378" y="148"/>
                      </a:lnTo>
                      <a:lnTo>
                        <a:pt x="374" y="138"/>
                      </a:lnTo>
                      <a:lnTo>
                        <a:pt x="384" y="136"/>
                      </a:lnTo>
                      <a:lnTo>
                        <a:pt x="394" y="122"/>
                      </a:lnTo>
                      <a:lnTo>
                        <a:pt x="406" y="122"/>
                      </a:lnTo>
                      <a:lnTo>
                        <a:pt x="412" y="114"/>
                      </a:lnTo>
                      <a:lnTo>
                        <a:pt x="434" y="114"/>
                      </a:lnTo>
                      <a:lnTo>
                        <a:pt x="444" y="112"/>
                      </a:lnTo>
                      <a:lnTo>
                        <a:pt x="444" y="126"/>
                      </a:lnTo>
                      <a:lnTo>
                        <a:pt x="460" y="128"/>
                      </a:lnTo>
                      <a:lnTo>
                        <a:pt x="454" y="138"/>
                      </a:lnTo>
                      <a:lnTo>
                        <a:pt x="454" y="148"/>
                      </a:lnTo>
                      <a:lnTo>
                        <a:pt x="440" y="148"/>
                      </a:lnTo>
                      <a:lnTo>
                        <a:pt x="424" y="162"/>
                      </a:lnTo>
                      <a:lnTo>
                        <a:pt x="422" y="174"/>
                      </a:lnTo>
                      <a:lnTo>
                        <a:pt x="414" y="182"/>
                      </a:lnTo>
                      <a:lnTo>
                        <a:pt x="410" y="202"/>
                      </a:lnTo>
                      <a:lnTo>
                        <a:pt x="396" y="204"/>
                      </a:lnTo>
                      <a:lnTo>
                        <a:pt x="390" y="232"/>
                      </a:lnTo>
                      <a:lnTo>
                        <a:pt x="384" y="238"/>
                      </a:lnTo>
                      <a:lnTo>
                        <a:pt x="382" y="232"/>
                      </a:lnTo>
                      <a:lnTo>
                        <a:pt x="382" y="222"/>
                      </a:lnTo>
                      <a:lnTo>
                        <a:pt x="384" y="210"/>
                      </a:lnTo>
                      <a:lnTo>
                        <a:pt x="374" y="208"/>
                      </a:lnTo>
                      <a:lnTo>
                        <a:pt x="370" y="220"/>
                      </a:lnTo>
                      <a:lnTo>
                        <a:pt x="362" y="216"/>
                      </a:lnTo>
                      <a:lnTo>
                        <a:pt x="362" y="208"/>
                      </a:lnTo>
                      <a:lnTo>
                        <a:pt x="366" y="202"/>
                      </a:lnTo>
                      <a:lnTo>
                        <a:pt x="370" y="200"/>
                      </a:lnTo>
                      <a:lnTo>
                        <a:pt x="378" y="196"/>
                      </a:lnTo>
                      <a:lnTo>
                        <a:pt x="378" y="184"/>
                      </a:lnTo>
                      <a:lnTo>
                        <a:pt x="344" y="184"/>
                      </a:lnTo>
                      <a:lnTo>
                        <a:pt x="338" y="172"/>
                      </a:lnTo>
                      <a:lnTo>
                        <a:pt x="328" y="168"/>
                      </a:lnTo>
                      <a:lnTo>
                        <a:pt x="324" y="162"/>
                      </a:lnTo>
                      <a:lnTo>
                        <a:pt x="318" y="168"/>
                      </a:lnTo>
                      <a:lnTo>
                        <a:pt x="318" y="174"/>
                      </a:lnTo>
                      <a:lnTo>
                        <a:pt x="326" y="182"/>
                      </a:lnTo>
                      <a:lnTo>
                        <a:pt x="314" y="188"/>
                      </a:lnTo>
                      <a:lnTo>
                        <a:pt x="316" y="196"/>
                      </a:lnTo>
                      <a:lnTo>
                        <a:pt x="322" y="200"/>
                      </a:lnTo>
                      <a:lnTo>
                        <a:pt x="324" y="214"/>
                      </a:lnTo>
                      <a:lnTo>
                        <a:pt x="328" y="236"/>
                      </a:lnTo>
                      <a:lnTo>
                        <a:pt x="318" y="242"/>
                      </a:lnTo>
                      <a:lnTo>
                        <a:pt x="296" y="246"/>
                      </a:lnTo>
                      <a:lnTo>
                        <a:pt x="290" y="262"/>
                      </a:lnTo>
                      <a:lnTo>
                        <a:pt x="276" y="274"/>
                      </a:lnTo>
                      <a:lnTo>
                        <a:pt x="262" y="278"/>
                      </a:lnTo>
                      <a:lnTo>
                        <a:pt x="258" y="290"/>
                      </a:lnTo>
                      <a:lnTo>
                        <a:pt x="234" y="312"/>
                      </a:lnTo>
                      <a:lnTo>
                        <a:pt x="222" y="314"/>
                      </a:lnTo>
                      <a:lnTo>
                        <a:pt x="218" y="320"/>
                      </a:lnTo>
                      <a:lnTo>
                        <a:pt x="216" y="328"/>
                      </a:lnTo>
                      <a:lnTo>
                        <a:pt x="204" y="332"/>
                      </a:lnTo>
                      <a:lnTo>
                        <a:pt x="202" y="340"/>
                      </a:lnTo>
                      <a:lnTo>
                        <a:pt x="190" y="342"/>
                      </a:lnTo>
                      <a:lnTo>
                        <a:pt x="182" y="350"/>
                      </a:lnTo>
                      <a:lnTo>
                        <a:pt x="188" y="368"/>
                      </a:lnTo>
                      <a:lnTo>
                        <a:pt x="186" y="376"/>
                      </a:lnTo>
                      <a:lnTo>
                        <a:pt x="188" y="388"/>
                      </a:lnTo>
                      <a:lnTo>
                        <a:pt x="180" y="404"/>
                      </a:lnTo>
                      <a:lnTo>
                        <a:pt x="180" y="424"/>
                      </a:lnTo>
                      <a:lnTo>
                        <a:pt x="166" y="436"/>
                      </a:lnTo>
                      <a:lnTo>
                        <a:pt x="170" y="446"/>
                      </a:lnTo>
                      <a:lnTo>
                        <a:pt x="160" y="446"/>
                      </a:lnTo>
                      <a:lnTo>
                        <a:pt x="156" y="452"/>
                      </a:lnTo>
                      <a:lnTo>
                        <a:pt x="148" y="464"/>
                      </a:lnTo>
                      <a:lnTo>
                        <a:pt x="136" y="460"/>
                      </a:lnTo>
                      <a:lnTo>
                        <a:pt x="124" y="440"/>
                      </a:lnTo>
                      <a:lnTo>
                        <a:pt x="126" y="428"/>
                      </a:lnTo>
                      <a:lnTo>
                        <a:pt x="104" y="390"/>
                      </a:lnTo>
                      <a:lnTo>
                        <a:pt x="102" y="374"/>
                      </a:lnTo>
                      <a:lnTo>
                        <a:pt x="80" y="330"/>
                      </a:lnTo>
                      <a:lnTo>
                        <a:pt x="74" y="278"/>
                      </a:lnTo>
                      <a:lnTo>
                        <a:pt x="68" y="262"/>
                      </a:lnTo>
                      <a:lnTo>
                        <a:pt x="74" y="254"/>
                      </a:lnTo>
                      <a:lnTo>
                        <a:pt x="72" y="246"/>
                      </a:lnTo>
                      <a:lnTo>
                        <a:pt x="68" y="234"/>
                      </a:lnTo>
                      <a:lnTo>
                        <a:pt x="60" y="234"/>
                      </a:lnTo>
                      <a:lnTo>
                        <a:pt x="58" y="246"/>
                      </a:lnTo>
                      <a:lnTo>
                        <a:pt x="46" y="258"/>
                      </a:lnTo>
                      <a:lnTo>
                        <a:pt x="38" y="260"/>
                      </a:lnTo>
                      <a:lnTo>
                        <a:pt x="24" y="252"/>
                      </a:lnTo>
                      <a:lnTo>
                        <a:pt x="20" y="244"/>
                      </a:lnTo>
                      <a:lnTo>
                        <a:pt x="10" y="232"/>
                      </a:lnTo>
                      <a:lnTo>
                        <a:pt x="26" y="232"/>
                      </a:lnTo>
                      <a:lnTo>
                        <a:pt x="32" y="224"/>
                      </a:lnTo>
                      <a:lnTo>
                        <a:pt x="24" y="222"/>
                      </a:lnTo>
                      <a:lnTo>
                        <a:pt x="10" y="222"/>
                      </a:lnTo>
                      <a:lnTo>
                        <a:pt x="4" y="216"/>
                      </a:lnTo>
                      <a:lnTo>
                        <a:pt x="0" y="208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24" name="Freeform 237"/>
                <p:cNvSpPr>
                  <a:spLocks/>
                </p:cNvSpPr>
                <p:nvPr/>
              </p:nvSpPr>
              <p:spPr bwMode="auto">
                <a:xfrm>
                  <a:off x="6611938" y="3341688"/>
                  <a:ext cx="212725" cy="469900"/>
                </a:xfrm>
                <a:custGeom>
                  <a:avLst/>
                  <a:gdLst/>
                  <a:ahLst/>
                  <a:cxnLst>
                    <a:cxn ang="0">
                      <a:pos x="6" y="120"/>
                    </a:cxn>
                    <a:cxn ang="0">
                      <a:pos x="12" y="104"/>
                    </a:cxn>
                    <a:cxn ang="0">
                      <a:pos x="32" y="74"/>
                    </a:cxn>
                    <a:cxn ang="0">
                      <a:pos x="44" y="46"/>
                    </a:cxn>
                    <a:cxn ang="0">
                      <a:pos x="62" y="20"/>
                    </a:cxn>
                    <a:cxn ang="0">
                      <a:pos x="76" y="10"/>
                    </a:cxn>
                    <a:cxn ang="0">
                      <a:pos x="90" y="2"/>
                    </a:cxn>
                    <a:cxn ang="0">
                      <a:pos x="104" y="18"/>
                    </a:cxn>
                    <a:cxn ang="0">
                      <a:pos x="94" y="52"/>
                    </a:cxn>
                    <a:cxn ang="0">
                      <a:pos x="86" y="68"/>
                    </a:cxn>
                    <a:cxn ang="0">
                      <a:pos x="106" y="88"/>
                    </a:cxn>
                    <a:cxn ang="0">
                      <a:pos x="116" y="108"/>
                    </a:cxn>
                    <a:cxn ang="0">
                      <a:pos x="124" y="116"/>
                    </a:cxn>
                    <a:cxn ang="0">
                      <a:pos x="134" y="126"/>
                    </a:cxn>
                    <a:cxn ang="0">
                      <a:pos x="106" y="144"/>
                    </a:cxn>
                    <a:cxn ang="0">
                      <a:pos x="88" y="158"/>
                    </a:cxn>
                    <a:cxn ang="0">
                      <a:pos x="84" y="168"/>
                    </a:cxn>
                    <a:cxn ang="0">
                      <a:pos x="88" y="184"/>
                    </a:cxn>
                    <a:cxn ang="0">
                      <a:pos x="104" y="208"/>
                    </a:cxn>
                    <a:cxn ang="0">
                      <a:pos x="96" y="228"/>
                    </a:cxn>
                    <a:cxn ang="0">
                      <a:pos x="110" y="248"/>
                    </a:cxn>
                    <a:cxn ang="0">
                      <a:pos x="116" y="274"/>
                    </a:cxn>
                    <a:cxn ang="0">
                      <a:pos x="100" y="296"/>
                    </a:cxn>
                    <a:cxn ang="0">
                      <a:pos x="100" y="280"/>
                    </a:cxn>
                    <a:cxn ang="0">
                      <a:pos x="100" y="256"/>
                    </a:cxn>
                    <a:cxn ang="0">
                      <a:pos x="90" y="230"/>
                    </a:cxn>
                    <a:cxn ang="0">
                      <a:pos x="84" y="200"/>
                    </a:cxn>
                    <a:cxn ang="0">
                      <a:pos x="68" y="200"/>
                    </a:cxn>
                    <a:cxn ang="0">
                      <a:pos x="54" y="212"/>
                    </a:cxn>
                    <a:cxn ang="0">
                      <a:pos x="36" y="204"/>
                    </a:cxn>
                    <a:cxn ang="0">
                      <a:pos x="38" y="176"/>
                    </a:cxn>
                    <a:cxn ang="0">
                      <a:pos x="26" y="158"/>
                    </a:cxn>
                    <a:cxn ang="0">
                      <a:pos x="0" y="124"/>
                    </a:cxn>
                  </a:cxnLst>
                  <a:rect l="0" t="0" r="r" b="b"/>
                  <a:pathLst>
                    <a:path w="134" h="296">
                      <a:moveTo>
                        <a:pt x="0" y="124"/>
                      </a:moveTo>
                      <a:lnTo>
                        <a:pt x="6" y="120"/>
                      </a:lnTo>
                      <a:lnTo>
                        <a:pt x="6" y="110"/>
                      </a:lnTo>
                      <a:lnTo>
                        <a:pt x="12" y="104"/>
                      </a:lnTo>
                      <a:lnTo>
                        <a:pt x="18" y="76"/>
                      </a:lnTo>
                      <a:lnTo>
                        <a:pt x="32" y="74"/>
                      </a:lnTo>
                      <a:lnTo>
                        <a:pt x="36" y="54"/>
                      </a:lnTo>
                      <a:lnTo>
                        <a:pt x="44" y="46"/>
                      </a:lnTo>
                      <a:lnTo>
                        <a:pt x="46" y="34"/>
                      </a:lnTo>
                      <a:lnTo>
                        <a:pt x="62" y="20"/>
                      </a:lnTo>
                      <a:lnTo>
                        <a:pt x="76" y="20"/>
                      </a:lnTo>
                      <a:lnTo>
                        <a:pt x="76" y="10"/>
                      </a:lnTo>
                      <a:lnTo>
                        <a:pt x="82" y="0"/>
                      </a:lnTo>
                      <a:lnTo>
                        <a:pt x="90" y="2"/>
                      </a:lnTo>
                      <a:lnTo>
                        <a:pt x="96" y="12"/>
                      </a:lnTo>
                      <a:lnTo>
                        <a:pt x="104" y="18"/>
                      </a:lnTo>
                      <a:lnTo>
                        <a:pt x="102" y="42"/>
                      </a:lnTo>
                      <a:lnTo>
                        <a:pt x="94" y="52"/>
                      </a:lnTo>
                      <a:lnTo>
                        <a:pt x="86" y="64"/>
                      </a:lnTo>
                      <a:lnTo>
                        <a:pt x="86" y="68"/>
                      </a:lnTo>
                      <a:lnTo>
                        <a:pt x="106" y="74"/>
                      </a:lnTo>
                      <a:lnTo>
                        <a:pt x="106" y="88"/>
                      </a:lnTo>
                      <a:lnTo>
                        <a:pt x="116" y="92"/>
                      </a:lnTo>
                      <a:lnTo>
                        <a:pt x="116" y="108"/>
                      </a:lnTo>
                      <a:lnTo>
                        <a:pt x="124" y="110"/>
                      </a:lnTo>
                      <a:lnTo>
                        <a:pt x="124" y="116"/>
                      </a:lnTo>
                      <a:lnTo>
                        <a:pt x="132" y="116"/>
                      </a:lnTo>
                      <a:lnTo>
                        <a:pt x="134" y="126"/>
                      </a:lnTo>
                      <a:lnTo>
                        <a:pt x="116" y="136"/>
                      </a:lnTo>
                      <a:lnTo>
                        <a:pt x="106" y="144"/>
                      </a:lnTo>
                      <a:lnTo>
                        <a:pt x="88" y="146"/>
                      </a:lnTo>
                      <a:lnTo>
                        <a:pt x="88" y="158"/>
                      </a:lnTo>
                      <a:lnTo>
                        <a:pt x="86" y="162"/>
                      </a:lnTo>
                      <a:lnTo>
                        <a:pt x="84" y="168"/>
                      </a:lnTo>
                      <a:lnTo>
                        <a:pt x="86" y="178"/>
                      </a:lnTo>
                      <a:lnTo>
                        <a:pt x="88" y="184"/>
                      </a:lnTo>
                      <a:lnTo>
                        <a:pt x="98" y="192"/>
                      </a:lnTo>
                      <a:lnTo>
                        <a:pt x="104" y="208"/>
                      </a:lnTo>
                      <a:lnTo>
                        <a:pt x="100" y="218"/>
                      </a:lnTo>
                      <a:lnTo>
                        <a:pt x="96" y="228"/>
                      </a:lnTo>
                      <a:lnTo>
                        <a:pt x="102" y="236"/>
                      </a:lnTo>
                      <a:lnTo>
                        <a:pt x="110" y="248"/>
                      </a:lnTo>
                      <a:lnTo>
                        <a:pt x="110" y="264"/>
                      </a:lnTo>
                      <a:lnTo>
                        <a:pt x="116" y="274"/>
                      </a:lnTo>
                      <a:lnTo>
                        <a:pt x="112" y="286"/>
                      </a:lnTo>
                      <a:lnTo>
                        <a:pt x="100" y="296"/>
                      </a:lnTo>
                      <a:lnTo>
                        <a:pt x="98" y="288"/>
                      </a:lnTo>
                      <a:lnTo>
                        <a:pt x="100" y="280"/>
                      </a:lnTo>
                      <a:lnTo>
                        <a:pt x="100" y="270"/>
                      </a:lnTo>
                      <a:lnTo>
                        <a:pt x="100" y="256"/>
                      </a:lnTo>
                      <a:lnTo>
                        <a:pt x="98" y="250"/>
                      </a:lnTo>
                      <a:lnTo>
                        <a:pt x="90" y="230"/>
                      </a:lnTo>
                      <a:lnTo>
                        <a:pt x="90" y="214"/>
                      </a:lnTo>
                      <a:lnTo>
                        <a:pt x="84" y="200"/>
                      </a:lnTo>
                      <a:lnTo>
                        <a:pt x="74" y="188"/>
                      </a:lnTo>
                      <a:lnTo>
                        <a:pt x="68" y="200"/>
                      </a:lnTo>
                      <a:lnTo>
                        <a:pt x="56" y="204"/>
                      </a:lnTo>
                      <a:lnTo>
                        <a:pt x="54" y="212"/>
                      </a:lnTo>
                      <a:lnTo>
                        <a:pt x="42" y="212"/>
                      </a:lnTo>
                      <a:lnTo>
                        <a:pt x="36" y="204"/>
                      </a:lnTo>
                      <a:lnTo>
                        <a:pt x="36" y="190"/>
                      </a:lnTo>
                      <a:lnTo>
                        <a:pt x="38" y="176"/>
                      </a:lnTo>
                      <a:lnTo>
                        <a:pt x="34" y="166"/>
                      </a:lnTo>
                      <a:lnTo>
                        <a:pt x="26" y="158"/>
                      </a:lnTo>
                      <a:lnTo>
                        <a:pt x="14" y="138"/>
                      </a:lnTo>
                      <a:lnTo>
                        <a:pt x="0" y="124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25" name="Freeform 238"/>
                <p:cNvSpPr>
                  <a:spLocks/>
                </p:cNvSpPr>
                <p:nvPr/>
              </p:nvSpPr>
              <p:spPr bwMode="auto">
                <a:xfrm>
                  <a:off x="6745288" y="3554413"/>
                  <a:ext cx="206375" cy="381000"/>
                </a:xfrm>
                <a:custGeom>
                  <a:avLst/>
                  <a:gdLst/>
                  <a:ahLst/>
                  <a:cxnLst>
                    <a:cxn ang="0">
                      <a:pos x="20" y="198"/>
                    </a:cxn>
                    <a:cxn ang="0">
                      <a:pos x="14" y="174"/>
                    </a:cxn>
                    <a:cxn ang="0">
                      <a:pos x="28" y="152"/>
                    </a:cxn>
                    <a:cxn ang="0">
                      <a:pos x="26" y="130"/>
                    </a:cxn>
                    <a:cxn ang="0">
                      <a:pos x="18" y="102"/>
                    </a:cxn>
                    <a:cxn ang="0">
                      <a:pos x="20" y="74"/>
                    </a:cxn>
                    <a:cxn ang="0">
                      <a:pos x="4" y="50"/>
                    </a:cxn>
                    <a:cxn ang="0">
                      <a:pos x="4" y="24"/>
                    </a:cxn>
                    <a:cxn ang="0">
                      <a:pos x="22" y="10"/>
                    </a:cxn>
                    <a:cxn ang="0">
                      <a:pos x="48" y="6"/>
                    </a:cxn>
                    <a:cxn ang="0">
                      <a:pos x="56" y="16"/>
                    </a:cxn>
                    <a:cxn ang="0">
                      <a:pos x="56" y="34"/>
                    </a:cxn>
                    <a:cxn ang="0">
                      <a:pos x="68" y="42"/>
                    </a:cxn>
                    <a:cxn ang="0">
                      <a:pos x="88" y="40"/>
                    </a:cxn>
                    <a:cxn ang="0">
                      <a:pos x="116" y="50"/>
                    </a:cxn>
                    <a:cxn ang="0">
                      <a:pos x="130" y="76"/>
                    </a:cxn>
                    <a:cxn ang="0">
                      <a:pos x="126" y="98"/>
                    </a:cxn>
                    <a:cxn ang="0">
                      <a:pos x="78" y="112"/>
                    </a:cxn>
                    <a:cxn ang="0">
                      <a:pos x="82" y="130"/>
                    </a:cxn>
                    <a:cxn ang="0">
                      <a:pos x="84" y="144"/>
                    </a:cxn>
                    <a:cxn ang="0">
                      <a:pos x="56" y="126"/>
                    </a:cxn>
                    <a:cxn ang="0">
                      <a:pos x="44" y="116"/>
                    </a:cxn>
                    <a:cxn ang="0">
                      <a:pos x="40" y="132"/>
                    </a:cxn>
                    <a:cxn ang="0">
                      <a:pos x="32" y="154"/>
                    </a:cxn>
                    <a:cxn ang="0">
                      <a:pos x="24" y="178"/>
                    </a:cxn>
                    <a:cxn ang="0">
                      <a:pos x="40" y="186"/>
                    </a:cxn>
                    <a:cxn ang="0">
                      <a:pos x="46" y="210"/>
                    </a:cxn>
                    <a:cxn ang="0">
                      <a:pos x="64" y="222"/>
                    </a:cxn>
                    <a:cxn ang="0">
                      <a:pos x="68" y="234"/>
                    </a:cxn>
                    <a:cxn ang="0">
                      <a:pos x="56" y="238"/>
                    </a:cxn>
                    <a:cxn ang="0">
                      <a:pos x="52" y="226"/>
                    </a:cxn>
                    <a:cxn ang="0">
                      <a:pos x="34" y="214"/>
                    </a:cxn>
                  </a:cxnLst>
                  <a:rect l="0" t="0" r="r" b="b"/>
                  <a:pathLst>
                    <a:path w="130" h="240">
                      <a:moveTo>
                        <a:pt x="34" y="214"/>
                      </a:moveTo>
                      <a:lnTo>
                        <a:pt x="20" y="198"/>
                      </a:lnTo>
                      <a:lnTo>
                        <a:pt x="12" y="194"/>
                      </a:lnTo>
                      <a:lnTo>
                        <a:pt x="14" y="174"/>
                      </a:lnTo>
                      <a:lnTo>
                        <a:pt x="16" y="162"/>
                      </a:lnTo>
                      <a:lnTo>
                        <a:pt x="28" y="152"/>
                      </a:lnTo>
                      <a:lnTo>
                        <a:pt x="32" y="140"/>
                      </a:lnTo>
                      <a:lnTo>
                        <a:pt x="26" y="130"/>
                      </a:lnTo>
                      <a:lnTo>
                        <a:pt x="26" y="114"/>
                      </a:lnTo>
                      <a:lnTo>
                        <a:pt x="18" y="102"/>
                      </a:lnTo>
                      <a:lnTo>
                        <a:pt x="12" y="94"/>
                      </a:lnTo>
                      <a:lnTo>
                        <a:pt x="20" y="74"/>
                      </a:lnTo>
                      <a:lnTo>
                        <a:pt x="14" y="58"/>
                      </a:lnTo>
                      <a:lnTo>
                        <a:pt x="4" y="50"/>
                      </a:lnTo>
                      <a:lnTo>
                        <a:pt x="0" y="30"/>
                      </a:lnTo>
                      <a:lnTo>
                        <a:pt x="4" y="24"/>
                      </a:lnTo>
                      <a:lnTo>
                        <a:pt x="4" y="12"/>
                      </a:lnTo>
                      <a:lnTo>
                        <a:pt x="22" y="10"/>
                      </a:lnTo>
                      <a:lnTo>
                        <a:pt x="36" y="0"/>
                      </a:lnTo>
                      <a:lnTo>
                        <a:pt x="48" y="6"/>
                      </a:lnTo>
                      <a:lnTo>
                        <a:pt x="48" y="14"/>
                      </a:lnTo>
                      <a:lnTo>
                        <a:pt x="56" y="16"/>
                      </a:lnTo>
                      <a:lnTo>
                        <a:pt x="60" y="30"/>
                      </a:lnTo>
                      <a:lnTo>
                        <a:pt x="56" y="34"/>
                      </a:lnTo>
                      <a:lnTo>
                        <a:pt x="56" y="48"/>
                      </a:lnTo>
                      <a:lnTo>
                        <a:pt x="68" y="42"/>
                      </a:lnTo>
                      <a:lnTo>
                        <a:pt x="76" y="36"/>
                      </a:lnTo>
                      <a:lnTo>
                        <a:pt x="88" y="40"/>
                      </a:lnTo>
                      <a:lnTo>
                        <a:pt x="100" y="32"/>
                      </a:lnTo>
                      <a:lnTo>
                        <a:pt x="116" y="50"/>
                      </a:lnTo>
                      <a:lnTo>
                        <a:pt x="120" y="66"/>
                      </a:lnTo>
                      <a:lnTo>
                        <a:pt x="130" y="76"/>
                      </a:lnTo>
                      <a:lnTo>
                        <a:pt x="130" y="86"/>
                      </a:lnTo>
                      <a:lnTo>
                        <a:pt x="126" y="98"/>
                      </a:lnTo>
                      <a:lnTo>
                        <a:pt x="86" y="100"/>
                      </a:lnTo>
                      <a:lnTo>
                        <a:pt x="78" y="112"/>
                      </a:lnTo>
                      <a:lnTo>
                        <a:pt x="78" y="120"/>
                      </a:lnTo>
                      <a:lnTo>
                        <a:pt x="82" y="130"/>
                      </a:lnTo>
                      <a:lnTo>
                        <a:pt x="86" y="140"/>
                      </a:lnTo>
                      <a:lnTo>
                        <a:pt x="84" y="144"/>
                      </a:lnTo>
                      <a:lnTo>
                        <a:pt x="72" y="128"/>
                      </a:lnTo>
                      <a:lnTo>
                        <a:pt x="56" y="126"/>
                      </a:lnTo>
                      <a:lnTo>
                        <a:pt x="56" y="116"/>
                      </a:lnTo>
                      <a:lnTo>
                        <a:pt x="44" y="116"/>
                      </a:lnTo>
                      <a:lnTo>
                        <a:pt x="40" y="120"/>
                      </a:lnTo>
                      <a:lnTo>
                        <a:pt x="40" y="132"/>
                      </a:lnTo>
                      <a:lnTo>
                        <a:pt x="38" y="140"/>
                      </a:lnTo>
                      <a:lnTo>
                        <a:pt x="32" y="154"/>
                      </a:lnTo>
                      <a:lnTo>
                        <a:pt x="28" y="162"/>
                      </a:lnTo>
                      <a:lnTo>
                        <a:pt x="24" y="178"/>
                      </a:lnTo>
                      <a:lnTo>
                        <a:pt x="30" y="182"/>
                      </a:lnTo>
                      <a:lnTo>
                        <a:pt x="40" y="186"/>
                      </a:lnTo>
                      <a:lnTo>
                        <a:pt x="42" y="192"/>
                      </a:lnTo>
                      <a:lnTo>
                        <a:pt x="46" y="210"/>
                      </a:lnTo>
                      <a:lnTo>
                        <a:pt x="52" y="218"/>
                      </a:lnTo>
                      <a:lnTo>
                        <a:pt x="64" y="222"/>
                      </a:lnTo>
                      <a:lnTo>
                        <a:pt x="72" y="230"/>
                      </a:lnTo>
                      <a:lnTo>
                        <a:pt x="68" y="234"/>
                      </a:lnTo>
                      <a:lnTo>
                        <a:pt x="66" y="240"/>
                      </a:lnTo>
                      <a:lnTo>
                        <a:pt x="56" y="238"/>
                      </a:lnTo>
                      <a:lnTo>
                        <a:pt x="58" y="230"/>
                      </a:lnTo>
                      <a:lnTo>
                        <a:pt x="52" y="226"/>
                      </a:lnTo>
                      <a:lnTo>
                        <a:pt x="42" y="224"/>
                      </a:lnTo>
                      <a:lnTo>
                        <a:pt x="34" y="214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26" name="Freeform 239"/>
                <p:cNvSpPr>
                  <a:spLocks/>
                </p:cNvSpPr>
                <p:nvPr/>
              </p:nvSpPr>
              <p:spPr bwMode="auto">
                <a:xfrm>
                  <a:off x="6811963" y="3910013"/>
                  <a:ext cx="101600" cy="130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2"/>
                    </a:cxn>
                    <a:cxn ang="0">
                      <a:pos x="16" y="6"/>
                    </a:cxn>
                    <a:cxn ang="0">
                      <a:pos x="14" y="14"/>
                    </a:cxn>
                    <a:cxn ang="0">
                      <a:pos x="24" y="16"/>
                    </a:cxn>
                    <a:cxn ang="0">
                      <a:pos x="26" y="10"/>
                    </a:cxn>
                    <a:cxn ang="0">
                      <a:pos x="30" y="6"/>
                    </a:cxn>
                    <a:cxn ang="0">
                      <a:pos x="40" y="14"/>
                    </a:cxn>
                    <a:cxn ang="0">
                      <a:pos x="52" y="30"/>
                    </a:cxn>
                    <a:cxn ang="0">
                      <a:pos x="52" y="40"/>
                    </a:cxn>
                    <a:cxn ang="0">
                      <a:pos x="54" y="62"/>
                    </a:cxn>
                    <a:cxn ang="0">
                      <a:pos x="60" y="70"/>
                    </a:cxn>
                    <a:cxn ang="0">
                      <a:pos x="64" y="78"/>
                    </a:cxn>
                    <a:cxn ang="0">
                      <a:pos x="64" y="82"/>
                    </a:cxn>
                    <a:cxn ang="0">
                      <a:pos x="54" y="82"/>
                    </a:cxn>
                    <a:cxn ang="0">
                      <a:pos x="36" y="72"/>
                    </a:cxn>
                    <a:cxn ang="0">
                      <a:pos x="16" y="60"/>
                    </a:cxn>
                    <a:cxn ang="0">
                      <a:pos x="18" y="52"/>
                    </a:cxn>
                    <a:cxn ang="0">
                      <a:pos x="10" y="42"/>
                    </a:cxn>
                    <a:cxn ang="0">
                      <a:pos x="4" y="26"/>
                    </a:cxn>
                    <a:cxn ang="0">
                      <a:pos x="4" y="1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4" h="82">
                      <a:moveTo>
                        <a:pt x="0" y="0"/>
                      </a:moveTo>
                      <a:lnTo>
                        <a:pt x="10" y="2"/>
                      </a:lnTo>
                      <a:lnTo>
                        <a:pt x="16" y="6"/>
                      </a:lnTo>
                      <a:lnTo>
                        <a:pt x="14" y="14"/>
                      </a:lnTo>
                      <a:lnTo>
                        <a:pt x="24" y="16"/>
                      </a:lnTo>
                      <a:lnTo>
                        <a:pt x="26" y="10"/>
                      </a:lnTo>
                      <a:lnTo>
                        <a:pt x="30" y="6"/>
                      </a:lnTo>
                      <a:lnTo>
                        <a:pt x="40" y="14"/>
                      </a:lnTo>
                      <a:lnTo>
                        <a:pt x="52" y="30"/>
                      </a:lnTo>
                      <a:lnTo>
                        <a:pt x="52" y="40"/>
                      </a:lnTo>
                      <a:lnTo>
                        <a:pt x="54" y="62"/>
                      </a:lnTo>
                      <a:lnTo>
                        <a:pt x="60" y="70"/>
                      </a:lnTo>
                      <a:lnTo>
                        <a:pt x="64" y="78"/>
                      </a:lnTo>
                      <a:lnTo>
                        <a:pt x="64" y="82"/>
                      </a:lnTo>
                      <a:lnTo>
                        <a:pt x="54" y="82"/>
                      </a:lnTo>
                      <a:lnTo>
                        <a:pt x="36" y="72"/>
                      </a:lnTo>
                      <a:lnTo>
                        <a:pt x="16" y="60"/>
                      </a:lnTo>
                      <a:lnTo>
                        <a:pt x="18" y="52"/>
                      </a:lnTo>
                      <a:lnTo>
                        <a:pt x="10" y="42"/>
                      </a:lnTo>
                      <a:lnTo>
                        <a:pt x="4" y="26"/>
                      </a:lnTo>
                      <a:lnTo>
                        <a:pt x="4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27" name="Freeform 240"/>
                <p:cNvSpPr>
                  <a:spLocks/>
                </p:cNvSpPr>
                <p:nvPr/>
              </p:nvSpPr>
              <p:spPr bwMode="auto">
                <a:xfrm>
                  <a:off x="7053263" y="3903663"/>
                  <a:ext cx="244475" cy="149225"/>
                </a:xfrm>
                <a:custGeom>
                  <a:avLst/>
                  <a:gdLst/>
                  <a:ahLst/>
                  <a:cxnLst>
                    <a:cxn ang="0">
                      <a:pos x="0" y="84"/>
                    </a:cxn>
                    <a:cxn ang="0">
                      <a:pos x="10" y="94"/>
                    </a:cxn>
                    <a:cxn ang="0">
                      <a:pos x="22" y="94"/>
                    </a:cxn>
                    <a:cxn ang="0">
                      <a:pos x="30" y="92"/>
                    </a:cxn>
                    <a:cxn ang="0">
                      <a:pos x="44" y="86"/>
                    </a:cxn>
                    <a:cxn ang="0">
                      <a:pos x="52" y="84"/>
                    </a:cxn>
                    <a:cxn ang="0">
                      <a:pos x="60" y="92"/>
                    </a:cxn>
                    <a:cxn ang="0">
                      <a:pos x="72" y="86"/>
                    </a:cxn>
                    <a:cxn ang="0">
                      <a:pos x="84" y="74"/>
                    </a:cxn>
                    <a:cxn ang="0">
                      <a:pos x="94" y="56"/>
                    </a:cxn>
                    <a:cxn ang="0">
                      <a:pos x="96" y="44"/>
                    </a:cxn>
                    <a:cxn ang="0">
                      <a:pos x="102" y="40"/>
                    </a:cxn>
                    <a:cxn ang="0">
                      <a:pos x="118" y="38"/>
                    </a:cxn>
                    <a:cxn ang="0">
                      <a:pos x="126" y="44"/>
                    </a:cxn>
                    <a:cxn ang="0">
                      <a:pos x="138" y="44"/>
                    </a:cxn>
                    <a:cxn ang="0">
                      <a:pos x="142" y="40"/>
                    </a:cxn>
                    <a:cxn ang="0">
                      <a:pos x="134" y="34"/>
                    </a:cxn>
                    <a:cxn ang="0">
                      <a:pos x="140" y="30"/>
                    </a:cxn>
                    <a:cxn ang="0">
                      <a:pos x="148" y="30"/>
                    </a:cxn>
                    <a:cxn ang="0">
                      <a:pos x="154" y="28"/>
                    </a:cxn>
                    <a:cxn ang="0">
                      <a:pos x="140" y="20"/>
                    </a:cxn>
                    <a:cxn ang="0">
                      <a:pos x="132" y="16"/>
                    </a:cxn>
                    <a:cxn ang="0">
                      <a:pos x="124" y="8"/>
                    </a:cxn>
                    <a:cxn ang="0">
                      <a:pos x="120" y="2"/>
                    </a:cxn>
                    <a:cxn ang="0">
                      <a:pos x="110" y="0"/>
                    </a:cxn>
                    <a:cxn ang="0">
                      <a:pos x="102" y="10"/>
                    </a:cxn>
                    <a:cxn ang="0">
                      <a:pos x="96" y="18"/>
                    </a:cxn>
                    <a:cxn ang="0">
                      <a:pos x="92" y="22"/>
                    </a:cxn>
                    <a:cxn ang="0">
                      <a:pos x="88" y="28"/>
                    </a:cxn>
                    <a:cxn ang="0">
                      <a:pos x="98" y="36"/>
                    </a:cxn>
                    <a:cxn ang="0">
                      <a:pos x="94" y="40"/>
                    </a:cxn>
                    <a:cxn ang="0">
                      <a:pos x="88" y="36"/>
                    </a:cxn>
                    <a:cxn ang="0">
                      <a:pos x="84" y="38"/>
                    </a:cxn>
                    <a:cxn ang="0">
                      <a:pos x="82" y="46"/>
                    </a:cxn>
                    <a:cxn ang="0">
                      <a:pos x="76" y="46"/>
                    </a:cxn>
                    <a:cxn ang="0">
                      <a:pos x="68" y="40"/>
                    </a:cxn>
                    <a:cxn ang="0">
                      <a:pos x="60" y="54"/>
                    </a:cxn>
                    <a:cxn ang="0">
                      <a:pos x="52" y="64"/>
                    </a:cxn>
                    <a:cxn ang="0">
                      <a:pos x="40" y="62"/>
                    </a:cxn>
                    <a:cxn ang="0">
                      <a:pos x="28" y="66"/>
                    </a:cxn>
                    <a:cxn ang="0">
                      <a:pos x="22" y="78"/>
                    </a:cxn>
                    <a:cxn ang="0">
                      <a:pos x="26" y="84"/>
                    </a:cxn>
                    <a:cxn ang="0">
                      <a:pos x="28" y="88"/>
                    </a:cxn>
                    <a:cxn ang="0">
                      <a:pos x="20" y="92"/>
                    </a:cxn>
                    <a:cxn ang="0">
                      <a:pos x="14" y="84"/>
                    </a:cxn>
                    <a:cxn ang="0">
                      <a:pos x="10" y="80"/>
                    </a:cxn>
                    <a:cxn ang="0">
                      <a:pos x="0" y="84"/>
                    </a:cxn>
                  </a:cxnLst>
                  <a:rect l="0" t="0" r="r" b="b"/>
                  <a:pathLst>
                    <a:path w="154" h="94">
                      <a:moveTo>
                        <a:pt x="0" y="84"/>
                      </a:moveTo>
                      <a:lnTo>
                        <a:pt x="10" y="94"/>
                      </a:lnTo>
                      <a:lnTo>
                        <a:pt x="22" y="94"/>
                      </a:lnTo>
                      <a:lnTo>
                        <a:pt x="30" y="92"/>
                      </a:lnTo>
                      <a:lnTo>
                        <a:pt x="44" y="86"/>
                      </a:lnTo>
                      <a:lnTo>
                        <a:pt x="52" y="84"/>
                      </a:lnTo>
                      <a:lnTo>
                        <a:pt x="60" y="92"/>
                      </a:lnTo>
                      <a:lnTo>
                        <a:pt x="72" y="86"/>
                      </a:lnTo>
                      <a:lnTo>
                        <a:pt x="84" y="74"/>
                      </a:lnTo>
                      <a:lnTo>
                        <a:pt x="94" y="56"/>
                      </a:lnTo>
                      <a:lnTo>
                        <a:pt x="96" y="44"/>
                      </a:lnTo>
                      <a:lnTo>
                        <a:pt x="102" y="40"/>
                      </a:lnTo>
                      <a:lnTo>
                        <a:pt x="118" y="38"/>
                      </a:lnTo>
                      <a:lnTo>
                        <a:pt x="126" y="44"/>
                      </a:lnTo>
                      <a:lnTo>
                        <a:pt x="138" y="44"/>
                      </a:lnTo>
                      <a:lnTo>
                        <a:pt x="142" y="40"/>
                      </a:lnTo>
                      <a:lnTo>
                        <a:pt x="134" y="34"/>
                      </a:lnTo>
                      <a:lnTo>
                        <a:pt x="140" y="30"/>
                      </a:lnTo>
                      <a:lnTo>
                        <a:pt x="148" y="30"/>
                      </a:lnTo>
                      <a:lnTo>
                        <a:pt x="154" y="28"/>
                      </a:lnTo>
                      <a:lnTo>
                        <a:pt x="140" y="20"/>
                      </a:lnTo>
                      <a:lnTo>
                        <a:pt x="132" y="16"/>
                      </a:lnTo>
                      <a:lnTo>
                        <a:pt x="124" y="8"/>
                      </a:lnTo>
                      <a:lnTo>
                        <a:pt x="120" y="2"/>
                      </a:lnTo>
                      <a:lnTo>
                        <a:pt x="110" y="0"/>
                      </a:lnTo>
                      <a:lnTo>
                        <a:pt x="102" y="10"/>
                      </a:lnTo>
                      <a:lnTo>
                        <a:pt x="96" y="18"/>
                      </a:lnTo>
                      <a:lnTo>
                        <a:pt x="92" y="22"/>
                      </a:lnTo>
                      <a:lnTo>
                        <a:pt x="88" y="28"/>
                      </a:lnTo>
                      <a:lnTo>
                        <a:pt x="98" y="36"/>
                      </a:lnTo>
                      <a:lnTo>
                        <a:pt x="94" y="40"/>
                      </a:lnTo>
                      <a:lnTo>
                        <a:pt x="88" y="36"/>
                      </a:lnTo>
                      <a:lnTo>
                        <a:pt x="84" y="38"/>
                      </a:lnTo>
                      <a:lnTo>
                        <a:pt x="82" y="46"/>
                      </a:lnTo>
                      <a:lnTo>
                        <a:pt x="76" y="46"/>
                      </a:lnTo>
                      <a:lnTo>
                        <a:pt x="68" y="40"/>
                      </a:lnTo>
                      <a:lnTo>
                        <a:pt x="60" y="54"/>
                      </a:lnTo>
                      <a:lnTo>
                        <a:pt x="52" y="64"/>
                      </a:lnTo>
                      <a:lnTo>
                        <a:pt x="40" y="62"/>
                      </a:lnTo>
                      <a:lnTo>
                        <a:pt x="28" y="66"/>
                      </a:lnTo>
                      <a:lnTo>
                        <a:pt x="22" y="78"/>
                      </a:lnTo>
                      <a:lnTo>
                        <a:pt x="26" y="84"/>
                      </a:lnTo>
                      <a:lnTo>
                        <a:pt x="28" y="88"/>
                      </a:lnTo>
                      <a:lnTo>
                        <a:pt x="20" y="92"/>
                      </a:lnTo>
                      <a:lnTo>
                        <a:pt x="14" y="84"/>
                      </a:lnTo>
                      <a:lnTo>
                        <a:pt x="10" y="80"/>
                      </a:lnTo>
                      <a:lnTo>
                        <a:pt x="0" y="84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28" name="Freeform 241"/>
                <p:cNvSpPr>
                  <a:spLocks/>
                </p:cNvSpPr>
                <p:nvPr/>
              </p:nvSpPr>
              <p:spPr bwMode="auto">
                <a:xfrm>
                  <a:off x="7031038" y="3963988"/>
                  <a:ext cx="254000" cy="212725"/>
                </a:xfrm>
                <a:custGeom>
                  <a:avLst/>
                  <a:gdLst/>
                  <a:ahLst/>
                  <a:cxnLst>
                    <a:cxn ang="0">
                      <a:pos x="14" y="46"/>
                    </a:cxn>
                    <a:cxn ang="0">
                      <a:pos x="24" y="56"/>
                    </a:cxn>
                    <a:cxn ang="0">
                      <a:pos x="36" y="56"/>
                    </a:cxn>
                    <a:cxn ang="0">
                      <a:pos x="44" y="54"/>
                    </a:cxn>
                    <a:cxn ang="0">
                      <a:pos x="66" y="46"/>
                    </a:cxn>
                    <a:cxn ang="0">
                      <a:pos x="74" y="54"/>
                    </a:cxn>
                    <a:cxn ang="0">
                      <a:pos x="86" y="48"/>
                    </a:cxn>
                    <a:cxn ang="0">
                      <a:pos x="98" y="36"/>
                    </a:cxn>
                    <a:cxn ang="0">
                      <a:pos x="108" y="18"/>
                    </a:cxn>
                    <a:cxn ang="0">
                      <a:pos x="110" y="6"/>
                    </a:cxn>
                    <a:cxn ang="0">
                      <a:pos x="116" y="2"/>
                    </a:cxn>
                    <a:cxn ang="0">
                      <a:pos x="132" y="0"/>
                    </a:cxn>
                    <a:cxn ang="0">
                      <a:pos x="140" y="6"/>
                    </a:cxn>
                    <a:cxn ang="0">
                      <a:pos x="138" y="14"/>
                    </a:cxn>
                    <a:cxn ang="0">
                      <a:pos x="132" y="16"/>
                    </a:cxn>
                    <a:cxn ang="0">
                      <a:pos x="140" y="26"/>
                    </a:cxn>
                    <a:cxn ang="0">
                      <a:pos x="146" y="42"/>
                    </a:cxn>
                    <a:cxn ang="0">
                      <a:pos x="150" y="48"/>
                    </a:cxn>
                    <a:cxn ang="0">
                      <a:pos x="160" y="56"/>
                    </a:cxn>
                    <a:cxn ang="0">
                      <a:pos x="156" y="60"/>
                    </a:cxn>
                    <a:cxn ang="0">
                      <a:pos x="144" y="58"/>
                    </a:cxn>
                    <a:cxn ang="0">
                      <a:pos x="138" y="64"/>
                    </a:cxn>
                    <a:cxn ang="0">
                      <a:pos x="136" y="84"/>
                    </a:cxn>
                    <a:cxn ang="0">
                      <a:pos x="120" y="96"/>
                    </a:cxn>
                    <a:cxn ang="0">
                      <a:pos x="122" y="112"/>
                    </a:cxn>
                    <a:cxn ang="0">
                      <a:pos x="120" y="118"/>
                    </a:cxn>
                    <a:cxn ang="0">
                      <a:pos x="118" y="134"/>
                    </a:cxn>
                    <a:cxn ang="0">
                      <a:pos x="94" y="132"/>
                    </a:cxn>
                    <a:cxn ang="0">
                      <a:pos x="92" y="124"/>
                    </a:cxn>
                    <a:cxn ang="0">
                      <a:pos x="64" y="120"/>
                    </a:cxn>
                    <a:cxn ang="0">
                      <a:pos x="60" y="126"/>
                    </a:cxn>
                    <a:cxn ang="0">
                      <a:pos x="46" y="124"/>
                    </a:cxn>
                    <a:cxn ang="0">
                      <a:pos x="44" y="116"/>
                    </a:cxn>
                    <a:cxn ang="0">
                      <a:pos x="24" y="116"/>
                    </a:cxn>
                    <a:cxn ang="0">
                      <a:pos x="20" y="96"/>
                    </a:cxn>
                    <a:cxn ang="0">
                      <a:pos x="12" y="86"/>
                    </a:cxn>
                    <a:cxn ang="0">
                      <a:pos x="2" y="66"/>
                    </a:cxn>
                    <a:cxn ang="0">
                      <a:pos x="0" y="54"/>
                    </a:cxn>
                    <a:cxn ang="0">
                      <a:pos x="6" y="46"/>
                    </a:cxn>
                    <a:cxn ang="0">
                      <a:pos x="14" y="46"/>
                    </a:cxn>
                  </a:cxnLst>
                  <a:rect l="0" t="0" r="r" b="b"/>
                  <a:pathLst>
                    <a:path w="160" h="134">
                      <a:moveTo>
                        <a:pt x="14" y="46"/>
                      </a:moveTo>
                      <a:lnTo>
                        <a:pt x="24" y="56"/>
                      </a:lnTo>
                      <a:lnTo>
                        <a:pt x="36" y="56"/>
                      </a:lnTo>
                      <a:lnTo>
                        <a:pt x="44" y="54"/>
                      </a:lnTo>
                      <a:lnTo>
                        <a:pt x="66" y="46"/>
                      </a:lnTo>
                      <a:lnTo>
                        <a:pt x="74" y="54"/>
                      </a:lnTo>
                      <a:lnTo>
                        <a:pt x="86" y="48"/>
                      </a:lnTo>
                      <a:lnTo>
                        <a:pt x="98" y="36"/>
                      </a:lnTo>
                      <a:lnTo>
                        <a:pt x="108" y="18"/>
                      </a:lnTo>
                      <a:lnTo>
                        <a:pt x="110" y="6"/>
                      </a:lnTo>
                      <a:lnTo>
                        <a:pt x="116" y="2"/>
                      </a:lnTo>
                      <a:lnTo>
                        <a:pt x="132" y="0"/>
                      </a:lnTo>
                      <a:lnTo>
                        <a:pt x="140" y="6"/>
                      </a:lnTo>
                      <a:lnTo>
                        <a:pt x="138" y="14"/>
                      </a:lnTo>
                      <a:lnTo>
                        <a:pt x="132" y="16"/>
                      </a:lnTo>
                      <a:lnTo>
                        <a:pt x="140" y="26"/>
                      </a:lnTo>
                      <a:lnTo>
                        <a:pt x="146" y="42"/>
                      </a:lnTo>
                      <a:lnTo>
                        <a:pt x="150" y="48"/>
                      </a:lnTo>
                      <a:lnTo>
                        <a:pt x="160" y="56"/>
                      </a:lnTo>
                      <a:lnTo>
                        <a:pt x="156" y="60"/>
                      </a:lnTo>
                      <a:lnTo>
                        <a:pt x="144" y="58"/>
                      </a:lnTo>
                      <a:lnTo>
                        <a:pt x="138" y="64"/>
                      </a:lnTo>
                      <a:lnTo>
                        <a:pt x="136" y="84"/>
                      </a:lnTo>
                      <a:lnTo>
                        <a:pt x="120" y="96"/>
                      </a:lnTo>
                      <a:lnTo>
                        <a:pt x="122" y="112"/>
                      </a:lnTo>
                      <a:lnTo>
                        <a:pt x="120" y="118"/>
                      </a:lnTo>
                      <a:lnTo>
                        <a:pt x="118" y="134"/>
                      </a:lnTo>
                      <a:lnTo>
                        <a:pt x="94" y="132"/>
                      </a:lnTo>
                      <a:lnTo>
                        <a:pt x="92" y="124"/>
                      </a:lnTo>
                      <a:lnTo>
                        <a:pt x="64" y="120"/>
                      </a:lnTo>
                      <a:lnTo>
                        <a:pt x="60" y="126"/>
                      </a:lnTo>
                      <a:lnTo>
                        <a:pt x="46" y="124"/>
                      </a:lnTo>
                      <a:lnTo>
                        <a:pt x="44" y="116"/>
                      </a:lnTo>
                      <a:lnTo>
                        <a:pt x="24" y="116"/>
                      </a:lnTo>
                      <a:lnTo>
                        <a:pt x="20" y="96"/>
                      </a:lnTo>
                      <a:lnTo>
                        <a:pt x="12" y="86"/>
                      </a:lnTo>
                      <a:lnTo>
                        <a:pt x="2" y="66"/>
                      </a:lnTo>
                      <a:lnTo>
                        <a:pt x="0" y="54"/>
                      </a:lnTo>
                      <a:lnTo>
                        <a:pt x="6" y="46"/>
                      </a:lnTo>
                      <a:lnTo>
                        <a:pt x="14" y="4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29" name="Freeform 242"/>
                <p:cNvSpPr>
                  <a:spLocks/>
                </p:cNvSpPr>
                <p:nvPr/>
              </p:nvSpPr>
              <p:spPr bwMode="auto">
                <a:xfrm>
                  <a:off x="6684963" y="3941763"/>
                  <a:ext cx="273050" cy="2794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0" y="2"/>
                    </a:cxn>
                    <a:cxn ang="0">
                      <a:pos x="38" y="4"/>
                    </a:cxn>
                    <a:cxn ang="0">
                      <a:pos x="48" y="18"/>
                    </a:cxn>
                    <a:cxn ang="0">
                      <a:pos x="60" y="28"/>
                    </a:cxn>
                    <a:cxn ang="0">
                      <a:pos x="72" y="36"/>
                    </a:cxn>
                    <a:cxn ang="0">
                      <a:pos x="84" y="50"/>
                    </a:cxn>
                    <a:cxn ang="0">
                      <a:pos x="96" y="54"/>
                    </a:cxn>
                    <a:cxn ang="0">
                      <a:pos x="108" y="64"/>
                    </a:cxn>
                    <a:cxn ang="0">
                      <a:pos x="122" y="78"/>
                    </a:cxn>
                    <a:cxn ang="0">
                      <a:pos x="134" y="84"/>
                    </a:cxn>
                    <a:cxn ang="0">
                      <a:pos x="134" y="96"/>
                    </a:cxn>
                    <a:cxn ang="0">
                      <a:pos x="136" y="102"/>
                    </a:cxn>
                    <a:cxn ang="0">
                      <a:pos x="144" y="104"/>
                    </a:cxn>
                    <a:cxn ang="0">
                      <a:pos x="152" y="116"/>
                    </a:cxn>
                    <a:cxn ang="0">
                      <a:pos x="152" y="124"/>
                    </a:cxn>
                    <a:cxn ang="0">
                      <a:pos x="150" y="130"/>
                    </a:cxn>
                    <a:cxn ang="0">
                      <a:pos x="160" y="124"/>
                    </a:cxn>
                    <a:cxn ang="0">
                      <a:pos x="172" y="130"/>
                    </a:cxn>
                    <a:cxn ang="0">
                      <a:pos x="172" y="156"/>
                    </a:cxn>
                    <a:cxn ang="0">
                      <a:pos x="170" y="176"/>
                    </a:cxn>
                    <a:cxn ang="0">
                      <a:pos x="160" y="174"/>
                    </a:cxn>
                    <a:cxn ang="0">
                      <a:pos x="152" y="176"/>
                    </a:cxn>
                    <a:cxn ang="0">
                      <a:pos x="142" y="174"/>
                    </a:cxn>
                    <a:cxn ang="0">
                      <a:pos x="96" y="128"/>
                    </a:cxn>
                    <a:cxn ang="0">
                      <a:pos x="90" y="120"/>
                    </a:cxn>
                    <a:cxn ang="0">
                      <a:pos x="86" y="106"/>
                    </a:cxn>
                    <a:cxn ang="0">
                      <a:pos x="64" y="80"/>
                    </a:cxn>
                    <a:cxn ang="0">
                      <a:pos x="60" y="70"/>
                    </a:cxn>
                    <a:cxn ang="0">
                      <a:pos x="60" y="62"/>
                    </a:cxn>
                    <a:cxn ang="0">
                      <a:pos x="46" y="50"/>
                    </a:cxn>
                    <a:cxn ang="0">
                      <a:pos x="38" y="50"/>
                    </a:cxn>
                    <a:cxn ang="0">
                      <a:pos x="38" y="42"/>
                    </a:cxn>
                    <a:cxn ang="0">
                      <a:pos x="20" y="22"/>
                    </a:cxn>
                    <a:cxn ang="0">
                      <a:pos x="4" y="1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2" h="176">
                      <a:moveTo>
                        <a:pt x="0" y="0"/>
                      </a:moveTo>
                      <a:lnTo>
                        <a:pt x="20" y="2"/>
                      </a:lnTo>
                      <a:lnTo>
                        <a:pt x="38" y="4"/>
                      </a:lnTo>
                      <a:lnTo>
                        <a:pt x="48" y="18"/>
                      </a:lnTo>
                      <a:lnTo>
                        <a:pt x="60" y="28"/>
                      </a:lnTo>
                      <a:lnTo>
                        <a:pt x="72" y="36"/>
                      </a:lnTo>
                      <a:lnTo>
                        <a:pt x="84" y="50"/>
                      </a:lnTo>
                      <a:lnTo>
                        <a:pt x="96" y="54"/>
                      </a:lnTo>
                      <a:lnTo>
                        <a:pt x="108" y="64"/>
                      </a:lnTo>
                      <a:lnTo>
                        <a:pt x="122" y="78"/>
                      </a:lnTo>
                      <a:lnTo>
                        <a:pt x="134" y="84"/>
                      </a:lnTo>
                      <a:lnTo>
                        <a:pt x="134" y="96"/>
                      </a:lnTo>
                      <a:lnTo>
                        <a:pt x="136" y="102"/>
                      </a:lnTo>
                      <a:lnTo>
                        <a:pt x="144" y="104"/>
                      </a:lnTo>
                      <a:lnTo>
                        <a:pt x="152" y="116"/>
                      </a:lnTo>
                      <a:lnTo>
                        <a:pt x="152" y="124"/>
                      </a:lnTo>
                      <a:lnTo>
                        <a:pt x="150" y="130"/>
                      </a:lnTo>
                      <a:lnTo>
                        <a:pt x="160" y="124"/>
                      </a:lnTo>
                      <a:lnTo>
                        <a:pt x="172" y="130"/>
                      </a:lnTo>
                      <a:lnTo>
                        <a:pt x="172" y="156"/>
                      </a:lnTo>
                      <a:lnTo>
                        <a:pt x="170" y="176"/>
                      </a:lnTo>
                      <a:lnTo>
                        <a:pt x="160" y="174"/>
                      </a:lnTo>
                      <a:lnTo>
                        <a:pt x="152" y="176"/>
                      </a:lnTo>
                      <a:lnTo>
                        <a:pt x="142" y="174"/>
                      </a:lnTo>
                      <a:lnTo>
                        <a:pt x="96" y="128"/>
                      </a:lnTo>
                      <a:lnTo>
                        <a:pt x="90" y="120"/>
                      </a:lnTo>
                      <a:lnTo>
                        <a:pt x="86" y="106"/>
                      </a:lnTo>
                      <a:lnTo>
                        <a:pt x="64" y="80"/>
                      </a:lnTo>
                      <a:lnTo>
                        <a:pt x="60" y="70"/>
                      </a:lnTo>
                      <a:lnTo>
                        <a:pt x="60" y="62"/>
                      </a:lnTo>
                      <a:lnTo>
                        <a:pt x="46" y="50"/>
                      </a:lnTo>
                      <a:lnTo>
                        <a:pt x="38" y="50"/>
                      </a:lnTo>
                      <a:lnTo>
                        <a:pt x="38" y="42"/>
                      </a:lnTo>
                      <a:lnTo>
                        <a:pt x="20" y="22"/>
                      </a:lnTo>
                      <a:lnTo>
                        <a:pt x="4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30" name="Freeform 243"/>
                <p:cNvSpPr>
                  <a:spLocks/>
                </p:cNvSpPr>
                <p:nvPr/>
              </p:nvSpPr>
              <p:spPr bwMode="auto">
                <a:xfrm>
                  <a:off x="6996113" y="4141788"/>
                  <a:ext cx="25400" cy="222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6" y="0"/>
                    </a:cxn>
                    <a:cxn ang="0">
                      <a:pos x="16" y="4"/>
                    </a:cxn>
                    <a:cxn ang="0">
                      <a:pos x="14" y="12"/>
                    </a:cxn>
                    <a:cxn ang="0">
                      <a:pos x="6" y="14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6" h="14">
                      <a:moveTo>
                        <a:pt x="0" y="6"/>
                      </a:moveTo>
                      <a:lnTo>
                        <a:pt x="6" y="0"/>
                      </a:lnTo>
                      <a:lnTo>
                        <a:pt x="16" y="4"/>
                      </a:lnTo>
                      <a:lnTo>
                        <a:pt x="14" y="12"/>
                      </a:lnTo>
                      <a:lnTo>
                        <a:pt x="6" y="1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31" name="Freeform 244"/>
                <p:cNvSpPr>
                  <a:spLocks/>
                </p:cNvSpPr>
                <p:nvPr/>
              </p:nvSpPr>
              <p:spPr bwMode="auto">
                <a:xfrm>
                  <a:off x="6942138" y="4116388"/>
                  <a:ext cx="41275" cy="444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0"/>
                    </a:cxn>
                    <a:cxn ang="0">
                      <a:pos x="14" y="10"/>
                    </a:cxn>
                    <a:cxn ang="0">
                      <a:pos x="18" y="16"/>
                    </a:cxn>
                    <a:cxn ang="0">
                      <a:pos x="24" y="18"/>
                    </a:cxn>
                    <a:cxn ang="0">
                      <a:pos x="26" y="26"/>
                    </a:cxn>
                    <a:cxn ang="0">
                      <a:pos x="20" y="28"/>
                    </a:cxn>
                    <a:cxn ang="0">
                      <a:pos x="14" y="24"/>
                    </a:cxn>
                    <a:cxn ang="0">
                      <a:pos x="12" y="16"/>
                    </a:cxn>
                    <a:cxn ang="0">
                      <a:pos x="6" y="10"/>
                    </a:cxn>
                    <a:cxn ang="0">
                      <a:pos x="0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" h="28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14" y="10"/>
                      </a:lnTo>
                      <a:lnTo>
                        <a:pt x="18" y="16"/>
                      </a:lnTo>
                      <a:lnTo>
                        <a:pt x="24" y="18"/>
                      </a:lnTo>
                      <a:lnTo>
                        <a:pt x="26" y="26"/>
                      </a:lnTo>
                      <a:lnTo>
                        <a:pt x="20" y="28"/>
                      </a:lnTo>
                      <a:lnTo>
                        <a:pt x="14" y="24"/>
                      </a:lnTo>
                      <a:lnTo>
                        <a:pt x="12" y="16"/>
                      </a:lnTo>
                      <a:lnTo>
                        <a:pt x="6" y="10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32" name="Freeform 245"/>
                <p:cNvSpPr>
                  <a:spLocks/>
                </p:cNvSpPr>
                <p:nvPr/>
              </p:nvSpPr>
              <p:spPr bwMode="auto">
                <a:xfrm>
                  <a:off x="6948488" y="4230688"/>
                  <a:ext cx="250825" cy="69850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28" y="0"/>
                    </a:cxn>
                    <a:cxn ang="0">
                      <a:pos x="46" y="10"/>
                    </a:cxn>
                    <a:cxn ang="0">
                      <a:pos x="56" y="14"/>
                    </a:cxn>
                    <a:cxn ang="0">
                      <a:pos x="74" y="14"/>
                    </a:cxn>
                    <a:cxn ang="0">
                      <a:pos x="84" y="10"/>
                    </a:cxn>
                    <a:cxn ang="0">
                      <a:pos x="100" y="10"/>
                    </a:cxn>
                    <a:cxn ang="0">
                      <a:pos x="112" y="18"/>
                    </a:cxn>
                    <a:cxn ang="0">
                      <a:pos x="114" y="24"/>
                    </a:cxn>
                    <a:cxn ang="0">
                      <a:pos x="134" y="26"/>
                    </a:cxn>
                    <a:cxn ang="0">
                      <a:pos x="142" y="26"/>
                    </a:cxn>
                    <a:cxn ang="0">
                      <a:pos x="144" y="32"/>
                    </a:cxn>
                    <a:cxn ang="0">
                      <a:pos x="154" y="36"/>
                    </a:cxn>
                    <a:cxn ang="0">
                      <a:pos x="158" y="42"/>
                    </a:cxn>
                    <a:cxn ang="0">
                      <a:pos x="144" y="44"/>
                    </a:cxn>
                    <a:cxn ang="0">
                      <a:pos x="126" y="40"/>
                    </a:cxn>
                    <a:cxn ang="0">
                      <a:pos x="116" y="38"/>
                    </a:cxn>
                    <a:cxn ang="0">
                      <a:pos x="108" y="38"/>
                    </a:cxn>
                    <a:cxn ang="0">
                      <a:pos x="78" y="36"/>
                    </a:cxn>
                    <a:cxn ang="0">
                      <a:pos x="68" y="28"/>
                    </a:cxn>
                    <a:cxn ang="0">
                      <a:pos x="36" y="28"/>
                    </a:cxn>
                    <a:cxn ang="0">
                      <a:pos x="26" y="24"/>
                    </a:cxn>
                    <a:cxn ang="0">
                      <a:pos x="14" y="20"/>
                    </a:cxn>
                    <a:cxn ang="0">
                      <a:pos x="10" y="16"/>
                    </a:cxn>
                    <a:cxn ang="0">
                      <a:pos x="0" y="10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158" h="44">
                      <a:moveTo>
                        <a:pt x="8" y="2"/>
                      </a:moveTo>
                      <a:lnTo>
                        <a:pt x="28" y="0"/>
                      </a:lnTo>
                      <a:lnTo>
                        <a:pt x="46" y="10"/>
                      </a:lnTo>
                      <a:lnTo>
                        <a:pt x="56" y="14"/>
                      </a:lnTo>
                      <a:lnTo>
                        <a:pt x="74" y="14"/>
                      </a:lnTo>
                      <a:lnTo>
                        <a:pt x="84" y="10"/>
                      </a:lnTo>
                      <a:lnTo>
                        <a:pt x="100" y="10"/>
                      </a:lnTo>
                      <a:lnTo>
                        <a:pt x="112" y="18"/>
                      </a:lnTo>
                      <a:lnTo>
                        <a:pt x="114" y="24"/>
                      </a:lnTo>
                      <a:lnTo>
                        <a:pt x="134" y="26"/>
                      </a:lnTo>
                      <a:lnTo>
                        <a:pt x="142" y="26"/>
                      </a:lnTo>
                      <a:lnTo>
                        <a:pt x="144" y="32"/>
                      </a:lnTo>
                      <a:lnTo>
                        <a:pt x="154" y="36"/>
                      </a:lnTo>
                      <a:lnTo>
                        <a:pt x="158" y="42"/>
                      </a:lnTo>
                      <a:lnTo>
                        <a:pt x="144" y="44"/>
                      </a:lnTo>
                      <a:lnTo>
                        <a:pt x="126" y="40"/>
                      </a:lnTo>
                      <a:lnTo>
                        <a:pt x="116" y="38"/>
                      </a:lnTo>
                      <a:lnTo>
                        <a:pt x="108" y="38"/>
                      </a:lnTo>
                      <a:lnTo>
                        <a:pt x="78" y="36"/>
                      </a:lnTo>
                      <a:lnTo>
                        <a:pt x="68" y="28"/>
                      </a:lnTo>
                      <a:lnTo>
                        <a:pt x="36" y="28"/>
                      </a:lnTo>
                      <a:lnTo>
                        <a:pt x="26" y="24"/>
                      </a:lnTo>
                      <a:lnTo>
                        <a:pt x="14" y="20"/>
                      </a:lnTo>
                      <a:lnTo>
                        <a:pt x="10" y="16"/>
                      </a:lnTo>
                      <a:lnTo>
                        <a:pt x="0" y="10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33" name="Freeform 246"/>
                <p:cNvSpPr>
                  <a:spLocks/>
                </p:cNvSpPr>
                <p:nvPr/>
              </p:nvSpPr>
              <p:spPr bwMode="auto">
                <a:xfrm>
                  <a:off x="7405688" y="4284663"/>
                  <a:ext cx="88900" cy="57150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18" y="28"/>
                    </a:cxn>
                    <a:cxn ang="0">
                      <a:pos x="30" y="18"/>
                    </a:cxn>
                    <a:cxn ang="0">
                      <a:pos x="54" y="8"/>
                    </a:cxn>
                    <a:cxn ang="0">
                      <a:pos x="56" y="2"/>
                    </a:cxn>
                    <a:cxn ang="0">
                      <a:pos x="38" y="0"/>
                    </a:cxn>
                    <a:cxn ang="0">
                      <a:pos x="24" y="8"/>
                    </a:cxn>
                    <a:cxn ang="0">
                      <a:pos x="14" y="16"/>
                    </a:cxn>
                    <a:cxn ang="0">
                      <a:pos x="8" y="18"/>
                    </a:cxn>
                    <a:cxn ang="0">
                      <a:pos x="2" y="22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56" h="36">
                      <a:moveTo>
                        <a:pt x="0" y="36"/>
                      </a:moveTo>
                      <a:lnTo>
                        <a:pt x="18" y="28"/>
                      </a:lnTo>
                      <a:lnTo>
                        <a:pt x="30" y="18"/>
                      </a:lnTo>
                      <a:lnTo>
                        <a:pt x="54" y="8"/>
                      </a:lnTo>
                      <a:lnTo>
                        <a:pt x="56" y="2"/>
                      </a:lnTo>
                      <a:lnTo>
                        <a:pt x="38" y="0"/>
                      </a:lnTo>
                      <a:lnTo>
                        <a:pt x="24" y="8"/>
                      </a:lnTo>
                      <a:lnTo>
                        <a:pt x="14" y="16"/>
                      </a:lnTo>
                      <a:lnTo>
                        <a:pt x="8" y="18"/>
                      </a:lnTo>
                      <a:lnTo>
                        <a:pt x="2" y="22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34" name="Freeform 247"/>
                <p:cNvSpPr>
                  <a:spLocks/>
                </p:cNvSpPr>
                <p:nvPr/>
              </p:nvSpPr>
              <p:spPr bwMode="auto">
                <a:xfrm>
                  <a:off x="7288213" y="4313238"/>
                  <a:ext cx="47625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4" y="0"/>
                    </a:cxn>
                    <a:cxn ang="0">
                      <a:pos x="24" y="6"/>
                    </a:cxn>
                    <a:cxn ang="0">
                      <a:pos x="30" y="12"/>
                    </a:cxn>
                    <a:cxn ang="0">
                      <a:pos x="26" y="16"/>
                    </a:cxn>
                    <a:cxn ang="0">
                      <a:pos x="14" y="14"/>
                    </a:cxn>
                    <a:cxn ang="0">
                      <a:pos x="4" y="8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16">
                      <a:moveTo>
                        <a:pt x="2" y="0"/>
                      </a:moveTo>
                      <a:lnTo>
                        <a:pt x="14" y="0"/>
                      </a:lnTo>
                      <a:lnTo>
                        <a:pt x="24" y="6"/>
                      </a:lnTo>
                      <a:lnTo>
                        <a:pt x="30" y="12"/>
                      </a:lnTo>
                      <a:lnTo>
                        <a:pt x="26" y="16"/>
                      </a:lnTo>
                      <a:lnTo>
                        <a:pt x="14" y="14"/>
                      </a:lnTo>
                      <a:lnTo>
                        <a:pt x="4" y="8"/>
                      </a:lnTo>
                      <a:lnTo>
                        <a:pt x="0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35" name="Freeform 248"/>
                <p:cNvSpPr>
                  <a:spLocks/>
                </p:cNvSpPr>
                <p:nvPr/>
              </p:nvSpPr>
              <p:spPr bwMode="auto">
                <a:xfrm>
                  <a:off x="7310438" y="4284663"/>
                  <a:ext cx="60325" cy="15875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8" y="10"/>
                    </a:cxn>
                    <a:cxn ang="0">
                      <a:pos x="38" y="10"/>
                    </a:cxn>
                    <a:cxn ang="0">
                      <a:pos x="38" y="4"/>
                    </a:cxn>
                    <a:cxn ang="0">
                      <a:pos x="24" y="4"/>
                    </a:cxn>
                    <a:cxn ang="0">
                      <a:pos x="18" y="2"/>
                    </a:cxn>
                    <a:cxn ang="0">
                      <a:pos x="8" y="0"/>
                    </a:cxn>
                    <a:cxn ang="0">
                      <a:pos x="4" y="2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8" h="10">
                      <a:moveTo>
                        <a:pt x="0" y="10"/>
                      </a:moveTo>
                      <a:lnTo>
                        <a:pt x="18" y="10"/>
                      </a:lnTo>
                      <a:lnTo>
                        <a:pt x="38" y="10"/>
                      </a:lnTo>
                      <a:lnTo>
                        <a:pt x="38" y="4"/>
                      </a:lnTo>
                      <a:lnTo>
                        <a:pt x="24" y="4"/>
                      </a:lnTo>
                      <a:lnTo>
                        <a:pt x="18" y="2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36" name="Freeform 249"/>
                <p:cNvSpPr>
                  <a:spLocks/>
                </p:cNvSpPr>
                <p:nvPr/>
              </p:nvSpPr>
              <p:spPr bwMode="auto">
                <a:xfrm>
                  <a:off x="7262813" y="4284663"/>
                  <a:ext cx="31750" cy="15875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20" y="10"/>
                    </a:cxn>
                    <a:cxn ang="0">
                      <a:pos x="18" y="2"/>
                    </a:cxn>
                    <a:cxn ang="0">
                      <a:pos x="8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20" h="10">
                      <a:moveTo>
                        <a:pt x="0" y="2"/>
                      </a:moveTo>
                      <a:lnTo>
                        <a:pt x="0" y="10"/>
                      </a:lnTo>
                      <a:lnTo>
                        <a:pt x="20" y="10"/>
                      </a:lnTo>
                      <a:lnTo>
                        <a:pt x="18" y="2"/>
                      </a:lnTo>
                      <a:lnTo>
                        <a:pt x="8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37" name="Freeform 250"/>
                <p:cNvSpPr>
                  <a:spLocks/>
                </p:cNvSpPr>
                <p:nvPr/>
              </p:nvSpPr>
              <p:spPr bwMode="auto">
                <a:xfrm>
                  <a:off x="7212013" y="4284663"/>
                  <a:ext cx="41275" cy="285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4" y="2"/>
                    </a:cxn>
                    <a:cxn ang="0">
                      <a:pos x="26" y="4"/>
                    </a:cxn>
                    <a:cxn ang="0">
                      <a:pos x="26" y="10"/>
                    </a:cxn>
                    <a:cxn ang="0">
                      <a:pos x="24" y="18"/>
                    </a:cxn>
                    <a:cxn ang="0">
                      <a:pos x="12" y="14"/>
                    </a:cxn>
                    <a:cxn ang="0">
                      <a:pos x="0" y="1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6" h="18">
                      <a:moveTo>
                        <a:pt x="2" y="0"/>
                      </a:moveTo>
                      <a:lnTo>
                        <a:pt x="14" y="2"/>
                      </a:lnTo>
                      <a:lnTo>
                        <a:pt x="26" y="4"/>
                      </a:lnTo>
                      <a:lnTo>
                        <a:pt x="26" y="10"/>
                      </a:lnTo>
                      <a:lnTo>
                        <a:pt x="24" y="18"/>
                      </a:lnTo>
                      <a:lnTo>
                        <a:pt x="12" y="14"/>
                      </a:lnTo>
                      <a:lnTo>
                        <a:pt x="0" y="1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38" name="Freeform 251"/>
                <p:cNvSpPr>
                  <a:spLocks/>
                </p:cNvSpPr>
                <p:nvPr/>
              </p:nvSpPr>
              <p:spPr bwMode="auto">
                <a:xfrm>
                  <a:off x="7285038" y="4033838"/>
                  <a:ext cx="155575" cy="187325"/>
                </a:xfrm>
                <a:custGeom>
                  <a:avLst/>
                  <a:gdLst/>
                  <a:ahLst/>
                  <a:cxnLst>
                    <a:cxn ang="0">
                      <a:pos x="12" y="36"/>
                    </a:cxn>
                    <a:cxn ang="0">
                      <a:pos x="12" y="26"/>
                    </a:cxn>
                    <a:cxn ang="0">
                      <a:pos x="20" y="14"/>
                    </a:cxn>
                    <a:cxn ang="0">
                      <a:pos x="32" y="8"/>
                    </a:cxn>
                    <a:cxn ang="0">
                      <a:pos x="48" y="10"/>
                    </a:cxn>
                    <a:cxn ang="0">
                      <a:pos x="58" y="14"/>
                    </a:cxn>
                    <a:cxn ang="0">
                      <a:pos x="74" y="14"/>
                    </a:cxn>
                    <a:cxn ang="0">
                      <a:pos x="84" y="12"/>
                    </a:cxn>
                    <a:cxn ang="0">
                      <a:pos x="90" y="8"/>
                    </a:cxn>
                    <a:cxn ang="0">
                      <a:pos x="98" y="0"/>
                    </a:cxn>
                    <a:cxn ang="0">
                      <a:pos x="98" y="8"/>
                    </a:cxn>
                    <a:cxn ang="0">
                      <a:pos x="88" y="20"/>
                    </a:cxn>
                    <a:cxn ang="0">
                      <a:pos x="80" y="26"/>
                    </a:cxn>
                    <a:cxn ang="0">
                      <a:pos x="56" y="22"/>
                    </a:cxn>
                    <a:cxn ang="0">
                      <a:pos x="42" y="20"/>
                    </a:cxn>
                    <a:cxn ang="0">
                      <a:pos x="30" y="20"/>
                    </a:cxn>
                    <a:cxn ang="0">
                      <a:pos x="24" y="20"/>
                    </a:cxn>
                    <a:cxn ang="0">
                      <a:pos x="18" y="26"/>
                    </a:cxn>
                    <a:cxn ang="0">
                      <a:pos x="18" y="36"/>
                    </a:cxn>
                    <a:cxn ang="0">
                      <a:pos x="22" y="42"/>
                    </a:cxn>
                    <a:cxn ang="0">
                      <a:pos x="26" y="46"/>
                    </a:cxn>
                    <a:cxn ang="0">
                      <a:pos x="28" y="50"/>
                    </a:cxn>
                    <a:cxn ang="0">
                      <a:pos x="32" y="52"/>
                    </a:cxn>
                    <a:cxn ang="0">
                      <a:pos x="38" y="44"/>
                    </a:cxn>
                    <a:cxn ang="0">
                      <a:pos x="42" y="42"/>
                    </a:cxn>
                    <a:cxn ang="0">
                      <a:pos x="52" y="44"/>
                    </a:cxn>
                    <a:cxn ang="0">
                      <a:pos x="60" y="40"/>
                    </a:cxn>
                    <a:cxn ang="0">
                      <a:pos x="70" y="40"/>
                    </a:cxn>
                    <a:cxn ang="0">
                      <a:pos x="68" y="46"/>
                    </a:cxn>
                    <a:cxn ang="0">
                      <a:pos x="56" y="48"/>
                    </a:cxn>
                    <a:cxn ang="0">
                      <a:pos x="50" y="54"/>
                    </a:cxn>
                    <a:cxn ang="0">
                      <a:pos x="44" y="60"/>
                    </a:cxn>
                    <a:cxn ang="0">
                      <a:pos x="44" y="62"/>
                    </a:cxn>
                    <a:cxn ang="0">
                      <a:pos x="48" y="68"/>
                    </a:cxn>
                    <a:cxn ang="0">
                      <a:pos x="54" y="80"/>
                    </a:cxn>
                    <a:cxn ang="0">
                      <a:pos x="54" y="84"/>
                    </a:cxn>
                    <a:cxn ang="0">
                      <a:pos x="56" y="92"/>
                    </a:cxn>
                    <a:cxn ang="0">
                      <a:pos x="62" y="96"/>
                    </a:cxn>
                    <a:cxn ang="0">
                      <a:pos x="54" y="100"/>
                    </a:cxn>
                    <a:cxn ang="0">
                      <a:pos x="46" y="98"/>
                    </a:cxn>
                    <a:cxn ang="0">
                      <a:pos x="44" y="104"/>
                    </a:cxn>
                    <a:cxn ang="0">
                      <a:pos x="38" y="94"/>
                    </a:cxn>
                    <a:cxn ang="0">
                      <a:pos x="34" y="84"/>
                    </a:cxn>
                    <a:cxn ang="0">
                      <a:pos x="32" y="70"/>
                    </a:cxn>
                    <a:cxn ang="0">
                      <a:pos x="24" y="70"/>
                    </a:cxn>
                    <a:cxn ang="0">
                      <a:pos x="22" y="76"/>
                    </a:cxn>
                    <a:cxn ang="0">
                      <a:pos x="24" y="92"/>
                    </a:cxn>
                    <a:cxn ang="0">
                      <a:pos x="24" y="98"/>
                    </a:cxn>
                    <a:cxn ang="0">
                      <a:pos x="24" y="112"/>
                    </a:cxn>
                    <a:cxn ang="0">
                      <a:pos x="22" y="118"/>
                    </a:cxn>
                    <a:cxn ang="0">
                      <a:pos x="10" y="116"/>
                    </a:cxn>
                    <a:cxn ang="0">
                      <a:pos x="10" y="102"/>
                    </a:cxn>
                    <a:cxn ang="0">
                      <a:pos x="12" y="90"/>
                    </a:cxn>
                    <a:cxn ang="0">
                      <a:pos x="10" y="84"/>
                    </a:cxn>
                    <a:cxn ang="0">
                      <a:pos x="0" y="80"/>
                    </a:cxn>
                    <a:cxn ang="0">
                      <a:pos x="0" y="68"/>
                    </a:cxn>
                    <a:cxn ang="0">
                      <a:pos x="4" y="58"/>
                    </a:cxn>
                    <a:cxn ang="0">
                      <a:pos x="8" y="42"/>
                    </a:cxn>
                    <a:cxn ang="0">
                      <a:pos x="12" y="36"/>
                    </a:cxn>
                  </a:cxnLst>
                  <a:rect l="0" t="0" r="r" b="b"/>
                  <a:pathLst>
                    <a:path w="98" h="118">
                      <a:moveTo>
                        <a:pt x="12" y="36"/>
                      </a:moveTo>
                      <a:lnTo>
                        <a:pt x="12" y="26"/>
                      </a:lnTo>
                      <a:lnTo>
                        <a:pt x="20" y="14"/>
                      </a:lnTo>
                      <a:lnTo>
                        <a:pt x="32" y="8"/>
                      </a:lnTo>
                      <a:lnTo>
                        <a:pt x="48" y="10"/>
                      </a:lnTo>
                      <a:lnTo>
                        <a:pt x="58" y="14"/>
                      </a:lnTo>
                      <a:lnTo>
                        <a:pt x="74" y="14"/>
                      </a:lnTo>
                      <a:lnTo>
                        <a:pt x="84" y="12"/>
                      </a:lnTo>
                      <a:lnTo>
                        <a:pt x="90" y="8"/>
                      </a:lnTo>
                      <a:lnTo>
                        <a:pt x="98" y="0"/>
                      </a:lnTo>
                      <a:lnTo>
                        <a:pt x="98" y="8"/>
                      </a:lnTo>
                      <a:lnTo>
                        <a:pt x="88" y="20"/>
                      </a:lnTo>
                      <a:lnTo>
                        <a:pt x="80" y="26"/>
                      </a:lnTo>
                      <a:lnTo>
                        <a:pt x="56" y="22"/>
                      </a:lnTo>
                      <a:lnTo>
                        <a:pt x="42" y="20"/>
                      </a:lnTo>
                      <a:lnTo>
                        <a:pt x="30" y="20"/>
                      </a:lnTo>
                      <a:lnTo>
                        <a:pt x="24" y="20"/>
                      </a:lnTo>
                      <a:lnTo>
                        <a:pt x="18" y="26"/>
                      </a:lnTo>
                      <a:lnTo>
                        <a:pt x="18" y="36"/>
                      </a:lnTo>
                      <a:lnTo>
                        <a:pt x="22" y="42"/>
                      </a:lnTo>
                      <a:lnTo>
                        <a:pt x="26" y="46"/>
                      </a:lnTo>
                      <a:lnTo>
                        <a:pt x="28" y="50"/>
                      </a:lnTo>
                      <a:lnTo>
                        <a:pt x="32" y="52"/>
                      </a:lnTo>
                      <a:lnTo>
                        <a:pt x="38" y="44"/>
                      </a:lnTo>
                      <a:lnTo>
                        <a:pt x="42" y="42"/>
                      </a:lnTo>
                      <a:lnTo>
                        <a:pt x="52" y="44"/>
                      </a:lnTo>
                      <a:lnTo>
                        <a:pt x="60" y="40"/>
                      </a:lnTo>
                      <a:lnTo>
                        <a:pt x="70" y="40"/>
                      </a:lnTo>
                      <a:lnTo>
                        <a:pt x="68" y="46"/>
                      </a:lnTo>
                      <a:lnTo>
                        <a:pt x="56" y="48"/>
                      </a:lnTo>
                      <a:lnTo>
                        <a:pt x="50" y="54"/>
                      </a:lnTo>
                      <a:lnTo>
                        <a:pt x="44" y="60"/>
                      </a:lnTo>
                      <a:lnTo>
                        <a:pt x="44" y="62"/>
                      </a:lnTo>
                      <a:lnTo>
                        <a:pt x="48" y="68"/>
                      </a:lnTo>
                      <a:lnTo>
                        <a:pt x="54" y="80"/>
                      </a:lnTo>
                      <a:lnTo>
                        <a:pt x="54" y="84"/>
                      </a:lnTo>
                      <a:lnTo>
                        <a:pt x="56" y="92"/>
                      </a:lnTo>
                      <a:lnTo>
                        <a:pt x="62" y="96"/>
                      </a:lnTo>
                      <a:lnTo>
                        <a:pt x="54" y="100"/>
                      </a:lnTo>
                      <a:lnTo>
                        <a:pt x="46" y="98"/>
                      </a:lnTo>
                      <a:lnTo>
                        <a:pt x="44" y="104"/>
                      </a:lnTo>
                      <a:lnTo>
                        <a:pt x="38" y="94"/>
                      </a:lnTo>
                      <a:lnTo>
                        <a:pt x="34" y="84"/>
                      </a:lnTo>
                      <a:lnTo>
                        <a:pt x="32" y="70"/>
                      </a:lnTo>
                      <a:lnTo>
                        <a:pt x="24" y="70"/>
                      </a:lnTo>
                      <a:lnTo>
                        <a:pt x="22" y="76"/>
                      </a:lnTo>
                      <a:lnTo>
                        <a:pt x="24" y="92"/>
                      </a:lnTo>
                      <a:lnTo>
                        <a:pt x="24" y="98"/>
                      </a:lnTo>
                      <a:lnTo>
                        <a:pt x="24" y="112"/>
                      </a:lnTo>
                      <a:lnTo>
                        <a:pt x="22" y="118"/>
                      </a:lnTo>
                      <a:lnTo>
                        <a:pt x="10" y="116"/>
                      </a:lnTo>
                      <a:lnTo>
                        <a:pt x="10" y="102"/>
                      </a:lnTo>
                      <a:lnTo>
                        <a:pt x="12" y="90"/>
                      </a:lnTo>
                      <a:lnTo>
                        <a:pt x="10" y="84"/>
                      </a:lnTo>
                      <a:lnTo>
                        <a:pt x="0" y="80"/>
                      </a:lnTo>
                      <a:lnTo>
                        <a:pt x="0" y="68"/>
                      </a:lnTo>
                      <a:lnTo>
                        <a:pt x="4" y="58"/>
                      </a:lnTo>
                      <a:lnTo>
                        <a:pt x="8" y="42"/>
                      </a:lnTo>
                      <a:lnTo>
                        <a:pt x="12" y="3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39" name="Freeform 252"/>
                <p:cNvSpPr>
                  <a:spLocks/>
                </p:cNvSpPr>
                <p:nvPr/>
              </p:nvSpPr>
              <p:spPr bwMode="auto">
                <a:xfrm>
                  <a:off x="7583488" y="4090988"/>
                  <a:ext cx="257175" cy="215900"/>
                </a:xfrm>
                <a:custGeom>
                  <a:avLst/>
                  <a:gdLst/>
                  <a:ahLst/>
                  <a:cxnLst>
                    <a:cxn ang="0">
                      <a:pos x="2" y="8"/>
                    </a:cxn>
                    <a:cxn ang="0">
                      <a:pos x="20" y="2"/>
                    </a:cxn>
                    <a:cxn ang="0">
                      <a:pos x="30" y="0"/>
                    </a:cxn>
                    <a:cxn ang="0">
                      <a:pos x="48" y="2"/>
                    </a:cxn>
                    <a:cxn ang="0">
                      <a:pos x="56" y="10"/>
                    </a:cxn>
                    <a:cxn ang="0">
                      <a:pos x="54" y="22"/>
                    </a:cxn>
                    <a:cxn ang="0">
                      <a:pos x="54" y="30"/>
                    </a:cxn>
                    <a:cxn ang="0">
                      <a:pos x="60" y="34"/>
                    </a:cxn>
                    <a:cxn ang="0">
                      <a:pos x="62" y="42"/>
                    </a:cxn>
                    <a:cxn ang="0">
                      <a:pos x="70" y="44"/>
                    </a:cxn>
                    <a:cxn ang="0">
                      <a:pos x="80" y="42"/>
                    </a:cxn>
                    <a:cxn ang="0">
                      <a:pos x="86" y="32"/>
                    </a:cxn>
                    <a:cxn ang="0">
                      <a:pos x="94" y="26"/>
                    </a:cxn>
                    <a:cxn ang="0">
                      <a:pos x="104" y="22"/>
                    </a:cxn>
                    <a:cxn ang="0">
                      <a:pos x="110" y="16"/>
                    </a:cxn>
                    <a:cxn ang="0">
                      <a:pos x="128" y="22"/>
                    </a:cxn>
                    <a:cxn ang="0">
                      <a:pos x="142" y="26"/>
                    </a:cxn>
                    <a:cxn ang="0">
                      <a:pos x="158" y="32"/>
                    </a:cxn>
                    <a:cxn ang="0">
                      <a:pos x="162" y="34"/>
                    </a:cxn>
                    <a:cxn ang="0">
                      <a:pos x="162" y="136"/>
                    </a:cxn>
                    <a:cxn ang="0">
                      <a:pos x="148" y="124"/>
                    </a:cxn>
                    <a:cxn ang="0">
                      <a:pos x="138" y="120"/>
                    </a:cxn>
                    <a:cxn ang="0">
                      <a:pos x="130" y="120"/>
                    </a:cxn>
                    <a:cxn ang="0">
                      <a:pos x="124" y="124"/>
                    </a:cxn>
                    <a:cxn ang="0">
                      <a:pos x="110" y="126"/>
                    </a:cxn>
                    <a:cxn ang="0">
                      <a:pos x="108" y="118"/>
                    </a:cxn>
                    <a:cxn ang="0">
                      <a:pos x="110" y="114"/>
                    </a:cxn>
                    <a:cxn ang="0">
                      <a:pos x="116" y="112"/>
                    </a:cxn>
                    <a:cxn ang="0">
                      <a:pos x="124" y="110"/>
                    </a:cxn>
                    <a:cxn ang="0">
                      <a:pos x="126" y="98"/>
                    </a:cxn>
                    <a:cxn ang="0">
                      <a:pos x="122" y="90"/>
                    </a:cxn>
                    <a:cxn ang="0">
                      <a:pos x="112" y="80"/>
                    </a:cxn>
                    <a:cxn ang="0">
                      <a:pos x="90" y="68"/>
                    </a:cxn>
                    <a:cxn ang="0">
                      <a:pos x="66" y="62"/>
                    </a:cxn>
                    <a:cxn ang="0">
                      <a:pos x="60" y="56"/>
                    </a:cxn>
                    <a:cxn ang="0">
                      <a:pos x="54" y="54"/>
                    </a:cxn>
                    <a:cxn ang="0">
                      <a:pos x="48" y="40"/>
                    </a:cxn>
                    <a:cxn ang="0">
                      <a:pos x="42" y="42"/>
                    </a:cxn>
                    <a:cxn ang="0">
                      <a:pos x="42" y="48"/>
                    </a:cxn>
                    <a:cxn ang="0">
                      <a:pos x="42" y="58"/>
                    </a:cxn>
                    <a:cxn ang="0">
                      <a:pos x="32" y="56"/>
                    </a:cxn>
                    <a:cxn ang="0">
                      <a:pos x="32" y="46"/>
                    </a:cxn>
                    <a:cxn ang="0">
                      <a:pos x="30" y="40"/>
                    </a:cxn>
                    <a:cxn ang="0">
                      <a:pos x="20" y="38"/>
                    </a:cxn>
                    <a:cxn ang="0">
                      <a:pos x="30" y="32"/>
                    </a:cxn>
                    <a:cxn ang="0">
                      <a:pos x="42" y="34"/>
                    </a:cxn>
                    <a:cxn ang="0">
                      <a:pos x="50" y="32"/>
                    </a:cxn>
                    <a:cxn ang="0">
                      <a:pos x="46" y="24"/>
                    </a:cxn>
                    <a:cxn ang="0">
                      <a:pos x="30" y="24"/>
                    </a:cxn>
                    <a:cxn ang="0">
                      <a:pos x="20" y="26"/>
                    </a:cxn>
                    <a:cxn ang="0">
                      <a:pos x="16" y="16"/>
                    </a:cxn>
                    <a:cxn ang="0">
                      <a:pos x="6" y="16"/>
                    </a:cxn>
                    <a:cxn ang="0">
                      <a:pos x="0" y="14"/>
                    </a:cxn>
                    <a:cxn ang="0">
                      <a:pos x="2" y="8"/>
                    </a:cxn>
                  </a:cxnLst>
                  <a:rect l="0" t="0" r="r" b="b"/>
                  <a:pathLst>
                    <a:path w="162" h="136">
                      <a:moveTo>
                        <a:pt x="2" y="8"/>
                      </a:moveTo>
                      <a:lnTo>
                        <a:pt x="20" y="2"/>
                      </a:lnTo>
                      <a:lnTo>
                        <a:pt x="30" y="0"/>
                      </a:lnTo>
                      <a:lnTo>
                        <a:pt x="48" y="2"/>
                      </a:lnTo>
                      <a:lnTo>
                        <a:pt x="56" y="10"/>
                      </a:lnTo>
                      <a:lnTo>
                        <a:pt x="54" y="22"/>
                      </a:lnTo>
                      <a:lnTo>
                        <a:pt x="54" y="30"/>
                      </a:lnTo>
                      <a:lnTo>
                        <a:pt x="60" y="34"/>
                      </a:lnTo>
                      <a:lnTo>
                        <a:pt x="62" y="42"/>
                      </a:lnTo>
                      <a:lnTo>
                        <a:pt x="70" y="44"/>
                      </a:lnTo>
                      <a:lnTo>
                        <a:pt x="80" y="42"/>
                      </a:lnTo>
                      <a:lnTo>
                        <a:pt x="86" y="32"/>
                      </a:lnTo>
                      <a:lnTo>
                        <a:pt x="94" y="26"/>
                      </a:lnTo>
                      <a:lnTo>
                        <a:pt x="104" y="22"/>
                      </a:lnTo>
                      <a:lnTo>
                        <a:pt x="110" y="16"/>
                      </a:lnTo>
                      <a:lnTo>
                        <a:pt x="128" y="22"/>
                      </a:lnTo>
                      <a:lnTo>
                        <a:pt x="142" y="26"/>
                      </a:lnTo>
                      <a:lnTo>
                        <a:pt x="158" y="32"/>
                      </a:lnTo>
                      <a:lnTo>
                        <a:pt x="162" y="34"/>
                      </a:lnTo>
                      <a:lnTo>
                        <a:pt x="162" y="136"/>
                      </a:lnTo>
                      <a:lnTo>
                        <a:pt x="148" y="124"/>
                      </a:lnTo>
                      <a:lnTo>
                        <a:pt x="138" y="120"/>
                      </a:lnTo>
                      <a:lnTo>
                        <a:pt x="130" y="120"/>
                      </a:lnTo>
                      <a:lnTo>
                        <a:pt x="124" y="124"/>
                      </a:lnTo>
                      <a:lnTo>
                        <a:pt x="110" y="126"/>
                      </a:lnTo>
                      <a:lnTo>
                        <a:pt x="108" y="118"/>
                      </a:lnTo>
                      <a:lnTo>
                        <a:pt x="110" y="114"/>
                      </a:lnTo>
                      <a:lnTo>
                        <a:pt x="116" y="112"/>
                      </a:lnTo>
                      <a:lnTo>
                        <a:pt x="124" y="110"/>
                      </a:lnTo>
                      <a:lnTo>
                        <a:pt x="126" y="98"/>
                      </a:lnTo>
                      <a:lnTo>
                        <a:pt x="122" y="90"/>
                      </a:lnTo>
                      <a:lnTo>
                        <a:pt x="112" y="80"/>
                      </a:lnTo>
                      <a:lnTo>
                        <a:pt x="90" y="68"/>
                      </a:lnTo>
                      <a:lnTo>
                        <a:pt x="66" y="62"/>
                      </a:lnTo>
                      <a:lnTo>
                        <a:pt x="60" y="56"/>
                      </a:lnTo>
                      <a:lnTo>
                        <a:pt x="54" y="54"/>
                      </a:lnTo>
                      <a:lnTo>
                        <a:pt x="48" y="40"/>
                      </a:lnTo>
                      <a:lnTo>
                        <a:pt x="42" y="42"/>
                      </a:lnTo>
                      <a:lnTo>
                        <a:pt x="42" y="48"/>
                      </a:lnTo>
                      <a:lnTo>
                        <a:pt x="42" y="58"/>
                      </a:lnTo>
                      <a:lnTo>
                        <a:pt x="32" y="56"/>
                      </a:lnTo>
                      <a:lnTo>
                        <a:pt x="32" y="46"/>
                      </a:lnTo>
                      <a:lnTo>
                        <a:pt x="30" y="40"/>
                      </a:lnTo>
                      <a:lnTo>
                        <a:pt x="20" y="38"/>
                      </a:lnTo>
                      <a:lnTo>
                        <a:pt x="30" y="32"/>
                      </a:lnTo>
                      <a:lnTo>
                        <a:pt x="42" y="34"/>
                      </a:lnTo>
                      <a:lnTo>
                        <a:pt x="50" y="32"/>
                      </a:lnTo>
                      <a:lnTo>
                        <a:pt x="46" y="24"/>
                      </a:lnTo>
                      <a:lnTo>
                        <a:pt x="30" y="24"/>
                      </a:lnTo>
                      <a:lnTo>
                        <a:pt x="20" y="26"/>
                      </a:lnTo>
                      <a:lnTo>
                        <a:pt x="16" y="16"/>
                      </a:lnTo>
                      <a:lnTo>
                        <a:pt x="6" y="16"/>
                      </a:lnTo>
                      <a:lnTo>
                        <a:pt x="0" y="14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40" name="Freeform 253"/>
                <p:cNvSpPr>
                  <a:spLocks/>
                </p:cNvSpPr>
                <p:nvPr/>
              </p:nvSpPr>
              <p:spPr bwMode="auto">
                <a:xfrm>
                  <a:off x="7510463" y="4148138"/>
                  <a:ext cx="76200" cy="25400"/>
                </a:xfrm>
                <a:custGeom>
                  <a:avLst/>
                  <a:gdLst/>
                  <a:ahLst/>
                  <a:cxnLst>
                    <a:cxn ang="0">
                      <a:pos x="4" y="2"/>
                    </a:cxn>
                    <a:cxn ang="0">
                      <a:pos x="20" y="0"/>
                    </a:cxn>
                    <a:cxn ang="0">
                      <a:pos x="38" y="2"/>
                    </a:cxn>
                    <a:cxn ang="0">
                      <a:pos x="48" y="10"/>
                    </a:cxn>
                    <a:cxn ang="0">
                      <a:pos x="46" y="16"/>
                    </a:cxn>
                    <a:cxn ang="0">
                      <a:pos x="34" y="12"/>
                    </a:cxn>
                    <a:cxn ang="0">
                      <a:pos x="24" y="10"/>
                    </a:cxn>
                    <a:cxn ang="0">
                      <a:pos x="12" y="10"/>
                    </a:cxn>
                    <a:cxn ang="0">
                      <a:pos x="8" y="14"/>
                    </a:cxn>
                    <a:cxn ang="0">
                      <a:pos x="2" y="14"/>
                    </a:cxn>
                    <a:cxn ang="0">
                      <a:pos x="0" y="6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48" h="16">
                      <a:moveTo>
                        <a:pt x="4" y="2"/>
                      </a:moveTo>
                      <a:lnTo>
                        <a:pt x="20" y="0"/>
                      </a:lnTo>
                      <a:lnTo>
                        <a:pt x="38" y="2"/>
                      </a:lnTo>
                      <a:lnTo>
                        <a:pt x="48" y="10"/>
                      </a:lnTo>
                      <a:lnTo>
                        <a:pt x="46" y="16"/>
                      </a:lnTo>
                      <a:lnTo>
                        <a:pt x="34" y="12"/>
                      </a:lnTo>
                      <a:lnTo>
                        <a:pt x="24" y="10"/>
                      </a:lnTo>
                      <a:lnTo>
                        <a:pt x="12" y="10"/>
                      </a:lnTo>
                      <a:lnTo>
                        <a:pt x="8" y="14"/>
                      </a:lnTo>
                      <a:lnTo>
                        <a:pt x="2" y="14"/>
                      </a:lnTo>
                      <a:lnTo>
                        <a:pt x="0" y="6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41" name="Freeform 254"/>
                <p:cNvSpPr>
                  <a:spLocks/>
                </p:cNvSpPr>
                <p:nvPr/>
              </p:nvSpPr>
              <p:spPr bwMode="auto">
                <a:xfrm>
                  <a:off x="7469188" y="4157663"/>
                  <a:ext cx="28575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2" y="0"/>
                    </a:cxn>
                    <a:cxn ang="0">
                      <a:pos x="18" y="4"/>
                    </a:cxn>
                    <a:cxn ang="0">
                      <a:pos x="14" y="10"/>
                    </a:cxn>
                    <a:cxn ang="0">
                      <a:pos x="4" y="10"/>
                    </a:cxn>
                    <a:cxn ang="0">
                      <a:pos x="0" y="6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8" h="10">
                      <a:moveTo>
                        <a:pt x="2" y="0"/>
                      </a:moveTo>
                      <a:lnTo>
                        <a:pt x="12" y="0"/>
                      </a:lnTo>
                      <a:lnTo>
                        <a:pt x="18" y="4"/>
                      </a:lnTo>
                      <a:lnTo>
                        <a:pt x="14" y="10"/>
                      </a:lnTo>
                      <a:lnTo>
                        <a:pt x="4" y="10"/>
                      </a:lnTo>
                      <a:lnTo>
                        <a:pt x="0" y="6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42" name="Freeform 255"/>
                <p:cNvSpPr>
                  <a:spLocks/>
                </p:cNvSpPr>
                <p:nvPr/>
              </p:nvSpPr>
              <p:spPr bwMode="auto">
                <a:xfrm>
                  <a:off x="7500938" y="4027488"/>
                  <a:ext cx="34925" cy="793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2"/>
                    </a:cxn>
                    <a:cxn ang="0">
                      <a:pos x="8" y="10"/>
                    </a:cxn>
                    <a:cxn ang="0">
                      <a:pos x="8" y="14"/>
                    </a:cxn>
                    <a:cxn ang="0">
                      <a:pos x="14" y="6"/>
                    </a:cxn>
                    <a:cxn ang="0">
                      <a:pos x="20" y="4"/>
                    </a:cxn>
                    <a:cxn ang="0">
                      <a:pos x="22" y="14"/>
                    </a:cxn>
                    <a:cxn ang="0">
                      <a:pos x="16" y="16"/>
                    </a:cxn>
                    <a:cxn ang="0">
                      <a:pos x="14" y="20"/>
                    </a:cxn>
                    <a:cxn ang="0">
                      <a:pos x="18" y="22"/>
                    </a:cxn>
                    <a:cxn ang="0">
                      <a:pos x="20" y="26"/>
                    </a:cxn>
                    <a:cxn ang="0">
                      <a:pos x="8" y="26"/>
                    </a:cxn>
                    <a:cxn ang="0">
                      <a:pos x="8" y="30"/>
                    </a:cxn>
                    <a:cxn ang="0">
                      <a:pos x="10" y="38"/>
                    </a:cxn>
                    <a:cxn ang="0">
                      <a:pos x="16" y="44"/>
                    </a:cxn>
                    <a:cxn ang="0">
                      <a:pos x="18" y="46"/>
                    </a:cxn>
                    <a:cxn ang="0">
                      <a:pos x="18" y="48"/>
                    </a:cxn>
                    <a:cxn ang="0">
                      <a:pos x="16" y="50"/>
                    </a:cxn>
                    <a:cxn ang="0">
                      <a:pos x="12" y="50"/>
                    </a:cxn>
                    <a:cxn ang="0">
                      <a:pos x="8" y="48"/>
                    </a:cxn>
                    <a:cxn ang="0">
                      <a:pos x="6" y="46"/>
                    </a:cxn>
                    <a:cxn ang="0">
                      <a:pos x="2" y="32"/>
                    </a:cxn>
                    <a:cxn ang="0">
                      <a:pos x="0" y="22"/>
                    </a:cxn>
                    <a:cxn ang="0">
                      <a:pos x="2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" h="50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8" y="10"/>
                      </a:lnTo>
                      <a:lnTo>
                        <a:pt x="8" y="14"/>
                      </a:lnTo>
                      <a:lnTo>
                        <a:pt x="14" y="6"/>
                      </a:lnTo>
                      <a:lnTo>
                        <a:pt x="20" y="4"/>
                      </a:lnTo>
                      <a:lnTo>
                        <a:pt x="22" y="14"/>
                      </a:lnTo>
                      <a:lnTo>
                        <a:pt x="16" y="16"/>
                      </a:lnTo>
                      <a:lnTo>
                        <a:pt x="14" y="20"/>
                      </a:lnTo>
                      <a:lnTo>
                        <a:pt x="18" y="22"/>
                      </a:lnTo>
                      <a:lnTo>
                        <a:pt x="20" y="26"/>
                      </a:lnTo>
                      <a:lnTo>
                        <a:pt x="8" y="26"/>
                      </a:lnTo>
                      <a:lnTo>
                        <a:pt x="8" y="30"/>
                      </a:lnTo>
                      <a:lnTo>
                        <a:pt x="10" y="38"/>
                      </a:lnTo>
                      <a:lnTo>
                        <a:pt x="16" y="44"/>
                      </a:lnTo>
                      <a:lnTo>
                        <a:pt x="18" y="46"/>
                      </a:lnTo>
                      <a:lnTo>
                        <a:pt x="18" y="48"/>
                      </a:lnTo>
                      <a:lnTo>
                        <a:pt x="16" y="50"/>
                      </a:lnTo>
                      <a:lnTo>
                        <a:pt x="12" y="50"/>
                      </a:lnTo>
                      <a:lnTo>
                        <a:pt x="8" y="48"/>
                      </a:lnTo>
                      <a:lnTo>
                        <a:pt x="6" y="46"/>
                      </a:lnTo>
                      <a:lnTo>
                        <a:pt x="2" y="32"/>
                      </a:lnTo>
                      <a:lnTo>
                        <a:pt x="0" y="22"/>
                      </a:lnTo>
                      <a:lnTo>
                        <a:pt x="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43" name="Freeform 256"/>
                <p:cNvSpPr>
                  <a:spLocks/>
                </p:cNvSpPr>
                <p:nvPr/>
              </p:nvSpPr>
              <p:spPr bwMode="auto">
                <a:xfrm>
                  <a:off x="7840663" y="4144963"/>
                  <a:ext cx="244475" cy="2063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4"/>
                    </a:cxn>
                    <a:cxn ang="0">
                      <a:pos x="32" y="10"/>
                    </a:cxn>
                    <a:cxn ang="0">
                      <a:pos x="50" y="18"/>
                    </a:cxn>
                    <a:cxn ang="0">
                      <a:pos x="66" y="28"/>
                    </a:cxn>
                    <a:cxn ang="0">
                      <a:pos x="74" y="38"/>
                    </a:cxn>
                    <a:cxn ang="0">
                      <a:pos x="84" y="44"/>
                    </a:cxn>
                    <a:cxn ang="0">
                      <a:pos x="100" y="52"/>
                    </a:cxn>
                    <a:cxn ang="0">
                      <a:pos x="108" y="58"/>
                    </a:cxn>
                    <a:cxn ang="0">
                      <a:pos x="108" y="62"/>
                    </a:cxn>
                    <a:cxn ang="0">
                      <a:pos x="110" y="64"/>
                    </a:cxn>
                    <a:cxn ang="0">
                      <a:pos x="108" y="66"/>
                    </a:cxn>
                    <a:cxn ang="0">
                      <a:pos x="94" y="66"/>
                    </a:cxn>
                    <a:cxn ang="0">
                      <a:pos x="100" y="72"/>
                    </a:cxn>
                    <a:cxn ang="0">
                      <a:pos x="110" y="86"/>
                    </a:cxn>
                    <a:cxn ang="0">
                      <a:pos x="124" y="102"/>
                    </a:cxn>
                    <a:cxn ang="0">
                      <a:pos x="130" y="106"/>
                    </a:cxn>
                    <a:cxn ang="0">
                      <a:pos x="138" y="114"/>
                    </a:cxn>
                    <a:cxn ang="0">
                      <a:pos x="154" y="124"/>
                    </a:cxn>
                    <a:cxn ang="0">
                      <a:pos x="152" y="130"/>
                    </a:cxn>
                    <a:cxn ang="0">
                      <a:pos x="136" y="122"/>
                    </a:cxn>
                    <a:cxn ang="0">
                      <a:pos x="124" y="120"/>
                    </a:cxn>
                    <a:cxn ang="0">
                      <a:pos x="104" y="118"/>
                    </a:cxn>
                    <a:cxn ang="0">
                      <a:pos x="94" y="106"/>
                    </a:cxn>
                    <a:cxn ang="0">
                      <a:pos x="84" y="92"/>
                    </a:cxn>
                    <a:cxn ang="0">
                      <a:pos x="72" y="84"/>
                    </a:cxn>
                    <a:cxn ang="0">
                      <a:pos x="60" y="76"/>
                    </a:cxn>
                    <a:cxn ang="0">
                      <a:pos x="46" y="70"/>
                    </a:cxn>
                    <a:cxn ang="0">
                      <a:pos x="46" y="80"/>
                    </a:cxn>
                    <a:cxn ang="0">
                      <a:pos x="42" y="86"/>
                    </a:cxn>
                    <a:cxn ang="0">
                      <a:pos x="28" y="88"/>
                    </a:cxn>
                    <a:cxn ang="0">
                      <a:pos x="30" y="96"/>
                    </a:cxn>
                    <a:cxn ang="0">
                      <a:pos x="38" y="100"/>
                    </a:cxn>
                    <a:cxn ang="0">
                      <a:pos x="32" y="106"/>
                    </a:cxn>
                    <a:cxn ang="0">
                      <a:pos x="18" y="102"/>
                    </a:cxn>
                    <a:cxn ang="0">
                      <a:pos x="8" y="102"/>
                    </a:cxn>
                    <a:cxn ang="0">
                      <a:pos x="0" y="10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4" h="130">
                      <a:moveTo>
                        <a:pt x="0" y="0"/>
                      </a:moveTo>
                      <a:lnTo>
                        <a:pt x="14" y="4"/>
                      </a:lnTo>
                      <a:lnTo>
                        <a:pt x="32" y="10"/>
                      </a:lnTo>
                      <a:lnTo>
                        <a:pt x="50" y="18"/>
                      </a:lnTo>
                      <a:lnTo>
                        <a:pt x="66" y="28"/>
                      </a:lnTo>
                      <a:lnTo>
                        <a:pt x="74" y="38"/>
                      </a:lnTo>
                      <a:lnTo>
                        <a:pt x="84" y="44"/>
                      </a:lnTo>
                      <a:lnTo>
                        <a:pt x="100" y="52"/>
                      </a:lnTo>
                      <a:lnTo>
                        <a:pt x="108" y="58"/>
                      </a:lnTo>
                      <a:lnTo>
                        <a:pt x="108" y="62"/>
                      </a:lnTo>
                      <a:lnTo>
                        <a:pt x="110" y="64"/>
                      </a:lnTo>
                      <a:lnTo>
                        <a:pt x="108" y="66"/>
                      </a:lnTo>
                      <a:lnTo>
                        <a:pt x="94" y="66"/>
                      </a:lnTo>
                      <a:lnTo>
                        <a:pt x="100" y="72"/>
                      </a:lnTo>
                      <a:lnTo>
                        <a:pt x="110" y="86"/>
                      </a:lnTo>
                      <a:lnTo>
                        <a:pt x="124" y="102"/>
                      </a:lnTo>
                      <a:lnTo>
                        <a:pt x="130" y="106"/>
                      </a:lnTo>
                      <a:lnTo>
                        <a:pt x="138" y="114"/>
                      </a:lnTo>
                      <a:lnTo>
                        <a:pt x="154" y="124"/>
                      </a:lnTo>
                      <a:lnTo>
                        <a:pt x="152" y="130"/>
                      </a:lnTo>
                      <a:lnTo>
                        <a:pt x="136" y="122"/>
                      </a:lnTo>
                      <a:lnTo>
                        <a:pt x="124" y="120"/>
                      </a:lnTo>
                      <a:lnTo>
                        <a:pt x="104" y="118"/>
                      </a:lnTo>
                      <a:lnTo>
                        <a:pt x="94" y="106"/>
                      </a:lnTo>
                      <a:lnTo>
                        <a:pt x="84" y="92"/>
                      </a:lnTo>
                      <a:lnTo>
                        <a:pt x="72" y="84"/>
                      </a:lnTo>
                      <a:lnTo>
                        <a:pt x="60" y="76"/>
                      </a:lnTo>
                      <a:lnTo>
                        <a:pt x="46" y="70"/>
                      </a:lnTo>
                      <a:lnTo>
                        <a:pt x="46" y="80"/>
                      </a:lnTo>
                      <a:lnTo>
                        <a:pt x="42" y="86"/>
                      </a:lnTo>
                      <a:lnTo>
                        <a:pt x="28" y="88"/>
                      </a:lnTo>
                      <a:lnTo>
                        <a:pt x="30" y="96"/>
                      </a:lnTo>
                      <a:lnTo>
                        <a:pt x="38" y="100"/>
                      </a:lnTo>
                      <a:lnTo>
                        <a:pt x="32" y="106"/>
                      </a:lnTo>
                      <a:lnTo>
                        <a:pt x="18" y="102"/>
                      </a:lnTo>
                      <a:lnTo>
                        <a:pt x="8" y="102"/>
                      </a:lnTo>
                      <a:lnTo>
                        <a:pt x="0" y="10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44" name="Freeform 257"/>
                <p:cNvSpPr>
                  <a:spLocks/>
                </p:cNvSpPr>
                <p:nvPr/>
              </p:nvSpPr>
              <p:spPr bwMode="auto">
                <a:xfrm>
                  <a:off x="8037513" y="4183063"/>
                  <a:ext cx="92075" cy="57150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14" y="22"/>
                    </a:cxn>
                    <a:cxn ang="0">
                      <a:pos x="34" y="22"/>
                    </a:cxn>
                    <a:cxn ang="0">
                      <a:pos x="40" y="16"/>
                    </a:cxn>
                    <a:cxn ang="0">
                      <a:pos x="50" y="6"/>
                    </a:cxn>
                    <a:cxn ang="0">
                      <a:pos x="56" y="0"/>
                    </a:cxn>
                    <a:cxn ang="0">
                      <a:pos x="58" y="10"/>
                    </a:cxn>
                    <a:cxn ang="0">
                      <a:pos x="54" y="18"/>
                    </a:cxn>
                    <a:cxn ang="0">
                      <a:pos x="46" y="22"/>
                    </a:cxn>
                    <a:cxn ang="0">
                      <a:pos x="38" y="28"/>
                    </a:cxn>
                    <a:cxn ang="0">
                      <a:pos x="32" y="34"/>
                    </a:cxn>
                    <a:cxn ang="0">
                      <a:pos x="20" y="36"/>
                    </a:cxn>
                    <a:cxn ang="0">
                      <a:pos x="6" y="32"/>
                    </a:cxn>
                    <a:cxn ang="0">
                      <a:pos x="0" y="28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58" h="36">
                      <a:moveTo>
                        <a:pt x="0" y="22"/>
                      </a:moveTo>
                      <a:lnTo>
                        <a:pt x="14" y="22"/>
                      </a:lnTo>
                      <a:lnTo>
                        <a:pt x="34" y="22"/>
                      </a:lnTo>
                      <a:lnTo>
                        <a:pt x="40" y="16"/>
                      </a:lnTo>
                      <a:lnTo>
                        <a:pt x="50" y="6"/>
                      </a:lnTo>
                      <a:lnTo>
                        <a:pt x="56" y="0"/>
                      </a:lnTo>
                      <a:lnTo>
                        <a:pt x="58" y="10"/>
                      </a:lnTo>
                      <a:lnTo>
                        <a:pt x="54" y="18"/>
                      </a:lnTo>
                      <a:lnTo>
                        <a:pt x="46" y="22"/>
                      </a:lnTo>
                      <a:lnTo>
                        <a:pt x="38" y="28"/>
                      </a:lnTo>
                      <a:lnTo>
                        <a:pt x="32" y="34"/>
                      </a:lnTo>
                      <a:lnTo>
                        <a:pt x="20" y="36"/>
                      </a:lnTo>
                      <a:lnTo>
                        <a:pt x="6" y="32"/>
                      </a:lnTo>
                      <a:lnTo>
                        <a:pt x="0" y="28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45" name="Freeform 258"/>
                <p:cNvSpPr>
                  <a:spLocks/>
                </p:cNvSpPr>
                <p:nvPr/>
              </p:nvSpPr>
              <p:spPr bwMode="auto">
                <a:xfrm>
                  <a:off x="8183563" y="4211638"/>
                  <a:ext cx="34925" cy="444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6"/>
                    </a:cxn>
                    <a:cxn ang="0">
                      <a:pos x="20" y="16"/>
                    </a:cxn>
                    <a:cxn ang="0">
                      <a:pos x="22" y="28"/>
                    </a:cxn>
                    <a:cxn ang="0">
                      <a:pos x="12" y="22"/>
                    </a:cxn>
                    <a:cxn ang="0">
                      <a:pos x="8" y="14"/>
                    </a:cxn>
                    <a:cxn ang="0">
                      <a:pos x="2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" h="28">
                      <a:moveTo>
                        <a:pt x="0" y="0"/>
                      </a:moveTo>
                      <a:lnTo>
                        <a:pt x="10" y="6"/>
                      </a:lnTo>
                      <a:lnTo>
                        <a:pt x="20" y="16"/>
                      </a:lnTo>
                      <a:lnTo>
                        <a:pt x="22" y="28"/>
                      </a:lnTo>
                      <a:lnTo>
                        <a:pt x="12" y="22"/>
                      </a:lnTo>
                      <a:lnTo>
                        <a:pt x="8" y="14"/>
                      </a:lnTo>
                      <a:lnTo>
                        <a:pt x="2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46" name="Freeform 259"/>
                <p:cNvSpPr>
                  <a:spLocks/>
                </p:cNvSpPr>
                <p:nvPr/>
              </p:nvSpPr>
              <p:spPr bwMode="auto">
                <a:xfrm>
                  <a:off x="8307388" y="4313238"/>
                  <a:ext cx="31750" cy="19050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10" y="0"/>
                    </a:cxn>
                    <a:cxn ang="0">
                      <a:pos x="20" y="8"/>
                    </a:cxn>
                    <a:cxn ang="0">
                      <a:pos x="20" y="10"/>
                    </a:cxn>
                    <a:cxn ang="0">
                      <a:pos x="20" y="12"/>
                    </a:cxn>
                    <a:cxn ang="0">
                      <a:pos x="18" y="12"/>
                    </a:cxn>
                    <a:cxn ang="0">
                      <a:pos x="4" y="10"/>
                    </a:cxn>
                    <a:cxn ang="0">
                      <a:pos x="0" y="4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20" h="12">
                      <a:moveTo>
                        <a:pt x="4" y="0"/>
                      </a:moveTo>
                      <a:lnTo>
                        <a:pt x="10" y="0"/>
                      </a:lnTo>
                      <a:lnTo>
                        <a:pt x="20" y="8"/>
                      </a:lnTo>
                      <a:lnTo>
                        <a:pt x="20" y="10"/>
                      </a:lnTo>
                      <a:lnTo>
                        <a:pt x="20" y="12"/>
                      </a:lnTo>
                      <a:lnTo>
                        <a:pt x="18" y="12"/>
                      </a:lnTo>
                      <a:lnTo>
                        <a:pt x="4" y="10"/>
                      </a:lnTo>
                      <a:lnTo>
                        <a:pt x="0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47" name="Freeform 260"/>
                <p:cNvSpPr>
                  <a:spLocks/>
                </p:cNvSpPr>
                <p:nvPr/>
              </p:nvSpPr>
              <p:spPr bwMode="auto">
                <a:xfrm>
                  <a:off x="8332788" y="4287838"/>
                  <a:ext cx="25400" cy="317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8"/>
                    </a:cxn>
                    <a:cxn ang="0">
                      <a:pos x="6" y="18"/>
                    </a:cxn>
                    <a:cxn ang="0">
                      <a:pos x="16" y="20"/>
                    </a:cxn>
                    <a:cxn ang="0">
                      <a:pos x="14" y="8"/>
                    </a:cxn>
                    <a:cxn ang="0">
                      <a:pos x="8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20">
                      <a:moveTo>
                        <a:pt x="0" y="0"/>
                      </a:moveTo>
                      <a:lnTo>
                        <a:pt x="2" y="8"/>
                      </a:lnTo>
                      <a:lnTo>
                        <a:pt x="6" y="18"/>
                      </a:lnTo>
                      <a:lnTo>
                        <a:pt x="16" y="20"/>
                      </a:lnTo>
                      <a:lnTo>
                        <a:pt x="14" y="8"/>
                      </a:lnTo>
                      <a:lnTo>
                        <a:pt x="8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48" name="Freeform 261"/>
                <p:cNvSpPr>
                  <a:spLocks/>
                </p:cNvSpPr>
                <p:nvPr/>
              </p:nvSpPr>
              <p:spPr bwMode="auto">
                <a:xfrm>
                  <a:off x="8355013" y="4338638"/>
                  <a:ext cx="22225" cy="15875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6" y="0"/>
                    </a:cxn>
                    <a:cxn ang="0">
                      <a:pos x="14" y="4"/>
                    </a:cxn>
                    <a:cxn ang="0">
                      <a:pos x="14" y="10"/>
                    </a:cxn>
                    <a:cxn ang="0">
                      <a:pos x="6" y="8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4" h="10">
                      <a:moveTo>
                        <a:pt x="0" y="2"/>
                      </a:moveTo>
                      <a:lnTo>
                        <a:pt x="6" y="0"/>
                      </a:lnTo>
                      <a:lnTo>
                        <a:pt x="14" y="4"/>
                      </a:lnTo>
                      <a:lnTo>
                        <a:pt x="14" y="10"/>
                      </a:lnTo>
                      <a:lnTo>
                        <a:pt x="6" y="8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49" name="Freeform 262"/>
                <p:cNvSpPr>
                  <a:spLocks/>
                </p:cNvSpPr>
                <p:nvPr/>
              </p:nvSpPr>
              <p:spPr bwMode="auto">
                <a:xfrm>
                  <a:off x="8424863" y="4595813"/>
                  <a:ext cx="69850" cy="57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6"/>
                    </a:cxn>
                    <a:cxn ang="0">
                      <a:pos x="24" y="18"/>
                    </a:cxn>
                    <a:cxn ang="0">
                      <a:pos x="34" y="24"/>
                    </a:cxn>
                    <a:cxn ang="0">
                      <a:pos x="44" y="32"/>
                    </a:cxn>
                    <a:cxn ang="0">
                      <a:pos x="42" y="36"/>
                    </a:cxn>
                    <a:cxn ang="0">
                      <a:pos x="30" y="28"/>
                    </a:cxn>
                    <a:cxn ang="0">
                      <a:pos x="20" y="20"/>
                    </a:cxn>
                    <a:cxn ang="0">
                      <a:pos x="10" y="12"/>
                    </a:cxn>
                    <a:cxn ang="0">
                      <a:pos x="2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4" h="36">
                      <a:moveTo>
                        <a:pt x="0" y="0"/>
                      </a:moveTo>
                      <a:lnTo>
                        <a:pt x="14" y="6"/>
                      </a:lnTo>
                      <a:lnTo>
                        <a:pt x="24" y="18"/>
                      </a:lnTo>
                      <a:lnTo>
                        <a:pt x="34" y="24"/>
                      </a:lnTo>
                      <a:lnTo>
                        <a:pt x="44" y="32"/>
                      </a:lnTo>
                      <a:lnTo>
                        <a:pt x="42" y="36"/>
                      </a:lnTo>
                      <a:lnTo>
                        <a:pt x="30" y="28"/>
                      </a:lnTo>
                      <a:lnTo>
                        <a:pt x="20" y="20"/>
                      </a:lnTo>
                      <a:lnTo>
                        <a:pt x="10" y="12"/>
                      </a:lnTo>
                      <a:lnTo>
                        <a:pt x="2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50" name="Freeform 263"/>
                <p:cNvSpPr>
                  <a:spLocks/>
                </p:cNvSpPr>
                <p:nvPr/>
              </p:nvSpPr>
              <p:spPr bwMode="auto">
                <a:xfrm>
                  <a:off x="8643938" y="4976813"/>
                  <a:ext cx="139700" cy="215900"/>
                </a:xfrm>
                <a:custGeom>
                  <a:avLst/>
                  <a:gdLst/>
                  <a:ahLst/>
                  <a:cxnLst>
                    <a:cxn ang="0">
                      <a:pos x="20" y="98"/>
                    </a:cxn>
                    <a:cxn ang="0">
                      <a:pos x="14" y="90"/>
                    </a:cxn>
                    <a:cxn ang="0">
                      <a:pos x="22" y="84"/>
                    </a:cxn>
                    <a:cxn ang="0">
                      <a:pos x="28" y="80"/>
                    </a:cxn>
                    <a:cxn ang="0">
                      <a:pos x="28" y="62"/>
                    </a:cxn>
                    <a:cxn ang="0">
                      <a:pos x="30" y="46"/>
                    </a:cxn>
                    <a:cxn ang="0">
                      <a:pos x="20" y="34"/>
                    </a:cxn>
                    <a:cxn ang="0">
                      <a:pos x="8" y="26"/>
                    </a:cxn>
                    <a:cxn ang="0">
                      <a:pos x="2" y="10"/>
                    </a:cxn>
                    <a:cxn ang="0">
                      <a:pos x="0" y="0"/>
                    </a:cxn>
                    <a:cxn ang="0">
                      <a:pos x="10" y="10"/>
                    </a:cxn>
                    <a:cxn ang="0">
                      <a:pos x="22" y="18"/>
                    </a:cxn>
                    <a:cxn ang="0">
                      <a:pos x="30" y="26"/>
                    </a:cxn>
                    <a:cxn ang="0">
                      <a:pos x="28" y="34"/>
                    </a:cxn>
                    <a:cxn ang="0">
                      <a:pos x="34" y="44"/>
                    </a:cxn>
                    <a:cxn ang="0">
                      <a:pos x="38" y="52"/>
                    </a:cxn>
                    <a:cxn ang="0">
                      <a:pos x="44" y="46"/>
                    </a:cxn>
                    <a:cxn ang="0">
                      <a:pos x="46" y="52"/>
                    </a:cxn>
                    <a:cxn ang="0">
                      <a:pos x="52" y="60"/>
                    </a:cxn>
                    <a:cxn ang="0">
                      <a:pos x="64" y="68"/>
                    </a:cxn>
                    <a:cxn ang="0">
                      <a:pos x="76" y="66"/>
                    </a:cxn>
                    <a:cxn ang="0">
                      <a:pos x="82" y="60"/>
                    </a:cxn>
                    <a:cxn ang="0">
                      <a:pos x="88" y="62"/>
                    </a:cxn>
                    <a:cxn ang="0">
                      <a:pos x="88" y="74"/>
                    </a:cxn>
                    <a:cxn ang="0">
                      <a:pos x="80" y="80"/>
                    </a:cxn>
                    <a:cxn ang="0">
                      <a:pos x="80" y="88"/>
                    </a:cxn>
                    <a:cxn ang="0">
                      <a:pos x="64" y="90"/>
                    </a:cxn>
                    <a:cxn ang="0">
                      <a:pos x="64" y="98"/>
                    </a:cxn>
                    <a:cxn ang="0">
                      <a:pos x="64" y="106"/>
                    </a:cxn>
                    <a:cxn ang="0">
                      <a:pos x="58" y="114"/>
                    </a:cxn>
                    <a:cxn ang="0">
                      <a:pos x="50" y="126"/>
                    </a:cxn>
                    <a:cxn ang="0">
                      <a:pos x="40" y="136"/>
                    </a:cxn>
                    <a:cxn ang="0">
                      <a:pos x="32" y="134"/>
                    </a:cxn>
                    <a:cxn ang="0">
                      <a:pos x="30" y="122"/>
                    </a:cxn>
                    <a:cxn ang="0">
                      <a:pos x="36" y="116"/>
                    </a:cxn>
                    <a:cxn ang="0">
                      <a:pos x="36" y="108"/>
                    </a:cxn>
                    <a:cxn ang="0">
                      <a:pos x="30" y="100"/>
                    </a:cxn>
                    <a:cxn ang="0">
                      <a:pos x="20" y="98"/>
                    </a:cxn>
                  </a:cxnLst>
                  <a:rect l="0" t="0" r="r" b="b"/>
                  <a:pathLst>
                    <a:path w="88" h="136">
                      <a:moveTo>
                        <a:pt x="20" y="98"/>
                      </a:moveTo>
                      <a:lnTo>
                        <a:pt x="14" y="90"/>
                      </a:lnTo>
                      <a:lnTo>
                        <a:pt x="22" y="84"/>
                      </a:lnTo>
                      <a:lnTo>
                        <a:pt x="28" y="80"/>
                      </a:lnTo>
                      <a:lnTo>
                        <a:pt x="28" y="62"/>
                      </a:lnTo>
                      <a:lnTo>
                        <a:pt x="30" y="46"/>
                      </a:lnTo>
                      <a:lnTo>
                        <a:pt x="20" y="34"/>
                      </a:lnTo>
                      <a:lnTo>
                        <a:pt x="8" y="26"/>
                      </a:lnTo>
                      <a:lnTo>
                        <a:pt x="2" y="10"/>
                      </a:lnTo>
                      <a:lnTo>
                        <a:pt x="0" y="0"/>
                      </a:lnTo>
                      <a:lnTo>
                        <a:pt x="10" y="10"/>
                      </a:lnTo>
                      <a:lnTo>
                        <a:pt x="22" y="18"/>
                      </a:lnTo>
                      <a:lnTo>
                        <a:pt x="30" y="26"/>
                      </a:lnTo>
                      <a:lnTo>
                        <a:pt x="28" y="34"/>
                      </a:lnTo>
                      <a:lnTo>
                        <a:pt x="34" y="44"/>
                      </a:lnTo>
                      <a:lnTo>
                        <a:pt x="38" y="52"/>
                      </a:lnTo>
                      <a:lnTo>
                        <a:pt x="44" y="46"/>
                      </a:lnTo>
                      <a:lnTo>
                        <a:pt x="46" y="52"/>
                      </a:lnTo>
                      <a:lnTo>
                        <a:pt x="52" y="60"/>
                      </a:lnTo>
                      <a:lnTo>
                        <a:pt x="64" y="68"/>
                      </a:lnTo>
                      <a:lnTo>
                        <a:pt x="76" y="66"/>
                      </a:lnTo>
                      <a:lnTo>
                        <a:pt x="82" y="60"/>
                      </a:lnTo>
                      <a:lnTo>
                        <a:pt x="88" y="62"/>
                      </a:lnTo>
                      <a:lnTo>
                        <a:pt x="88" y="74"/>
                      </a:lnTo>
                      <a:lnTo>
                        <a:pt x="80" y="80"/>
                      </a:lnTo>
                      <a:lnTo>
                        <a:pt x="80" y="88"/>
                      </a:lnTo>
                      <a:lnTo>
                        <a:pt x="64" y="90"/>
                      </a:lnTo>
                      <a:lnTo>
                        <a:pt x="64" y="98"/>
                      </a:lnTo>
                      <a:lnTo>
                        <a:pt x="64" y="106"/>
                      </a:lnTo>
                      <a:lnTo>
                        <a:pt x="58" y="114"/>
                      </a:lnTo>
                      <a:lnTo>
                        <a:pt x="50" y="126"/>
                      </a:lnTo>
                      <a:lnTo>
                        <a:pt x="40" y="136"/>
                      </a:lnTo>
                      <a:lnTo>
                        <a:pt x="32" y="134"/>
                      </a:lnTo>
                      <a:lnTo>
                        <a:pt x="30" y="122"/>
                      </a:lnTo>
                      <a:lnTo>
                        <a:pt x="36" y="116"/>
                      </a:lnTo>
                      <a:lnTo>
                        <a:pt x="36" y="108"/>
                      </a:lnTo>
                      <a:lnTo>
                        <a:pt x="30" y="100"/>
                      </a:lnTo>
                      <a:lnTo>
                        <a:pt x="20" y="98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51" name="Freeform 264"/>
                <p:cNvSpPr>
                  <a:spLocks/>
                </p:cNvSpPr>
                <p:nvPr/>
              </p:nvSpPr>
              <p:spPr bwMode="auto">
                <a:xfrm>
                  <a:off x="8485188" y="5160963"/>
                  <a:ext cx="193675" cy="184150"/>
                </a:xfrm>
                <a:custGeom>
                  <a:avLst/>
                  <a:gdLst/>
                  <a:ahLst/>
                  <a:cxnLst>
                    <a:cxn ang="0">
                      <a:pos x="92" y="0"/>
                    </a:cxn>
                    <a:cxn ang="0">
                      <a:pos x="100" y="2"/>
                    </a:cxn>
                    <a:cxn ang="0">
                      <a:pos x="106" y="10"/>
                    </a:cxn>
                    <a:cxn ang="0">
                      <a:pos x="116" y="10"/>
                    </a:cxn>
                    <a:cxn ang="0">
                      <a:pos x="122" y="10"/>
                    </a:cxn>
                    <a:cxn ang="0">
                      <a:pos x="122" y="20"/>
                    </a:cxn>
                    <a:cxn ang="0">
                      <a:pos x="116" y="30"/>
                    </a:cxn>
                    <a:cxn ang="0">
                      <a:pos x="110" y="38"/>
                    </a:cxn>
                    <a:cxn ang="0">
                      <a:pos x="100" y="46"/>
                    </a:cxn>
                    <a:cxn ang="0">
                      <a:pos x="100" y="60"/>
                    </a:cxn>
                    <a:cxn ang="0">
                      <a:pos x="90" y="62"/>
                    </a:cxn>
                    <a:cxn ang="0">
                      <a:pos x="80" y="66"/>
                    </a:cxn>
                    <a:cxn ang="0">
                      <a:pos x="74" y="74"/>
                    </a:cxn>
                    <a:cxn ang="0">
                      <a:pos x="70" y="90"/>
                    </a:cxn>
                    <a:cxn ang="0">
                      <a:pos x="58" y="104"/>
                    </a:cxn>
                    <a:cxn ang="0">
                      <a:pos x="48" y="114"/>
                    </a:cxn>
                    <a:cxn ang="0">
                      <a:pos x="30" y="116"/>
                    </a:cxn>
                    <a:cxn ang="0">
                      <a:pos x="22" y="110"/>
                    </a:cxn>
                    <a:cxn ang="0">
                      <a:pos x="16" y="108"/>
                    </a:cxn>
                    <a:cxn ang="0">
                      <a:pos x="0" y="106"/>
                    </a:cxn>
                    <a:cxn ang="0">
                      <a:pos x="4" y="92"/>
                    </a:cxn>
                    <a:cxn ang="0">
                      <a:pos x="14" y="80"/>
                    </a:cxn>
                    <a:cxn ang="0">
                      <a:pos x="30" y="64"/>
                    </a:cxn>
                    <a:cxn ang="0">
                      <a:pos x="38" y="64"/>
                    </a:cxn>
                    <a:cxn ang="0">
                      <a:pos x="48" y="52"/>
                    </a:cxn>
                    <a:cxn ang="0">
                      <a:pos x="60" y="52"/>
                    </a:cxn>
                    <a:cxn ang="0">
                      <a:pos x="72" y="36"/>
                    </a:cxn>
                    <a:cxn ang="0">
                      <a:pos x="78" y="26"/>
                    </a:cxn>
                    <a:cxn ang="0">
                      <a:pos x="88" y="20"/>
                    </a:cxn>
                    <a:cxn ang="0">
                      <a:pos x="88" y="10"/>
                    </a:cxn>
                    <a:cxn ang="0">
                      <a:pos x="92" y="0"/>
                    </a:cxn>
                  </a:cxnLst>
                  <a:rect l="0" t="0" r="r" b="b"/>
                  <a:pathLst>
                    <a:path w="122" h="116">
                      <a:moveTo>
                        <a:pt x="92" y="0"/>
                      </a:moveTo>
                      <a:lnTo>
                        <a:pt x="100" y="2"/>
                      </a:lnTo>
                      <a:lnTo>
                        <a:pt x="106" y="10"/>
                      </a:lnTo>
                      <a:lnTo>
                        <a:pt x="116" y="10"/>
                      </a:lnTo>
                      <a:lnTo>
                        <a:pt x="122" y="10"/>
                      </a:lnTo>
                      <a:lnTo>
                        <a:pt x="122" y="20"/>
                      </a:lnTo>
                      <a:lnTo>
                        <a:pt x="116" y="30"/>
                      </a:lnTo>
                      <a:lnTo>
                        <a:pt x="110" y="38"/>
                      </a:lnTo>
                      <a:lnTo>
                        <a:pt x="100" y="46"/>
                      </a:lnTo>
                      <a:lnTo>
                        <a:pt x="100" y="60"/>
                      </a:lnTo>
                      <a:lnTo>
                        <a:pt x="90" y="62"/>
                      </a:lnTo>
                      <a:lnTo>
                        <a:pt x="80" y="66"/>
                      </a:lnTo>
                      <a:lnTo>
                        <a:pt x="74" y="74"/>
                      </a:lnTo>
                      <a:lnTo>
                        <a:pt x="70" y="90"/>
                      </a:lnTo>
                      <a:lnTo>
                        <a:pt x="58" y="104"/>
                      </a:lnTo>
                      <a:lnTo>
                        <a:pt x="48" y="114"/>
                      </a:lnTo>
                      <a:lnTo>
                        <a:pt x="30" y="116"/>
                      </a:lnTo>
                      <a:lnTo>
                        <a:pt x="22" y="110"/>
                      </a:lnTo>
                      <a:lnTo>
                        <a:pt x="16" y="108"/>
                      </a:lnTo>
                      <a:lnTo>
                        <a:pt x="0" y="106"/>
                      </a:lnTo>
                      <a:lnTo>
                        <a:pt x="4" y="92"/>
                      </a:lnTo>
                      <a:lnTo>
                        <a:pt x="14" y="80"/>
                      </a:lnTo>
                      <a:lnTo>
                        <a:pt x="30" y="64"/>
                      </a:lnTo>
                      <a:lnTo>
                        <a:pt x="38" y="64"/>
                      </a:lnTo>
                      <a:lnTo>
                        <a:pt x="48" y="52"/>
                      </a:lnTo>
                      <a:lnTo>
                        <a:pt x="60" y="52"/>
                      </a:lnTo>
                      <a:lnTo>
                        <a:pt x="72" y="36"/>
                      </a:lnTo>
                      <a:lnTo>
                        <a:pt x="78" y="26"/>
                      </a:lnTo>
                      <a:lnTo>
                        <a:pt x="88" y="20"/>
                      </a:lnTo>
                      <a:lnTo>
                        <a:pt x="88" y="10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52" name="Freeform 265"/>
                <p:cNvSpPr>
                  <a:spLocks/>
                </p:cNvSpPr>
                <p:nvPr/>
              </p:nvSpPr>
              <p:spPr bwMode="auto">
                <a:xfrm>
                  <a:off x="7932738" y="5160963"/>
                  <a:ext cx="92075" cy="920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2" y="6"/>
                    </a:cxn>
                    <a:cxn ang="0">
                      <a:pos x="26" y="12"/>
                    </a:cxn>
                    <a:cxn ang="0">
                      <a:pos x="40" y="10"/>
                    </a:cxn>
                    <a:cxn ang="0">
                      <a:pos x="52" y="8"/>
                    </a:cxn>
                    <a:cxn ang="0">
                      <a:pos x="58" y="10"/>
                    </a:cxn>
                    <a:cxn ang="0">
                      <a:pos x="58" y="26"/>
                    </a:cxn>
                    <a:cxn ang="0">
                      <a:pos x="54" y="34"/>
                    </a:cxn>
                    <a:cxn ang="0">
                      <a:pos x="52" y="42"/>
                    </a:cxn>
                    <a:cxn ang="0">
                      <a:pos x="48" y="46"/>
                    </a:cxn>
                    <a:cxn ang="0">
                      <a:pos x="42" y="46"/>
                    </a:cxn>
                    <a:cxn ang="0">
                      <a:pos x="40" y="50"/>
                    </a:cxn>
                    <a:cxn ang="0">
                      <a:pos x="32" y="58"/>
                    </a:cxn>
                    <a:cxn ang="0">
                      <a:pos x="24" y="56"/>
                    </a:cxn>
                    <a:cxn ang="0">
                      <a:pos x="16" y="48"/>
                    </a:cxn>
                    <a:cxn ang="0">
                      <a:pos x="10" y="40"/>
                    </a:cxn>
                    <a:cxn ang="0">
                      <a:pos x="12" y="26"/>
                    </a:cxn>
                    <a:cxn ang="0">
                      <a:pos x="8" y="18"/>
                    </a:cxn>
                    <a:cxn ang="0">
                      <a:pos x="0" y="1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58" h="58">
                      <a:moveTo>
                        <a:pt x="2" y="0"/>
                      </a:moveTo>
                      <a:lnTo>
                        <a:pt x="12" y="6"/>
                      </a:lnTo>
                      <a:lnTo>
                        <a:pt x="26" y="12"/>
                      </a:lnTo>
                      <a:lnTo>
                        <a:pt x="40" y="10"/>
                      </a:lnTo>
                      <a:lnTo>
                        <a:pt x="52" y="8"/>
                      </a:lnTo>
                      <a:lnTo>
                        <a:pt x="58" y="10"/>
                      </a:lnTo>
                      <a:lnTo>
                        <a:pt x="58" y="26"/>
                      </a:lnTo>
                      <a:lnTo>
                        <a:pt x="54" y="34"/>
                      </a:lnTo>
                      <a:lnTo>
                        <a:pt x="52" y="42"/>
                      </a:lnTo>
                      <a:lnTo>
                        <a:pt x="48" y="46"/>
                      </a:lnTo>
                      <a:lnTo>
                        <a:pt x="42" y="46"/>
                      </a:lnTo>
                      <a:lnTo>
                        <a:pt x="40" y="50"/>
                      </a:lnTo>
                      <a:lnTo>
                        <a:pt x="32" y="58"/>
                      </a:lnTo>
                      <a:lnTo>
                        <a:pt x="24" y="56"/>
                      </a:lnTo>
                      <a:lnTo>
                        <a:pt x="16" y="48"/>
                      </a:lnTo>
                      <a:lnTo>
                        <a:pt x="10" y="40"/>
                      </a:lnTo>
                      <a:lnTo>
                        <a:pt x="12" y="26"/>
                      </a:lnTo>
                      <a:lnTo>
                        <a:pt x="8" y="18"/>
                      </a:lnTo>
                      <a:lnTo>
                        <a:pt x="0" y="1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53" name="Freeform 266"/>
                <p:cNvSpPr>
                  <a:spLocks/>
                </p:cNvSpPr>
                <p:nvPr/>
              </p:nvSpPr>
              <p:spPr bwMode="auto">
                <a:xfrm>
                  <a:off x="7138988" y="4354513"/>
                  <a:ext cx="1016000" cy="755650"/>
                </a:xfrm>
                <a:custGeom>
                  <a:avLst/>
                  <a:gdLst/>
                  <a:ahLst/>
                  <a:cxnLst>
                    <a:cxn ang="0">
                      <a:pos x="308" y="18"/>
                    </a:cxn>
                    <a:cxn ang="0">
                      <a:pos x="308" y="4"/>
                    </a:cxn>
                    <a:cxn ang="0">
                      <a:pos x="340" y="18"/>
                    </a:cxn>
                    <a:cxn ang="0">
                      <a:pos x="362" y="22"/>
                    </a:cxn>
                    <a:cxn ang="0">
                      <a:pos x="372" y="30"/>
                    </a:cxn>
                    <a:cxn ang="0">
                      <a:pos x="352" y="54"/>
                    </a:cxn>
                    <a:cxn ang="0">
                      <a:pos x="372" y="78"/>
                    </a:cxn>
                    <a:cxn ang="0">
                      <a:pos x="416" y="102"/>
                    </a:cxn>
                    <a:cxn ang="0">
                      <a:pos x="450" y="84"/>
                    </a:cxn>
                    <a:cxn ang="0">
                      <a:pos x="456" y="22"/>
                    </a:cxn>
                    <a:cxn ang="0">
                      <a:pos x="470" y="6"/>
                    </a:cxn>
                    <a:cxn ang="0">
                      <a:pos x="484" y="54"/>
                    </a:cxn>
                    <a:cxn ang="0">
                      <a:pos x="510" y="72"/>
                    </a:cxn>
                    <a:cxn ang="0">
                      <a:pos x="522" y="102"/>
                    </a:cxn>
                    <a:cxn ang="0">
                      <a:pos x="532" y="134"/>
                    </a:cxn>
                    <a:cxn ang="0">
                      <a:pos x="568" y="162"/>
                    </a:cxn>
                    <a:cxn ang="0">
                      <a:pos x="582" y="188"/>
                    </a:cxn>
                    <a:cxn ang="0">
                      <a:pos x="612" y="214"/>
                    </a:cxn>
                    <a:cxn ang="0">
                      <a:pos x="634" y="254"/>
                    </a:cxn>
                    <a:cxn ang="0">
                      <a:pos x="640" y="300"/>
                    </a:cxn>
                    <a:cxn ang="0">
                      <a:pos x="624" y="358"/>
                    </a:cxn>
                    <a:cxn ang="0">
                      <a:pos x="596" y="402"/>
                    </a:cxn>
                    <a:cxn ang="0">
                      <a:pos x="582" y="450"/>
                    </a:cxn>
                    <a:cxn ang="0">
                      <a:pos x="550" y="452"/>
                    </a:cxn>
                    <a:cxn ang="0">
                      <a:pos x="532" y="474"/>
                    </a:cxn>
                    <a:cxn ang="0">
                      <a:pos x="516" y="468"/>
                    </a:cxn>
                    <a:cxn ang="0">
                      <a:pos x="500" y="460"/>
                    </a:cxn>
                    <a:cxn ang="0">
                      <a:pos x="462" y="464"/>
                    </a:cxn>
                    <a:cxn ang="0">
                      <a:pos x="430" y="452"/>
                    </a:cxn>
                    <a:cxn ang="0">
                      <a:pos x="418" y="424"/>
                    </a:cxn>
                    <a:cxn ang="0">
                      <a:pos x="400" y="408"/>
                    </a:cxn>
                    <a:cxn ang="0">
                      <a:pos x="390" y="402"/>
                    </a:cxn>
                    <a:cxn ang="0">
                      <a:pos x="392" y="382"/>
                    </a:cxn>
                    <a:cxn ang="0">
                      <a:pos x="382" y="376"/>
                    </a:cxn>
                    <a:cxn ang="0">
                      <a:pos x="360" y="402"/>
                    </a:cxn>
                    <a:cxn ang="0">
                      <a:pos x="340" y="372"/>
                    </a:cxn>
                    <a:cxn ang="0">
                      <a:pos x="298" y="350"/>
                    </a:cxn>
                    <a:cxn ang="0">
                      <a:pos x="228" y="356"/>
                    </a:cxn>
                    <a:cxn ang="0">
                      <a:pos x="172" y="372"/>
                    </a:cxn>
                    <a:cxn ang="0">
                      <a:pos x="108" y="386"/>
                    </a:cxn>
                    <a:cxn ang="0">
                      <a:pos x="80" y="406"/>
                    </a:cxn>
                    <a:cxn ang="0">
                      <a:pos x="30" y="394"/>
                    </a:cxn>
                    <a:cxn ang="0">
                      <a:pos x="40" y="356"/>
                    </a:cxn>
                    <a:cxn ang="0">
                      <a:pos x="30" y="310"/>
                    </a:cxn>
                    <a:cxn ang="0">
                      <a:pos x="4" y="254"/>
                    </a:cxn>
                    <a:cxn ang="0">
                      <a:pos x="10" y="254"/>
                    </a:cxn>
                    <a:cxn ang="0">
                      <a:pos x="12" y="238"/>
                    </a:cxn>
                    <a:cxn ang="0">
                      <a:pos x="12" y="188"/>
                    </a:cxn>
                    <a:cxn ang="0">
                      <a:pos x="24" y="178"/>
                    </a:cxn>
                    <a:cxn ang="0">
                      <a:pos x="62" y="158"/>
                    </a:cxn>
                    <a:cxn ang="0">
                      <a:pos x="122" y="144"/>
                    </a:cxn>
                    <a:cxn ang="0">
                      <a:pos x="146" y="98"/>
                    </a:cxn>
                    <a:cxn ang="0">
                      <a:pos x="164" y="102"/>
                    </a:cxn>
                    <a:cxn ang="0">
                      <a:pos x="176" y="88"/>
                    </a:cxn>
                    <a:cxn ang="0">
                      <a:pos x="192" y="66"/>
                    </a:cxn>
                    <a:cxn ang="0">
                      <a:pos x="220" y="48"/>
                    </a:cxn>
                    <a:cxn ang="0">
                      <a:pos x="242" y="66"/>
                    </a:cxn>
                    <a:cxn ang="0">
                      <a:pos x="256" y="52"/>
                    </a:cxn>
                    <a:cxn ang="0">
                      <a:pos x="282" y="24"/>
                    </a:cxn>
                  </a:cxnLst>
                  <a:rect l="0" t="0" r="r" b="b"/>
                  <a:pathLst>
                    <a:path w="640" h="476">
                      <a:moveTo>
                        <a:pt x="286" y="20"/>
                      </a:moveTo>
                      <a:lnTo>
                        <a:pt x="296" y="22"/>
                      </a:lnTo>
                      <a:lnTo>
                        <a:pt x="308" y="18"/>
                      </a:lnTo>
                      <a:lnTo>
                        <a:pt x="310" y="12"/>
                      </a:lnTo>
                      <a:lnTo>
                        <a:pt x="302" y="6"/>
                      </a:lnTo>
                      <a:lnTo>
                        <a:pt x="308" y="4"/>
                      </a:lnTo>
                      <a:lnTo>
                        <a:pt x="322" y="10"/>
                      </a:lnTo>
                      <a:lnTo>
                        <a:pt x="330" y="14"/>
                      </a:lnTo>
                      <a:lnTo>
                        <a:pt x="340" y="18"/>
                      </a:lnTo>
                      <a:lnTo>
                        <a:pt x="348" y="20"/>
                      </a:lnTo>
                      <a:lnTo>
                        <a:pt x="354" y="22"/>
                      </a:lnTo>
                      <a:lnTo>
                        <a:pt x="362" y="22"/>
                      </a:lnTo>
                      <a:lnTo>
                        <a:pt x="372" y="18"/>
                      </a:lnTo>
                      <a:lnTo>
                        <a:pt x="380" y="22"/>
                      </a:lnTo>
                      <a:lnTo>
                        <a:pt x="372" y="30"/>
                      </a:lnTo>
                      <a:lnTo>
                        <a:pt x="366" y="40"/>
                      </a:lnTo>
                      <a:lnTo>
                        <a:pt x="360" y="48"/>
                      </a:lnTo>
                      <a:lnTo>
                        <a:pt x="352" y="54"/>
                      </a:lnTo>
                      <a:lnTo>
                        <a:pt x="352" y="62"/>
                      </a:lnTo>
                      <a:lnTo>
                        <a:pt x="358" y="68"/>
                      </a:lnTo>
                      <a:lnTo>
                        <a:pt x="372" y="78"/>
                      </a:lnTo>
                      <a:lnTo>
                        <a:pt x="388" y="84"/>
                      </a:lnTo>
                      <a:lnTo>
                        <a:pt x="404" y="96"/>
                      </a:lnTo>
                      <a:lnTo>
                        <a:pt x="416" y="102"/>
                      </a:lnTo>
                      <a:lnTo>
                        <a:pt x="432" y="112"/>
                      </a:lnTo>
                      <a:lnTo>
                        <a:pt x="442" y="100"/>
                      </a:lnTo>
                      <a:lnTo>
                        <a:pt x="450" y="84"/>
                      </a:lnTo>
                      <a:lnTo>
                        <a:pt x="452" y="66"/>
                      </a:lnTo>
                      <a:lnTo>
                        <a:pt x="450" y="40"/>
                      </a:lnTo>
                      <a:lnTo>
                        <a:pt x="456" y="22"/>
                      </a:lnTo>
                      <a:lnTo>
                        <a:pt x="460" y="10"/>
                      </a:lnTo>
                      <a:lnTo>
                        <a:pt x="464" y="0"/>
                      </a:lnTo>
                      <a:lnTo>
                        <a:pt x="470" y="6"/>
                      </a:lnTo>
                      <a:lnTo>
                        <a:pt x="478" y="20"/>
                      </a:lnTo>
                      <a:lnTo>
                        <a:pt x="482" y="32"/>
                      </a:lnTo>
                      <a:lnTo>
                        <a:pt x="484" y="54"/>
                      </a:lnTo>
                      <a:lnTo>
                        <a:pt x="494" y="58"/>
                      </a:lnTo>
                      <a:lnTo>
                        <a:pt x="506" y="62"/>
                      </a:lnTo>
                      <a:lnTo>
                        <a:pt x="510" y="72"/>
                      </a:lnTo>
                      <a:lnTo>
                        <a:pt x="512" y="82"/>
                      </a:lnTo>
                      <a:lnTo>
                        <a:pt x="512" y="96"/>
                      </a:lnTo>
                      <a:lnTo>
                        <a:pt x="522" y="102"/>
                      </a:lnTo>
                      <a:lnTo>
                        <a:pt x="526" y="112"/>
                      </a:lnTo>
                      <a:lnTo>
                        <a:pt x="526" y="124"/>
                      </a:lnTo>
                      <a:lnTo>
                        <a:pt x="532" y="134"/>
                      </a:lnTo>
                      <a:lnTo>
                        <a:pt x="544" y="138"/>
                      </a:lnTo>
                      <a:lnTo>
                        <a:pt x="558" y="148"/>
                      </a:lnTo>
                      <a:lnTo>
                        <a:pt x="568" y="162"/>
                      </a:lnTo>
                      <a:lnTo>
                        <a:pt x="578" y="172"/>
                      </a:lnTo>
                      <a:lnTo>
                        <a:pt x="578" y="182"/>
                      </a:lnTo>
                      <a:lnTo>
                        <a:pt x="582" y="188"/>
                      </a:lnTo>
                      <a:lnTo>
                        <a:pt x="594" y="188"/>
                      </a:lnTo>
                      <a:lnTo>
                        <a:pt x="598" y="204"/>
                      </a:lnTo>
                      <a:lnTo>
                        <a:pt x="612" y="214"/>
                      </a:lnTo>
                      <a:lnTo>
                        <a:pt x="624" y="228"/>
                      </a:lnTo>
                      <a:lnTo>
                        <a:pt x="630" y="242"/>
                      </a:lnTo>
                      <a:lnTo>
                        <a:pt x="634" y="254"/>
                      </a:lnTo>
                      <a:lnTo>
                        <a:pt x="636" y="270"/>
                      </a:lnTo>
                      <a:lnTo>
                        <a:pt x="638" y="282"/>
                      </a:lnTo>
                      <a:lnTo>
                        <a:pt x="640" y="300"/>
                      </a:lnTo>
                      <a:lnTo>
                        <a:pt x="634" y="322"/>
                      </a:lnTo>
                      <a:lnTo>
                        <a:pt x="632" y="340"/>
                      </a:lnTo>
                      <a:lnTo>
                        <a:pt x="624" y="358"/>
                      </a:lnTo>
                      <a:lnTo>
                        <a:pt x="612" y="368"/>
                      </a:lnTo>
                      <a:lnTo>
                        <a:pt x="606" y="380"/>
                      </a:lnTo>
                      <a:lnTo>
                        <a:pt x="596" y="402"/>
                      </a:lnTo>
                      <a:lnTo>
                        <a:pt x="590" y="418"/>
                      </a:lnTo>
                      <a:lnTo>
                        <a:pt x="582" y="432"/>
                      </a:lnTo>
                      <a:lnTo>
                        <a:pt x="582" y="450"/>
                      </a:lnTo>
                      <a:lnTo>
                        <a:pt x="576" y="454"/>
                      </a:lnTo>
                      <a:lnTo>
                        <a:pt x="566" y="454"/>
                      </a:lnTo>
                      <a:lnTo>
                        <a:pt x="550" y="452"/>
                      </a:lnTo>
                      <a:lnTo>
                        <a:pt x="546" y="464"/>
                      </a:lnTo>
                      <a:lnTo>
                        <a:pt x="534" y="472"/>
                      </a:lnTo>
                      <a:lnTo>
                        <a:pt x="532" y="474"/>
                      </a:lnTo>
                      <a:lnTo>
                        <a:pt x="526" y="476"/>
                      </a:lnTo>
                      <a:lnTo>
                        <a:pt x="520" y="472"/>
                      </a:lnTo>
                      <a:lnTo>
                        <a:pt x="516" y="468"/>
                      </a:lnTo>
                      <a:lnTo>
                        <a:pt x="510" y="462"/>
                      </a:lnTo>
                      <a:lnTo>
                        <a:pt x="506" y="458"/>
                      </a:lnTo>
                      <a:lnTo>
                        <a:pt x="500" y="460"/>
                      </a:lnTo>
                      <a:lnTo>
                        <a:pt x="486" y="474"/>
                      </a:lnTo>
                      <a:lnTo>
                        <a:pt x="474" y="470"/>
                      </a:lnTo>
                      <a:lnTo>
                        <a:pt x="462" y="464"/>
                      </a:lnTo>
                      <a:lnTo>
                        <a:pt x="450" y="464"/>
                      </a:lnTo>
                      <a:lnTo>
                        <a:pt x="438" y="462"/>
                      </a:lnTo>
                      <a:lnTo>
                        <a:pt x="430" y="452"/>
                      </a:lnTo>
                      <a:lnTo>
                        <a:pt x="424" y="444"/>
                      </a:lnTo>
                      <a:lnTo>
                        <a:pt x="426" y="434"/>
                      </a:lnTo>
                      <a:lnTo>
                        <a:pt x="418" y="424"/>
                      </a:lnTo>
                      <a:lnTo>
                        <a:pt x="410" y="416"/>
                      </a:lnTo>
                      <a:lnTo>
                        <a:pt x="402" y="416"/>
                      </a:lnTo>
                      <a:lnTo>
                        <a:pt x="400" y="408"/>
                      </a:lnTo>
                      <a:lnTo>
                        <a:pt x="406" y="398"/>
                      </a:lnTo>
                      <a:lnTo>
                        <a:pt x="398" y="394"/>
                      </a:lnTo>
                      <a:lnTo>
                        <a:pt x="390" y="402"/>
                      </a:lnTo>
                      <a:lnTo>
                        <a:pt x="380" y="408"/>
                      </a:lnTo>
                      <a:lnTo>
                        <a:pt x="386" y="388"/>
                      </a:lnTo>
                      <a:lnTo>
                        <a:pt x="392" y="382"/>
                      </a:lnTo>
                      <a:lnTo>
                        <a:pt x="394" y="376"/>
                      </a:lnTo>
                      <a:lnTo>
                        <a:pt x="390" y="366"/>
                      </a:lnTo>
                      <a:lnTo>
                        <a:pt x="382" y="376"/>
                      </a:lnTo>
                      <a:lnTo>
                        <a:pt x="376" y="386"/>
                      </a:lnTo>
                      <a:lnTo>
                        <a:pt x="366" y="394"/>
                      </a:lnTo>
                      <a:lnTo>
                        <a:pt x="360" y="402"/>
                      </a:lnTo>
                      <a:lnTo>
                        <a:pt x="352" y="398"/>
                      </a:lnTo>
                      <a:lnTo>
                        <a:pt x="350" y="386"/>
                      </a:lnTo>
                      <a:lnTo>
                        <a:pt x="340" y="372"/>
                      </a:lnTo>
                      <a:lnTo>
                        <a:pt x="334" y="364"/>
                      </a:lnTo>
                      <a:lnTo>
                        <a:pt x="328" y="358"/>
                      </a:lnTo>
                      <a:lnTo>
                        <a:pt x="298" y="350"/>
                      </a:lnTo>
                      <a:lnTo>
                        <a:pt x="258" y="344"/>
                      </a:lnTo>
                      <a:lnTo>
                        <a:pt x="246" y="348"/>
                      </a:lnTo>
                      <a:lnTo>
                        <a:pt x="228" y="356"/>
                      </a:lnTo>
                      <a:lnTo>
                        <a:pt x="200" y="358"/>
                      </a:lnTo>
                      <a:lnTo>
                        <a:pt x="184" y="368"/>
                      </a:lnTo>
                      <a:lnTo>
                        <a:pt x="172" y="372"/>
                      </a:lnTo>
                      <a:lnTo>
                        <a:pt x="170" y="380"/>
                      </a:lnTo>
                      <a:lnTo>
                        <a:pt x="164" y="386"/>
                      </a:lnTo>
                      <a:lnTo>
                        <a:pt x="108" y="386"/>
                      </a:lnTo>
                      <a:lnTo>
                        <a:pt x="100" y="394"/>
                      </a:lnTo>
                      <a:lnTo>
                        <a:pt x="90" y="394"/>
                      </a:lnTo>
                      <a:lnTo>
                        <a:pt x="80" y="406"/>
                      </a:lnTo>
                      <a:lnTo>
                        <a:pt x="54" y="408"/>
                      </a:lnTo>
                      <a:lnTo>
                        <a:pt x="42" y="400"/>
                      </a:lnTo>
                      <a:lnTo>
                        <a:pt x="30" y="394"/>
                      </a:lnTo>
                      <a:lnTo>
                        <a:pt x="28" y="384"/>
                      </a:lnTo>
                      <a:lnTo>
                        <a:pt x="40" y="378"/>
                      </a:lnTo>
                      <a:lnTo>
                        <a:pt x="40" y="356"/>
                      </a:lnTo>
                      <a:lnTo>
                        <a:pt x="40" y="342"/>
                      </a:lnTo>
                      <a:lnTo>
                        <a:pt x="30" y="328"/>
                      </a:lnTo>
                      <a:lnTo>
                        <a:pt x="30" y="310"/>
                      </a:lnTo>
                      <a:lnTo>
                        <a:pt x="18" y="280"/>
                      </a:lnTo>
                      <a:lnTo>
                        <a:pt x="10" y="264"/>
                      </a:lnTo>
                      <a:lnTo>
                        <a:pt x="4" y="254"/>
                      </a:lnTo>
                      <a:lnTo>
                        <a:pt x="0" y="246"/>
                      </a:lnTo>
                      <a:lnTo>
                        <a:pt x="6" y="248"/>
                      </a:lnTo>
                      <a:lnTo>
                        <a:pt x="10" y="254"/>
                      </a:lnTo>
                      <a:lnTo>
                        <a:pt x="18" y="254"/>
                      </a:lnTo>
                      <a:lnTo>
                        <a:pt x="20" y="244"/>
                      </a:lnTo>
                      <a:lnTo>
                        <a:pt x="12" y="238"/>
                      </a:lnTo>
                      <a:lnTo>
                        <a:pt x="6" y="218"/>
                      </a:lnTo>
                      <a:lnTo>
                        <a:pt x="6" y="204"/>
                      </a:lnTo>
                      <a:lnTo>
                        <a:pt x="12" y="188"/>
                      </a:lnTo>
                      <a:lnTo>
                        <a:pt x="14" y="180"/>
                      </a:lnTo>
                      <a:lnTo>
                        <a:pt x="20" y="186"/>
                      </a:lnTo>
                      <a:lnTo>
                        <a:pt x="24" y="178"/>
                      </a:lnTo>
                      <a:lnTo>
                        <a:pt x="34" y="178"/>
                      </a:lnTo>
                      <a:lnTo>
                        <a:pt x="48" y="162"/>
                      </a:lnTo>
                      <a:lnTo>
                        <a:pt x="62" y="158"/>
                      </a:lnTo>
                      <a:lnTo>
                        <a:pt x="86" y="154"/>
                      </a:lnTo>
                      <a:lnTo>
                        <a:pt x="110" y="146"/>
                      </a:lnTo>
                      <a:lnTo>
                        <a:pt x="122" y="144"/>
                      </a:lnTo>
                      <a:lnTo>
                        <a:pt x="144" y="118"/>
                      </a:lnTo>
                      <a:lnTo>
                        <a:pt x="142" y="106"/>
                      </a:lnTo>
                      <a:lnTo>
                        <a:pt x="146" y="98"/>
                      </a:lnTo>
                      <a:lnTo>
                        <a:pt x="156" y="92"/>
                      </a:lnTo>
                      <a:lnTo>
                        <a:pt x="160" y="98"/>
                      </a:lnTo>
                      <a:lnTo>
                        <a:pt x="164" y="102"/>
                      </a:lnTo>
                      <a:lnTo>
                        <a:pt x="168" y="96"/>
                      </a:lnTo>
                      <a:lnTo>
                        <a:pt x="168" y="84"/>
                      </a:lnTo>
                      <a:lnTo>
                        <a:pt x="176" y="88"/>
                      </a:lnTo>
                      <a:lnTo>
                        <a:pt x="180" y="84"/>
                      </a:lnTo>
                      <a:lnTo>
                        <a:pt x="182" y="72"/>
                      </a:lnTo>
                      <a:lnTo>
                        <a:pt x="192" y="66"/>
                      </a:lnTo>
                      <a:lnTo>
                        <a:pt x="198" y="60"/>
                      </a:lnTo>
                      <a:lnTo>
                        <a:pt x="204" y="60"/>
                      </a:lnTo>
                      <a:lnTo>
                        <a:pt x="220" y="48"/>
                      </a:lnTo>
                      <a:lnTo>
                        <a:pt x="230" y="54"/>
                      </a:lnTo>
                      <a:lnTo>
                        <a:pt x="236" y="60"/>
                      </a:lnTo>
                      <a:lnTo>
                        <a:pt x="242" y="66"/>
                      </a:lnTo>
                      <a:lnTo>
                        <a:pt x="254" y="64"/>
                      </a:lnTo>
                      <a:lnTo>
                        <a:pt x="262" y="62"/>
                      </a:lnTo>
                      <a:lnTo>
                        <a:pt x="256" y="52"/>
                      </a:lnTo>
                      <a:lnTo>
                        <a:pt x="268" y="40"/>
                      </a:lnTo>
                      <a:lnTo>
                        <a:pt x="274" y="28"/>
                      </a:lnTo>
                      <a:lnTo>
                        <a:pt x="282" y="24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54" name="Freeform 267"/>
                <p:cNvSpPr>
                  <a:spLocks/>
                </p:cNvSpPr>
                <p:nvPr/>
              </p:nvSpPr>
              <p:spPr bwMode="auto">
                <a:xfrm>
                  <a:off x="7307263" y="3608388"/>
                  <a:ext cx="111125" cy="152400"/>
                </a:xfrm>
                <a:custGeom>
                  <a:avLst/>
                  <a:gdLst/>
                  <a:ahLst/>
                  <a:cxnLst>
                    <a:cxn ang="0">
                      <a:pos x="4" y="58"/>
                    </a:cxn>
                    <a:cxn ang="0">
                      <a:pos x="14" y="64"/>
                    </a:cxn>
                    <a:cxn ang="0">
                      <a:pos x="16" y="76"/>
                    </a:cxn>
                    <a:cxn ang="0">
                      <a:pos x="24" y="78"/>
                    </a:cxn>
                    <a:cxn ang="0">
                      <a:pos x="30" y="72"/>
                    </a:cxn>
                    <a:cxn ang="0">
                      <a:pos x="38" y="74"/>
                    </a:cxn>
                    <a:cxn ang="0">
                      <a:pos x="40" y="82"/>
                    </a:cxn>
                    <a:cxn ang="0">
                      <a:pos x="48" y="80"/>
                    </a:cxn>
                    <a:cxn ang="0">
                      <a:pos x="52" y="84"/>
                    </a:cxn>
                    <a:cxn ang="0">
                      <a:pos x="62" y="90"/>
                    </a:cxn>
                    <a:cxn ang="0">
                      <a:pos x="66" y="96"/>
                    </a:cxn>
                    <a:cxn ang="0">
                      <a:pos x="70" y="90"/>
                    </a:cxn>
                    <a:cxn ang="0">
                      <a:pos x="62" y="84"/>
                    </a:cxn>
                    <a:cxn ang="0">
                      <a:pos x="62" y="78"/>
                    </a:cxn>
                    <a:cxn ang="0">
                      <a:pos x="58" y="72"/>
                    </a:cxn>
                    <a:cxn ang="0">
                      <a:pos x="50" y="72"/>
                    </a:cxn>
                    <a:cxn ang="0">
                      <a:pos x="46" y="68"/>
                    </a:cxn>
                    <a:cxn ang="0">
                      <a:pos x="40" y="70"/>
                    </a:cxn>
                    <a:cxn ang="0">
                      <a:pos x="32" y="66"/>
                    </a:cxn>
                    <a:cxn ang="0">
                      <a:pos x="28" y="62"/>
                    </a:cxn>
                    <a:cxn ang="0">
                      <a:pos x="26" y="54"/>
                    </a:cxn>
                    <a:cxn ang="0">
                      <a:pos x="28" y="42"/>
                    </a:cxn>
                    <a:cxn ang="0">
                      <a:pos x="34" y="40"/>
                    </a:cxn>
                    <a:cxn ang="0">
                      <a:pos x="40" y="26"/>
                    </a:cxn>
                    <a:cxn ang="0">
                      <a:pos x="38" y="14"/>
                    </a:cxn>
                    <a:cxn ang="0">
                      <a:pos x="38" y="4"/>
                    </a:cxn>
                    <a:cxn ang="0">
                      <a:pos x="28" y="2"/>
                    </a:cxn>
                    <a:cxn ang="0">
                      <a:pos x="12" y="0"/>
                    </a:cxn>
                    <a:cxn ang="0">
                      <a:pos x="10" y="16"/>
                    </a:cxn>
                    <a:cxn ang="0">
                      <a:pos x="10" y="28"/>
                    </a:cxn>
                    <a:cxn ang="0">
                      <a:pos x="12" y="36"/>
                    </a:cxn>
                    <a:cxn ang="0">
                      <a:pos x="0" y="38"/>
                    </a:cxn>
                    <a:cxn ang="0">
                      <a:pos x="2" y="44"/>
                    </a:cxn>
                    <a:cxn ang="0">
                      <a:pos x="4" y="48"/>
                    </a:cxn>
                    <a:cxn ang="0">
                      <a:pos x="4" y="58"/>
                    </a:cxn>
                  </a:cxnLst>
                  <a:rect l="0" t="0" r="r" b="b"/>
                  <a:pathLst>
                    <a:path w="70" h="96">
                      <a:moveTo>
                        <a:pt x="4" y="58"/>
                      </a:moveTo>
                      <a:lnTo>
                        <a:pt x="14" y="64"/>
                      </a:lnTo>
                      <a:lnTo>
                        <a:pt x="16" y="76"/>
                      </a:lnTo>
                      <a:lnTo>
                        <a:pt x="24" y="78"/>
                      </a:lnTo>
                      <a:lnTo>
                        <a:pt x="30" y="72"/>
                      </a:lnTo>
                      <a:lnTo>
                        <a:pt x="38" y="74"/>
                      </a:lnTo>
                      <a:lnTo>
                        <a:pt x="40" y="82"/>
                      </a:lnTo>
                      <a:lnTo>
                        <a:pt x="48" y="80"/>
                      </a:lnTo>
                      <a:lnTo>
                        <a:pt x="52" y="84"/>
                      </a:lnTo>
                      <a:lnTo>
                        <a:pt x="62" y="90"/>
                      </a:lnTo>
                      <a:lnTo>
                        <a:pt x="66" y="96"/>
                      </a:lnTo>
                      <a:lnTo>
                        <a:pt x="70" y="90"/>
                      </a:lnTo>
                      <a:lnTo>
                        <a:pt x="62" y="84"/>
                      </a:lnTo>
                      <a:lnTo>
                        <a:pt x="62" y="78"/>
                      </a:lnTo>
                      <a:lnTo>
                        <a:pt x="58" y="72"/>
                      </a:lnTo>
                      <a:lnTo>
                        <a:pt x="50" y="72"/>
                      </a:lnTo>
                      <a:lnTo>
                        <a:pt x="46" y="68"/>
                      </a:lnTo>
                      <a:lnTo>
                        <a:pt x="40" y="70"/>
                      </a:lnTo>
                      <a:lnTo>
                        <a:pt x="32" y="66"/>
                      </a:lnTo>
                      <a:lnTo>
                        <a:pt x="28" y="62"/>
                      </a:lnTo>
                      <a:lnTo>
                        <a:pt x="26" y="54"/>
                      </a:lnTo>
                      <a:lnTo>
                        <a:pt x="28" y="42"/>
                      </a:lnTo>
                      <a:lnTo>
                        <a:pt x="34" y="40"/>
                      </a:lnTo>
                      <a:lnTo>
                        <a:pt x="40" y="26"/>
                      </a:lnTo>
                      <a:lnTo>
                        <a:pt x="38" y="14"/>
                      </a:lnTo>
                      <a:lnTo>
                        <a:pt x="38" y="4"/>
                      </a:lnTo>
                      <a:lnTo>
                        <a:pt x="28" y="2"/>
                      </a:lnTo>
                      <a:lnTo>
                        <a:pt x="12" y="0"/>
                      </a:lnTo>
                      <a:lnTo>
                        <a:pt x="10" y="16"/>
                      </a:lnTo>
                      <a:lnTo>
                        <a:pt x="10" y="28"/>
                      </a:lnTo>
                      <a:lnTo>
                        <a:pt x="12" y="36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4" y="48"/>
                      </a:lnTo>
                      <a:lnTo>
                        <a:pt x="4" y="58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55" name="Freeform 268"/>
                <p:cNvSpPr>
                  <a:spLocks/>
                </p:cNvSpPr>
                <p:nvPr/>
              </p:nvSpPr>
              <p:spPr bwMode="auto">
                <a:xfrm>
                  <a:off x="7240588" y="3795713"/>
                  <a:ext cx="66675" cy="73025"/>
                </a:xfrm>
                <a:custGeom>
                  <a:avLst/>
                  <a:gdLst/>
                  <a:ahLst/>
                  <a:cxnLst>
                    <a:cxn ang="0">
                      <a:pos x="0" y="46"/>
                    </a:cxn>
                    <a:cxn ang="0">
                      <a:pos x="8" y="34"/>
                    </a:cxn>
                    <a:cxn ang="0">
                      <a:pos x="20" y="20"/>
                    </a:cxn>
                    <a:cxn ang="0">
                      <a:pos x="32" y="10"/>
                    </a:cxn>
                    <a:cxn ang="0">
                      <a:pos x="36" y="0"/>
                    </a:cxn>
                    <a:cxn ang="0">
                      <a:pos x="38" y="6"/>
                    </a:cxn>
                    <a:cxn ang="0">
                      <a:pos x="42" y="12"/>
                    </a:cxn>
                    <a:cxn ang="0">
                      <a:pos x="32" y="16"/>
                    </a:cxn>
                    <a:cxn ang="0">
                      <a:pos x="20" y="30"/>
                    </a:cxn>
                    <a:cxn ang="0">
                      <a:pos x="14" y="38"/>
                    </a:cxn>
                    <a:cxn ang="0">
                      <a:pos x="0" y="46"/>
                    </a:cxn>
                  </a:cxnLst>
                  <a:rect l="0" t="0" r="r" b="b"/>
                  <a:pathLst>
                    <a:path w="42" h="46">
                      <a:moveTo>
                        <a:pt x="0" y="46"/>
                      </a:moveTo>
                      <a:lnTo>
                        <a:pt x="8" y="34"/>
                      </a:lnTo>
                      <a:lnTo>
                        <a:pt x="20" y="20"/>
                      </a:lnTo>
                      <a:lnTo>
                        <a:pt x="32" y="10"/>
                      </a:lnTo>
                      <a:lnTo>
                        <a:pt x="36" y="0"/>
                      </a:lnTo>
                      <a:lnTo>
                        <a:pt x="38" y="6"/>
                      </a:lnTo>
                      <a:lnTo>
                        <a:pt x="42" y="12"/>
                      </a:lnTo>
                      <a:lnTo>
                        <a:pt x="32" y="16"/>
                      </a:lnTo>
                      <a:lnTo>
                        <a:pt x="20" y="30"/>
                      </a:lnTo>
                      <a:lnTo>
                        <a:pt x="14" y="38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56" name="Freeform 269"/>
                <p:cNvSpPr>
                  <a:spLocks/>
                </p:cNvSpPr>
                <p:nvPr/>
              </p:nvSpPr>
              <p:spPr bwMode="auto">
                <a:xfrm>
                  <a:off x="7358063" y="3833813"/>
                  <a:ext cx="117475" cy="95250"/>
                </a:xfrm>
                <a:custGeom>
                  <a:avLst/>
                  <a:gdLst/>
                  <a:ahLst/>
                  <a:cxnLst>
                    <a:cxn ang="0">
                      <a:pos x="58" y="58"/>
                    </a:cxn>
                    <a:cxn ang="0">
                      <a:pos x="40" y="60"/>
                    </a:cxn>
                    <a:cxn ang="0">
                      <a:pos x="34" y="48"/>
                    </a:cxn>
                    <a:cxn ang="0">
                      <a:pos x="34" y="38"/>
                    </a:cxn>
                    <a:cxn ang="0">
                      <a:pos x="40" y="36"/>
                    </a:cxn>
                    <a:cxn ang="0">
                      <a:pos x="32" y="30"/>
                    </a:cxn>
                    <a:cxn ang="0">
                      <a:pos x="24" y="32"/>
                    </a:cxn>
                    <a:cxn ang="0">
                      <a:pos x="18" y="34"/>
                    </a:cxn>
                    <a:cxn ang="0">
                      <a:pos x="12" y="36"/>
                    </a:cxn>
                    <a:cxn ang="0">
                      <a:pos x="8" y="44"/>
                    </a:cxn>
                    <a:cxn ang="0">
                      <a:pos x="4" y="50"/>
                    </a:cxn>
                    <a:cxn ang="0">
                      <a:pos x="0" y="38"/>
                    </a:cxn>
                    <a:cxn ang="0">
                      <a:pos x="4" y="28"/>
                    </a:cxn>
                    <a:cxn ang="0">
                      <a:pos x="14" y="24"/>
                    </a:cxn>
                    <a:cxn ang="0">
                      <a:pos x="22" y="20"/>
                    </a:cxn>
                    <a:cxn ang="0">
                      <a:pos x="26" y="14"/>
                    </a:cxn>
                    <a:cxn ang="0">
                      <a:pos x="32" y="22"/>
                    </a:cxn>
                    <a:cxn ang="0">
                      <a:pos x="36" y="24"/>
                    </a:cxn>
                    <a:cxn ang="0">
                      <a:pos x="42" y="18"/>
                    </a:cxn>
                    <a:cxn ang="0">
                      <a:pos x="50" y="8"/>
                    </a:cxn>
                    <a:cxn ang="0">
                      <a:pos x="54" y="10"/>
                    </a:cxn>
                    <a:cxn ang="0">
                      <a:pos x="58" y="10"/>
                    </a:cxn>
                    <a:cxn ang="0">
                      <a:pos x="58" y="4"/>
                    </a:cxn>
                    <a:cxn ang="0">
                      <a:pos x="62" y="0"/>
                    </a:cxn>
                    <a:cxn ang="0">
                      <a:pos x="68" y="6"/>
                    </a:cxn>
                    <a:cxn ang="0">
                      <a:pos x="72" y="14"/>
                    </a:cxn>
                    <a:cxn ang="0">
                      <a:pos x="74" y="28"/>
                    </a:cxn>
                    <a:cxn ang="0">
                      <a:pos x="74" y="42"/>
                    </a:cxn>
                    <a:cxn ang="0">
                      <a:pos x="66" y="44"/>
                    </a:cxn>
                    <a:cxn ang="0">
                      <a:pos x="64" y="36"/>
                    </a:cxn>
                    <a:cxn ang="0">
                      <a:pos x="58" y="42"/>
                    </a:cxn>
                    <a:cxn ang="0">
                      <a:pos x="54" y="46"/>
                    </a:cxn>
                    <a:cxn ang="0">
                      <a:pos x="58" y="58"/>
                    </a:cxn>
                  </a:cxnLst>
                  <a:rect l="0" t="0" r="r" b="b"/>
                  <a:pathLst>
                    <a:path w="74" h="60">
                      <a:moveTo>
                        <a:pt x="58" y="58"/>
                      </a:moveTo>
                      <a:lnTo>
                        <a:pt x="40" y="60"/>
                      </a:lnTo>
                      <a:lnTo>
                        <a:pt x="34" y="48"/>
                      </a:lnTo>
                      <a:lnTo>
                        <a:pt x="34" y="38"/>
                      </a:lnTo>
                      <a:lnTo>
                        <a:pt x="40" y="36"/>
                      </a:lnTo>
                      <a:lnTo>
                        <a:pt x="32" y="30"/>
                      </a:lnTo>
                      <a:lnTo>
                        <a:pt x="24" y="32"/>
                      </a:lnTo>
                      <a:lnTo>
                        <a:pt x="18" y="34"/>
                      </a:lnTo>
                      <a:lnTo>
                        <a:pt x="12" y="36"/>
                      </a:lnTo>
                      <a:lnTo>
                        <a:pt x="8" y="44"/>
                      </a:lnTo>
                      <a:lnTo>
                        <a:pt x="4" y="50"/>
                      </a:lnTo>
                      <a:lnTo>
                        <a:pt x="0" y="38"/>
                      </a:lnTo>
                      <a:lnTo>
                        <a:pt x="4" y="28"/>
                      </a:lnTo>
                      <a:lnTo>
                        <a:pt x="14" y="24"/>
                      </a:lnTo>
                      <a:lnTo>
                        <a:pt x="22" y="20"/>
                      </a:lnTo>
                      <a:lnTo>
                        <a:pt x="26" y="14"/>
                      </a:lnTo>
                      <a:lnTo>
                        <a:pt x="32" y="22"/>
                      </a:lnTo>
                      <a:lnTo>
                        <a:pt x="36" y="24"/>
                      </a:lnTo>
                      <a:lnTo>
                        <a:pt x="42" y="18"/>
                      </a:lnTo>
                      <a:lnTo>
                        <a:pt x="50" y="8"/>
                      </a:lnTo>
                      <a:lnTo>
                        <a:pt x="54" y="10"/>
                      </a:lnTo>
                      <a:lnTo>
                        <a:pt x="58" y="10"/>
                      </a:lnTo>
                      <a:lnTo>
                        <a:pt x="58" y="4"/>
                      </a:lnTo>
                      <a:lnTo>
                        <a:pt x="62" y="0"/>
                      </a:lnTo>
                      <a:lnTo>
                        <a:pt x="68" y="6"/>
                      </a:lnTo>
                      <a:lnTo>
                        <a:pt x="72" y="14"/>
                      </a:lnTo>
                      <a:lnTo>
                        <a:pt x="74" y="28"/>
                      </a:lnTo>
                      <a:lnTo>
                        <a:pt x="74" y="42"/>
                      </a:lnTo>
                      <a:lnTo>
                        <a:pt x="66" y="44"/>
                      </a:lnTo>
                      <a:lnTo>
                        <a:pt x="64" y="36"/>
                      </a:lnTo>
                      <a:lnTo>
                        <a:pt x="58" y="42"/>
                      </a:lnTo>
                      <a:lnTo>
                        <a:pt x="54" y="46"/>
                      </a:lnTo>
                      <a:lnTo>
                        <a:pt x="58" y="58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57" name="Freeform 270"/>
                <p:cNvSpPr>
                  <a:spLocks/>
                </p:cNvSpPr>
                <p:nvPr/>
              </p:nvSpPr>
              <p:spPr bwMode="auto">
                <a:xfrm>
                  <a:off x="7421563" y="3760788"/>
                  <a:ext cx="28575" cy="34925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2" y="0"/>
                    </a:cxn>
                    <a:cxn ang="0">
                      <a:pos x="18" y="2"/>
                    </a:cxn>
                    <a:cxn ang="0">
                      <a:pos x="18" y="16"/>
                    </a:cxn>
                    <a:cxn ang="0">
                      <a:pos x="18" y="22"/>
                    </a:cxn>
                    <a:cxn ang="0">
                      <a:pos x="10" y="18"/>
                    </a:cxn>
                    <a:cxn ang="0">
                      <a:pos x="4" y="12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18" h="22">
                      <a:moveTo>
                        <a:pt x="0" y="4"/>
                      </a:moveTo>
                      <a:lnTo>
                        <a:pt x="12" y="0"/>
                      </a:lnTo>
                      <a:lnTo>
                        <a:pt x="18" y="2"/>
                      </a:lnTo>
                      <a:lnTo>
                        <a:pt x="18" y="16"/>
                      </a:lnTo>
                      <a:lnTo>
                        <a:pt x="18" y="22"/>
                      </a:lnTo>
                      <a:lnTo>
                        <a:pt x="10" y="18"/>
                      </a:lnTo>
                      <a:lnTo>
                        <a:pt x="4" y="1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58" name="Freeform 271"/>
                <p:cNvSpPr>
                  <a:spLocks/>
                </p:cNvSpPr>
                <p:nvPr/>
              </p:nvSpPr>
              <p:spPr bwMode="auto">
                <a:xfrm>
                  <a:off x="7319963" y="3735388"/>
                  <a:ext cx="31750" cy="381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2"/>
                    </a:cxn>
                    <a:cxn ang="0">
                      <a:pos x="20" y="10"/>
                    </a:cxn>
                    <a:cxn ang="0">
                      <a:pos x="18" y="22"/>
                    </a:cxn>
                    <a:cxn ang="0">
                      <a:pos x="12" y="24"/>
                    </a:cxn>
                    <a:cxn ang="0">
                      <a:pos x="6" y="10"/>
                    </a:cxn>
                    <a:cxn ang="0">
                      <a:pos x="2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" h="24">
                      <a:moveTo>
                        <a:pt x="0" y="0"/>
                      </a:moveTo>
                      <a:lnTo>
                        <a:pt x="10" y="2"/>
                      </a:lnTo>
                      <a:lnTo>
                        <a:pt x="20" y="10"/>
                      </a:lnTo>
                      <a:lnTo>
                        <a:pt x="18" y="22"/>
                      </a:lnTo>
                      <a:lnTo>
                        <a:pt x="12" y="24"/>
                      </a:lnTo>
                      <a:lnTo>
                        <a:pt x="6" y="10"/>
                      </a:lnTo>
                      <a:lnTo>
                        <a:pt x="2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59" name="Freeform 272"/>
                <p:cNvSpPr>
                  <a:spLocks/>
                </p:cNvSpPr>
                <p:nvPr/>
              </p:nvSpPr>
              <p:spPr bwMode="auto">
                <a:xfrm>
                  <a:off x="7361238" y="3783013"/>
                  <a:ext cx="34925" cy="317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0"/>
                    </a:cxn>
                    <a:cxn ang="0">
                      <a:pos x="0" y="20"/>
                    </a:cxn>
                    <a:cxn ang="0">
                      <a:pos x="6" y="16"/>
                    </a:cxn>
                    <a:cxn ang="0">
                      <a:pos x="18" y="8"/>
                    </a:cxn>
                    <a:cxn ang="0">
                      <a:pos x="22" y="2"/>
                    </a:cxn>
                    <a:cxn ang="0">
                      <a:pos x="14" y="0"/>
                    </a:cxn>
                    <a:cxn ang="0">
                      <a:pos x="8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" h="20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0" y="20"/>
                      </a:lnTo>
                      <a:lnTo>
                        <a:pt x="6" y="16"/>
                      </a:lnTo>
                      <a:lnTo>
                        <a:pt x="18" y="8"/>
                      </a:lnTo>
                      <a:lnTo>
                        <a:pt x="22" y="2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60" name="Freeform 273"/>
                <p:cNvSpPr>
                  <a:spLocks/>
                </p:cNvSpPr>
                <p:nvPr/>
              </p:nvSpPr>
              <p:spPr bwMode="auto">
                <a:xfrm>
                  <a:off x="7370763" y="3802063"/>
                  <a:ext cx="38100" cy="44450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6" y="26"/>
                    </a:cxn>
                    <a:cxn ang="0">
                      <a:pos x="14" y="28"/>
                    </a:cxn>
                    <a:cxn ang="0">
                      <a:pos x="14" y="16"/>
                    </a:cxn>
                    <a:cxn ang="0">
                      <a:pos x="18" y="12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16" y="0"/>
                    </a:cxn>
                    <a:cxn ang="0">
                      <a:pos x="10" y="2"/>
                    </a:cxn>
                    <a:cxn ang="0">
                      <a:pos x="8" y="10"/>
                    </a:cxn>
                    <a:cxn ang="0">
                      <a:pos x="4" y="16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24" h="28">
                      <a:moveTo>
                        <a:pt x="0" y="18"/>
                      </a:moveTo>
                      <a:lnTo>
                        <a:pt x="6" y="26"/>
                      </a:lnTo>
                      <a:lnTo>
                        <a:pt x="14" y="28"/>
                      </a:lnTo>
                      <a:lnTo>
                        <a:pt x="14" y="16"/>
                      </a:lnTo>
                      <a:lnTo>
                        <a:pt x="18" y="12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8" y="10"/>
                      </a:lnTo>
                      <a:lnTo>
                        <a:pt x="4" y="16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61" name="Freeform 274"/>
                <p:cNvSpPr>
                  <a:spLocks/>
                </p:cNvSpPr>
                <p:nvPr/>
              </p:nvSpPr>
              <p:spPr bwMode="auto">
                <a:xfrm>
                  <a:off x="7313613" y="3430588"/>
                  <a:ext cx="47625" cy="85725"/>
                </a:xfrm>
                <a:custGeom>
                  <a:avLst/>
                  <a:gdLst/>
                  <a:ahLst/>
                  <a:cxnLst>
                    <a:cxn ang="0">
                      <a:pos x="30" y="4"/>
                    </a:cxn>
                    <a:cxn ang="0">
                      <a:pos x="26" y="18"/>
                    </a:cxn>
                    <a:cxn ang="0">
                      <a:pos x="22" y="28"/>
                    </a:cxn>
                    <a:cxn ang="0">
                      <a:pos x="20" y="36"/>
                    </a:cxn>
                    <a:cxn ang="0">
                      <a:pos x="16" y="48"/>
                    </a:cxn>
                    <a:cxn ang="0">
                      <a:pos x="10" y="54"/>
                    </a:cxn>
                    <a:cxn ang="0">
                      <a:pos x="4" y="42"/>
                    </a:cxn>
                    <a:cxn ang="0">
                      <a:pos x="0" y="26"/>
                    </a:cxn>
                    <a:cxn ang="0">
                      <a:pos x="8" y="12"/>
                    </a:cxn>
                    <a:cxn ang="0">
                      <a:pos x="18" y="4"/>
                    </a:cxn>
                    <a:cxn ang="0">
                      <a:pos x="22" y="0"/>
                    </a:cxn>
                    <a:cxn ang="0">
                      <a:pos x="30" y="4"/>
                    </a:cxn>
                  </a:cxnLst>
                  <a:rect l="0" t="0" r="r" b="b"/>
                  <a:pathLst>
                    <a:path w="30" h="54">
                      <a:moveTo>
                        <a:pt x="30" y="4"/>
                      </a:moveTo>
                      <a:lnTo>
                        <a:pt x="26" y="18"/>
                      </a:lnTo>
                      <a:lnTo>
                        <a:pt x="22" y="28"/>
                      </a:lnTo>
                      <a:lnTo>
                        <a:pt x="20" y="36"/>
                      </a:lnTo>
                      <a:lnTo>
                        <a:pt x="16" y="48"/>
                      </a:lnTo>
                      <a:lnTo>
                        <a:pt x="10" y="54"/>
                      </a:lnTo>
                      <a:lnTo>
                        <a:pt x="4" y="42"/>
                      </a:lnTo>
                      <a:lnTo>
                        <a:pt x="0" y="26"/>
                      </a:lnTo>
                      <a:lnTo>
                        <a:pt x="8" y="12"/>
                      </a:lnTo>
                      <a:lnTo>
                        <a:pt x="18" y="4"/>
                      </a:lnTo>
                      <a:lnTo>
                        <a:pt x="22" y="0"/>
                      </a:lnTo>
                      <a:lnTo>
                        <a:pt x="30" y="4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62" name="Freeform 275"/>
                <p:cNvSpPr>
                  <a:spLocks/>
                </p:cNvSpPr>
                <p:nvPr/>
              </p:nvSpPr>
              <p:spPr bwMode="auto">
                <a:xfrm>
                  <a:off x="7024688" y="3567113"/>
                  <a:ext cx="60325" cy="47625"/>
                </a:xfrm>
                <a:custGeom>
                  <a:avLst/>
                  <a:gdLst/>
                  <a:ahLst/>
                  <a:cxnLst>
                    <a:cxn ang="0">
                      <a:pos x="10" y="6"/>
                    </a:cxn>
                    <a:cxn ang="0">
                      <a:pos x="20" y="0"/>
                    </a:cxn>
                    <a:cxn ang="0">
                      <a:pos x="30" y="0"/>
                    </a:cxn>
                    <a:cxn ang="0">
                      <a:pos x="38" y="2"/>
                    </a:cxn>
                    <a:cxn ang="0">
                      <a:pos x="34" y="8"/>
                    </a:cxn>
                    <a:cxn ang="0">
                      <a:pos x="30" y="14"/>
                    </a:cxn>
                    <a:cxn ang="0">
                      <a:pos x="30" y="24"/>
                    </a:cxn>
                    <a:cxn ang="0">
                      <a:pos x="22" y="26"/>
                    </a:cxn>
                    <a:cxn ang="0">
                      <a:pos x="16" y="30"/>
                    </a:cxn>
                    <a:cxn ang="0">
                      <a:pos x="6" y="28"/>
                    </a:cxn>
                    <a:cxn ang="0">
                      <a:pos x="0" y="20"/>
                    </a:cxn>
                    <a:cxn ang="0">
                      <a:pos x="0" y="10"/>
                    </a:cxn>
                    <a:cxn ang="0">
                      <a:pos x="10" y="6"/>
                    </a:cxn>
                  </a:cxnLst>
                  <a:rect l="0" t="0" r="r" b="b"/>
                  <a:pathLst>
                    <a:path w="38" h="30">
                      <a:moveTo>
                        <a:pt x="10" y="6"/>
                      </a:moveTo>
                      <a:lnTo>
                        <a:pt x="20" y="0"/>
                      </a:lnTo>
                      <a:lnTo>
                        <a:pt x="30" y="0"/>
                      </a:lnTo>
                      <a:lnTo>
                        <a:pt x="38" y="2"/>
                      </a:lnTo>
                      <a:lnTo>
                        <a:pt x="34" y="8"/>
                      </a:lnTo>
                      <a:lnTo>
                        <a:pt x="30" y="14"/>
                      </a:lnTo>
                      <a:lnTo>
                        <a:pt x="30" y="24"/>
                      </a:lnTo>
                      <a:lnTo>
                        <a:pt x="22" y="26"/>
                      </a:lnTo>
                      <a:lnTo>
                        <a:pt x="16" y="30"/>
                      </a:lnTo>
                      <a:lnTo>
                        <a:pt x="6" y="28"/>
                      </a:lnTo>
                      <a:lnTo>
                        <a:pt x="0" y="20"/>
                      </a:lnTo>
                      <a:lnTo>
                        <a:pt x="0" y="10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63" name="Freeform 276"/>
                <p:cNvSpPr>
                  <a:spLocks/>
                </p:cNvSpPr>
                <p:nvPr/>
              </p:nvSpPr>
              <p:spPr bwMode="auto">
                <a:xfrm>
                  <a:off x="7812088" y="2849563"/>
                  <a:ext cx="146050" cy="123825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38" y="6"/>
                    </a:cxn>
                    <a:cxn ang="0">
                      <a:pos x="48" y="16"/>
                    </a:cxn>
                    <a:cxn ang="0">
                      <a:pos x="66" y="26"/>
                    </a:cxn>
                    <a:cxn ang="0">
                      <a:pos x="76" y="30"/>
                    </a:cxn>
                    <a:cxn ang="0">
                      <a:pos x="84" y="24"/>
                    </a:cxn>
                    <a:cxn ang="0">
                      <a:pos x="90" y="24"/>
                    </a:cxn>
                    <a:cxn ang="0">
                      <a:pos x="84" y="30"/>
                    </a:cxn>
                    <a:cxn ang="0">
                      <a:pos x="88" y="36"/>
                    </a:cxn>
                    <a:cxn ang="0">
                      <a:pos x="92" y="40"/>
                    </a:cxn>
                    <a:cxn ang="0">
                      <a:pos x="84" y="46"/>
                    </a:cxn>
                    <a:cxn ang="0">
                      <a:pos x="80" y="48"/>
                    </a:cxn>
                    <a:cxn ang="0">
                      <a:pos x="74" y="46"/>
                    </a:cxn>
                    <a:cxn ang="0">
                      <a:pos x="68" y="48"/>
                    </a:cxn>
                    <a:cxn ang="0">
                      <a:pos x="58" y="52"/>
                    </a:cxn>
                    <a:cxn ang="0">
                      <a:pos x="52" y="60"/>
                    </a:cxn>
                    <a:cxn ang="0">
                      <a:pos x="52" y="66"/>
                    </a:cxn>
                    <a:cxn ang="0">
                      <a:pos x="44" y="62"/>
                    </a:cxn>
                    <a:cxn ang="0">
                      <a:pos x="36" y="56"/>
                    </a:cxn>
                    <a:cxn ang="0">
                      <a:pos x="28" y="54"/>
                    </a:cxn>
                    <a:cxn ang="0">
                      <a:pos x="24" y="56"/>
                    </a:cxn>
                    <a:cxn ang="0">
                      <a:pos x="22" y="60"/>
                    </a:cxn>
                    <a:cxn ang="0">
                      <a:pos x="16" y="56"/>
                    </a:cxn>
                    <a:cxn ang="0">
                      <a:pos x="10" y="54"/>
                    </a:cxn>
                    <a:cxn ang="0">
                      <a:pos x="8" y="58"/>
                    </a:cxn>
                    <a:cxn ang="0">
                      <a:pos x="10" y="64"/>
                    </a:cxn>
                    <a:cxn ang="0">
                      <a:pos x="16" y="66"/>
                    </a:cxn>
                    <a:cxn ang="0">
                      <a:pos x="14" y="72"/>
                    </a:cxn>
                    <a:cxn ang="0">
                      <a:pos x="8" y="74"/>
                    </a:cxn>
                    <a:cxn ang="0">
                      <a:pos x="2" y="78"/>
                    </a:cxn>
                    <a:cxn ang="0">
                      <a:pos x="2" y="68"/>
                    </a:cxn>
                    <a:cxn ang="0">
                      <a:pos x="0" y="60"/>
                    </a:cxn>
                    <a:cxn ang="0">
                      <a:pos x="0" y="52"/>
                    </a:cxn>
                    <a:cxn ang="0">
                      <a:pos x="6" y="50"/>
                    </a:cxn>
                    <a:cxn ang="0">
                      <a:pos x="10" y="44"/>
                    </a:cxn>
                    <a:cxn ang="0">
                      <a:pos x="10" y="38"/>
                    </a:cxn>
                    <a:cxn ang="0">
                      <a:pos x="16" y="38"/>
                    </a:cxn>
                    <a:cxn ang="0">
                      <a:pos x="22" y="42"/>
                    </a:cxn>
                    <a:cxn ang="0">
                      <a:pos x="28" y="40"/>
                    </a:cxn>
                    <a:cxn ang="0">
                      <a:pos x="30" y="16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92" h="78">
                      <a:moveTo>
                        <a:pt x="30" y="0"/>
                      </a:moveTo>
                      <a:lnTo>
                        <a:pt x="38" y="6"/>
                      </a:lnTo>
                      <a:lnTo>
                        <a:pt x="48" y="16"/>
                      </a:lnTo>
                      <a:lnTo>
                        <a:pt x="66" y="26"/>
                      </a:lnTo>
                      <a:lnTo>
                        <a:pt x="76" y="30"/>
                      </a:lnTo>
                      <a:lnTo>
                        <a:pt x="84" y="24"/>
                      </a:lnTo>
                      <a:lnTo>
                        <a:pt x="90" y="24"/>
                      </a:lnTo>
                      <a:lnTo>
                        <a:pt x="84" y="30"/>
                      </a:lnTo>
                      <a:lnTo>
                        <a:pt x="88" y="36"/>
                      </a:lnTo>
                      <a:lnTo>
                        <a:pt x="92" y="40"/>
                      </a:lnTo>
                      <a:lnTo>
                        <a:pt x="84" y="46"/>
                      </a:lnTo>
                      <a:lnTo>
                        <a:pt x="80" y="48"/>
                      </a:lnTo>
                      <a:lnTo>
                        <a:pt x="74" y="46"/>
                      </a:lnTo>
                      <a:lnTo>
                        <a:pt x="68" y="48"/>
                      </a:lnTo>
                      <a:lnTo>
                        <a:pt x="58" y="52"/>
                      </a:lnTo>
                      <a:lnTo>
                        <a:pt x="52" y="60"/>
                      </a:lnTo>
                      <a:lnTo>
                        <a:pt x="52" y="66"/>
                      </a:lnTo>
                      <a:lnTo>
                        <a:pt x="44" y="62"/>
                      </a:lnTo>
                      <a:lnTo>
                        <a:pt x="36" y="56"/>
                      </a:lnTo>
                      <a:lnTo>
                        <a:pt x="28" y="54"/>
                      </a:lnTo>
                      <a:lnTo>
                        <a:pt x="24" y="56"/>
                      </a:lnTo>
                      <a:lnTo>
                        <a:pt x="22" y="60"/>
                      </a:lnTo>
                      <a:lnTo>
                        <a:pt x="16" y="56"/>
                      </a:lnTo>
                      <a:lnTo>
                        <a:pt x="10" y="54"/>
                      </a:lnTo>
                      <a:lnTo>
                        <a:pt x="8" y="58"/>
                      </a:lnTo>
                      <a:lnTo>
                        <a:pt x="10" y="64"/>
                      </a:lnTo>
                      <a:lnTo>
                        <a:pt x="16" y="66"/>
                      </a:lnTo>
                      <a:lnTo>
                        <a:pt x="14" y="72"/>
                      </a:lnTo>
                      <a:lnTo>
                        <a:pt x="8" y="74"/>
                      </a:lnTo>
                      <a:lnTo>
                        <a:pt x="2" y="78"/>
                      </a:lnTo>
                      <a:lnTo>
                        <a:pt x="2" y="68"/>
                      </a:lnTo>
                      <a:lnTo>
                        <a:pt x="0" y="60"/>
                      </a:lnTo>
                      <a:lnTo>
                        <a:pt x="0" y="52"/>
                      </a:lnTo>
                      <a:lnTo>
                        <a:pt x="6" y="50"/>
                      </a:lnTo>
                      <a:lnTo>
                        <a:pt x="10" y="44"/>
                      </a:lnTo>
                      <a:lnTo>
                        <a:pt x="10" y="38"/>
                      </a:lnTo>
                      <a:lnTo>
                        <a:pt x="16" y="38"/>
                      </a:lnTo>
                      <a:lnTo>
                        <a:pt x="22" y="42"/>
                      </a:lnTo>
                      <a:lnTo>
                        <a:pt x="28" y="40"/>
                      </a:lnTo>
                      <a:lnTo>
                        <a:pt x="30" y="16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64" name="Freeform 277"/>
                <p:cNvSpPr>
                  <a:spLocks/>
                </p:cNvSpPr>
                <p:nvPr/>
              </p:nvSpPr>
              <p:spPr bwMode="auto">
                <a:xfrm>
                  <a:off x="7618413" y="3179763"/>
                  <a:ext cx="63500" cy="41275"/>
                </a:xfrm>
                <a:custGeom>
                  <a:avLst/>
                  <a:gdLst/>
                  <a:ahLst/>
                  <a:cxnLst>
                    <a:cxn ang="0">
                      <a:pos x="30" y="16"/>
                    </a:cxn>
                    <a:cxn ang="0">
                      <a:pos x="24" y="14"/>
                    </a:cxn>
                    <a:cxn ang="0">
                      <a:pos x="18" y="18"/>
                    </a:cxn>
                    <a:cxn ang="0">
                      <a:pos x="14" y="26"/>
                    </a:cxn>
                    <a:cxn ang="0">
                      <a:pos x="6" y="24"/>
                    </a:cxn>
                    <a:cxn ang="0">
                      <a:pos x="6" y="18"/>
                    </a:cxn>
                    <a:cxn ang="0">
                      <a:pos x="0" y="14"/>
                    </a:cxn>
                    <a:cxn ang="0">
                      <a:pos x="8" y="8"/>
                    </a:cxn>
                    <a:cxn ang="0">
                      <a:pos x="16" y="8"/>
                    </a:cxn>
                    <a:cxn ang="0">
                      <a:pos x="24" y="6"/>
                    </a:cxn>
                    <a:cxn ang="0">
                      <a:pos x="28" y="0"/>
                    </a:cxn>
                    <a:cxn ang="0">
                      <a:pos x="36" y="0"/>
                    </a:cxn>
                    <a:cxn ang="0">
                      <a:pos x="40" y="6"/>
                    </a:cxn>
                    <a:cxn ang="0">
                      <a:pos x="38" y="8"/>
                    </a:cxn>
                    <a:cxn ang="0">
                      <a:pos x="34" y="14"/>
                    </a:cxn>
                    <a:cxn ang="0">
                      <a:pos x="30" y="16"/>
                    </a:cxn>
                  </a:cxnLst>
                  <a:rect l="0" t="0" r="r" b="b"/>
                  <a:pathLst>
                    <a:path w="40" h="26">
                      <a:moveTo>
                        <a:pt x="30" y="16"/>
                      </a:moveTo>
                      <a:lnTo>
                        <a:pt x="24" y="14"/>
                      </a:lnTo>
                      <a:lnTo>
                        <a:pt x="18" y="18"/>
                      </a:lnTo>
                      <a:lnTo>
                        <a:pt x="14" y="26"/>
                      </a:lnTo>
                      <a:lnTo>
                        <a:pt x="6" y="24"/>
                      </a:lnTo>
                      <a:lnTo>
                        <a:pt x="6" y="18"/>
                      </a:lnTo>
                      <a:lnTo>
                        <a:pt x="0" y="14"/>
                      </a:lnTo>
                      <a:lnTo>
                        <a:pt x="8" y="8"/>
                      </a:lnTo>
                      <a:lnTo>
                        <a:pt x="16" y="8"/>
                      </a:lnTo>
                      <a:lnTo>
                        <a:pt x="24" y="6"/>
                      </a:lnTo>
                      <a:lnTo>
                        <a:pt x="28" y="0"/>
                      </a:lnTo>
                      <a:lnTo>
                        <a:pt x="36" y="0"/>
                      </a:lnTo>
                      <a:lnTo>
                        <a:pt x="40" y="6"/>
                      </a:lnTo>
                      <a:lnTo>
                        <a:pt x="38" y="8"/>
                      </a:lnTo>
                      <a:lnTo>
                        <a:pt x="34" y="14"/>
                      </a:lnTo>
                      <a:lnTo>
                        <a:pt x="30" y="16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65" name="Freeform 278"/>
                <p:cNvSpPr>
                  <a:spLocks/>
                </p:cNvSpPr>
                <p:nvPr/>
              </p:nvSpPr>
              <p:spPr bwMode="auto">
                <a:xfrm>
                  <a:off x="7551738" y="3189288"/>
                  <a:ext cx="60325" cy="79375"/>
                </a:xfrm>
                <a:custGeom>
                  <a:avLst/>
                  <a:gdLst/>
                  <a:ahLst/>
                  <a:cxnLst>
                    <a:cxn ang="0">
                      <a:pos x="4" y="12"/>
                    </a:cxn>
                    <a:cxn ang="0">
                      <a:pos x="10" y="8"/>
                    </a:cxn>
                    <a:cxn ang="0">
                      <a:pos x="16" y="0"/>
                    </a:cxn>
                    <a:cxn ang="0">
                      <a:pos x="24" y="0"/>
                    </a:cxn>
                    <a:cxn ang="0">
                      <a:pos x="28" y="6"/>
                    </a:cxn>
                    <a:cxn ang="0">
                      <a:pos x="34" y="10"/>
                    </a:cxn>
                    <a:cxn ang="0">
                      <a:pos x="38" y="16"/>
                    </a:cxn>
                    <a:cxn ang="0">
                      <a:pos x="36" y="24"/>
                    </a:cxn>
                    <a:cxn ang="0">
                      <a:pos x="32" y="26"/>
                    </a:cxn>
                    <a:cxn ang="0">
                      <a:pos x="30" y="32"/>
                    </a:cxn>
                    <a:cxn ang="0">
                      <a:pos x="30" y="40"/>
                    </a:cxn>
                    <a:cxn ang="0">
                      <a:pos x="26" y="50"/>
                    </a:cxn>
                    <a:cxn ang="0">
                      <a:pos x="18" y="48"/>
                    </a:cxn>
                    <a:cxn ang="0">
                      <a:pos x="18" y="44"/>
                    </a:cxn>
                    <a:cxn ang="0">
                      <a:pos x="20" y="36"/>
                    </a:cxn>
                    <a:cxn ang="0">
                      <a:pos x="12" y="36"/>
                    </a:cxn>
                    <a:cxn ang="0">
                      <a:pos x="14" y="30"/>
                    </a:cxn>
                    <a:cxn ang="0">
                      <a:pos x="18" y="24"/>
                    </a:cxn>
                    <a:cxn ang="0">
                      <a:pos x="18" y="20"/>
                    </a:cxn>
                    <a:cxn ang="0">
                      <a:pos x="16" y="14"/>
                    </a:cxn>
                    <a:cxn ang="0">
                      <a:pos x="8" y="16"/>
                    </a:cxn>
                    <a:cxn ang="0">
                      <a:pos x="0" y="18"/>
                    </a:cxn>
                    <a:cxn ang="0">
                      <a:pos x="4" y="12"/>
                    </a:cxn>
                  </a:cxnLst>
                  <a:rect l="0" t="0" r="r" b="b"/>
                  <a:pathLst>
                    <a:path w="38" h="50">
                      <a:moveTo>
                        <a:pt x="4" y="12"/>
                      </a:moveTo>
                      <a:lnTo>
                        <a:pt x="10" y="8"/>
                      </a:lnTo>
                      <a:lnTo>
                        <a:pt x="16" y="0"/>
                      </a:lnTo>
                      <a:lnTo>
                        <a:pt x="24" y="0"/>
                      </a:lnTo>
                      <a:lnTo>
                        <a:pt x="28" y="6"/>
                      </a:lnTo>
                      <a:lnTo>
                        <a:pt x="34" y="10"/>
                      </a:lnTo>
                      <a:lnTo>
                        <a:pt x="38" y="16"/>
                      </a:lnTo>
                      <a:lnTo>
                        <a:pt x="36" y="24"/>
                      </a:lnTo>
                      <a:lnTo>
                        <a:pt x="32" y="26"/>
                      </a:lnTo>
                      <a:lnTo>
                        <a:pt x="30" y="32"/>
                      </a:lnTo>
                      <a:lnTo>
                        <a:pt x="30" y="40"/>
                      </a:lnTo>
                      <a:lnTo>
                        <a:pt x="26" y="50"/>
                      </a:lnTo>
                      <a:lnTo>
                        <a:pt x="18" y="48"/>
                      </a:lnTo>
                      <a:lnTo>
                        <a:pt x="18" y="44"/>
                      </a:lnTo>
                      <a:lnTo>
                        <a:pt x="20" y="36"/>
                      </a:lnTo>
                      <a:lnTo>
                        <a:pt x="12" y="36"/>
                      </a:lnTo>
                      <a:lnTo>
                        <a:pt x="14" y="30"/>
                      </a:lnTo>
                      <a:lnTo>
                        <a:pt x="18" y="24"/>
                      </a:lnTo>
                      <a:lnTo>
                        <a:pt x="18" y="20"/>
                      </a:lnTo>
                      <a:lnTo>
                        <a:pt x="16" y="14"/>
                      </a:lnTo>
                      <a:lnTo>
                        <a:pt x="8" y="16"/>
                      </a:lnTo>
                      <a:lnTo>
                        <a:pt x="0" y="18"/>
                      </a:lnTo>
                      <a:lnTo>
                        <a:pt x="4" y="12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66" name="Freeform 279"/>
                <p:cNvSpPr>
                  <a:spLocks/>
                </p:cNvSpPr>
                <p:nvPr/>
              </p:nvSpPr>
              <p:spPr bwMode="auto">
                <a:xfrm>
                  <a:off x="7589838" y="2967038"/>
                  <a:ext cx="276225" cy="234950"/>
                </a:xfrm>
                <a:custGeom>
                  <a:avLst/>
                  <a:gdLst/>
                  <a:ahLst/>
                  <a:cxnLst>
                    <a:cxn ang="0">
                      <a:pos x="12" y="128"/>
                    </a:cxn>
                    <a:cxn ang="0">
                      <a:pos x="32" y="112"/>
                    </a:cxn>
                    <a:cxn ang="0">
                      <a:pos x="60" y="110"/>
                    </a:cxn>
                    <a:cxn ang="0">
                      <a:pos x="80" y="100"/>
                    </a:cxn>
                    <a:cxn ang="0">
                      <a:pos x="92" y="82"/>
                    </a:cxn>
                    <a:cxn ang="0">
                      <a:pos x="100" y="80"/>
                    </a:cxn>
                    <a:cxn ang="0">
                      <a:pos x="110" y="82"/>
                    </a:cxn>
                    <a:cxn ang="0">
                      <a:pos x="140" y="52"/>
                    </a:cxn>
                    <a:cxn ang="0">
                      <a:pos x="144" y="30"/>
                    </a:cxn>
                    <a:cxn ang="0">
                      <a:pos x="146" y="10"/>
                    </a:cxn>
                    <a:cxn ang="0">
                      <a:pos x="160" y="12"/>
                    </a:cxn>
                    <a:cxn ang="0">
                      <a:pos x="158" y="2"/>
                    </a:cxn>
                    <a:cxn ang="0">
                      <a:pos x="166" y="10"/>
                    </a:cxn>
                    <a:cxn ang="0">
                      <a:pos x="172" y="28"/>
                    </a:cxn>
                    <a:cxn ang="0">
                      <a:pos x="168" y="48"/>
                    </a:cxn>
                    <a:cxn ang="0">
                      <a:pos x="158" y="66"/>
                    </a:cxn>
                    <a:cxn ang="0">
                      <a:pos x="154" y="86"/>
                    </a:cxn>
                    <a:cxn ang="0">
                      <a:pos x="152" y="98"/>
                    </a:cxn>
                    <a:cxn ang="0">
                      <a:pos x="152" y="108"/>
                    </a:cxn>
                    <a:cxn ang="0">
                      <a:pos x="148" y="118"/>
                    </a:cxn>
                    <a:cxn ang="0">
                      <a:pos x="138" y="116"/>
                    </a:cxn>
                    <a:cxn ang="0">
                      <a:pos x="126" y="116"/>
                    </a:cxn>
                    <a:cxn ang="0">
                      <a:pos x="126" y="128"/>
                    </a:cxn>
                    <a:cxn ang="0">
                      <a:pos x="116" y="126"/>
                    </a:cxn>
                    <a:cxn ang="0">
                      <a:pos x="102" y="126"/>
                    </a:cxn>
                    <a:cxn ang="0">
                      <a:pos x="90" y="122"/>
                    </a:cxn>
                    <a:cxn ang="0">
                      <a:pos x="92" y="132"/>
                    </a:cxn>
                    <a:cxn ang="0">
                      <a:pos x="80" y="144"/>
                    </a:cxn>
                    <a:cxn ang="0">
                      <a:pos x="68" y="140"/>
                    </a:cxn>
                    <a:cxn ang="0">
                      <a:pos x="70" y="130"/>
                    </a:cxn>
                    <a:cxn ang="0">
                      <a:pos x="56" y="124"/>
                    </a:cxn>
                    <a:cxn ang="0">
                      <a:pos x="38" y="130"/>
                    </a:cxn>
                    <a:cxn ang="0">
                      <a:pos x="18" y="134"/>
                    </a:cxn>
                    <a:cxn ang="0">
                      <a:pos x="2" y="138"/>
                    </a:cxn>
                  </a:cxnLst>
                  <a:rect l="0" t="0" r="r" b="b"/>
                  <a:pathLst>
                    <a:path w="174" h="148">
                      <a:moveTo>
                        <a:pt x="0" y="134"/>
                      </a:moveTo>
                      <a:lnTo>
                        <a:pt x="12" y="128"/>
                      </a:lnTo>
                      <a:lnTo>
                        <a:pt x="26" y="118"/>
                      </a:lnTo>
                      <a:lnTo>
                        <a:pt x="32" y="112"/>
                      </a:lnTo>
                      <a:lnTo>
                        <a:pt x="44" y="110"/>
                      </a:lnTo>
                      <a:lnTo>
                        <a:pt x="60" y="110"/>
                      </a:lnTo>
                      <a:lnTo>
                        <a:pt x="76" y="110"/>
                      </a:lnTo>
                      <a:lnTo>
                        <a:pt x="80" y="100"/>
                      </a:lnTo>
                      <a:lnTo>
                        <a:pt x="88" y="90"/>
                      </a:lnTo>
                      <a:lnTo>
                        <a:pt x="92" y="82"/>
                      </a:lnTo>
                      <a:lnTo>
                        <a:pt x="98" y="74"/>
                      </a:lnTo>
                      <a:lnTo>
                        <a:pt x="100" y="80"/>
                      </a:lnTo>
                      <a:lnTo>
                        <a:pt x="100" y="86"/>
                      </a:lnTo>
                      <a:lnTo>
                        <a:pt x="110" y="82"/>
                      </a:lnTo>
                      <a:lnTo>
                        <a:pt x="126" y="72"/>
                      </a:lnTo>
                      <a:lnTo>
                        <a:pt x="140" y="52"/>
                      </a:lnTo>
                      <a:lnTo>
                        <a:pt x="146" y="36"/>
                      </a:lnTo>
                      <a:lnTo>
                        <a:pt x="144" y="30"/>
                      </a:lnTo>
                      <a:lnTo>
                        <a:pt x="142" y="18"/>
                      </a:lnTo>
                      <a:lnTo>
                        <a:pt x="146" y="10"/>
                      </a:lnTo>
                      <a:lnTo>
                        <a:pt x="150" y="8"/>
                      </a:lnTo>
                      <a:lnTo>
                        <a:pt x="160" y="12"/>
                      </a:lnTo>
                      <a:lnTo>
                        <a:pt x="162" y="6"/>
                      </a:lnTo>
                      <a:lnTo>
                        <a:pt x="158" y="2"/>
                      </a:lnTo>
                      <a:lnTo>
                        <a:pt x="164" y="0"/>
                      </a:lnTo>
                      <a:lnTo>
                        <a:pt x="166" y="10"/>
                      </a:lnTo>
                      <a:lnTo>
                        <a:pt x="166" y="18"/>
                      </a:lnTo>
                      <a:lnTo>
                        <a:pt x="172" y="28"/>
                      </a:lnTo>
                      <a:lnTo>
                        <a:pt x="174" y="36"/>
                      </a:lnTo>
                      <a:lnTo>
                        <a:pt x="168" y="48"/>
                      </a:lnTo>
                      <a:lnTo>
                        <a:pt x="160" y="58"/>
                      </a:lnTo>
                      <a:lnTo>
                        <a:pt x="158" y="66"/>
                      </a:lnTo>
                      <a:lnTo>
                        <a:pt x="158" y="80"/>
                      </a:lnTo>
                      <a:lnTo>
                        <a:pt x="154" y="86"/>
                      </a:lnTo>
                      <a:lnTo>
                        <a:pt x="152" y="96"/>
                      </a:lnTo>
                      <a:lnTo>
                        <a:pt x="152" y="98"/>
                      </a:lnTo>
                      <a:lnTo>
                        <a:pt x="152" y="102"/>
                      </a:lnTo>
                      <a:lnTo>
                        <a:pt x="152" y="108"/>
                      </a:lnTo>
                      <a:lnTo>
                        <a:pt x="152" y="110"/>
                      </a:lnTo>
                      <a:lnTo>
                        <a:pt x="148" y="118"/>
                      </a:lnTo>
                      <a:lnTo>
                        <a:pt x="142" y="122"/>
                      </a:lnTo>
                      <a:lnTo>
                        <a:pt x="138" y="116"/>
                      </a:lnTo>
                      <a:lnTo>
                        <a:pt x="132" y="114"/>
                      </a:lnTo>
                      <a:lnTo>
                        <a:pt x="126" y="116"/>
                      </a:lnTo>
                      <a:lnTo>
                        <a:pt x="128" y="124"/>
                      </a:lnTo>
                      <a:lnTo>
                        <a:pt x="126" y="128"/>
                      </a:lnTo>
                      <a:lnTo>
                        <a:pt x="118" y="122"/>
                      </a:lnTo>
                      <a:lnTo>
                        <a:pt x="116" y="126"/>
                      </a:lnTo>
                      <a:lnTo>
                        <a:pt x="110" y="126"/>
                      </a:lnTo>
                      <a:lnTo>
                        <a:pt x="102" y="126"/>
                      </a:lnTo>
                      <a:lnTo>
                        <a:pt x="92" y="126"/>
                      </a:lnTo>
                      <a:lnTo>
                        <a:pt x="90" y="122"/>
                      </a:lnTo>
                      <a:lnTo>
                        <a:pt x="88" y="126"/>
                      </a:lnTo>
                      <a:lnTo>
                        <a:pt x="92" y="132"/>
                      </a:lnTo>
                      <a:lnTo>
                        <a:pt x="84" y="136"/>
                      </a:lnTo>
                      <a:lnTo>
                        <a:pt x="80" y="144"/>
                      </a:lnTo>
                      <a:lnTo>
                        <a:pt x="74" y="148"/>
                      </a:lnTo>
                      <a:lnTo>
                        <a:pt x="68" y="140"/>
                      </a:lnTo>
                      <a:lnTo>
                        <a:pt x="62" y="136"/>
                      </a:lnTo>
                      <a:lnTo>
                        <a:pt x="70" y="130"/>
                      </a:lnTo>
                      <a:lnTo>
                        <a:pt x="72" y="124"/>
                      </a:lnTo>
                      <a:lnTo>
                        <a:pt x="56" y="124"/>
                      </a:lnTo>
                      <a:lnTo>
                        <a:pt x="50" y="128"/>
                      </a:lnTo>
                      <a:lnTo>
                        <a:pt x="38" y="130"/>
                      </a:lnTo>
                      <a:lnTo>
                        <a:pt x="28" y="134"/>
                      </a:lnTo>
                      <a:lnTo>
                        <a:pt x="18" y="134"/>
                      </a:lnTo>
                      <a:lnTo>
                        <a:pt x="10" y="140"/>
                      </a:lnTo>
                      <a:lnTo>
                        <a:pt x="2" y="138"/>
                      </a:lnTo>
                      <a:lnTo>
                        <a:pt x="0" y="134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67" name="Freeform 280"/>
                <p:cNvSpPr>
                  <a:spLocks/>
                </p:cNvSpPr>
                <p:nvPr/>
              </p:nvSpPr>
              <p:spPr bwMode="auto">
                <a:xfrm>
                  <a:off x="7472363" y="3059113"/>
                  <a:ext cx="79375" cy="114300"/>
                </a:xfrm>
                <a:custGeom>
                  <a:avLst/>
                  <a:gdLst/>
                  <a:ahLst/>
                  <a:cxnLst>
                    <a:cxn ang="0">
                      <a:pos x="2" y="32"/>
                    </a:cxn>
                    <a:cxn ang="0">
                      <a:pos x="2" y="28"/>
                    </a:cxn>
                    <a:cxn ang="0">
                      <a:pos x="8" y="30"/>
                    </a:cxn>
                    <a:cxn ang="0">
                      <a:pos x="12" y="28"/>
                    </a:cxn>
                    <a:cxn ang="0">
                      <a:pos x="10" y="22"/>
                    </a:cxn>
                    <a:cxn ang="0">
                      <a:pos x="6" y="20"/>
                    </a:cxn>
                    <a:cxn ang="0">
                      <a:pos x="10" y="6"/>
                    </a:cxn>
                    <a:cxn ang="0">
                      <a:pos x="20" y="2"/>
                    </a:cxn>
                    <a:cxn ang="0">
                      <a:pos x="30" y="0"/>
                    </a:cxn>
                    <a:cxn ang="0">
                      <a:pos x="38" y="8"/>
                    </a:cxn>
                    <a:cxn ang="0">
                      <a:pos x="44" y="18"/>
                    </a:cxn>
                    <a:cxn ang="0">
                      <a:pos x="48" y="30"/>
                    </a:cxn>
                    <a:cxn ang="0">
                      <a:pos x="50" y="40"/>
                    </a:cxn>
                    <a:cxn ang="0">
                      <a:pos x="48" y="54"/>
                    </a:cxn>
                    <a:cxn ang="0">
                      <a:pos x="50" y="54"/>
                    </a:cxn>
                    <a:cxn ang="0">
                      <a:pos x="50" y="56"/>
                    </a:cxn>
                    <a:cxn ang="0">
                      <a:pos x="46" y="58"/>
                    </a:cxn>
                    <a:cxn ang="0">
                      <a:pos x="38" y="62"/>
                    </a:cxn>
                    <a:cxn ang="0">
                      <a:pos x="34" y="64"/>
                    </a:cxn>
                    <a:cxn ang="0">
                      <a:pos x="28" y="60"/>
                    </a:cxn>
                    <a:cxn ang="0">
                      <a:pos x="24" y="64"/>
                    </a:cxn>
                    <a:cxn ang="0">
                      <a:pos x="16" y="70"/>
                    </a:cxn>
                    <a:cxn ang="0">
                      <a:pos x="12" y="68"/>
                    </a:cxn>
                    <a:cxn ang="0">
                      <a:pos x="2" y="72"/>
                    </a:cxn>
                    <a:cxn ang="0">
                      <a:pos x="0" y="66"/>
                    </a:cxn>
                    <a:cxn ang="0">
                      <a:pos x="2" y="58"/>
                    </a:cxn>
                    <a:cxn ang="0">
                      <a:pos x="2" y="48"/>
                    </a:cxn>
                    <a:cxn ang="0">
                      <a:pos x="6" y="46"/>
                    </a:cxn>
                    <a:cxn ang="0">
                      <a:pos x="6" y="38"/>
                    </a:cxn>
                    <a:cxn ang="0">
                      <a:pos x="2" y="32"/>
                    </a:cxn>
                  </a:cxnLst>
                  <a:rect l="0" t="0" r="r" b="b"/>
                  <a:pathLst>
                    <a:path w="50" h="72">
                      <a:moveTo>
                        <a:pt x="2" y="32"/>
                      </a:moveTo>
                      <a:lnTo>
                        <a:pt x="2" y="28"/>
                      </a:lnTo>
                      <a:lnTo>
                        <a:pt x="8" y="30"/>
                      </a:lnTo>
                      <a:lnTo>
                        <a:pt x="12" y="28"/>
                      </a:lnTo>
                      <a:lnTo>
                        <a:pt x="10" y="22"/>
                      </a:lnTo>
                      <a:lnTo>
                        <a:pt x="6" y="20"/>
                      </a:lnTo>
                      <a:lnTo>
                        <a:pt x="10" y="6"/>
                      </a:lnTo>
                      <a:lnTo>
                        <a:pt x="20" y="2"/>
                      </a:lnTo>
                      <a:lnTo>
                        <a:pt x="30" y="0"/>
                      </a:lnTo>
                      <a:lnTo>
                        <a:pt x="38" y="8"/>
                      </a:lnTo>
                      <a:lnTo>
                        <a:pt x="44" y="18"/>
                      </a:lnTo>
                      <a:lnTo>
                        <a:pt x="48" y="30"/>
                      </a:lnTo>
                      <a:lnTo>
                        <a:pt x="50" y="40"/>
                      </a:lnTo>
                      <a:lnTo>
                        <a:pt x="48" y="54"/>
                      </a:lnTo>
                      <a:lnTo>
                        <a:pt x="50" y="54"/>
                      </a:lnTo>
                      <a:lnTo>
                        <a:pt x="50" y="56"/>
                      </a:lnTo>
                      <a:lnTo>
                        <a:pt x="46" y="58"/>
                      </a:lnTo>
                      <a:lnTo>
                        <a:pt x="38" y="62"/>
                      </a:lnTo>
                      <a:lnTo>
                        <a:pt x="34" y="64"/>
                      </a:lnTo>
                      <a:lnTo>
                        <a:pt x="28" y="60"/>
                      </a:lnTo>
                      <a:lnTo>
                        <a:pt x="24" y="64"/>
                      </a:lnTo>
                      <a:lnTo>
                        <a:pt x="16" y="70"/>
                      </a:lnTo>
                      <a:lnTo>
                        <a:pt x="12" y="68"/>
                      </a:lnTo>
                      <a:lnTo>
                        <a:pt x="2" y="72"/>
                      </a:lnTo>
                      <a:lnTo>
                        <a:pt x="0" y="66"/>
                      </a:lnTo>
                      <a:lnTo>
                        <a:pt x="2" y="58"/>
                      </a:lnTo>
                      <a:lnTo>
                        <a:pt x="2" y="48"/>
                      </a:lnTo>
                      <a:lnTo>
                        <a:pt x="6" y="46"/>
                      </a:lnTo>
                      <a:lnTo>
                        <a:pt x="6" y="38"/>
                      </a:lnTo>
                      <a:lnTo>
                        <a:pt x="2" y="32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68" name="Freeform 281"/>
                <p:cNvSpPr>
                  <a:spLocks/>
                </p:cNvSpPr>
                <p:nvPr/>
              </p:nvSpPr>
              <p:spPr bwMode="auto">
                <a:xfrm>
                  <a:off x="7424738" y="2925763"/>
                  <a:ext cx="155575" cy="152400"/>
                </a:xfrm>
                <a:custGeom>
                  <a:avLst/>
                  <a:gdLst/>
                  <a:ahLst/>
                  <a:cxnLst>
                    <a:cxn ang="0">
                      <a:pos x="24" y="92"/>
                    </a:cxn>
                    <a:cxn ang="0">
                      <a:pos x="12" y="94"/>
                    </a:cxn>
                    <a:cxn ang="0">
                      <a:pos x="8" y="88"/>
                    </a:cxn>
                    <a:cxn ang="0">
                      <a:pos x="12" y="80"/>
                    </a:cxn>
                    <a:cxn ang="0">
                      <a:pos x="12" y="70"/>
                    </a:cxn>
                    <a:cxn ang="0">
                      <a:pos x="16" y="60"/>
                    </a:cxn>
                    <a:cxn ang="0">
                      <a:pos x="6" y="60"/>
                    </a:cxn>
                    <a:cxn ang="0">
                      <a:pos x="0" y="56"/>
                    </a:cxn>
                    <a:cxn ang="0">
                      <a:pos x="6" y="48"/>
                    </a:cxn>
                    <a:cxn ang="0">
                      <a:pos x="22" y="38"/>
                    </a:cxn>
                    <a:cxn ang="0">
                      <a:pos x="28" y="32"/>
                    </a:cxn>
                    <a:cxn ang="0">
                      <a:pos x="36" y="24"/>
                    </a:cxn>
                    <a:cxn ang="0">
                      <a:pos x="40" y="22"/>
                    </a:cxn>
                    <a:cxn ang="0">
                      <a:pos x="50" y="26"/>
                    </a:cxn>
                    <a:cxn ang="0">
                      <a:pos x="60" y="24"/>
                    </a:cxn>
                    <a:cxn ang="0">
                      <a:pos x="62" y="16"/>
                    </a:cxn>
                    <a:cxn ang="0">
                      <a:pos x="72" y="16"/>
                    </a:cxn>
                    <a:cxn ang="0">
                      <a:pos x="80" y="10"/>
                    </a:cxn>
                    <a:cxn ang="0">
                      <a:pos x="82" y="4"/>
                    </a:cxn>
                    <a:cxn ang="0">
                      <a:pos x="88" y="0"/>
                    </a:cxn>
                    <a:cxn ang="0">
                      <a:pos x="98" y="8"/>
                    </a:cxn>
                    <a:cxn ang="0">
                      <a:pos x="92" y="12"/>
                    </a:cxn>
                    <a:cxn ang="0">
                      <a:pos x="84" y="18"/>
                    </a:cxn>
                    <a:cxn ang="0">
                      <a:pos x="80" y="28"/>
                    </a:cxn>
                    <a:cxn ang="0">
                      <a:pos x="78" y="38"/>
                    </a:cxn>
                    <a:cxn ang="0">
                      <a:pos x="76" y="42"/>
                    </a:cxn>
                    <a:cxn ang="0">
                      <a:pos x="68" y="46"/>
                    </a:cxn>
                    <a:cxn ang="0">
                      <a:pos x="52" y="52"/>
                    </a:cxn>
                    <a:cxn ang="0">
                      <a:pos x="48" y="58"/>
                    </a:cxn>
                    <a:cxn ang="0">
                      <a:pos x="48" y="66"/>
                    </a:cxn>
                    <a:cxn ang="0">
                      <a:pos x="52" y="76"/>
                    </a:cxn>
                    <a:cxn ang="0">
                      <a:pos x="56" y="80"/>
                    </a:cxn>
                    <a:cxn ang="0">
                      <a:pos x="60" y="84"/>
                    </a:cxn>
                    <a:cxn ang="0">
                      <a:pos x="50" y="86"/>
                    </a:cxn>
                    <a:cxn ang="0">
                      <a:pos x="40" y="90"/>
                    </a:cxn>
                    <a:cxn ang="0">
                      <a:pos x="36" y="96"/>
                    </a:cxn>
                    <a:cxn ang="0">
                      <a:pos x="24" y="92"/>
                    </a:cxn>
                  </a:cxnLst>
                  <a:rect l="0" t="0" r="r" b="b"/>
                  <a:pathLst>
                    <a:path w="98" h="96">
                      <a:moveTo>
                        <a:pt x="24" y="92"/>
                      </a:moveTo>
                      <a:lnTo>
                        <a:pt x="12" y="94"/>
                      </a:lnTo>
                      <a:lnTo>
                        <a:pt x="8" y="88"/>
                      </a:lnTo>
                      <a:lnTo>
                        <a:pt x="12" y="80"/>
                      </a:lnTo>
                      <a:lnTo>
                        <a:pt x="12" y="70"/>
                      </a:lnTo>
                      <a:lnTo>
                        <a:pt x="16" y="60"/>
                      </a:lnTo>
                      <a:lnTo>
                        <a:pt x="6" y="60"/>
                      </a:lnTo>
                      <a:lnTo>
                        <a:pt x="0" y="56"/>
                      </a:lnTo>
                      <a:lnTo>
                        <a:pt x="6" y="48"/>
                      </a:lnTo>
                      <a:lnTo>
                        <a:pt x="22" y="38"/>
                      </a:lnTo>
                      <a:lnTo>
                        <a:pt x="28" y="32"/>
                      </a:lnTo>
                      <a:lnTo>
                        <a:pt x="36" y="24"/>
                      </a:lnTo>
                      <a:lnTo>
                        <a:pt x="40" y="22"/>
                      </a:lnTo>
                      <a:lnTo>
                        <a:pt x="50" y="26"/>
                      </a:lnTo>
                      <a:lnTo>
                        <a:pt x="60" y="24"/>
                      </a:lnTo>
                      <a:lnTo>
                        <a:pt x="62" y="16"/>
                      </a:lnTo>
                      <a:lnTo>
                        <a:pt x="72" y="16"/>
                      </a:lnTo>
                      <a:lnTo>
                        <a:pt x="80" y="10"/>
                      </a:lnTo>
                      <a:lnTo>
                        <a:pt x="82" y="4"/>
                      </a:lnTo>
                      <a:lnTo>
                        <a:pt x="88" y="0"/>
                      </a:lnTo>
                      <a:lnTo>
                        <a:pt x="98" y="8"/>
                      </a:lnTo>
                      <a:lnTo>
                        <a:pt x="92" y="12"/>
                      </a:lnTo>
                      <a:lnTo>
                        <a:pt x="84" y="18"/>
                      </a:lnTo>
                      <a:lnTo>
                        <a:pt x="80" y="28"/>
                      </a:lnTo>
                      <a:lnTo>
                        <a:pt x="78" y="38"/>
                      </a:lnTo>
                      <a:lnTo>
                        <a:pt x="76" y="42"/>
                      </a:lnTo>
                      <a:lnTo>
                        <a:pt x="68" y="46"/>
                      </a:lnTo>
                      <a:lnTo>
                        <a:pt x="52" y="52"/>
                      </a:lnTo>
                      <a:lnTo>
                        <a:pt x="48" y="58"/>
                      </a:lnTo>
                      <a:lnTo>
                        <a:pt x="48" y="66"/>
                      </a:lnTo>
                      <a:lnTo>
                        <a:pt x="52" y="76"/>
                      </a:lnTo>
                      <a:lnTo>
                        <a:pt x="56" y="80"/>
                      </a:lnTo>
                      <a:lnTo>
                        <a:pt x="60" y="84"/>
                      </a:lnTo>
                      <a:lnTo>
                        <a:pt x="50" y="86"/>
                      </a:lnTo>
                      <a:lnTo>
                        <a:pt x="40" y="90"/>
                      </a:lnTo>
                      <a:lnTo>
                        <a:pt x="36" y="96"/>
                      </a:lnTo>
                      <a:lnTo>
                        <a:pt x="24" y="92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69" name="Freeform 282"/>
                <p:cNvSpPr>
                  <a:spLocks/>
                </p:cNvSpPr>
                <p:nvPr/>
              </p:nvSpPr>
              <p:spPr bwMode="auto">
                <a:xfrm>
                  <a:off x="6142038" y="2582863"/>
                  <a:ext cx="1543050" cy="971550"/>
                </a:xfrm>
                <a:custGeom>
                  <a:avLst/>
                  <a:gdLst/>
                  <a:ahLst/>
                  <a:cxnLst>
                    <a:cxn ang="0">
                      <a:pos x="108" y="176"/>
                    </a:cxn>
                    <a:cxn ang="0">
                      <a:pos x="170" y="134"/>
                    </a:cxn>
                    <a:cxn ang="0">
                      <a:pos x="210" y="104"/>
                    </a:cxn>
                    <a:cxn ang="0">
                      <a:pos x="258" y="116"/>
                    </a:cxn>
                    <a:cxn ang="0">
                      <a:pos x="278" y="170"/>
                    </a:cxn>
                    <a:cxn ang="0">
                      <a:pos x="358" y="212"/>
                    </a:cxn>
                    <a:cxn ang="0">
                      <a:pos x="506" y="240"/>
                    </a:cxn>
                    <a:cxn ang="0">
                      <a:pos x="608" y="200"/>
                    </a:cxn>
                    <a:cxn ang="0">
                      <a:pos x="654" y="164"/>
                    </a:cxn>
                    <a:cxn ang="0">
                      <a:pos x="736" y="144"/>
                    </a:cxn>
                    <a:cxn ang="0">
                      <a:pos x="668" y="116"/>
                    </a:cxn>
                    <a:cxn ang="0">
                      <a:pos x="714" y="76"/>
                    </a:cxn>
                    <a:cxn ang="0">
                      <a:pos x="750" y="20"/>
                    </a:cxn>
                    <a:cxn ang="0">
                      <a:pos x="798" y="0"/>
                    </a:cxn>
                    <a:cxn ang="0">
                      <a:pos x="856" y="68"/>
                    </a:cxn>
                    <a:cxn ang="0">
                      <a:pos x="908" y="100"/>
                    </a:cxn>
                    <a:cxn ang="0">
                      <a:pos x="970" y="110"/>
                    </a:cxn>
                    <a:cxn ang="0">
                      <a:pos x="934" y="174"/>
                    </a:cxn>
                    <a:cxn ang="0">
                      <a:pos x="896" y="216"/>
                    </a:cxn>
                    <a:cxn ang="0">
                      <a:pos x="848" y="238"/>
                    </a:cxn>
                    <a:cxn ang="0">
                      <a:pos x="798" y="274"/>
                    </a:cxn>
                    <a:cxn ang="0">
                      <a:pos x="772" y="266"/>
                    </a:cxn>
                    <a:cxn ang="0">
                      <a:pos x="724" y="286"/>
                    </a:cxn>
                    <a:cxn ang="0">
                      <a:pos x="720" y="316"/>
                    </a:cxn>
                    <a:cxn ang="0">
                      <a:pos x="758" y="316"/>
                    </a:cxn>
                    <a:cxn ang="0">
                      <a:pos x="752" y="334"/>
                    </a:cxn>
                    <a:cxn ang="0">
                      <a:pos x="736" y="372"/>
                    </a:cxn>
                    <a:cxn ang="0">
                      <a:pos x="766" y="422"/>
                    </a:cxn>
                    <a:cxn ang="0">
                      <a:pos x="760" y="438"/>
                    </a:cxn>
                    <a:cxn ang="0">
                      <a:pos x="766" y="450"/>
                    </a:cxn>
                    <a:cxn ang="0">
                      <a:pos x="714" y="542"/>
                    </a:cxn>
                    <a:cxn ang="0">
                      <a:pos x="638" y="568"/>
                    </a:cxn>
                    <a:cxn ang="0">
                      <a:pos x="586" y="596"/>
                    </a:cxn>
                    <a:cxn ang="0">
                      <a:pos x="576" y="594"/>
                    </a:cxn>
                    <a:cxn ang="0">
                      <a:pos x="528" y="590"/>
                    </a:cxn>
                    <a:cxn ang="0">
                      <a:pos x="492" y="576"/>
                    </a:cxn>
                    <a:cxn ang="0">
                      <a:pos x="450" y="590"/>
                    </a:cxn>
                    <a:cxn ang="0">
                      <a:pos x="420" y="594"/>
                    </a:cxn>
                    <a:cxn ang="0">
                      <a:pos x="402" y="552"/>
                    </a:cxn>
                    <a:cxn ang="0">
                      <a:pos x="392" y="490"/>
                    </a:cxn>
                    <a:cxn ang="0">
                      <a:pos x="352" y="464"/>
                    </a:cxn>
                    <a:cxn ang="0">
                      <a:pos x="292" y="488"/>
                    </a:cxn>
                    <a:cxn ang="0">
                      <a:pos x="230" y="488"/>
                    </a:cxn>
                    <a:cxn ang="0">
                      <a:pos x="146" y="456"/>
                    </a:cxn>
                    <a:cxn ang="0">
                      <a:pos x="80" y="418"/>
                    </a:cxn>
                    <a:cxn ang="0">
                      <a:pos x="84" y="380"/>
                    </a:cxn>
                    <a:cxn ang="0">
                      <a:pos x="70" y="352"/>
                    </a:cxn>
                    <a:cxn ang="0">
                      <a:pos x="20" y="318"/>
                    </a:cxn>
                    <a:cxn ang="0">
                      <a:pos x="2" y="284"/>
                    </a:cxn>
                    <a:cxn ang="0">
                      <a:pos x="32" y="266"/>
                    </a:cxn>
                    <a:cxn ang="0">
                      <a:pos x="102" y="232"/>
                    </a:cxn>
                  </a:cxnLst>
                  <a:rect l="0" t="0" r="r" b="b"/>
                  <a:pathLst>
                    <a:path w="972" h="612">
                      <a:moveTo>
                        <a:pt x="108" y="228"/>
                      </a:moveTo>
                      <a:lnTo>
                        <a:pt x="108" y="218"/>
                      </a:lnTo>
                      <a:lnTo>
                        <a:pt x="116" y="210"/>
                      </a:lnTo>
                      <a:lnTo>
                        <a:pt x="110" y="194"/>
                      </a:lnTo>
                      <a:lnTo>
                        <a:pt x="108" y="176"/>
                      </a:lnTo>
                      <a:lnTo>
                        <a:pt x="120" y="170"/>
                      </a:lnTo>
                      <a:lnTo>
                        <a:pt x="138" y="170"/>
                      </a:lnTo>
                      <a:lnTo>
                        <a:pt x="142" y="156"/>
                      </a:lnTo>
                      <a:lnTo>
                        <a:pt x="152" y="132"/>
                      </a:lnTo>
                      <a:lnTo>
                        <a:pt x="170" y="134"/>
                      </a:lnTo>
                      <a:lnTo>
                        <a:pt x="184" y="134"/>
                      </a:lnTo>
                      <a:lnTo>
                        <a:pt x="194" y="132"/>
                      </a:lnTo>
                      <a:lnTo>
                        <a:pt x="194" y="118"/>
                      </a:lnTo>
                      <a:lnTo>
                        <a:pt x="198" y="104"/>
                      </a:lnTo>
                      <a:lnTo>
                        <a:pt x="210" y="104"/>
                      </a:lnTo>
                      <a:lnTo>
                        <a:pt x="212" y="94"/>
                      </a:lnTo>
                      <a:lnTo>
                        <a:pt x="228" y="94"/>
                      </a:lnTo>
                      <a:lnTo>
                        <a:pt x="232" y="104"/>
                      </a:lnTo>
                      <a:lnTo>
                        <a:pt x="242" y="114"/>
                      </a:lnTo>
                      <a:lnTo>
                        <a:pt x="258" y="116"/>
                      </a:lnTo>
                      <a:lnTo>
                        <a:pt x="272" y="130"/>
                      </a:lnTo>
                      <a:lnTo>
                        <a:pt x="280" y="142"/>
                      </a:lnTo>
                      <a:lnTo>
                        <a:pt x="280" y="150"/>
                      </a:lnTo>
                      <a:lnTo>
                        <a:pt x="274" y="158"/>
                      </a:lnTo>
                      <a:lnTo>
                        <a:pt x="278" y="170"/>
                      </a:lnTo>
                      <a:lnTo>
                        <a:pt x="286" y="174"/>
                      </a:lnTo>
                      <a:lnTo>
                        <a:pt x="320" y="176"/>
                      </a:lnTo>
                      <a:lnTo>
                        <a:pt x="330" y="186"/>
                      </a:lnTo>
                      <a:lnTo>
                        <a:pt x="352" y="198"/>
                      </a:lnTo>
                      <a:lnTo>
                        <a:pt x="358" y="212"/>
                      </a:lnTo>
                      <a:lnTo>
                        <a:pt x="364" y="220"/>
                      </a:lnTo>
                      <a:lnTo>
                        <a:pt x="418" y="222"/>
                      </a:lnTo>
                      <a:lnTo>
                        <a:pt x="446" y="224"/>
                      </a:lnTo>
                      <a:lnTo>
                        <a:pt x="470" y="236"/>
                      </a:lnTo>
                      <a:lnTo>
                        <a:pt x="506" y="240"/>
                      </a:lnTo>
                      <a:lnTo>
                        <a:pt x="528" y="226"/>
                      </a:lnTo>
                      <a:lnTo>
                        <a:pt x="572" y="226"/>
                      </a:lnTo>
                      <a:lnTo>
                        <a:pt x="590" y="216"/>
                      </a:lnTo>
                      <a:lnTo>
                        <a:pt x="590" y="210"/>
                      </a:lnTo>
                      <a:lnTo>
                        <a:pt x="608" y="200"/>
                      </a:lnTo>
                      <a:lnTo>
                        <a:pt x="602" y="188"/>
                      </a:lnTo>
                      <a:lnTo>
                        <a:pt x="608" y="176"/>
                      </a:lnTo>
                      <a:lnTo>
                        <a:pt x="622" y="176"/>
                      </a:lnTo>
                      <a:lnTo>
                        <a:pt x="640" y="178"/>
                      </a:lnTo>
                      <a:lnTo>
                        <a:pt x="654" y="164"/>
                      </a:lnTo>
                      <a:lnTo>
                        <a:pt x="670" y="164"/>
                      </a:lnTo>
                      <a:lnTo>
                        <a:pt x="688" y="150"/>
                      </a:lnTo>
                      <a:lnTo>
                        <a:pt x="708" y="142"/>
                      </a:lnTo>
                      <a:lnTo>
                        <a:pt x="720" y="142"/>
                      </a:lnTo>
                      <a:lnTo>
                        <a:pt x="736" y="144"/>
                      </a:lnTo>
                      <a:lnTo>
                        <a:pt x="734" y="134"/>
                      </a:lnTo>
                      <a:lnTo>
                        <a:pt x="714" y="114"/>
                      </a:lnTo>
                      <a:lnTo>
                        <a:pt x="704" y="112"/>
                      </a:lnTo>
                      <a:lnTo>
                        <a:pt x="696" y="118"/>
                      </a:lnTo>
                      <a:lnTo>
                        <a:pt x="668" y="116"/>
                      </a:lnTo>
                      <a:lnTo>
                        <a:pt x="672" y="102"/>
                      </a:lnTo>
                      <a:lnTo>
                        <a:pt x="680" y="84"/>
                      </a:lnTo>
                      <a:lnTo>
                        <a:pt x="686" y="76"/>
                      </a:lnTo>
                      <a:lnTo>
                        <a:pt x="704" y="86"/>
                      </a:lnTo>
                      <a:lnTo>
                        <a:pt x="714" y="76"/>
                      </a:lnTo>
                      <a:lnTo>
                        <a:pt x="726" y="74"/>
                      </a:lnTo>
                      <a:lnTo>
                        <a:pt x="730" y="58"/>
                      </a:lnTo>
                      <a:lnTo>
                        <a:pt x="740" y="40"/>
                      </a:lnTo>
                      <a:lnTo>
                        <a:pt x="750" y="34"/>
                      </a:lnTo>
                      <a:lnTo>
                        <a:pt x="750" y="20"/>
                      </a:lnTo>
                      <a:lnTo>
                        <a:pt x="738" y="18"/>
                      </a:lnTo>
                      <a:lnTo>
                        <a:pt x="740" y="10"/>
                      </a:lnTo>
                      <a:lnTo>
                        <a:pt x="754" y="4"/>
                      </a:lnTo>
                      <a:lnTo>
                        <a:pt x="780" y="2"/>
                      </a:lnTo>
                      <a:lnTo>
                        <a:pt x="798" y="0"/>
                      </a:lnTo>
                      <a:lnTo>
                        <a:pt x="814" y="6"/>
                      </a:lnTo>
                      <a:lnTo>
                        <a:pt x="828" y="12"/>
                      </a:lnTo>
                      <a:lnTo>
                        <a:pt x="840" y="32"/>
                      </a:lnTo>
                      <a:lnTo>
                        <a:pt x="848" y="52"/>
                      </a:lnTo>
                      <a:lnTo>
                        <a:pt x="856" y="68"/>
                      </a:lnTo>
                      <a:lnTo>
                        <a:pt x="862" y="84"/>
                      </a:lnTo>
                      <a:lnTo>
                        <a:pt x="878" y="84"/>
                      </a:lnTo>
                      <a:lnTo>
                        <a:pt x="888" y="90"/>
                      </a:lnTo>
                      <a:lnTo>
                        <a:pt x="902" y="98"/>
                      </a:lnTo>
                      <a:lnTo>
                        <a:pt x="908" y="100"/>
                      </a:lnTo>
                      <a:lnTo>
                        <a:pt x="912" y="120"/>
                      </a:lnTo>
                      <a:lnTo>
                        <a:pt x="934" y="122"/>
                      </a:lnTo>
                      <a:lnTo>
                        <a:pt x="940" y="114"/>
                      </a:lnTo>
                      <a:lnTo>
                        <a:pt x="954" y="112"/>
                      </a:lnTo>
                      <a:lnTo>
                        <a:pt x="970" y="110"/>
                      </a:lnTo>
                      <a:lnTo>
                        <a:pt x="972" y="124"/>
                      </a:lnTo>
                      <a:lnTo>
                        <a:pt x="964" y="128"/>
                      </a:lnTo>
                      <a:lnTo>
                        <a:pt x="958" y="150"/>
                      </a:lnTo>
                      <a:lnTo>
                        <a:pt x="946" y="172"/>
                      </a:lnTo>
                      <a:lnTo>
                        <a:pt x="934" y="174"/>
                      </a:lnTo>
                      <a:lnTo>
                        <a:pt x="928" y="168"/>
                      </a:lnTo>
                      <a:lnTo>
                        <a:pt x="914" y="178"/>
                      </a:lnTo>
                      <a:lnTo>
                        <a:pt x="914" y="214"/>
                      </a:lnTo>
                      <a:lnTo>
                        <a:pt x="906" y="224"/>
                      </a:lnTo>
                      <a:lnTo>
                        <a:pt x="896" y="216"/>
                      </a:lnTo>
                      <a:lnTo>
                        <a:pt x="880" y="232"/>
                      </a:lnTo>
                      <a:lnTo>
                        <a:pt x="870" y="232"/>
                      </a:lnTo>
                      <a:lnTo>
                        <a:pt x="868" y="240"/>
                      </a:lnTo>
                      <a:lnTo>
                        <a:pt x="858" y="242"/>
                      </a:lnTo>
                      <a:lnTo>
                        <a:pt x="848" y="238"/>
                      </a:lnTo>
                      <a:lnTo>
                        <a:pt x="844" y="240"/>
                      </a:lnTo>
                      <a:lnTo>
                        <a:pt x="830" y="254"/>
                      </a:lnTo>
                      <a:lnTo>
                        <a:pt x="818" y="262"/>
                      </a:lnTo>
                      <a:lnTo>
                        <a:pt x="808" y="272"/>
                      </a:lnTo>
                      <a:lnTo>
                        <a:pt x="798" y="274"/>
                      </a:lnTo>
                      <a:lnTo>
                        <a:pt x="788" y="276"/>
                      </a:lnTo>
                      <a:lnTo>
                        <a:pt x="760" y="294"/>
                      </a:lnTo>
                      <a:lnTo>
                        <a:pt x="758" y="282"/>
                      </a:lnTo>
                      <a:lnTo>
                        <a:pt x="762" y="272"/>
                      </a:lnTo>
                      <a:lnTo>
                        <a:pt x="772" y="266"/>
                      </a:lnTo>
                      <a:lnTo>
                        <a:pt x="770" y="256"/>
                      </a:lnTo>
                      <a:lnTo>
                        <a:pt x="762" y="256"/>
                      </a:lnTo>
                      <a:lnTo>
                        <a:pt x="750" y="258"/>
                      </a:lnTo>
                      <a:lnTo>
                        <a:pt x="728" y="276"/>
                      </a:lnTo>
                      <a:lnTo>
                        <a:pt x="724" y="286"/>
                      </a:lnTo>
                      <a:lnTo>
                        <a:pt x="704" y="286"/>
                      </a:lnTo>
                      <a:lnTo>
                        <a:pt x="700" y="294"/>
                      </a:lnTo>
                      <a:lnTo>
                        <a:pt x="706" y="308"/>
                      </a:lnTo>
                      <a:lnTo>
                        <a:pt x="720" y="310"/>
                      </a:lnTo>
                      <a:lnTo>
                        <a:pt x="720" y="316"/>
                      </a:lnTo>
                      <a:lnTo>
                        <a:pt x="722" y="324"/>
                      </a:lnTo>
                      <a:lnTo>
                        <a:pt x="734" y="322"/>
                      </a:lnTo>
                      <a:lnTo>
                        <a:pt x="742" y="314"/>
                      </a:lnTo>
                      <a:lnTo>
                        <a:pt x="750" y="312"/>
                      </a:lnTo>
                      <a:lnTo>
                        <a:pt x="758" y="316"/>
                      </a:lnTo>
                      <a:lnTo>
                        <a:pt x="774" y="320"/>
                      </a:lnTo>
                      <a:lnTo>
                        <a:pt x="778" y="328"/>
                      </a:lnTo>
                      <a:lnTo>
                        <a:pt x="772" y="330"/>
                      </a:lnTo>
                      <a:lnTo>
                        <a:pt x="760" y="330"/>
                      </a:lnTo>
                      <a:lnTo>
                        <a:pt x="752" y="334"/>
                      </a:lnTo>
                      <a:lnTo>
                        <a:pt x="750" y="340"/>
                      </a:lnTo>
                      <a:lnTo>
                        <a:pt x="740" y="344"/>
                      </a:lnTo>
                      <a:lnTo>
                        <a:pt x="730" y="358"/>
                      </a:lnTo>
                      <a:lnTo>
                        <a:pt x="726" y="368"/>
                      </a:lnTo>
                      <a:lnTo>
                        <a:pt x="736" y="372"/>
                      </a:lnTo>
                      <a:lnTo>
                        <a:pt x="742" y="378"/>
                      </a:lnTo>
                      <a:lnTo>
                        <a:pt x="750" y="398"/>
                      </a:lnTo>
                      <a:lnTo>
                        <a:pt x="752" y="406"/>
                      </a:lnTo>
                      <a:lnTo>
                        <a:pt x="768" y="418"/>
                      </a:lnTo>
                      <a:lnTo>
                        <a:pt x="766" y="422"/>
                      </a:lnTo>
                      <a:lnTo>
                        <a:pt x="756" y="418"/>
                      </a:lnTo>
                      <a:lnTo>
                        <a:pt x="752" y="426"/>
                      </a:lnTo>
                      <a:lnTo>
                        <a:pt x="764" y="430"/>
                      </a:lnTo>
                      <a:lnTo>
                        <a:pt x="768" y="436"/>
                      </a:lnTo>
                      <a:lnTo>
                        <a:pt x="760" y="438"/>
                      </a:lnTo>
                      <a:lnTo>
                        <a:pt x="750" y="440"/>
                      </a:lnTo>
                      <a:lnTo>
                        <a:pt x="744" y="444"/>
                      </a:lnTo>
                      <a:lnTo>
                        <a:pt x="742" y="446"/>
                      </a:lnTo>
                      <a:lnTo>
                        <a:pt x="756" y="448"/>
                      </a:lnTo>
                      <a:lnTo>
                        <a:pt x="766" y="450"/>
                      </a:lnTo>
                      <a:lnTo>
                        <a:pt x="766" y="462"/>
                      </a:lnTo>
                      <a:lnTo>
                        <a:pt x="758" y="480"/>
                      </a:lnTo>
                      <a:lnTo>
                        <a:pt x="738" y="504"/>
                      </a:lnTo>
                      <a:lnTo>
                        <a:pt x="724" y="524"/>
                      </a:lnTo>
                      <a:lnTo>
                        <a:pt x="714" y="542"/>
                      </a:lnTo>
                      <a:lnTo>
                        <a:pt x="692" y="560"/>
                      </a:lnTo>
                      <a:lnTo>
                        <a:pt x="678" y="572"/>
                      </a:lnTo>
                      <a:lnTo>
                        <a:pt x="656" y="576"/>
                      </a:lnTo>
                      <a:lnTo>
                        <a:pt x="644" y="576"/>
                      </a:lnTo>
                      <a:lnTo>
                        <a:pt x="638" y="568"/>
                      </a:lnTo>
                      <a:lnTo>
                        <a:pt x="632" y="570"/>
                      </a:lnTo>
                      <a:lnTo>
                        <a:pt x="632" y="584"/>
                      </a:lnTo>
                      <a:lnTo>
                        <a:pt x="618" y="588"/>
                      </a:lnTo>
                      <a:lnTo>
                        <a:pt x="598" y="594"/>
                      </a:lnTo>
                      <a:lnTo>
                        <a:pt x="586" y="596"/>
                      </a:lnTo>
                      <a:lnTo>
                        <a:pt x="582" y="604"/>
                      </a:lnTo>
                      <a:lnTo>
                        <a:pt x="584" y="612"/>
                      </a:lnTo>
                      <a:lnTo>
                        <a:pt x="576" y="608"/>
                      </a:lnTo>
                      <a:lnTo>
                        <a:pt x="576" y="600"/>
                      </a:lnTo>
                      <a:lnTo>
                        <a:pt x="576" y="594"/>
                      </a:lnTo>
                      <a:lnTo>
                        <a:pt x="566" y="594"/>
                      </a:lnTo>
                      <a:lnTo>
                        <a:pt x="556" y="590"/>
                      </a:lnTo>
                      <a:lnTo>
                        <a:pt x="546" y="594"/>
                      </a:lnTo>
                      <a:lnTo>
                        <a:pt x="536" y="594"/>
                      </a:lnTo>
                      <a:lnTo>
                        <a:pt x="528" y="590"/>
                      </a:lnTo>
                      <a:lnTo>
                        <a:pt x="526" y="574"/>
                      </a:lnTo>
                      <a:lnTo>
                        <a:pt x="514" y="572"/>
                      </a:lnTo>
                      <a:lnTo>
                        <a:pt x="508" y="568"/>
                      </a:lnTo>
                      <a:lnTo>
                        <a:pt x="500" y="568"/>
                      </a:lnTo>
                      <a:lnTo>
                        <a:pt x="492" y="576"/>
                      </a:lnTo>
                      <a:lnTo>
                        <a:pt x="458" y="576"/>
                      </a:lnTo>
                      <a:lnTo>
                        <a:pt x="456" y="580"/>
                      </a:lnTo>
                      <a:lnTo>
                        <a:pt x="444" y="580"/>
                      </a:lnTo>
                      <a:lnTo>
                        <a:pt x="444" y="588"/>
                      </a:lnTo>
                      <a:lnTo>
                        <a:pt x="450" y="590"/>
                      </a:lnTo>
                      <a:lnTo>
                        <a:pt x="448" y="598"/>
                      </a:lnTo>
                      <a:lnTo>
                        <a:pt x="440" y="598"/>
                      </a:lnTo>
                      <a:lnTo>
                        <a:pt x="436" y="594"/>
                      </a:lnTo>
                      <a:lnTo>
                        <a:pt x="428" y="594"/>
                      </a:lnTo>
                      <a:lnTo>
                        <a:pt x="420" y="594"/>
                      </a:lnTo>
                      <a:lnTo>
                        <a:pt x="420" y="588"/>
                      </a:lnTo>
                      <a:lnTo>
                        <a:pt x="412" y="586"/>
                      </a:lnTo>
                      <a:lnTo>
                        <a:pt x="412" y="570"/>
                      </a:lnTo>
                      <a:lnTo>
                        <a:pt x="402" y="566"/>
                      </a:lnTo>
                      <a:lnTo>
                        <a:pt x="402" y="552"/>
                      </a:lnTo>
                      <a:lnTo>
                        <a:pt x="382" y="546"/>
                      </a:lnTo>
                      <a:lnTo>
                        <a:pt x="382" y="542"/>
                      </a:lnTo>
                      <a:lnTo>
                        <a:pt x="398" y="520"/>
                      </a:lnTo>
                      <a:lnTo>
                        <a:pt x="400" y="496"/>
                      </a:lnTo>
                      <a:lnTo>
                        <a:pt x="392" y="490"/>
                      </a:lnTo>
                      <a:lnTo>
                        <a:pt x="386" y="480"/>
                      </a:lnTo>
                      <a:lnTo>
                        <a:pt x="378" y="478"/>
                      </a:lnTo>
                      <a:lnTo>
                        <a:pt x="362" y="476"/>
                      </a:lnTo>
                      <a:lnTo>
                        <a:pt x="362" y="462"/>
                      </a:lnTo>
                      <a:lnTo>
                        <a:pt x="352" y="464"/>
                      </a:lnTo>
                      <a:lnTo>
                        <a:pt x="330" y="464"/>
                      </a:lnTo>
                      <a:lnTo>
                        <a:pt x="324" y="472"/>
                      </a:lnTo>
                      <a:lnTo>
                        <a:pt x="312" y="472"/>
                      </a:lnTo>
                      <a:lnTo>
                        <a:pt x="302" y="486"/>
                      </a:lnTo>
                      <a:lnTo>
                        <a:pt x="292" y="488"/>
                      </a:lnTo>
                      <a:lnTo>
                        <a:pt x="278" y="486"/>
                      </a:lnTo>
                      <a:lnTo>
                        <a:pt x="266" y="482"/>
                      </a:lnTo>
                      <a:lnTo>
                        <a:pt x="256" y="482"/>
                      </a:lnTo>
                      <a:lnTo>
                        <a:pt x="250" y="488"/>
                      </a:lnTo>
                      <a:lnTo>
                        <a:pt x="230" y="488"/>
                      </a:lnTo>
                      <a:lnTo>
                        <a:pt x="208" y="486"/>
                      </a:lnTo>
                      <a:lnTo>
                        <a:pt x="192" y="484"/>
                      </a:lnTo>
                      <a:lnTo>
                        <a:pt x="174" y="472"/>
                      </a:lnTo>
                      <a:lnTo>
                        <a:pt x="162" y="464"/>
                      </a:lnTo>
                      <a:lnTo>
                        <a:pt x="146" y="456"/>
                      </a:lnTo>
                      <a:lnTo>
                        <a:pt x="132" y="442"/>
                      </a:lnTo>
                      <a:lnTo>
                        <a:pt x="118" y="448"/>
                      </a:lnTo>
                      <a:lnTo>
                        <a:pt x="106" y="438"/>
                      </a:lnTo>
                      <a:lnTo>
                        <a:pt x="80" y="426"/>
                      </a:lnTo>
                      <a:lnTo>
                        <a:pt x="80" y="418"/>
                      </a:lnTo>
                      <a:lnTo>
                        <a:pt x="84" y="408"/>
                      </a:lnTo>
                      <a:lnTo>
                        <a:pt x="94" y="406"/>
                      </a:lnTo>
                      <a:lnTo>
                        <a:pt x="96" y="398"/>
                      </a:lnTo>
                      <a:lnTo>
                        <a:pt x="84" y="390"/>
                      </a:lnTo>
                      <a:lnTo>
                        <a:pt x="84" y="380"/>
                      </a:lnTo>
                      <a:lnTo>
                        <a:pt x="100" y="372"/>
                      </a:lnTo>
                      <a:lnTo>
                        <a:pt x="108" y="364"/>
                      </a:lnTo>
                      <a:lnTo>
                        <a:pt x="108" y="356"/>
                      </a:lnTo>
                      <a:lnTo>
                        <a:pt x="90" y="344"/>
                      </a:lnTo>
                      <a:lnTo>
                        <a:pt x="70" y="352"/>
                      </a:lnTo>
                      <a:lnTo>
                        <a:pt x="58" y="350"/>
                      </a:lnTo>
                      <a:lnTo>
                        <a:pt x="38" y="342"/>
                      </a:lnTo>
                      <a:lnTo>
                        <a:pt x="38" y="332"/>
                      </a:lnTo>
                      <a:lnTo>
                        <a:pt x="20" y="326"/>
                      </a:lnTo>
                      <a:lnTo>
                        <a:pt x="20" y="318"/>
                      </a:lnTo>
                      <a:lnTo>
                        <a:pt x="20" y="298"/>
                      </a:lnTo>
                      <a:lnTo>
                        <a:pt x="8" y="300"/>
                      </a:lnTo>
                      <a:lnTo>
                        <a:pt x="2" y="298"/>
                      </a:lnTo>
                      <a:lnTo>
                        <a:pt x="0" y="290"/>
                      </a:lnTo>
                      <a:lnTo>
                        <a:pt x="2" y="284"/>
                      </a:lnTo>
                      <a:lnTo>
                        <a:pt x="4" y="274"/>
                      </a:lnTo>
                      <a:lnTo>
                        <a:pt x="16" y="266"/>
                      </a:lnTo>
                      <a:lnTo>
                        <a:pt x="18" y="260"/>
                      </a:lnTo>
                      <a:lnTo>
                        <a:pt x="32" y="260"/>
                      </a:lnTo>
                      <a:lnTo>
                        <a:pt x="32" y="266"/>
                      </a:lnTo>
                      <a:lnTo>
                        <a:pt x="48" y="262"/>
                      </a:lnTo>
                      <a:lnTo>
                        <a:pt x="52" y="252"/>
                      </a:lnTo>
                      <a:lnTo>
                        <a:pt x="72" y="252"/>
                      </a:lnTo>
                      <a:lnTo>
                        <a:pt x="76" y="244"/>
                      </a:lnTo>
                      <a:lnTo>
                        <a:pt x="102" y="232"/>
                      </a:lnTo>
                      <a:lnTo>
                        <a:pt x="108" y="228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70" name="Freeform 283"/>
                <p:cNvSpPr>
                  <a:spLocks/>
                </p:cNvSpPr>
                <p:nvPr/>
              </p:nvSpPr>
              <p:spPr bwMode="auto">
                <a:xfrm>
                  <a:off x="6802438" y="3503613"/>
                  <a:ext cx="196850" cy="215900"/>
                </a:xfrm>
                <a:custGeom>
                  <a:avLst/>
                  <a:gdLst/>
                  <a:ahLst/>
                  <a:cxnLst>
                    <a:cxn ang="0">
                      <a:pos x="12" y="14"/>
                    </a:cxn>
                    <a:cxn ang="0">
                      <a:pos x="20" y="14"/>
                    </a:cxn>
                    <a:cxn ang="0">
                      <a:pos x="24" y="18"/>
                    </a:cxn>
                    <a:cxn ang="0">
                      <a:pos x="32" y="18"/>
                    </a:cxn>
                    <a:cxn ang="0">
                      <a:pos x="34" y="10"/>
                    </a:cxn>
                    <a:cxn ang="0">
                      <a:pos x="28" y="8"/>
                    </a:cxn>
                    <a:cxn ang="0">
                      <a:pos x="28" y="0"/>
                    </a:cxn>
                    <a:cxn ang="0">
                      <a:pos x="40" y="0"/>
                    </a:cxn>
                    <a:cxn ang="0">
                      <a:pos x="40" y="4"/>
                    </a:cxn>
                    <a:cxn ang="0">
                      <a:pos x="50" y="14"/>
                    </a:cxn>
                    <a:cxn ang="0">
                      <a:pos x="52" y="24"/>
                    </a:cxn>
                    <a:cxn ang="0">
                      <a:pos x="52" y="28"/>
                    </a:cxn>
                    <a:cxn ang="0">
                      <a:pos x="74" y="26"/>
                    </a:cxn>
                    <a:cxn ang="0">
                      <a:pos x="80" y="36"/>
                    </a:cxn>
                    <a:cxn ang="0">
                      <a:pos x="82" y="46"/>
                    </a:cxn>
                    <a:cxn ang="0">
                      <a:pos x="68" y="46"/>
                    </a:cxn>
                    <a:cxn ang="0">
                      <a:pos x="68" y="56"/>
                    </a:cxn>
                    <a:cxn ang="0">
                      <a:pos x="76" y="60"/>
                    </a:cxn>
                    <a:cxn ang="0">
                      <a:pos x="100" y="84"/>
                    </a:cxn>
                    <a:cxn ang="0">
                      <a:pos x="120" y="106"/>
                    </a:cxn>
                    <a:cxn ang="0">
                      <a:pos x="124" y="120"/>
                    </a:cxn>
                    <a:cxn ang="0">
                      <a:pos x="122" y="134"/>
                    </a:cxn>
                    <a:cxn ang="0">
                      <a:pos x="112" y="134"/>
                    </a:cxn>
                    <a:cxn ang="0">
                      <a:pos x="110" y="128"/>
                    </a:cxn>
                    <a:cxn ang="0">
                      <a:pos x="104" y="128"/>
                    </a:cxn>
                    <a:cxn ang="0">
                      <a:pos x="102" y="136"/>
                    </a:cxn>
                    <a:cxn ang="0">
                      <a:pos x="90" y="136"/>
                    </a:cxn>
                    <a:cxn ang="0">
                      <a:pos x="90" y="130"/>
                    </a:cxn>
                    <a:cxn ang="0">
                      <a:pos x="94" y="118"/>
                    </a:cxn>
                    <a:cxn ang="0">
                      <a:pos x="94" y="108"/>
                    </a:cxn>
                    <a:cxn ang="0">
                      <a:pos x="84" y="98"/>
                    </a:cxn>
                    <a:cxn ang="0">
                      <a:pos x="80" y="82"/>
                    </a:cxn>
                    <a:cxn ang="0">
                      <a:pos x="64" y="64"/>
                    </a:cxn>
                    <a:cxn ang="0">
                      <a:pos x="52" y="72"/>
                    </a:cxn>
                    <a:cxn ang="0">
                      <a:pos x="40" y="68"/>
                    </a:cxn>
                    <a:cxn ang="0">
                      <a:pos x="20" y="80"/>
                    </a:cxn>
                    <a:cxn ang="0">
                      <a:pos x="20" y="66"/>
                    </a:cxn>
                    <a:cxn ang="0">
                      <a:pos x="24" y="62"/>
                    </a:cxn>
                    <a:cxn ang="0">
                      <a:pos x="20" y="48"/>
                    </a:cxn>
                    <a:cxn ang="0">
                      <a:pos x="12" y="46"/>
                    </a:cxn>
                    <a:cxn ang="0">
                      <a:pos x="12" y="38"/>
                    </a:cxn>
                    <a:cxn ang="0">
                      <a:pos x="0" y="32"/>
                    </a:cxn>
                    <a:cxn ang="0">
                      <a:pos x="14" y="24"/>
                    </a:cxn>
                    <a:cxn ang="0">
                      <a:pos x="12" y="14"/>
                    </a:cxn>
                  </a:cxnLst>
                  <a:rect l="0" t="0" r="r" b="b"/>
                  <a:pathLst>
                    <a:path w="124" h="136">
                      <a:moveTo>
                        <a:pt x="12" y="14"/>
                      </a:moveTo>
                      <a:lnTo>
                        <a:pt x="20" y="14"/>
                      </a:lnTo>
                      <a:lnTo>
                        <a:pt x="24" y="18"/>
                      </a:lnTo>
                      <a:lnTo>
                        <a:pt x="32" y="18"/>
                      </a:lnTo>
                      <a:lnTo>
                        <a:pt x="34" y="10"/>
                      </a:lnTo>
                      <a:lnTo>
                        <a:pt x="28" y="8"/>
                      </a:lnTo>
                      <a:lnTo>
                        <a:pt x="28" y="0"/>
                      </a:lnTo>
                      <a:lnTo>
                        <a:pt x="40" y="0"/>
                      </a:lnTo>
                      <a:lnTo>
                        <a:pt x="40" y="4"/>
                      </a:lnTo>
                      <a:lnTo>
                        <a:pt x="50" y="14"/>
                      </a:lnTo>
                      <a:lnTo>
                        <a:pt x="52" y="24"/>
                      </a:lnTo>
                      <a:lnTo>
                        <a:pt x="52" y="28"/>
                      </a:lnTo>
                      <a:lnTo>
                        <a:pt x="74" y="26"/>
                      </a:lnTo>
                      <a:lnTo>
                        <a:pt x="80" y="36"/>
                      </a:lnTo>
                      <a:lnTo>
                        <a:pt x="82" y="46"/>
                      </a:lnTo>
                      <a:lnTo>
                        <a:pt x="68" y="46"/>
                      </a:lnTo>
                      <a:lnTo>
                        <a:pt x="68" y="56"/>
                      </a:lnTo>
                      <a:lnTo>
                        <a:pt x="76" y="60"/>
                      </a:lnTo>
                      <a:lnTo>
                        <a:pt x="100" y="84"/>
                      </a:lnTo>
                      <a:lnTo>
                        <a:pt x="120" y="106"/>
                      </a:lnTo>
                      <a:lnTo>
                        <a:pt x="124" y="120"/>
                      </a:lnTo>
                      <a:lnTo>
                        <a:pt x="122" y="134"/>
                      </a:lnTo>
                      <a:lnTo>
                        <a:pt x="112" y="134"/>
                      </a:lnTo>
                      <a:lnTo>
                        <a:pt x="110" y="128"/>
                      </a:lnTo>
                      <a:lnTo>
                        <a:pt x="104" y="128"/>
                      </a:lnTo>
                      <a:lnTo>
                        <a:pt x="102" y="136"/>
                      </a:lnTo>
                      <a:lnTo>
                        <a:pt x="90" y="136"/>
                      </a:lnTo>
                      <a:lnTo>
                        <a:pt x="90" y="130"/>
                      </a:lnTo>
                      <a:lnTo>
                        <a:pt x="94" y="118"/>
                      </a:lnTo>
                      <a:lnTo>
                        <a:pt x="94" y="108"/>
                      </a:lnTo>
                      <a:lnTo>
                        <a:pt x="84" y="98"/>
                      </a:lnTo>
                      <a:lnTo>
                        <a:pt x="80" y="82"/>
                      </a:lnTo>
                      <a:lnTo>
                        <a:pt x="64" y="64"/>
                      </a:lnTo>
                      <a:lnTo>
                        <a:pt x="52" y="72"/>
                      </a:lnTo>
                      <a:lnTo>
                        <a:pt x="40" y="68"/>
                      </a:lnTo>
                      <a:lnTo>
                        <a:pt x="20" y="80"/>
                      </a:lnTo>
                      <a:lnTo>
                        <a:pt x="20" y="66"/>
                      </a:lnTo>
                      <a:lnTo>
                        <a:pt x="24" y="62"/>
                      </a:lnTo>
                      <a:lnTo>
                        <a:pt x="20" y="48"/>
                      </a:lnTo>
                      <a:lnTo>
                        <a:pt x="12" y="46"/>
                      </a:lnTo>
                      <a:lnTo>
                        <a:pt x="12" y="38"/>
                      </a:lnTo>
                      <a:lnTo>
                        <a:pt x="0" y="32"/>
                      </a:lnTo>
                      <a:lnTo>
                        <a:pt x="14" y="24"/>
                      </a:lnTo>
                      <a:lnTo>
                        <a:pt x="12" y="14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271" name="Freeform 284"/>
                <p:cNvSpPr>
                  <a:spLocks/>
                </p:cNvSpPr>
                <p:nvPr/>
              </p:nvSpPr>
              <p:spPr bwMode="auto">
                <a:xfrm>
                  <a:off x="6503988" y="2633663"/>
                  <a:ext cx="806450" cy="330200"/>
                </a:xfrm>
                <a:custGeom>
                  <a:avLst/>
                  <a:gdLst/>
                  <a:ahLst/>
                  <a:cxnLst>
                    <a:cxn ang="0">
                      <a:pos x="8" y="54"/>
                    </a:cxn>
                    <a:cxn ang="0">
                      <a:pos x="30" y="44"/>
                    </a:cxn>
                    <a:cxn ang="0">
                      <a:pos x="80" y="28"/>
                    </a:cxn>
                    <a:cxn ang="0">
                      <a:pos x="112" y="44"/>
                    </a:cxn>
                    <a:cxn ang="0">
                      <a:pos x="152" y="50"/>
                    </a:cxn>
                    <a:cxn ang="0">
                      <a:pos x="166" y="32"/>
                    </a:cxn>
                    <a:cxn ang="0">
                      <a:pos x="168" y="4"/>
                    </a:cxn>
                    <a:cxn ang="0">
                      <a:pos x="186" y="2"/>
                    </a:cxn>
                    <a:cxn ang="0">
                      <a:pos x="224" y="14"/>
                    </a:cxn>
                    <a:cxn ang="0">
                      <a:pos x="236" y="36"/>
                    </a:cxn>
                    <a:cxn ang="0">
                      <a:pos x="276" y="32"/>
                    </a:cxn>
                    <a:cxn ang="0">
                      <a:pos x="306" y="42"/>
                    </a:cxn>
                    <a:cxn ang="0">
                      <a:pos x="322" y="52"/>
                    </a:cxn>
                    <a:cxn ang="0">
                      <a:pos x="350" y="60"/>
                    </a:cxn>
                    <a:cxn ang="0">
                      <a:pos x="398" y="52"/>
                    </a:cxn>
                    <a:cxn ang="0">
                      <a:pos x="416" y="38"/>
                    </a:cxn>
                    <a:cxn ang="0">
                      <a:pos x="434" y="42"/>
                    </a:cxn>
                    <a:cxn ang="0">
                      <a:pos x="458" y="44"/>
                    </a:cxn>
                    <a:cxn ang="0">
                      <a:pos x="448" y="60"/>
                    </a:cxn>
                    <a:cxn ang="0">
                      <a:pos x="468" y="86"/>
                    </a:cxn>
                    <a:cxn ang="0">
                      <a:pos x="486" y="82"/>
                    </a:cxn>
                    <a:cxn ang="0">
                      <a:pos x="508" y="112"/>
                    </a:cxn>
                    <a:cxn ang="0">
                      <a:pos x="480" y="110"/>
                    </a:cxn>
                    <a:cxn ang="0">
                      <a:pos x="442" y="132"/>
                    </a:cxn>
                    <a:cxn ang="0">
                      <a:pos x="412" y="146"/>
                    </a:cxn>
                    <a:cxn ang="0">
                      <a:pos x="380" y="144"/>
                    </a:cxn>
                    <a:cxn ang="0">
                      <a:pos x="380" y="168"/>
                    </a:cxn>
                    <a:cxn ang="0">
                      <a:pos x="362" y="184"/>
                    </a:cxn>
                    <a:cxn ang="0">
                      <a:pos x="300" y="194"/>
                    </a:cxn>
                    <a:cxn ang="0">
                      <a:pos x="242" y="204"/>
                    </a:cxn>
                    <a:cxn ang="0">
                      <a:pos x="190" y="190"/>
                    </a:cxn>
                    <a:cxn ang="0">
                      <a:pos x="130" y="178"/>
                    </a:cxn>
                    <a:cxn ang="0">
                      <a:pos x="102" y="154"/>
                    </a:cxn>
                    <a:cxn ang="0">
                      <a:pos x="58" y="142"/>
                    </a:cxn>
                    <a:cxn ang="0">
                      <a:pos x="46" y="126"/>
                    </a:cxn>
                    <a:cxn ang="0">
                      <a:pos x="52" y="110"/>
                    </a:cxn>
                    <a:cxn ang="0">
                      <a:pos x="30" y="84"/>
                    </a:cxn>
                    <a:cxn ang="0">
                      <a:pos x="4" y="72"/>
                    </a:cxn>
                  </a:cxnLst>
                  <a:rect l="0" t="0" r="r" b="b"/>
                  <a:pathLst>
                    <a:path w="508" h="208">
                      <a:moveTo>
                        <a:pt x="0" y="62"/>
                      </a:moveTo>
                      <a:lnTo>
                        <a:pt x="8" y="54"/>
                      </a:lnTo>
                      <a:lnTo>
                        <a:pt x="22" y="52"/>
                      </a:lnTo>
                      <a:lnTo>
                        <a:pt x="30" y="44"/>
                      </a:lnTo>
                      <a:lnTo>
                        <a:pt x="64" y="26"/>
                      </a:lnTo>
                      <a:lnTo>
                        <a:pt x="80" y="28"/>
                      </a:lnTo>
                      <a:lnTo>
                        <a:pt x="102" y="32"/>
                      </a:lnTo>
                      <a:lnTo>
                        <a:pt x="112" y="44"/>
                      </a:lnTo>
                      <a:lnTo>
                        <a:pt x="144" y="44"/>
                      </a:lnTo>
                      <a:lnTo>
                        <a:pt x="152" y="50"/>
                      </a:lnTo>
                      <a:lnTo>
                        <a:pt x="164" y="40"/>
                      </a:lnTo>
                      <a:lnTo>
                        <a:pt x="166" y="32"/>
                      </a:lnTo>
                      <a:lnTo>
                        <a:pt x="154" y="18"/>
                      </a:lnTo>
                      <a:lnTo>
                        <a:pt x="168" y="4"/>
                      </a:lnTo>
                      <a:lnTo>
                        <a:pt x="172" y="0"/>
                      </a:lnTo>
                      <a:lnTo>
                        <a:pt x="186" y="2"/>
                      </a:lnTo>
                      <a:lnTo>
                        <a:pt x="200" y="6"/>
                      </a:lnTo>
                      <a:lnTo>
                        <a:pt x="224" y="14"/>
                      </a:lnTo>
                      <a:lnTo>
                        <a:pt x="226" y="24"/>
                      </a:lnTo>
                      <a:lnTo>
                        <a:pt x="236" y="36"/>
                      </a:lnTo>
                      <a:lnTo>
                        <a:pt x="262" y="40"/>
                      </a:lnTo>
                      <a:lnTo>
                        <a:pt x="276" y="32"/>
                      </a:lnTo>
                      <a:lnTo>
                        <a:pt x="300" y="36"/>
                      </a:lnTo>
                      <a:lnTo>
                        <a:pt x="306" y="42"/>
                      </a:lnTo>
                      <a:lnTo>
                        <a:pt x="316" y="44"/>
                      </a:lnTo>
                      <a:lnTo>
                        <a:pt x="322" y="52"/>
                      </a:lnTo>
                      <a:lnTo>
                        <a:pt x="328" y="58"/>
                      </a:lnTo>
                      <a:lnTo>
                        <a:pt x="350" y="60"/>
                      </a:lnTo>
                      <a:lnTo>
                        <a:pt x="368" y="58"/>
                      </a:lnTo>
                      <a:lnTo>
                        <a:pt x="398" y="52"/>
                      </a:lnTo>
                      <a:lnTo>
                        <a:pt x="408" y="44"/>
                      </a:lnTo>
                      <a:lnTo>
                        <a:pt x="416" y="38"/>
                      </a:lnTo>
                      <a:lnTo>
                        <a:pt x="426" y="36"/>
                      </a:lnTo>
                      <a:lnTo>
                        <a:pt x="434" y="42"/>
                      </a:lnTo>
                      <a:lnTo>
                        <a:pt x="442" y="42"/>
                      </a:lnTo>
                      <a:lnTo>
                        <a:pt x="458" y="44"/>
                      </a:lnTo>
                      <a:lnTo>
                        <a:pt x="452" y="52"/>
                      </a:lnTo>
                      <a:lnTo>
                        <a:pt x="448" y="60"/>
                      </a:lnTo>
                      <a:lnTo>
                        <a:pt x="440" y="84"/>
                      </a:lnTo>
                      <a:lnTo>
                        <a:pt x="468" y="86"/>
                      </a:lnTo>
                      <a:lnTo>
                        <a:pt x="476" y="80"/>
                      </a:lnTo>
                      <a:lnTo>
                        <a:pt x="486" y="82"/>
                      </a:lnTo>
                      <a:lnTo>
                        <a:pt x="506" y="102"/>
                      </a:lnTo>
                      <a:lnTo>
                        <a:pt x="508" y="112"/>
                      </a:lnTo>
                      <a:lnTo>
                        <a:pt x="494" y="110"/>
                      </a:lnTo>
                      <a:lnTo>
                        <a:pt x="480" y="110"/>
                      </a:lnTo>
                      <a:lnTo>
                        <a:pt x="460" y="118"/>
                      </a:lnTo>
                      <a:lnTo>
                        <a:pt x="442" y="132"/>
                      </a:lnTo>
                      <a:lnTo>
                        <a:pt x="426" y="132"/>
                      </a:lnTo>
                      <a:lnTo>
                        <a:pt x="412" y="146"/>
                      </a:lnTo>
                      <a:lnTo>
                        <a:pt x="394" y="144"/>
                      </a:lnTo>
                      <a:lnTo>
                        <a:pt x="380" y="144"/>
                      </a:lnTo>
                      <a:lnTo>
                        <a:pt x="374" y="156"/>
                      </a:lnTo>
                      <a:lnTo>
                        <a:pt x="380" y="168"/>
                      </a:lnTo>
                      <a:lnTo>
                        <a:pt x="362" y="178"/>
                      </a:lnTo>
                      <a:lnTo>
                        <a:pt x="362" y="184"/>
                      </a:lnTo>
                      <a:lnTo>
                        <a:pt x="344" y="194"/>
                      </a:lnTo>
                      <a:lnTo>
                        <a:pt x="300" y="194"/>
                      </a:lnTo>
                      <a:lnTo>
                        <a:pt x="278" y="208"/>
                      </a:lnTo>
                      <a:lnTo>
                        <a:pt x="242" y="204"/>
                      </a:lnTo>
                      <a:lnTo>
                        <a:pt x="218" y="192"/>
                      </a:lnTo>
                      <a:lnTo>
                        <a:pt x="190" y="190"/>
                      </a:lnTo>
                      <a:lnTo>
                        <a:pt x="136" y="188"/>
                      </a:lnTo>
                      <a:lnTo>
                        <a:pt x="130" y="178"/>
                      </a:lnTo>
                      <a:lnTo>
                        <a:pt x="124" y="166"/>
                      </a:lnTo>
                      <a:lnTo>
                        <a:pt x="102" y="154"/>
                      </a:lnTo>
                      <a:lnTo>
                        <a:pt x="92" y="144"/>
                      </a:lnTo>
                      <a:lnTo>
                        <a:pt x="58" y="142"/>
                      </a:lnTo>
                      <a:lnTo>
                        <a:pt x="50" y="138"/>
                      </a:lnTo>
                      <a:lnTo>
                        <a:pt x="46" y="126"/>
                      </a:lnTo>
                      <a:lnTo>
                        <a:pt x="52" y="118"/>
                      </a:lnTo>
                      <a:lnTo>
                        <a:pt x="52" y="110"/>
                      </a:lnTo>
                      <a:lnTo>
                        <a:pt x="44" y="98"/>
                      </a:lnTo>
                      <a:lnTo>
                        <a:pt x="30" y="84"/>
                      </a:lnTo>
                      <a:lnTo>
                        <a:pt x="14" y="82"/>
                      </a:lnTo>
                      <a:lnTo>
                        <a:pt x="4" y="72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grp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ea typeface="ＭＳ Ｐゴシック" charset="-128"/>
                  </a:endParaRPr>
                </a:p>
              </p:txBody>
            </p:sp>
          </p:grpSp>
        </p:grpSp>
        <p:grpSp>
          <p:nvGrpSpPr>
            <p:cNvPr id="5130" name="Group 301"/>
            <p:cNvGrpSpPr>
              <a:grpSpLocks/>
            </p:cNvGrpSpPr>
            <p:nvPr/>
          </p:nvGrpSpPr>
          <p:grpSpPr bwMode="auto">
            <a:xfrm>
              <a:off x="543576" y="2350295"/>
              <a:ext cx="11205512" cy="2808465"/>
              <a:chOff x="543576" y="2350295"/>
              <a:chExt cx="11205512" cy="2808465"/>
            </a:xfrm>
          </p:grpSpPr>
          <p:sp>
            <p:nvSpPr>
              <p:cNvPr id="24" name="Forme libre 243"/>
              <p:cNvSpPr/>
              <p:nvPr/>
            </p:nvSpPr>
            <p:spPr>
              <a:xfrm rot="551871">
                <a:off x="543576" y="3105151"/>
                <a:ext cx="11205512" cy="1042988"/>
              </a:xfrm>
              <a:custGeom>
                <a:avLst/>
                <a:gdLst>
                  <a:gd name="connsiteX0" fmla="*/ 1031426 w 11206789"/>
                  <a:gd name="connsiteY0" fmla="*/ 1131053 h 1513112"/>
                  <a:gd name="connsiteX1" fmla="*/ 5029190 w 11206789"/>
                  <a:gd name="connsiteY1" fmla="*/ 90852 h 1513112"/>
                  <a:gd name="connsiteX2" fmla="*/ 5759385 w 11206789"/>
                  <a:gd name="connsiteY2" fmla="*/ 87483 h 1513112"/>
                  <a:gd name="connsiteX3" fmla="*/ 5799732 w 11206789"/>
                  <a:gd name="connsiteY3" fmla="*/ 22839 h 1513112"/>
                  <a:gd name="connsiteX4" fmla="*/ 5981292 w 11206789"/>
                  <a:gd name="connsiteY4" fmla="*/ 151106 h 1513112"/>
                  <a:gd name="connsiteX5" fmla="*/ 5641260 w 11206789"/>
                  <a:gd name="connsiteY5" fmla="*/ 276735 h 1513112"/>
                  <a:gd name="connsiteX6" fmla="*/ 5681581 w 11206789"/>
                  <a:gd name="connsiteY6" fmla="*/ 212135 h 1513112"/>
                  <a:gd name="connsiteX7" fmla="*/ 5093407 w 11206789"/>
                  <a:gd name="connsiteY7" fmla="*/ 214519 h 1513112"/>
                  <a:gd name="connsiteX8" fmla="*/ 1416194 w 11206789"/>
                  <a:gd name="connsiteY8" fmla="*/ 1099536 h 1513112"/>
                  <a:gd name="connsiteX9" fmla="*/ 1031426 w 11206789"/>
                  <a:gd name="connsiteY9" fmla="*/ 1131053 h 1513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206789" h="1513112">
                    <a:moveTo>
                      <a:pt x="1031426" y="1131053"/>
                    </a:moveTo>
                    <a:cubicBezTo>
                      <a:pt x="-1297876" y="712358"/>
                      <a:pt x="888637" y="143437"/>
                      <a:pt x="5029190" y="90852"/>
                    </a:cubicBezTo>
                    <a:lnTo>
                      <a:pt x="5759385" y="87483"/>
                    </a:lnTo>
                    <a:lnTo>
                      <a:pt x="5799732" y="22839"/>
                    </a:lnTo>
                    <a:lnTo>
                      <a:pt x="5981292" y="151106"/>
                    </a:lnTo>
                    <a:lnTo>
                      <a:pt x="5641260" y="276735"/>
                    </a:lnTo>
                    <a:lnTo>
                      <a:pt x="5681581" y="212135"/>
                    </a:lnTo>
                    <a:lnTo>
                      <a:pt x="5093407" y="214519"/>
                    </a:lnTo>
                    <a:cubicBezTo>
                      <a:pt x="809812" y="255625"/>
                      <a:pt x="-1294303" y="762035"/>
                      <a:pt x="1416194" y="1099536"/>
                    </a:cubicBezTo>
                    <a:lnTo>
                      <a:pt x="1031426" y="1131053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5132" name="Group 300"/>
              <p:cNvGrpSpPr>
                <a:grpSpLocks/>
              </p:cNvGrpSpPr>
              <p:nvPr/>
            </p:nvGrpSpPr>
            <p:grpSpPr bwMode="auto">
              <a:xfrm>
                <a:off x="1149092" y="2350295"/>
                <a:ext cx="8030580" cy="2808465"/>
                <a:chOff x="1149092" y="2350295"/>
                <a:chExt cx="8030580" cy="2808465"/>
              </a:xfrm>
            </p:grpSpPr>
            <p:sp>
              <p:nvSpPr>
                <p:cNvPr id="26" name="Forme libre 244"/>
                <p:cNvSpPr/>
                <p:nvPr/>
              </p:nvSpPr>
              <p:spPr>
                <a:xfrm rot="21422429" flipV="1">
                  <a:off x="3614905" y="2571751"/>
                  <a:ext cx="4816506" cy="1026320"/>
                </a:xfrm>
                <a:custGeom>
                  <a:avLst/>
                  <a:gdLst>
                    <a:gd name="connsiteX0" fmla="*/ 1031426 w 11206789"/>
                    <a:gd name="connsiteY0" fmla="*/ 1131053 h 1513112"/>
                    <a:gd name="connsiteX1" fmla="*/ 5029190 w 11206789"/>
                    <a:gd name="connsiteY1" fmla="*/ 90852 h 1513112"/>
                    <a:gd name="connsiteX2" fmla="*/ 5759385 w 11206789"/>
                    <a:gd name="connsiteY2" fmla="*/ 87483 h 1513112"/>
                    <a:gd name="connsiteX3" fmla="*/ 5799732 w 11206789"/>
                    <a:gd name="connsiteY3" fmla="*/ 22839 h 1513112"/>
                    <a:gd name="connsiteX4" fmla="*/ 5981292 w 11206789"/>
                    <a:gd name="connsiteY4" fmla="*/ 151106 h 1513112"/>
                    <a:gd name="connsiteX5" fmla="*/ 5641260 w 11206789"/>
                    <a:gd name="connsiteY5" fmla="*/ 276735 h 1513112"/>
                    <a:gd name="connsiteX6" fmla="*/ 5681581 w 11206789"/>
                    <a:gd name="connsiteY6" fmla="*/ 212135 h 1513112"/>
                    <a:gd name="connsiteX7" fmla="*/ 5093407 w 11206789"/>
                    <a:gd name="connsiteY7" fmla="*/ 214519 h 1513112"/>
                    <a:gd name="connsiteX8" fmla="*/ 1416194 w 11206789"/>
                    <a:gd name="connsiteY8" fmla="*/ 1099536 h 1513112"/>
                    <a:gd name="connsiteX9" fmla="*/ 1031426 w 11206789"/>
                    <a:gd name="connsiteY9" fmla="*/ 1131053 h 1513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206789" h="1513112">
                      <a:moveTo>
                        <a:pt x="1031426" y="1131053"/>
                      </a:moveTo>
                      <a:cubicBezTo>
                        <a:pt x="-1297876" y="712358"/>
                        <a:pt x="888637" y="143437"/>
                        <a:pt x="5029190" y="90852"/>
                      </a:cubicBezTo>
                      <a:lnTo>
                        <a:pt x="5759385" y="87483"/>
                      </a:lnTo>
                      <a:lnTo>
                        <a:pt x="5799732" y="22839"/>
                      </a:lnTo>
                      <a:lnTo>
                        <a:pt x="5981292" y="151106"/>
                      </a:lnTo>
                      <a:lnTo>
                        <a:pt x="5641260" y="276735"/>
                      </a:lnTo>
                      <a:lnTo>
                        <a:pt x="5681581" y="212135"/>
                      </a:lnTo>
                      <a:lnTo>
                        <a:pt x="5093407" y="214519"/>
                      </a:lnTo>
                      <a:cubicBezTo>
                        <a:pt x="809812" y="255625"/>
                        <a:pt x="-1294303" y="762035"/>
                        <a:pt x="1416194" y="1099536"/>
                      </a:cubicBezTo>
                      <a:lnTo>
                        <a:pt x="1031426" y="113105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7" name="Forme libre 246"/>
                <p:cNvSpPr/>
                <p:nvPr/>
              </p:nvSpPr>
              <p:spPr>
                <a:xfrm rot="21254141" flipV="1">
                  <a:off x="5026242" y="3376613"/>
                  <a:ext cx="4153430" cy="633413"/>
                </a:xfrm>
                <a:custGeom>
                  <a:avLst/>
                  <a:gdLst>
                    <a:gd name="connsiteX0" fmla="*/ 1031426 w 11206789"/>
                    <a:gd name="connsiteY0" fmla="*/ 1131053 h 1513112"/>
                    <a:gd name="connsiteX1" fmla="*/ 5029190 w 11206789"/>
                    <a:gd name="connsiteY1" fmla="*/ 90852 h 1513112"/>
                    <a:gd name="connsiteX2" fmla="*/ 5759385 w 11206789"/>
                    <a:gd name="connsiteY2" fmla="*/ 87483 h 1513112"/>
                    <a:gd name="connsiteX3" fmla="*/ 5799732 w 11206789"/>
                    <a:gd name="connsiteY3" fmla="*/ 22839 h 1513112"/>
                    <a:gd name="connsiteX4" fmla="*/ 5981292 w 11206789"/>
                    <a:gd name="connsiteY4" fmla="*/ 151106 h 1513112"/>
                    <a:gd name="connsiteX5" fmla="*/ 5641260 w 11206789"/>
                    <a:gd name="connsiteY5" fmla="*/ 276735 h 1513112"/>
                    <a:gd name="connsiteX6" fmla="*/ 5681581 w 11206789"/>
                    <a:gd name="connsiteY6" fmla="*/ 212135 h 1513112"/>
                    <a:gd name="connsiteX7" fmla="*/ 5093407 w 11206789"/>
                    <a:gd name="connsiteY7" fmla="*/ 214519 h 1513112"/>
                    <a:gd name="connsiteX8" fmla="*/ 1416194 w 11206789"/>
                    <a:gd name="connsiteY8" fmla="*/ 1099536 h 1513112"/>
                    <a:gd name="connsiteX9" fmla="*/ 1031426 w 11206789"/>
                    <a:gd name="connsiteY9" fmla="*/ 1131053 h 1513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206789" h="1513112">
                      <a:moveTo>
                        <a:pt x="1031426" y="1131053"/>
                      </a:moveTo>
                      <a:cubicBezTo>
                        <a:pt x="-1297876" y="712358"/>
                        <a:pt x="888637" y="143437"/>
                        <a:pt x="5029190" y="90852"/>
                      </a:cubicBezTo>
                      <a:lnTo>
                        <a:pt x="5759385" y="87483"/>
                      </a:lnTo>
                      <a:lnTo>
                        <a:pt x="5799732" y="22839"/>
                      </a:lnTo>
                      <a:lnTo>
                        <a:pt x="5981292" y="151106"/>
                      </a:lnTo>
                      <a:lnTo>
                        <a:pt x="5641260" y="276735"/>
                      </a:lnTo>
                      <a:lnTo>
                        <a:pt x="5681581" y="212135"/>
                      </a:lnTo>
                      <a:lnTo>
                        <a:pt x="5093407" y="214519"/>
                      </a:lnTo>
                      <a:cubicBezTo>
                        <a:pt x="809812" y="255625"/>
                        <a:pt x="-1294303" y="762035"/>
                        <a:pt x="1416194" y="1099536"/>
                      </a:cubicBezTo>
                      <a:lnTo>
                        <a:pt x="1031426" y="113105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8" name="Flèche en arc 285"/>
                <p:cNvSpPr/>
                <p:nvPr/>
              </p:nvSpPr>
              <p:spPr>
                <a:xfrm rot="1033714">
                  <a:off x="4423027" y="2931320"/>
                  <a:ext cx="4505690" cy="1054893"/>
                </a:xfrm>
                <a:prstGeom prst="circularArrow">
                  <a:avLst>
                    <a:gd name="adj1" fmla="val 8252"/>
                    <a:gd name="adj2" fmla="val 1234752"/>
                    <a:gd name="adj3" fmla="val 16855401"/>
                    <a:gd name="adj4" fmla="val 10805266"/>
                    <a:gd name="adj5" fmla="val 9890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9" name="Flèche en arc 286"/>
                <p:cNvSpPr/>
                <p:nvPr/>
              </p:nvSpPr>
              <p:spPr>
                <a:xfrm rot="1033714" flipV="1">
                  <a:off x="1149092" y="2959895"/>
                  <a:ext cx="1280104" cy="750093"/>
                </a:xfrm>
                <a:prstGeom prst="circularArrow">
                  <a:avLst>
                    <a:gd name="adj1" fmla="val 8252"/>
                    <a:gd name="adj2" fmla="val 1234752"/>
                    <a:gd name="adj3" fmla="val 16855401"/>
                    <a:gd name="adj4" fmla="val 10805266"/>
                    <a:gd name="adj5" fmla="val 9890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0" name="Flèche en arc 287"/>
                <p:cNvSpPr/>
                <p:nvPr/>
              </p:nvSpPr>
              <p:spPr>
                <a:xfrm rot="2127556" flipV="1">
                  <a:off x="1711753" y="3156572"/>
                  <a:ext cx="1280104" cy="750093"/>
                </a:xfrm>
                <a:prstGeom prst="circularArrow">
                  <a:avLst>
                    <a:gd name="adj1" fmla="val 8252"/>
                    <a:gd name="adj2" fmla="val 1234752"/>
                    <a:gd name="adj3" fmla="val 16855401"/>
                    <a:gd name="adj4" fmla="val 10805266"/>
                    <a:gd name="adj5" fmla="val 9890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1" name="Flèche en arc 288"/>
                <p:cNvSpPr/>
                <p:nvPr/>
              </p:nvSpPr>
              <p:spPr>
                <a:xfrm rot="19527744">
                  <a:off x="4869272" y="4606310"/>
                  <a:ext cx="656168" cy="552450"/>
                </a:xfrm>
                <a:prstGeom prst="circularArrow">
                  <a:avLst>
                    <a:gd name="adj1" fmla="val 8252"/>
                    <a:gd name="adj2" fmla="val 1234752"/>
                    <a:gd name="adj3" fmla="val 16855401"/>
                    <a:gd name="adj4" fmla="val 10805266"/>
                    <a:gd name="adj5" fmla="val 9890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2" name="Flèche en arc 289"/>
                <p:cNvSpPr/>
                <p:nvPr/>
              </p:nvSpPr>
              <p:spPr>
                <a:xfrm rot="21233881" flipV="1">
                  <a:off x="5431454" y="3276601"/>
                  <a:ext cx="1188010" cy="619125"/>
                </a:xfrm>
                <a:prstGeom prst="circularArrow">
                  <a:avLst>
                    <a:gd name="adj1" fmla="val 8252"/>
                    <a:gd name="adj2" fmla="val 1234752"/>
                    <a:gd name="adj3" fmla="val 16855401"/>
                    <a:gd name="adj4" fmla="val 10805266"/>
                    <a:gd name="adj5" fmla="val 9890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3" name="Flèche en arc 290"/>
                <p:cNvSpPr/>
                <p:nvPr/>
              </p:nvSpPr>
              <p:spPr>
                <a:xfrm rot="20168672" flipV="1">
                  <a:off x="5383106" y="3028951"/>
                  <a:ext cx="808122" cy="621507"/>
                </a:xfrm>
                <a:prstGeom prst="circularArrow">
                  <a:avLst>
                    <a:gd name="adj1" fmla="val 8252"/>
                    <a:gd name="adj2" fmla="val 1234752"/>
                    <a:gd name="adj3" fmla="val 16855401"/>
                    <a:gd name="adj4" fmla="val 12717204"/>
                    <a:gd name="adj5" fmla="val 9890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4" name="Flèche en arc 291"/>
                <p:cNvSpPr/>
                <p:nvPr/>
              </p:nvSpPr>
              <p:spPr>
                <a:xfrm rot="8305543">
                  <a:off x="6962514" y="3157538"/>
                  <a:ext cx="1188010" cy="747713"/>
                </a:xfrm>
                <a:prstGeom prst="circularArrow">
                  <a:avLst>
                    <a:gd name="adj1" fmla="val 8252"/>
                    <a:gd name="adj2" fmla="val 1234752"/>
                    <a:gd name="adj3" fmla="val 16855401"/>
                    <a:gd name="adj4" fmla="val 10805266"/>
                    <a:gd name="adj5" fmla="val 9890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5" name="Flèche en arc 292"/>
                <p:cNvSpPr/>
                <p:nvPr/>
              </p:nvSpPr>
              <p:spPr>
                <a:xfrm rot="4421973">
                  <a:off x="6777063" y="3421544"/>
                  <a:ext cx="840581" cy="745960"/>
                </a:xfrm>
                <a:prstGeom prst="circularArrow">
                  <a:avLst>
                    <a:gd name="adj1" fmla="val 8252"/>
                    <a:gd name="adj2" fmla="val 1234752"/>
                    <a:gd name="adj3" fmla="val 16855401"/>
                    <a:gd name="adj4" fmla="val 14837413"/>
                    <a:gd name="adj5" fmla="val 9890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6" name="Flèche en arc 293"/>
                <p:cNvSpPr/>
                <p:nvPr/>
              </p:nvSpPr>
              <p:spPr>
                <a:xfrm rot="2645886">
                  <a:off x="6575720" y="3617120"/>
                  <a:ext cx="838054" cy="745331"/>
                </a:xfrm>
                <a:prstGeom prst="circularArrow">
                  <a:avLst>
                    <a:gd name="adj1" fmla="val 8252"/>
                    <a:gd name="adj2" fmla="val 1234752"/>
                    <a:gd name="adj3" fmla="val 16855401"/>
                    <a:gd name="adj4" fmla="val 15459719"/>
                    <a:gd name="adj5" fmla="val 9890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7" name="Flèche en arc 294"/>
                <p:cNvSpPr/>
                <p:nvPr/>
              </p:nvSpPr>
              <p:spPr>
                <a:xfrm rot="12204771">
                  <a:off x="7335494" y="3424238"/>
                  <a:ext cx="838054" cy="745332"/>
                </a:xfrm>
                <a:prstGeom prst="circularArrow">
                  <a:avLst>
                    <a:gd name="adj1" fmla="val 8252"/>
                    <a:gd name="adj2" fmla="val 1234752"/>
                    <a:gd name="adj3" fmla="val 16855401"/>
                    <a:gd name="adj4" fmla="val 15459719"/>
                    <a:gd name="adj5" fmla="val 9890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8" name="Flèche en arc 295"/>
                <p:cNvSpPr/>
                <p:nvPr/>
              </p:nvSpPr>
              <p:spPr>
                <a:xfrm rot="4421973">
                  <a:off x="3756386" y="2850044"/>
                  <a:ext cx="840581" cy="745960"/>
                </a:xfrm>
                <a:prstGeom prst="circularArrow">
                  <a:avLst>
                    <a:gd name="adj1" fmla="val 8252"/>
                    <a:gd name="adj2" fmla="val 1234752"/>
                    <a:gd name="adj3" fmla="val 16855401"/>
                    <a:gd name="adj4" fmla="val 14837413"/>
                    <a:gd name="adj5" fmla="val 9890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9" name="Flèche en arc 296"/>
                <p:cNvSpPr/>
                <p:nvPr/>
              </p:nvSpPr>
              <p:spPr>
                <a:xfrm rot="5601232" flipV="1">
                  <a:off x="4257461" y="2764647"/>
                  <a:ext cx="737562" cy="891008"/>
                </a:xfrm>
                <a:prstGeom prst="circularArrow">
                  <a:avLst>
                    <a:gd name="adj1" fmla="val 8252"/>
                    <a:gd name="adj2" fmla="val 1208268"/>
                    <a:gd name="adj3" fmla="val 16855401"/>
                    <a:gd name="adj4" fmla="val 14837413"/>
                    <a:gd name="adj5" fmla="val 9890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0" name="Flèche en arc 297"/>
                <p:cNvSpPr/>
                <p:nvPr/>
              </p:nvSpPr>
              <p:spPr>
                <a:xfrm rot="1473399" flipV="1">
                  <a:off x="4100699" y="2350295"/>
                  <a:ext cx="2217159" cy="907256"/>
                </a:xfrm>
                <a:prstGeom prst="circularArrow">
                  <a:avLst>
                    <a:gd name="adj1" fmla="val 8252"/>
                    <a:gd name="adj2" fmla="val 1234752"/>
                    <a:gd name="adj3" fmla="val 16855401"/>
                    <a:gd name="adj4" fmla="val 12670343"/>
                    <a:gd name="adj5" fmla="val 9890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1" name="Flèche en arc 298"/>
                <p:cNvSpPr/>
                <p:nvPr/>
              </p:nvSpPr>
              <p:spPr>
                <a:xfrm rot="5138411" flipV="1">
                  <a:off x="6897040" y="3697234"/>
                  <a:ext cx="616743" cy="923241"/>
                </a:xfrm>
                <a:prstGeom prst="circularArrow">
                  <a:avLst>
                    <a:gd name="adj1" fmla="val 8252"/>
                    <a:gd name="adj2" fmla="val 1234752"/>
                    <a:gd name="adj3" fmla="val 16855401"/>
                    <a:gd name="adj4" fmla="val 15459719"/>
                    <a:gd name="adj5" fmla="val 9890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</p:grpSp>
        </p:grpSp>
      </p:grpSp>
      <p:sp>
        <p:nvSpPr>
          <p:cNvPr id="319" name="Rectangle 318"/>
          <p:cNvSpPr>
            <a:spLocks noChangeArrowheads="1"/>
          </p:cNvSpPr>
          <p:nvPr/>
        </p:nvSpPr>
        <p:spPr bwMode="auto">
          <a:xfrm>
            <a:off x="3419872" y="6021388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dirty="0"/>
              <a:t>Sources: UN International Migration 2009</a:t>
            </a:r>
            <a:endParaRPr lang="en-SG" sz="800" dirty="0"/>
          </a:p>
        </p:txBody>
      </p:sp>
      <p:grpSp>
        <p:nvGrpSpPr>
          <p:cNvPr id="336" name="Group 335"/>
          <p:cNvGrpSpPr/>
          <p:nvPr/>
        </p:nvGrpSpPr>
        <p:grpSpPr>
          <a:xfrm>
            <a:off x="1116013" y="4292600"/>
            <a:ext cx="6911975" cy="1839913"/>
            <a:chOff x="1116013" y="4292600"/>
            <a:chExt cx="6911975" cy="1839913"/>
          </a:xfrm>
        </p:grpSpPr>
        <p:pic>
          <p:nvPicPr>
            <p:cNvPr id="318" name="Picture 317" descr="millions_billions_charts.eps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116013" y="4292600"/>
              <a:ext cx="6911975" cy="183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0" name="Rectangle 319"/>
            <p:cNvSpPr/>
            <p:nvPr/>
          </p:nvSpPr>
          <p:spPr bwMode="auto">
            <a:xfrm>
              <a:off x="2239200" y="4487528"/>
              <a:ext cx="2520000" cy="10800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72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42.8</a:t>
              </a:r>
              <a:endParaRPr kumimoji="0" lang="en-SG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Rectangle 320"/>
            <p:cNvSpPr/>
            <p:nvPr/>
          </p:nvSpPr>
          <p:spPr bwMode="auto">
            <a:xfrm>
              <a:off x="2239200" y="4680000"/>
              <a:ext cx="792000" cy="10800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72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12.3</a:t>
              </a:r>
              <a:endParaRPr kumimoji="0" lang="en-SG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Rectangle 321"/>
            <p:cNvSpPr/>
            <p:nvPr/>
          </p:nvSpPr>
          <p:spPr bwMode="auto">
            <a:xfrm>
              <a:off x="2239200" y="4869160"/>
              <a:ext cx="612000" cy="10800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72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10.8</a:t>
              </a:r>
              <a:endParaRPr kumimoji="0" lang="en-SG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Rectangle 322"/>
            <p:cNvSpPr/>
            <p:nvPr/>
          </p:nvSpPr>
          <p:spPr bwMode="auto">
            <a:xfrm>
              <a:off x="2239200" y="5040000"/>
              <a:ext cx="432000" cy="10800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72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7.3</a:t>
              </a:r>
              <a:endParaRPr kumimoji="0" lang="en-SG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Rectangle 323"/>
            <p:cNvSpPr/>
            <p:nvPr/>
          </p:nvSpPr>
          <p:spPr bwMode="auto">
            <a:xfrm>
              <a:off x="2239200" y="5229200"/>
              <a:ext cx="417600" cy="10800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72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7.2</a:t>
              </a:r>
              <a:endParaRPr kumimoji="0" lang="en-SG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Rectangle 324"/>
            <p:cNvSpPr/>
            <p:nvPr/>
          </p:nvSpPr>
          <p:spPr bwMode="auto">
            <a:xfrm>
              <a:off x="2239200" y="5409232"/>
              <a:ext cx="414000" cy="10800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72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7.0</a:t>
              </a:r>
              <a:endParaRPr kumimoji="0" lang="en-SG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Rectangle 325"/>
            <p:cNvSpPr/>
            <p:nvPr/>
          </p:nvSpPr>
          <p:spPr bwMode="auto">
            <a:xfrm>
              <a:off x="2239200" y="5625256"/>
              <a:ext cx="396000" cy="10800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72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6.9</a:t>
              </a:r>
              <a:endParaRPr kumimoji="0" lang="en-SG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Rectangle 326"/>
            <p:cNvSpPr/>
            <p:nvPr/>
          </p:nvSpPr>
          <p:spPr bwMode="auto">
            <a:xfrm>
              <a:off x="2239200" y="5796000"/>
              <a:ext cx="392400" cy="10800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72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6.7</a:t>
              </a:r>
              <a:endParaRPr kumimoji="0" lang="en-SG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Rectangle 327"/>
            <p:cNvSpPr/>
            <p:nvPr/>
          </p:nvSpPr>
          <p:spPr bwMode="auto">
            <a:xfrm>
              <a:off x="5598000" y="4473128"/>
              <a:ext cx="2412000" cy="10800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72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38</a:t>
              </a:r>
              <a:endParaRPr kumimoji="0" lang="en-SG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Rectangle 328"/>
            <p:cNvSpPr/>
            <p:nvPr/>
          </p:nvSpPr>
          <p:spPr bwMode="auto">
            <a:xfrm>
              <a:off x="5598000" y="5805264"/>
              <a:ext cx="324000" cy="10800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72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kumimoji="0" lang="en-SG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5598000" y="5625256"/>
              <a:ext cx="342000" cy="10800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72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kumimoji="0" lang="en-SG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Rectangle 330"/>
            <p:cNvSpPr/>
            <p:nvPr/>
          </p:nvSpPr>
          <p:spPr bwMode="auto">
            <a:xfrm>
              <a:off x="5598152" y="5436000"/>
              <a:ext cx="363600" cy="10800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72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kumimoji="0" lang="en-SG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Rectangle 331"/>
            <p:cNvSpPr/>
            <p:nvPr/>
          </p:nvSpPr>
          <p:spPr bwMode="auto">
            <a:xfrm>
              <a:off x="5598000" y="5256000"/>
              <a:ext cx="396000" cy="10800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72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kumimoji="0" lang="en-SG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Rectangle 332"/>
            <p:cNvSpPr/>
            <p:nvPr/>
          </p:nvSpPr>
          <p:spPr bwMode="auto">
            <a:xfrm>
              <a:off x="5598000" y="5049192"/>
              <a:ext cx="1155600" cy="10800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72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16</a:t>
              </a:r>
              <a:endParaRPr kumimoji="0" lang="en-SG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Rectangle 333"/>
            <p:cNvSpPr/>
            <p:nvPr/>
          </p:nvSpPr>
          <p:spPr bwMode="auto">
            <a:xfrm>
              <a:off x="5598000" y="4869160"/>
              <a:ext cx="2016000" cy="10800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72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27</a:t>
              </a:r>
              <a:endParaRPr kumimoji="0" lang="en-SG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Rectangle 334"/>
            <p:cNvSpPr/>
            <p:nvPr/>
          </p:nvSpPr>
          <p:spPr bwMode="auto">
            <a:xfrm>
              <a:off x="5598000" y="4662000"/>
              <a:ext cx="2268000" cy="10800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72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32</a:t>
              </a:r>
              <a:endParaRPr kumimoji="0" lang="en-SG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00038"/>
            <a:ext cx="7870825" cy="777875"/>
          </a:xfrm>
        </p:spPr>
        <p:txBody>
          <a:bodyPr/>
          <a:lstStyle/>
          <a:p>
            <a:pPr eaLnBrk="1" hangingPunct="1"/>
            <a:r>
              <a:rPr lang="en-US" sz="2000" dirty="0" smtClean="0"/>
              <a:t>Airtime, a natural complement to cash remittances</a:t>
            </a:r>
          </a:p>
        </p:txBody>
      </p:sp>
      <p:sp>
        <p:nvSpPr>
          <p:cNvPr id="6149" name="Content Placeholder 2"/>
          <p:cNvSpPr txBox="1">
            <a:spLocks/>
          </p:cNvSpPr>
          <p:nvPr/>
        </p:nvSpPr>
        <p:spPr bwMode="auto">
          <a:xfrm>
            <a:off x="4648200" y="1600200"/>
            <a:ext cx="34671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defTabSz="457200">
              <a:spcBef>
                <a:spcPct val="20000"/>
              </a:spcBef>
              <a:buFont typeface="Arial" charset="0"/>
              <a:buChar char="•"/>
            </a:pPr>
            <a:endParaRPr lang="en-US" sz="3200"/>
          </a:p>
        </p:txBody>
      </p:sp>
      <p:sp>
        <p:nvSpPr>
          <p:cNvPr id="320" name="TextBox 319"/>
          <p:cNvSpPr txBox="1"/>
          <p:nvPr/>
        </p:nvSpPr>
        <p:spPr>
          <a:xfrm>
            <a:off x="1866900" y="3209925"/>
            <a:ext cx="5638800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spcAft>
                <a:spcPts val="300"/>
              </a:spcAft>
              <a:defRPr/>
            </a:pPr>
            <a:r>
              <a:rPr lang="en-US" sz="1400" dirty="0">
                <a:solidFill>
                  <a:srgbClr val="FF0000"/>
                </a:solidFill>
                <a:latin typeface="+mn-lt"/>
                <a:cs typeface="Calibri"/>
              </a:rPr>
              <a:t>• </a:t>
            </a:r>
            <a:r>
              <a:rPr lang="en-US" sz="1400" dirty="0">
                <a:latin typeface="+mn-lt"/>
                <a:cs typeface="Calibri"/>
              </a:rPr>
              <a:t>Out of </a:t>
            </a:r>
            <a:r>
              <a:rPr lang="en-US" sz="1400" dirty="0" smtClean="0">
                <a:latin typeface="+mn-lt"/>
                <a:cs typeface="Calibri"/>
              </a:rPr>
              <a:t>6 </a:t>
            </a:r>
            <a:r>
              <a:rPr lang="en-US" sz="1400" dirty="0">
                <a:latin typeface="+mn-lt"/>
                <a:cs typeface="Calibri"/>
              </a:rPr>
              <a:t>billion mobile users </a:t>
            </a:r>
            <a:r>
              <a:rPr lang="en-US" sz="1400" dirty="0" smtClean="0">
                <a:latin typeface="+mn-lt"/>
                <a:cs typeface="Calibri"/>
              </a:rPr>
              <a:t>4.5 </a:t>
            </a:r>
            <a:r>
              <a:rPr lang="en-US" sz="1400" dirty="0">
                <a:latin typeface="+mn-lt"/>
                <a:cs typeface="Calibri"/>
              </a:rPr>
              <a:t>billion are prepaid.</a:t>
            </a:r>
          </a:p>
          <a:p>
            <a:pPr algn="l">
              <a:lnSpc>
                <a:spcPts val="1260"/>
              </a:lnSpc>
              <a:defRPr/>
            </a:pPr>
            <a:r>
              <a:rPr lang="en-US" sz="1400" dirty="0">
                <a:solidFill>
                  <a:srgbClr val="FF0000"/>
                </a:solidFill>
                <a:latin typeface="+mn-lt"/>
                <a:cs typeface="Calibri"/>
              </a:rPr>
              <a:t>•</a:t>
            </a:r>
            <a:r>
              <a:rPr lang="en-US" sz="1400" dirty="0">
                <a:latin typeface="+mn-lt"/>
                <a:cs typeface="Calibri"/>
              </a:rPr>
              <a:t> Prepaid market penetration 80—100% in developing countries</a:t>
            </a:r>
          </a:p>
        </p:txBody>
      </p:sp>
      <p:grpSp>
        <p:nvGrpSpPr>
          <p:cNvPr id="2" name="Group 320"/>
          <p:cNvGrpSpPr>
            <a:grpSpLocks/>
          </p:cNvGrpSpPr>
          <p:nvPr/>
        </p:nvGrpSpPr>
        <p:grpSpPr bwMode="auto">
          <a:xfrm>
            <a:off x="371475" y="1125538"/>
            <a:ext cx="1327150" cy="1487487"/>
            <a:chOff x="537284" y="2418159"/>
            <a:chExt cx="1326928" cy="1249244"/>
          </a:xfrm>
        </p:grpSpPr>
        <p:sp>
          <p:nvSpPr>
            <p:cNvPr id="322" name="Round Single Corner Rectangle 321"/>
            <p:cNvSpPr/>
            <p:nvPr/>
          </p:nvSpPr>
          <p:spPr>
            <a:xfrm>
              <a:off x="537284" y="2418159"/>
              <a:ext cx="1326928" cy="1249244"/>
            </a:xfrm>
            <a:prstGeom prst="round1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63" name="TextBox 322"/>
            <p:cNvSpPr txBox="1">
              <a:spLocks noChangeArrowheads="1"/>
            </p:cNvSpPr>
            <p:nvPr/>
          </p:nvSpPr>
          <p:spPr bwMode="auto">
            <a:xfrm>
              <a:off x="537284" y="2565642"/>
              <a:ext cx="1326928" cy="748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300" b="1" dirty="0">
                  <a:solidFill>
                    <a:schemeClr val="bg1"/>
                  </a:solidFill>
                  <a:latin typeface="Calibri" pitchFamily="34" charset="0"/>
                </a:rPr>
                <a:t>Money transfer fees not suited for small value  </a:t>
              </a:r>
              <a:r>
                <a:rPr lang="en-US" sz="1300" b="1" dirty="0" smtClean="0">
                  <a:solidFill>
                    <a:schemeClr val="bg1"/>
                  </a:solidFill>
                  <a:latin typeface="Calibri" pitchFamily="34" charset="0"/>
                </a:rPr>
                <a:t>transfers</a:t>
              </a:r>
              <a:endParaRPr lang="en-US" sz="13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oup 323"/>
          <p:cNvGrpSpPr>
            <a:grpSpLocks/>
          </p:cNvGrpSpPr>
          <p:nvPr/>
        </p:nvGrpSpPr>
        <p:grpSpPr bwMode="auto">
          <a:xfrm>
            <a:off x="371475" y="2776538"/>
            <a:ext cx="1327150" cy="1489075"/>
            <a:chOff x="537284" y="3819803"/>
            <a:chExt cx="1326928" cy="124924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25" name="Round Single Corner Rectangle 324"/>
            <p:cNvSpPr/>
            <p:nvPr/>
          </p:nvSpPr>
          <p:spPr>
            <a:xfrm>
              <a:off x="537284" y="3819803"/>
              <a:ext cx="1326928" cy="1249244"/>
            </a:xfrm>
            <a:prstGeom prst="round1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61" name="TextBox 325"/>
            <p:cNvSpPr txBox="1">
              <a:spLocks noChangeArrowheads="1"/>
            </p:cNvSpPr>
            <p:nvPr/>
          </p:nvSpPr>
          <p:spPr bwMode="auto">
            <a:xfrm>
              <a:off x="537284" y="4089841"/>
              <a:ext cx="1326928" cy="69249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300" b="1">
                  <a:solidFill>
                    <a:schemeClr val="bg1"/>
                  </a:solidFill>
                  <a:latin typeface="Calibri" pitchFamily="34" charset="0"/>
                </a:rPr>
                <a:t>75% mobile users are prepaid</a:t>
              </a:r>
            </a:p>
          </p:txBody>
        </p:sp>
      </p:grpSp>
      <p:grpSp>
        <p:nvGrpSpPr>
          <p:cNvPr id="4" name="Group 326"/>
          <p:cNvGrpSpPr>
            <a:grpSpLocks/>
          </p:cNvGrpSpPr>
          <p:nvPr/>
        </p:nvGrpSpPr>
        <p:grpSpPr bwMode="auto">
          <a:xfrm>
            <a:off x="371475" y="4383088"/>
            <a:ext cx="1327150" cy="1490662"/>
            <a:chOff x="537284" y="5237637"/>
            <a:chExt cx="1326928" cy="1249244"/>
          </a:xfrm>
        </p:grpSpPr>
        <p:sp>
          <p:nvSpPr>
            <p:cNvPr id="328" name="Round Single Corner Rectangle 327"/>
            <p:cNvSpPr/>
            <p:nvPr/>
          </p:nvSpPr>
          <p:spPr>
            <a:xfrm>
              <a:off x="537284" y="5237637"/>
              <a:ext cx="1326928" cy="1249244"/>
            </a:xfrm>
            <a:prstGeom prst="round1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59" name="TextBox 328"/>
            <p:cNvSpPr txBox="1">
              <a:spLocks noChangeArrowheads="1"/>
            </p:cNvSpPr>
            <p:nvPr/>
          </p:nvSpPr>
          <p:spPr bwMode="auto">
            <a:xfrm>
              <a:off x="537284" y="5605459"/>
              <a:ext cx="1326928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300" b="1">
                  <a:solidFill>
                    <a:schemeClr val="bg1"/>
                  </a:solidFill>
                  <a:latin typeface="Calibri" pitchFamily="34" charset="0"/>
                </a:rPr>
                <a:t>Prepaid Top-Ups are a valued gift</a:t>
              </a:r>
            </a:p>
          </p:txBody>
        </p:sp>
      </p:grpSp>
      <p:sp>
        <p:nvSpPr>
          <p:cNvPr id="330" name="TextBox 329"/>
          <p:cNvSpPr txBox="1"/>
          <p:nvPr/>
        </p:nvSpPr>
        <p:spPr>
          <a:xfrm>
            <a:off x="1866900" y="4802188"/>
            <a:ext cx="6675438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dirty="0">
                <a:solidFill>
                  <a:srgbClr val="FF0000"/>
                </a:solidFill>
                <a:latin typeface="+mn-lt"/>
                <a:cs typeface="Calibri"/>
              </a:rPr>
              <a:t>• </a:t>
            </a:r>
            <a:r>
              <a:rPr lang="en-US" sz="1400" dirty="0">
                <a:latin typeface="+mn-lt"/>
                <a:cs typeface="Calibri"/>
              </a:rPr>
              <a:t>P2P Airtime Share, Airtime Gifting are common practices in emerging markets</a:t>
            </a:r>
            <a:br>
              <a:rPr lang="en-US" sz="1400" dirty="0">
                <a:latin typeface="+mn-lt"/>
                <a:cs typeface="Calibri"/>
              </a:rPr>
            </a:br>
            <a:r>
              <a:rPr lang="en-US" sz="1400" dirty="0">
                <a:solidFill>
                  <a:srgbClr val="FF0000"/>
                </a:solidFill>
                <a:latin typeface="+mn-lt"/>
                <a:cs typeface="Calibri"/>
              </a:rPr>
              <a:t>•</a:t>
            </a:r>
            <a:r>
              <a:rPr lang="en-US" sz="1400" dirty="0">
                <a:latin typeface="+mn-lt"/>
                <a:cs typeface="Calibri"/>
              </a:rPr>
              <a:t> Direct Top-Up is possible for amounts as low as $1</a:t>
            </a:r>
            <a:br>
              <a:rPr lang="en-US" sz="1400" dirty="0">
                <a:latin typeface="+mn-lt"/>
                <a:cs typeface="Calibri"/>
              </a:rPr>
            </a:br>
            <a:r>
              <a:rPr lang="en-US" sz="1400" dirty="0">
                <a:solidFill>
                  <a:srgbClr val="FF0000"/>
                </a:solidFill>
                <a:latin typeface="+mn-lt"/>
                <a:cs typeface="Calibri"/>
              </a:rPr>
              <a:t>•</a:t>
            </a:r>
            <a:r>
              <a:rPr lang="en-US" sz="1400" dirty="0">
                <a:latin typeface="+mn-lt"/>
                <a:cs typeface="Calibri"/>
              </a:rPr>
              <a:t> Airtime transfer solves a problem, making </a:t>
            </a:r>
            <a:r>
              <a:rPr lang="en-US" sz="1400" dirty="0" smtClean="0">
                <a:latin typeface="+mn-lt"/>
                <a:cs typeface="Calibri"/>
              </a:rPr>
              <a:t>cost effective small </a:t>
            </a:r>
            <a:r>
              <a:rPr lang="en-US" sz="1400" dirty="0">
                <a:latin typeface="+mn-lt"/>
                <a:cs typeface="Calibri"/>
              </a:rPr>
              <a:t>value gifting possible</a:t>
            </a:r>
          </a:p>
        </p:txBody>
      </p:sp>
      <p:sp>
        <p:nvSpPr>
          <p:cNvPr id="331" name="TextBox 330"/>
          <p:cNvSpPr txBox="1">
            <a:spLocks noChangeArrowheads="1"/>
          </p:cNvSpPr>
          <p:nvPr/>
        </p:nvSpPr>
        <p:spPr bwMode="auto">
          <a:xfrm>
            <a:off x="5756275" y="1700213"/>
            <a:ext cx="32019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dirty="0">
                <a:latin typeface="Calibri" pitchFamily="34" charset="0"/>
              </a:rPr>
              <a:t>Sources: Top diagrams UN International Migration 2009</a:t>
            </a:r>
            <a:br>
              <a:rPr lang="en-US" sz="800" dirty="0">
                <a:latin typeface="Calibri" pitchFamily="34" charset="0"/>
              </a:rPr>
            </a:br>
            <a:r>
              <a:rPr lang="en-US" sz="800" dirty="0">
                <a:latin typeface="Calibri" pitchFamily="34" charset="0"/>
              </a:rPr>
              <a:t>Lower </a:t>
            </a:r>
            <a:r>
              <a:rPr lang="en-US" sz="800" dirty="0"/>
              <a:t>Diagrams World Bank - Migration &amp; Remittances </a:t>
            </a:r>
            <a:r>
              <a:rPr lang="en-US" sz="800" dirty="0" err="1"/>
              <a:t>Factbook</a:t>
            </a:r>
            <a:r>
              <a:rPr lang="en-US" sz="800" dirty="0"/>
              <a:t> 2011</a:t>
            </a:r>
            <a:endParaRPr lang="en-US" sz="800" dirty="0">
              <a:latin typeface="Calibri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907704" y="1268760"/>
            <a:ext cx="3968750" cy="1522413"/>
            <a:chOff x="1907704" y="1268760"/>
            <a:chExt cx="3968750" cy="1522413"/>
          </a:xfrm>
        </p:grpSpPr>
        <p:pic>
          <p:nvPicPr>
            <p:cNvPr id="335" name="Picture 3" descr="part3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907704" y="1268760"/>
              <a:ext cx="3968750" cy="152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 bwMode="auto">
            <a:xfrm>
              <a:off x="3448800" y="1484784"/>
              <a:ext cx="378000" cy="9360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72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6.88</a:t>
              </a:r>
              <a:endParaRPr kumimoji="0" lang="en-SG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448800" y="1682816"/>
              <a:ext cx="417600" cy="9360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72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7.11</a:t>
              </a:r>
              <a:endParaRPr kumimoji="0" lang="en-SG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448800" y="1872000"/>
              <a:ext cx="457200" cy="9360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72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7.35</a:t>
              </a:r>
              <a:endParaRPr kumimoji="0" lang="en-SG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448800" y="2077200"/>
              <a:ext cx="727200" cy="9360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72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11.43</a:t>
              </a:r>
              <a:endParaRPr kumimoji="0" lang="en-SG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48800" y="2282400"/>
              <a:ext cx="806400" cy="9360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72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12.92</a:t>
              </a:r>
              <a:endParaRPr kumimoji="0" lang="en-SG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448800" y="2476800"/>
              <a:ext cx="2221200" cy="9360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72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29.33</a:t>
              </a:r>
              <a:endParaRPr kumimoji="0" lang="en-SG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/>
      <p:bldP spid="330" grpId="0"/>
      <p:bldP spid="3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" name="Chart 87"/>
          <p:cNvGraphicFramePr/>
          <p:nvPr/>
        </p:nvGraphicFramePr>
        <p:xfrm>
          <a:off x="3851920" y="3356992"/>
          <a:ext cx="6588000" cy="33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00038"/>
            <a:ext cx="7870825" cy="7778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next best thing after cash </a:t>
            </a:r>
          </a:p>
        </p:txBody>
      </p:sp>
      <p:sp>
        <p:nvSpPr>
          <p:cNvPr id="15365" name="Content Placeholder 2"/>
          <p:cNvSpPr txBox="1">
            <a:spLocks/>
          </p:cNvSpPr>
          <p:nvPr/>
        </p:nvSpPr>
        <p:spPr bwMode="auto">
          <a:xfrm>
            <a:off x="4648200" y="1600200"/>
            <a:ext cx="34671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defTabSz="457200">
              <a:spcBef>
                <a:spcPct val="20000"/>
              </a:spcBef>
              <a:buFont typeface="Arial" charset="0"/>
              <a:buChar char="•"/>
            </a:pPr>
            <a:endParaRPr lang="en-US" sz="3200"/>
          </a:p>
        </p:txBody>
      </p:sp>
      <p:sp>
        <p:nvSpPr>
          <p:cNvPr id="47" name="Content Placeholder 1"/>
          <p:cNvSpPr txBox="1">
            <a:spLocks/>
          </p:cNvSpPr>
          <p:nvPr/>
        </p:nvSpPr>
        <p:spPr bwMode="auto">
          <a:xfrm>
            <a:off x="514350" y="1135063"/>
            <a:ext cx="740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75"/>
              </a:lnSpc>
              <a:buClr>
                <a:srgbClr val="940069"/>
              </a:buClr>
              <a:buFont typeface="Arial" charset="0"/>
              <a:buNone/>
              <a:defRPr/>
            </a:pPr>
            <a:endParaRPr lang="en-US" sz="2400" b="1" dirty="0">
              <a:solidFill>
                <a:srgbClr val="1A4385"/>
              </a:solidFill>
              <a:latin typeface="+mj-lt"/>
            </a:endParaRP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-36512" y="1052736"/>
            <a:ext cx="9217024" cy="4534450"/>
            <a:chOff x="-744" y="1127446"/>
            <a:chExt cx="9180974" cy="4581706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6553060" y="1801622"/>
              <a:ext cx="2627170" cy="2234903"/>
              <a:chOff x="6496616" y="2420663"/>
              <a:chExt cx="2627170" cy="2234903"/>
            </a:xfrm>
          </p:grpSpPr>
          <p:pic>
            <p:nvPicPr>
              <p:cNvPr id="81" name="Picture 20" descr="TransferTo-Mascots.jpg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lum contrast="40000"/>
              </a:blip>
              <a:srcRect/>
              <a:stretch>
                <a:fillRect/>
              </a:stretch>
            </p:blipFill>
            <p:spPr bwMode="auto">
              <a:xfrm>
                <a:off x="7904437" y="2420663"/>
                <a:ext cx="929687" cy="81765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" name="TextBox 26"/>
              <p:cNvSpPr txBox="1">
                <a:spLocks noChangeArrowheads="1"/>
              </p:cNvSpPr>
              <p:nvPr/>
            </p:nvSpPr>
            <p:spPr bwMode="auto">
              <a:xfrm>
                <a:off x="7637247" y="3358320"/>
                <a:ext cx="1486539" cy="279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nl-NL" sz="1200" b="1" dirty="0">
                    <a:solidFill>
                      <a:schemeClr val="bg1">
                        <a:lumMod val="65000"/>
                      </a:schemeClr>
                    </a:solidFill>
                    <a:latin typeface="Calibri" pitchFamily="34" charset="0"/>
                  </a:rPr>
                  <a:t>Receiving </a:t>
                </a:r>
                <a:r>
                  <a:rPr lang="nl-NL" sz="1200" b="1" dirty="0" smtClean="0">
                    <a:solidFill>
                      <a:schemeClr val="bg1">
                        <a:lumMod val="65000"/>
                      </a:schemeClr>
                    </a:solidFill>
                    <a:latin typeface="Calibri" pitchFamily="34" charset="0"/>
                  </a:rPr>
                  <a:t>Country</a:t>
                </a:r>
                <a:endParaRPr lang="nl-NL" sz="1200" b="1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15385" name="ZoneTexte 21"/>
              <p:cNvSpPr txBox="1">
                <a:spLocks noChangeArrowheads="1"/>
              </p:cNvSpPr>
              <p:nvPr/>
            </p:nvSpPr>
            <p:spPr bwMode="auto">
              <a:xfrm>
                <a:off x="6496616" y="4002499"/>
                <a:ext cx="2590800" cy="653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3600" b="1" dirty="0">
                    <a:solidFill>
                      <a:srgbClr val="FF0000"/>
                    </a:solidFill>
                    <a:latin typeface="Calibri" pitchFamily="34" charset="0"/>
                  </a:rPr>
                  <a:t>High Value</a:t>
                </a:r>
              </a:p>
            </p:txBody>
          </p:sp>
        </p:grp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1396294" y="1712997"/>
              <a:ext cx="6302375" cy="3414712"/>
              <a:chOff x="1339850" y="2332038"/>
              <a:chExt cx="6302375" cy="3414712"/>
            </a:xfrm>
          </p:grpSpPr>
          <p:sp>
            <p:nvSpPr>
              <p:cNvPr id="78" name=" 3"/>
              <p:cNvSpPr>
                <a:spLocks noChangeArrowheads="1"/>
              </p:cNvSpPr>
              <p:nvPr/>
            </p:nvSpPr>
            <p:spPr bwMode="auto">
              <a:xfrm>
                <a:off x="1339091" y="2331737"/>
                <a:ext cx="6303025" cy="3415010"/>
              </a:xfrm>
              <a:custGeom>
                <a:avLst/>
                <a:gdLst>
                  <a:gd name="T0" fmla="*/ 0 w 6302375"/>
                  <a:gd name="T1" fmla="*/ 3414712 h 3414712"/>
                  <a:gd name="T2" fmla="*/ 5400604 w 6302375"/>
                  <a:gd name="T3" fmla="*/ 0 h 3414712"/>
                  <a:gd name="T4" fmla="*/ 6302375 w 6302375"/>
                  <a:gd name="T5" fmla="*/ 682942 h 3414712"/>
                  <a:gd name="T6" fmla="*/ 5592977 w 6302375"/>
                  <a:gd name="T7" fmla="*/ 1707356 h 3414712"/>
                  <a:gd name="T8" fmla="*/ 1 60000 65536"/>
                  <a:gd name="T9" fmla="*/ 3 60000 65536"/>
                  <a:gd name="T10" fmla="*/ 0 60000 65536"/>
                  <a:gd name="T11" fmla="*/ 1 60000 65536"/>
                  <a:gd name="T12" fmla="*/ 0 w 6302375"/>
                  <a:gd name="T13" fmla="*/ 0 h 3414712"/>
                  <a:gd name="T14" fmla="*/ 6302375 w 6302375"/>
                  <a:gd name="T15" fmla="*/ 3414712 h 34147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02375" h="3414712">
                    <a:moveTo>
                      <a:pt x="0" y="3414712"/>
                    </a:moveTo>
                    <a:cubicBezTo>
                      <a:pt x="700264" y="1897062"/>
                      <a:pt x="2516496" y="901104"/>
                      <a:pt x="5448697" y="426839"/>
                    </a:cubicBezTo>
                    <a:lnTo>
                      <a:pt x="5448697" y="426839"/>
                    </a:lnTo>
                    <a:lnTo>
                      <a:pt x="5400604" y="0"/>
                    </a:lnTo>
                    <a:lnTo>
                      <a:pt x="6302375" y="682942"/>
                    </a:lnTo>
                    <a:lnTo>
                      <a:pt x="5592977" y="1707356"/>
                    </a:lnTo>
                    <a:lnTo>
                      <a:pt x="5544883" y="1280517"/>
                    </a:lnTo>
                    <a:cubicBezTo>
                      <a:pt x="2898690" y="1470223"/>
                      <a:pt x="1050396" y="2181621"/>
                      <a:pt x="0" y="3414712"/>
                    </a:cubicBezTo>
                    <a:lnTo>
                      <a:pt x="0" y="3414712"/>
                    </a:lnTo>
                    <a:close/>
                  </a:path>
                </a:pathLst>
              </a:custGeom>
              <a:solidFill>
                <a:srgbClr val="D0D8E8"/>
              </a:solidFill>
              <a:ln w="9525">
                <a:noFill/>
                <a:miter lim="800000"/>
                <a:headEnd/>
                <a:tailEnd/>
              </a:ln>
              <a:effectLst>
                <a:outerShdw sx="103999" sy="103999" algn="tl" rotWithShape="0">
                  <a:schemeClr val="tx1">
                    <a:alpha val="39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SG"/>
              </a:p>
            </p:txBody>
          </p:sp>
          <p:sp>
            <p:nvSpPr>
              <p:cNvPr id="79" name="Ellipse 17"/>
              <p:cNvSpPr/>
              <p:nvPr/>
            </p:nvSpPr>
            <p:spPr bwMode="auto">
              <a:xfrm>
                <a:off x="1743901" y="5074652"/>
                <a:ext cx="159711" cy="15238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0" name="Ellipse 31"/>
              <p:cNvSpPr/>
              <p:nvPr/>
            </p:nvSpPr>
            <p:spPr bwMode="auto">
              <a:xfrm>
                <a:off x="6612697" y="2819366"/>
                <a:ext cx="686280" cy="68492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-744" y="3602991"/>
              <a:ext cx="2060333" cy="2106161"/>
              <a:chOff x="-57188" y="4222032"/>
              <a:chExt cx="2060333" cy="2106161"/>
            </a:xfrm>
          </p:grpSpPr>
          <p:pic>
            <p:nvPicPr>
              <p:cNvPr id="71" name="Picture 19" descr="CorporateCartoon Sender.png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588349" y="5186736"/>
                <a:ext cx="700701" cy="756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378" name="ZoneTexte 16"/>
              <p:cNvSpPr txBox="1">
                <a:spLocks noChangeArrowheads="1"/>
              </p:cNvSpPr>
              <p:nvPr/>
            </p:nvSpPr>
            <p:spPr bwMode="auto">
              <a:xfrm>
                <a:off x="-57188" y="4222032"/>
                <a:ext cx="2060333" cy="653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3600" b="1" dirty="0" err="1">
                    <a:latin typeface="Calibri" pitchFamily="34" charset="0"/>
                  </a:rPr>
                  <a:t>Low</a:t>
                </a:r>
                <a:r>
                  <a:rPr lang="fr-FR" sz="3600" b="1" dirty="0">
                    <a:latin typeface="Calibri" pitchFamily="34" charset="0"/>
                  </a:rPr>
                  <a:t> </a:t>
                </a:r>
                <a:r>
                  <a:rPr lang="fr-FR" sz="3600" b="1" dirty="0" err="1">
                    <a:latin typeface="Calibri" pitchFamily="34" charset="0"/>
                  </a:rPr>
                  <a:t>Cost</a:t>
                </a:r>
                <a:endParaRPr lang="fr-FR" sz="3600" b="1" dirty="0">
                  <a:latin typeface="Calibri" pitchFamily="34" charset="0"/>
                </a:endParaRPr>
              </a:p>
            </p:txBody>
          </p:sp>
          <p:sp>
            <p:nvSpPr>
              <p:cNvPr id="77" name="TextBox 25"/>
              <p:cNvSpPr txBox="1">
                <a:spLocks noChangeArrowheads="1"/>
              </p:cNvSpPr>
              <p:nvPr/>
            </p:nvSpPr>
            <p:spPr bwMode="auto">
              <a:xfrm>
                <a:off x="86265" y="6048307"/>
                <a:ext cx="1577510" cy="279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nl-NL" sz="1200" b="1" dirty="0" smtClean="0">
                    <a:solidFill>
                      <a:schemeClr val="bg1">
                        <a:lumMod val="65000"/>
                      </a:schemeClr>
                    </a:solidFill>
                    <a:latin typeface="Calibri" pitchFamily="34" charset="0"/>
                  </a:rPr>
                  <a:t>Sending Country</a:t>
                </a:r>
                <a:endParaRPr lang="nl-NL" sz="1200" b="1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163710" y="1127446"/>
              <a:ext cx="8980150" cy="9945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buFont typeface="Arial" pitchFamily="34" charset="0"/>
                <a:buChar char="•"/>
                <a:defRPr/>
              </a:pPr>
              <a:r>
                <a:rPr lang="en-US" dirty="0">
                  <a:solidFill>
                    <a:srgbClr val="FF0000"/>
                  </a:solidFill>
                  <a:latin typeface="Calibri"/>
                  <a:cs typeface="Calibri"/>
                </a:rPr>
                <a:t> </a:t>
              </a:r>
              <a:r>
                <a:rPr lang="en-US" dirty="0">
                  <a:latin typeface="+mn-lt"/>
                  <a:cs typeface="Calibri"/>
                </a:rPr>
                <a:t>Sending airtime is a great gift</a:t>
              </a:r>
            </a:p>
            <a:p>
              <a:pPr algn="l">
                <a:buFont typeface="Arial" pitchFamily="34" charset="0"/>
                <a:buChar char="•"/>
                <a:defRPr/>
              </a:pPr>
              <a:r>
                <a:rPr lang="en-US" dirty="0">
                  <a:solidFill>
                    <a:srgbClr val="FF0000"/>
                  </a:solidFill>
                  <a:latin typeface="+mn-lt"/>
                  <a:cs typeface="Calibri"/>
                </a:rPr>
                <a:t> </a:t>
              </a:r>
              <a:r>
                <a:rPr lang="en-US" dirty="0">
                  <a:latin typeface="+mn-lt"/>
                  <a:cs typeface="Calibri"/>
                </a:rPr>
                <a:t>Service Penetration: 10 to 50% of addressable immigrant </a:t>
              </a:r>
              <a:r>
                <a:rPr lang="en-US" dirty="0" smtClean="0">
                  <a:latin typeface="+mn-lt"/>
                  <a:cs typeface="Calibri"/>
                </a:rPr>
                <a:t>communities </a:t>
              </a:r>
              <a:r>
                <a:rPr lang="en-US" dirty="0">
                  <a:latin typeface="+mn-lt"/>
                  <a:cs typeface="Calibri"/>
                </a:rPr>
                <a:t>within 12 months from launch</a:t>
              </a:r>
            </a:p>
            <a:p>
              <a:pPr algn="l">
                <a:defRPr/>
              </a:pP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Calibri"/>
                </a:rPr>
                <a:t>	</a:t>
              </a:r>
              <a:r>
                <a: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Calibri"/>
                </a:rPr>
                <a:t/>
              </a:r>
              <a:br>
                <a: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Calibri"/>
                </a:rPr>
              </a:b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Calibri"/>
                </a:rPr>
                <a:t> 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4129851" y="6311031"/>
            <a:ext cx="1891865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/>
              <a:t>* Estimated . Source  Strategy Analytics</a:t>
            </a:r>
            <a:endParaRPr lang="en-SG" sz="800" dirty="0"/>
          </a:p>
        </p:txBody>
      </p:sp>
      <p:grpSp>
        <p:nvGrpSpPr>
          <p:cNvPr id="6" name="Group 84"/>
          <p:cNvGrpSpPr>
            <a:grpSpLocks/>
          </p:cNvGrpSpPr>
          <p:nvPr/>
        </p:nvGrpSpPr>
        <p:grpSpPr bwMode="auto">
          <a:xfrm>
            <a:off x="165100" y="1772816"/>
            <a:ext cx="4921250" cy="1200150"/>
            <a:chOff x="1614254" y="5185412"/>
            <a:chExt cx="4922421" cy="1200030"/>
          </a:xfrm>
        </p:grpSpPr>
        <p:graphicFrame>
          <p:nvGraphicFramePr>
            <p:cNvPr id="86" name="Chart 85"/>
            <p:cNvGraphicFramePr/>
            <p:nvPr/>
          </p:nvGraphicFramePr>
          <p:xfrm>
            <a:off x="1633549" y="5341442"/>
            <a:ext cx="4903126" cy="104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87" name="TextBox 4"/>
            <p:cNvSpPr txBox="1"/>
            <p:nvPr/>
          </p:nvSpPr>
          <p:spPr>
            <a:xfrm>
              <a:off x="1614254" y="5185412"/>
              <a:ext cx="2939162" cy="26508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SG" b="1" dirty="0"/>
                <a:t>Average Amount sent per transaction (in US$) </a:t>
              </a:r>
              <a:r>
                <a:rPr lang="en-SG" dirty="0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 txBox="1">
            <a:spLocks/>
          </p:cNvSpPr>
          <p:nvPr/>
        </p:nvSpPr>
        <p:spPr>
          <a:xfrm>
            <a:off x="179388" y="71438"/>
            <a:ext cx="8507412" cy="785812"/>
          </a:xfrm>
          <a:prstGeom prst="rect">
            <a:avLst/>
          </a:prstGeom>
        </p:spPr>
        <p:txBody>
          <a:bodyPr/>
          <a:lstStyle/>
          <a:p>
            <a:pPr defTabSz="457200" fontAlgn="auto">
              <a:spcAft>
                <a:spcPts val="0"/>
              </a:spcAft>
              <a:defRPr/>
            </a:pPr>
            <a:endParaRPr lang="en-SG" sz="4400" dirty="0">
              <a:latin typeface="+mj-lt"/>
              <a:ea typeface="ＭＳ Ｐゴシック" pitchFamily="34" charset="-128"/>
              <a:cs typeface="+mj-cs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331913" y="1816249"/>
            <a:ext cx="6264275" cy="3502025"/>
            <a:chOff x="755650" y="1451708"/>
            <a:chExt cx="7136865" cy="4374232"/>
          </a:xfrm>
        </p:grpSpPr>
        <p:sp>
          <p:nvSpPr>
            <p:cNvPr id="29" name="Pfeil nach rechts 11"/>
            <p:cNvSpPr/>
            <p:nvPr/>
          </p:nvSpPr>
          <p:spPr bwMode="auto">
            <a:xfrm>
              <a:off x="5188608" y="4915798"/>
              <a:ext cx="2000348" cy="142767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192778" y="4596985"/>
              <a:ext cx="610825" cy="527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4" name="Textfeld 33"/>
            <p:cNvSpPr txBox="1">
              <a:spLocks noChangeArrowheads="1"/>
            </p:cNvSpPr>
            <p:nvPr/>
          </p:nvSpPr>
          <p:spPr bwMode="auto">
            <a:xfrm>
              <a:off x="7060236" y="5165829"/>
              <a:ext cx="83227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1"/>
                <a:t>Mother</a:t>
              </a:r>
            </a:p>
          </p:txBody>
        </p:sp>
        <p:pic>
          <p:nvPicPr>
            <p:cNvPr id="31" name="Picture 19" descr="CorporateCartoon Sender.png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839597" y="4593558"/>
              <a:ext cx="1140933" cy="1232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6"/>
            <p:cNvGrpSpPr>
              <a:grpSpLocks/>
            </p:cNvGrpSpPr>
            <p:nvPr/>
          </p:nvGrpSpPr>
          <p:grpSpPr bwMode="auto">
            <a:xfrm>
              <a:off x="755650" y="1451708"/>
              <a:ext cx="6687960" cy="3883814"/>
              <a:chOff x="755650" y="1451708"/>
              <a:chExt cx="6687960" cy="3883814"/>
            </a:xfrm>
          </p:grpSpPr>
          <p:sp>
            <p:nvSpPr>
              <p:cNvPr id="16397" name="Textfeld 45"/>
              <p:cNvSpPr txBox="1">
                <a:spLocks noChangeArrowheads="1"/>
              </p:cNvSpPr>
              <p:nvPr/>
            </p:nvSpPr>
            <p:spPr bwMode="auto">
              <a:xfrm>
                <a:off x="4085385" y="2132933"/>
                <a:ext cx="86825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b="1"/>
                  <a:t>Brother</a:t>
                </a:r>
                <a:r>
                  <a:rPr lang="de-DE" sz="1000"/>
                  <a:t> </a:t>
                </a:r>
              </a:p>
            </p:txBody>
          </p:sp>
          <p:sp>
            <p:nvSpPr>
              <p:cNvPr id="16398" name="Textfeld 39"/>
              <p:cNvSpPr txBox="1">
                <a:spLocks noChangeArrowheads="1"/>
              </p:cNvSpPr>
              <p:nvPr/>
            </p:nvSpPr>
            <p:spPr bwMode="auto">
              <a:xfrm>
                <a:off x="755650" y="4996968"/>
                <a:ext cx="668773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b="1"/>
                  <a:t>Uncle</a:t>
                </a:r>
              </a:p>
            </p:txBody>
          </p:sp>
          <p:sp>
            <p:nvSpPr>
              <p:cNvPr id="16399" name="Textfeld 33"/>
              <p:cNvSpPr txBox="1">
                <a:spLocks noChangeArrowheads="1"/>
              </p:cNvSpPr>
              <p:nvPr/>
            </p:nvSpPr>
            <p:spPr bwMode="auto">
              <a:xfrm>
                <a:off x="6844087" y="3375660"/>
                <a:ext cx="599523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b="1"/>
                  <a:t>Aunt</a:t>
                </a:r>
              </a:p>
            </p:txBody>
          </p:sp>
          <p:pic>
            <p:nvPicPr>
              <p:cNvPr id="42" name="Picture 12" descr="Mascot-Light Blue CUT.png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827088" y="4388593"/>
                <a:ext cx="457200" cy="638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Picture 3" descr="C:\Users\Eric\Documents\My Dropbox\Transfer-To\MARCOMM\Corporate Cartoon\Girl.png"/>
              <p:cNvPicPr>
                <a:picLocks noChangeAspect="1" noChangeArrowheads="1"/>
              </p:cNvPicPr>
              <p:nvPr/>
            </p:nvPicPr>
            <p:blipFill>
              <a:blip r:embed="rId5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861427" y="2810435"/>
                <a:ext cx="533055" cy="6047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" name="Picture 12" descr="Mascot-Light Blue CUT.png"/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242361" y="1451708"/>
                <a:ext cx="511746" cy="713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403" name="Textfeld 39"/>
              <p:cNvSpPr txBox="1">
                <a:spLocks noChangeArrowheads="1"/>
              </p:cNvSpPr>
              <p:nvPr/>
            </p:nvSpPr>
            <p:spPr bwMode="auto">
              <a:xfrm>
                <a:off x="1418758" y="3200851"/>
                <a:ext cx="75693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b="1"/>
                  <a:t>Cousin</a:t>
                </a:r>
              </a:p>
            </p:txBody>
          </p:sp>
          <p:pic>
            <p:nvPicPr>
              <p:cNvPr id="32" name="Picture 12" descr="Mascot-Light Blue CUT.png"/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1599231" y="2682846"/>
                <a:ext cx="393264" cy="5468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Pfeil nach rechts 11"/>
              <p:cNvSpPr/>
              <p:nvPr/>
            </p:nvSpPr>
            <p:spPr bwMode="auto">
              <a:xfrm rot="19600121">
                <a:off x="5029449" y="3916426"/>
                <a:ext cx="2000348" cy="14276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36" name="Pfeil nach rechts 11"/>
              <p:cNvSpPr/>
              <p:nvPr/>
            </p:nvSpPr>
            <p:spPr bwMode="auto">
              <a:xfrm rot="16260000">
                <a:off x="3474741" y="3387932"/>
                <a:ext cx="2000725" cy="142883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40" name="Pfeil nach rechts 11"/>
              <p:cNvSpPr/>
              <p:nvPr/>
            </p:nvSpPr>
            <p:spPr bwMode="auto">
              <a:xfrm rot="13200000">
                <a:off x="1933069" y="3829180"/>
                <a:ext cx="2000348" cy="14276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54" name="Pfeil nach rechts 11"/>
              <p:cNvSpPr/>
              <p:nvPr/>
            </p:nvSpPr>
            <p:spPr bwMode="auto">
              <a:xfrm rot="10800000">
                <a:off x="1665392" y="4876140"/>
                <a:ext cx="2000348" cy="14276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</p:grpSp>
      <p:sp>
        <p:nvSpPr>
          <p:cNvPr id="23" name="Rectangle 22"/>
          <p:cNvSpPr/>
          <p:nvPr/>
        </p:nvSpPr>
        <p:spPr>
          <a:xfrm>
            <a:off x="649288" y="5129361"/>
            <a:ext cx="903605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endParaRPr lang="en-US" b="1" i="1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b="1" dirty="0">
                <a:cs typeface="Calibri"/>
              </a:rPr>
              <a:t>Recurrence</a:t>
            </a:r>
            <a:r>
              <a:rPr lang="en-US" dirty="0">
                <a:cs typeface="Calibri"/>
              </a:rPr>
              <a:t> 3 times a month on average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b="1" dirty="0">
                <a:cs typeface="Calibri"/>
              </a:rPr>
              <a:t>Stickiness </a:t>
            </a:r>
            <a:r>
              <a:rPr lang="en-US" dirty="0">
                <a:cs typeface="Calibri"/>
              </a:rPr>
              <a:t>highest returning user rate in the mobile service </a:t>
            </a:r>
            <a:r>
              <a:rPr lang="en-US" dirty="0" smtClean="0">
                <a:cs typeface="Calibri"/>
              </a:rPr>
              <a:t>industry (70%)</a:t>
            </a:r>
            <a:endParaRPr lang="en-US" dirty="0">
              <a:cs typeface="Calibri"/>
            </a:endParaRPr>
          </a:p>
          <a:p>
            <a:pPr algn="l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/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</a:br>
            <a:endParaRPr lang="en-SG" dirty="0"/>
          </a:p>
        </p:txBody>
      </p:sp>
      <p:sp>
        <p:nvSpPr>
          <p:cNvPr id="24" name="Rectangle 23"/>
          <p:cNvSpPr/>
          <p:nvPr/>
        </p:nvSpPr>
        <p:spPr>
          <a:xfrm>
            <a:off x="637728" y="1168772"/>
            <a:ext cx="86868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en-US" dirty="0" err="1" smtClean="0">
                <a:cs typeface="Calibri"/>
              </a:rPr>
              <a:t>Traditionnal</a:t>
            </a:r>
            <a:r>
              <a:rPr lang="en-US" dirty="0" smtClean="0">
                <a:cs typeface="Calibri"/>
              </a:rPr>
              <a:t> Remittance</a:t>
            </a:r>
            <a:r>
              <a:rPr lang="en-US" b="1" dirty="0" smtClean="0">
                <a:cs typeface="Calibri"/>
              </a:rPr>
              <a:t> </a:t>
            </a:r>
            <a:r>
              <a:rPr lang="en-US" dirty="0" smtClean="0">
                <a:cs typeface="Calibri"/>
              </a:rPr>
              <a:t>benefits only one trusted and close recipient (mother, wife,  husband)   </a:t>
            </a:r>
          </a:p>
          <a:p>
            <a:pPr algn="l">
              <a:defRPr/>
            </a:pPr>
            <a:r>
              <a:rPr lang="en-US" b="1" dirty="0" smtClean="0">
                <a:cs typeface="Calibri"/>
              </a:rPr>
              <a:t>  Airtime Remittance benefits multiple recipients </a:t>
            </a:r>
            <a:r>
              <a:rPr lang="en-US" dirty="0" smtClean="0">
                <a:cs typeface="Calibri"/>
              </a:rPr>
              <a:t>(cousin, brother, sister, uncle, friends)</a:t>
            </a:r>
            <a:endParaRPr lang="en-US" u="sng" dirty="0">
              <a:cs typeface="Calibri"/>
            </a:endParaRPr>
          </a:p>
        </p:txBody>
      </p:sp>
      <p:sp>
        <p:nvSpPr>
          <p:cNvPr id="16390" name="Title 26"/>
          <p:cNvSpPr>
            <a:spLocks noGrp="1"/>
          </p:cNvSpPr>
          <p:nvPr>
            <p:ph type="title"/>
          </p:nvPr>
        </p:nvSpPr>
        <p:spPr>
          <a:xfrm>
            <a:off x="539552" y="300038"/>
            <a:ext cx="7870825" cy="7778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 natural complement to cash remittances</a:t>
            </a:r>
            <a:endParaRPr lang="en-SG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Phone to Phone User Experience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00038"/>
            <a:ext cx="7870825" cy="7778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Phone to Phone End User Experience</a:t>
            </a:r>
          </a:p>
        </p:txBody>
      </p:sp>
      <p:sp>
        <p:nvSpPr>
          <p:cNvPr id="11269" name="Content Placeholder 2"/>
          <p:cNvSpPr txBox="1">
            <a:spLocks/>
          </p:cNvSpPr>
          <p:nvPr/>
        </p:nvSpPr>
        <p:spPr bwMode="auto">
          <a:xfrm>
            <a:off x="4648200" y="1783357"/>
            <a:ext cx="34671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defTabSz="457200">
              <a:spcBef>
                <a:spcPct val="20000"/>
              </a:spcBef>
              <a:buFont typeface="Arial" charset="0"/>
              <a:buChar char="•"/>
            </a:pPr>
            <a:endParaRPr lang="en-US" sz="32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93938" y="5402857"/>
            <a:ext cx="10636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User replies with chosen amount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00088" y="5402857"/>
            <a:ext cx="1176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Send Top-Up request &amp; number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92725" y="5399682"/>
            <a:ext cx="10636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SMS notification confirms Top-Up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716338" y="5402857"/>
            <a:ext cx="1212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Transaction and amount confirmed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185025" y="5352057"/>
            <a:ext cx="1062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Recipient </a:t>
            </a:r>
            <a:r>
              <a:rPr lang="en-US" sz="1000" dirty="0" smtClean="0">
                <a:latin typeface="Calibri" pitchFamily="34" charset="0"/>
              </a:rPr>
              <a:t>notified by</a:t>
            </a:r>
            <a:endParaRPr lang="en-US" sz="1000" dirty="0">
              <a:latin typeface="Calibri" pitchFamily="34" charset="0"/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582613" y="2421532"/>
            <a:ext cx="1409700" cy="2767013"/>
            <a:chOff x="582752" y="2238381"/>
            <a:chExt cx="1409319" cy="2767203"/>
          </a:xfrm>
        </p:grpSpPr>
        <p:pic>
          <p:nvPicPr>
            <p:cNvPr id="11299" name="Picture 16" descr="SMS1.jp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82752" y="2238381"/>
              <a:ext cx="1409319" cy="2767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00" name="TextBox 17"/>
            <p:cNvSpPr txBox="1">
              <a:spLocks noChangeArrowheads="1"/>
            </p:cNvSpPr>
            <p:nvPr/>
          </p:nvSpPr>
          <p:spPr bwMode="auto">
            <a:xfrm>
              <a:off x="743585" y="3015039"/>
              <a:ext cx="851285" cy="338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800" dirty="0" smtClean="0">
                  <a:solidFill>
                    <a:schemeClr val="bg1"/>
                  </a:solidFill>
                  <a:latin typeface="Calibri" pitchFamily="34" charset="0"/>
                </a:rPr>
                <a:t>+1</a:t>
              </a:r>
              <a:r>
                <a:rPr lang="en-SG" sz="800" dirty="0" smtClean="0">
                  <a:solidFill>
                    <a:schemeClr val="bg1"/>
                  </a:solidFill>
                  <a:latin typeface="Calibri" pitchFamily="34" charset="0"/>
                </a:rPr>
                <a:t>50912345678</a:t>
              </a:r>
            </a:p>
            <a:p>
              <a:pPr algn="l"/>
              <a:endParaRPr lang="en-SG" sz="8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2117725" y="2421532"/>
            <a:ext cx="1409700" cy="2767013"/>
            <a:chOff x="2117543" y="2238381"/>
            <a:chExt cx="1409319" cy="2767203"/>
          </a:xfrm>
        </p:grpSpPr>
        <p:grpSp>
          <p:nvGrpSpPr>
            <p:cNvPr id="4" name="Group 54"/>
            <p:cNvGrpSpPr>
              <a:grpSpLocks/>
            </p:cNvGrpSpPr>
            <p:nvPr/>
          </p:nvGrpSpPr>
          <p:grpSpPr bwMode="auto">
            <a:xfrm>
              <a:off x="2117543" y="2238381"/>
              <a:ext cx="1409319" cy="2767203"/>
              <a:chOff x="2117543" y="2238381"/>
              <a:chExt cx="1409319" cy="2767203"/>
            </a:xfrm>
          </p:grpSpPr>
          <p:pic>
            <p:nvPicPr>
              <p:cNvPr id="11297" name="Picture 19" descr="SMS2and3.jpg"/>
              <p:cNvPicPr>
                <a:picLocks noChangeAspect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2117543" y="2238381"/>
                <a:ext cx="1409319" cy="2767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2228638" y="3002021"/>
                <a:ext cx="1107697" cy="9695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US" sz="700" dirty="0" smtClean="0">
                    <a:latin typeface="Calibri" pitchFamily="34" charset="0"/>
                  </a:rPr>
                  <a:t>Chose Airtime Option:</a:t>
                </a:r>
                <a:endParaRPr lang="en-US" sz="700" dirty="0">
                  <a:latin typeface="Calibri" pitchFamily="34" charset="0"/>
                </a:endParaRPr>
              </a:p>
              <a:p>
                <a:pPr marL="228600" indent="-228600" algn="l">
                  <a:defRPr/>
                </a:pPr>
                <a:r>
                  <a:rPr lang="en-US" sz="700" dirty="0" smtClean="0">
                    <a:latin typeface="Calibri" pitchFamily="34" charset="0"/>
                  </a:rPr>
                  <a:t>1. 100 HTG Airtime = $3</a:t>
                </a:r>
                <a:endParaRPr lang="en-US" sz="700" dirty="0">
                  <a:latin typeface="Calibri" pitchFamily="34" charset="0"/>
                </a:endParaRPr>
              </a:p>
              <a:p>
                <a:pPr marL="228600" indent="-228600" algn="l">
                  <a:defRPr/>
                </a:pPr>
                <a:r>
                  <a:rPr lang="en-US" sz="700" dirty="0" smtClean="0">
                    <a:latin typeface="Calibri" pitchFamily="34" charset="0"/>
                  </a:rPr>
                  <a:t>2. 300 HTG Airtime = $9</a:t>
                </a:r>
                <a:endParaRPr lang="en-US" sz="700" dirty="0">
                  <a:latin typeface="Calibri" pitchFamily="34" charset="0"/>
                </a:endParaRPr>
              </a:p>
              <a:p>
                <a:pPr marL="228600" indent="-228600" algn="l">
                  <a:defRPr/>
                </a:pPr>
                <a:r>
                  <a:rPr lang="en-US" sz="700" dirty="0" smtClean="0">
                    <a:latin typeface="Calibri" pitchFamily="34" charset="0"/>
                  </a:rPr>
                  <a:t>3. </a:t>
                </a:r>
                <a:r>
                  <a:rPr lang="en-US" sz="700" smtClean="0">
                    <a:latin typeface="Calibri" pitchFamily="34" charset="0"/>
                  </a:rPr>
                  <a:t>500 HTG </a:t>
                </a:r>
                <a:r>
                  <a:rPr lang="en-US" sz="700" dirty="0" smtClean="0">
                    <a:latin typeface="Calibri" pitchFamily="34" charset="0"/>
                  </a:rPr>
                  <a:t>Airtime = $15</a:t>
                </a:r>
                <a:endParaRPr lang="en-US" sz="700" dirty="0">
                  <a:latin typeface="Calibri" pitchFamily="34" charset="0"/>
                </a:endParaRPr>
              </a:p>
              <a:p>
                <a:pPr marL="228600" indent="-228600" algn="l">
                  <a:defRPr/>
                </a:pPr>
                <a:r>
                  <a:rPr lang="en-US" sz="700" dirty="0">
                    <a:latin typeface="Calibri" pitchFamily="34" charset="0"/>
                  </a:rPr>
                  <a:t>Reply with 1,2 or </a:t>
                </a:r>
                <a:r>
                  <a:rPr lang="en-US" sz="700" dirty="0" smtClean="0">
                    <a:latin typeface="Calibri" pitchFamily="34" charset="0"/>
                  </a:rPr>
                  <a:t>3</a:t>
                </a:r>
              </a:p>
              <a:p>
                <a:pPr marL="228600" indent="-228600" algn="l">
                  <a:defRPr/>
                </a:pPr>
                <a:endParaRPr lang="en-US" sz="700" dirty="0" smtClean="0">
                  <a:latin typeface="Calibri" pitchFamily="34" charset="0"/>
                </a:endParaRPr>
              </a:p>
              <a:p>
                <a:pPr marL="228600" indent="-228600" algn="l">
                  <a:defRPr/>
                </a:pPr>
                <a:endParaRPr lang="en-US" sz="700" dirty="0">
                  <a:latin typeface="Calibri" pitchFamily="34" charset="0"/>
                </a:endParaRPr>
              </a:p>
              <a:p>
                <a:pPr marL="228600" indent="-228600" algn="l">
                  <a:defRPr/>
                </a:pPr>
                <a:endParaRPr lang="en-US" sz="800" dirty="0">
                  <a:latin typeface="Calibri" pitchFamily="34" charset="0"/>
                </a:endParaRPr>
              </a:p>
            </p:txBody>
          </p:sp>
        </p:grpSp>
        <p:sp>
          <p:nvSpPr>
            <p:cNvPr id="11296" name="TextBox 21"/>
            <p:cNvSpPr txBox="1">
              <a:spLocks noChangeArrowheads="1"/>
            </p:cNvSpPr>
            <p:nvPr/>
          </p:nvSpPr>
          <p:spPr bwMode="auto">
            <a:xfrm>
              <a:off x="3066657" y="3892369"/>
              <a:ext cx="2359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800">
                  <a:latin typeface="Calibri" pitchFamily="34" charset="0"/>
                </a:rPr>
                <a:t>2</a:t>
              </a:r>
              <a:endParaRPr lang="en-SG" sz="800">
                <a:latin typeface="Calibri" pitchFamily="34" charset="0"/>
              </a:endParaRP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3605213" y="2421532"/>
            <a:ext cx="1409700" cy="2767013"/>
            <a:chOff x="3605429" y="2238381"/>
            <a:chExt cx="1409319" cy="2767203"/>
          </a:xfrm>
        </p:grpSpPr>
        <p:grpSp>
          <p:nvGrpSpPr>
            <p:cNvPr id="6" name="Group 55"/>
            <p:cNvGrpSpPr>
              <a:grpSpLocks/>
            </p:cNvGrpSpPr>
            <p:nvPr/>
          </p:nvGrpSpPr>
          <p:grpSpPr bwMode="auto">
            <a:xfrm>
              <a:off x="3605429" y="2238381"/>
              <a:ext cx="1409319" cy="2767203"/>
              <a:chOff x="3605429" y="2238381"/>
              <a:chExt cx="1409319" cy="2767203"/>
            </a:xfrm>
          </p:grpSpPr>
          <p:pic>
            <p:nvPicPr>
              <p:cNvPr id="11293" name="Picture 23" descr="SMS2and3.jpg"/>
              <p:cNvPicPr>
                <a:picLocks noChangeAspect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3605429" y="2238381"/>
                <a:ext cx="1409319" cy="2767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3753026" y="3019485"/>
                <a:ext cx="1170197" cy="95417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US" sz="800" dirty="0">
                    <a:latin typeface="Calibri" pitchFamily="34" charset="0"/>
                  </a:rPr>
                  <a:t>You are about to send</a:t>
                </a:r>
              </a:p>
              <a:p>
                <a:pPr algn="l">
                  <a:defRPr/>
                </a:pPr>
                <a:r>
                  <a:rPr lang="en-US" sz="800" dirty="0" smtClean="0">
                    <a:latin typeface="Calibri" pitchFamily="34" charset="0"/>
                  </a:rPr>
                  <a:t>300 HTG to </a:t>
                </a:r>
                <a:endParaRPr lang="en-US" sz="800" dirty="0">
                  <a:latin typeface="Calibri" pitchFamily="34" charset="0"/>
                </a:endParaRPr>
              </a:p>
              <a:p>
                <a:pPr algn="l">
                  <a:defRPr/>
                </a:pPr>
                <a:r>
                  <a:rPr lang="en-US" sz="800" dirty="0" smtClean="0">
                    <a:latin typeface="Calibri" pitchFamily="34" charset="0"/>
                  </a:rPr>
                  <a:t>+1</a:t>
                </a:r>
                <a:r>
                  <a:rPr lang="en-SG" sz="800" dirty="0" smtClean="0">
                    <a:latin typeface="Calibri" pitchFamily="34" charset="0"/>
                  </a:rPr>
                  <a:t>50912345678</a:t>
                </a:r>
                <a:endParaRPr lang="en-US" sz="800" dirty="0">
                  <a:latin typeface="Calibri" pitchFamily="34" charset="0"/>
                </a:endParaRPr>
              </a:p>
              <a:p>
                <a:pPr algn="l">
                  <a:defRPr/>
                </a:pPr>
                <a:r>
                  <a:rPr lang="en-US" sz="800" dirty="0">
                    <a:latin typeface="Calibri" pitchFamily="34" charset="0"/>
                  </a:rPr>
                  <a:t>You will be charged </a:t>
                </a:r>
              </a:p>
              <a:p>
                <a:pPr algn="l">
                  <a:defRPr/>
                </a:pPr>
                <a:r>
                  <a:rPr lang="en-US" sz="800" dirty="0" smtClean="0">
                    <a:latin typeface="Calibri" pitchFamily="34" charset="0"/>
                  </a:rPr>
                  <a:t>$ 9 Please </a:t>
                </a:r>
                <a:r>
                  <a:rPr lang="en-US" sz="800" dirty="0">
                    <a:latin typeface="Calibri" pitchFamily="34" charset="0"/>
                  </a:rPr>
                  <a:t>reply Y </a:t>
                </a:r>
              </a:p>
              <a:p>
                <a:pPr algn="l">
                  <a:defRPr/>
                </a:pPr>
                <a:r>
                  <a:rPr lang="en-US" sz="800" dirty="0">
                    <a:latin typeface="Calibri" pitchFamily="34" charset="0"/>
                  </a:rPr>
                  <a:t>to </a:t>
                </a:r>
                <a:r>
                  <a:rPr lang="en-US" sz="800" dirty="0" smtClean="0">
                    <a:latin typeface="Calibri" pitchFamily="34" charset="0"/>
                  </a:rPr>
                  <a:t>confirm</a:t>
                </a:r>
                <a:r>
                  <a:rPr lang="en-US" sz="800" dirty="0">
                    <a:latin typeface="Calibri" pitchFamily="34" charset="0"/>
                  </a:rPr>
                  <a:t>, N to cancel</a:t>
                </a:r>
              </a:p>
              <a:p>
                <a:pPr marL="228600" indent="-228600" algn="l">
                  <a:buFontTx/>
                  <a:buAutoNum type="arabicPeriod"/>
                  <a:defRPr/>
                </a:pPr>
                <a:endParaRPr lang="en-US" sz="800" dirty="0">
                  <a:latin typeface="Calibri" pitchFamily="34" charset="0"/>
                </a:endParaRPr>
              </a:p>
            </p:txBody>
          </p:sp>
        </p:grpSp>
        <p:sp>
          <p:nvSpPr>
            <p:cNvPr id="11292" name="TextBox 26"/>
            <p:cNvSpPr txBox="1">
              <a:spLocks noChangeArrowheads="1"/>
            </p:cNvSpPr>
            <p:nvPr/>
          </p:nvSpPr>
          <p:spPr bwMode="auto">
            <a:xfrm>
              <a:off x="4598894" y="3873030"/>
              <a:ext cx="23436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800">
                  <a:latin typeface="Calibri" pitchFamily="34" charset="0"/>
                </a:rPr>
                <a:t>Y</a:t>
              </a:r>
              <a:endParaRPr lang="en-SG" sz="800">
                <a:latin typeface="Calibri" pitchFamily="34" charset="0"/>
              </a:endParaRPr>
            </a:p>
          </p:txBody>
        </p:sp>
      </p:grp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5110163" y="2421532"/>
            <a:ext cx="1409700" cy="2767013"/>
            <a:chOff x="5110396" y="2238381"/>
            <a:chExt cx="1409319" cy="2767203"/>
          </a:xfrm>
        </p:grpSpPr>
        <p:pic>
          <p:nvPicPr>
            <p:cNvPr id="11289" name="Picture 28" descr="MA_and_SMS4.jpg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110396" y="2238381"/>
              <a:ext cx="1409319" cy="2767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Box 29"/>
            <p:cNvSpPr txBox="1"/>
            <p:nvPr/>
          </p:nvSpPr>
          <p:spPr>
            <a:xfrm>
              <a:off x="5238948" y="3022660"/>
              <a:ext cx="1106094" cy="9541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800" dirty="0">
                  <a:latin typeface="Calibri" pitchFamily="34" charset="0"/>
                </a:rPr>
                <a:t>You have </a:t>
              </a:r>
              <a:r>
                <a:rPr lang="en-US" sz="800" dirty="0" smtClean="0">
                  <a:latin typeface="Calibri" pitchFamily="34" charset="0"/>
                </a:rPr>
                <a:t>successfully </a:t>
              </a:r>
              <a:endParaRPr lang="en-US" sz="800" dirty="0">
                <a:latin typeface="Calibri" pitchFamily="34" charset="0"/>
              </a:endParaRPr>
            </a:p>
            <a:p>
              <a:pPr algn="l">
                <a:defRPr/>
              </a:pPr>
              <a:r>
                <a:rPr lang="en-US" sz="800" dirty="0" smtClean="0">
                  <a:latin typeface="Calibri" pitchFamily="34" charset="0"/>
                </a:rPr>
                <a:t>sent 300 HTG to </a:t>
              </a:r>
              <a:endParaRPr lang="en-US" sz="800" dirty="0">
                <a:latin typeface="Calibri" pitchFamily="34" charset="0"/>
              </a:endParaRPr>
            </a:p>
            <a:p>
              <a:pPr algn="l">
                <a:defRPr/>
              </a:pPr>
              <a:r>
                <a:rPr lang="en-US" sz="800" dirty="0" smtClean="0">
                  <a:latin typeface="Calibri" pitchFamily="34" charset="0"/>
                </a:rPr>
                <a:t>+150912345678 You </a:t>
              </a:r>
            </a:p>
            <a:p>
              <a:pPr algn="l">
                <a:defRPr/>
              </a:pPr>
              <a:r>
                <a:rPr lang="en-US" sz="800" dirty="0" smtClean="0">
                  <a:latin typeface="Calibri" pitchFamily="34" charset="0"/>
                </a:rPr>
                <a:t>have been charged $9</a:t>
              </a:r>
              <a:endParaRPr lang="en-US" sz="800" dirty="0">
                <a:solidFill>
                  <a:srgbClr val="FF0000"/>
                </a:solidFill>
                <a:latin typeface="Calibri" pitchFamily="34" charset="0"/>
              </a:endParaRPr>
            </a:p>
            <a:p>
              <a:pPr algn="l">
                <a:defRPr/>
              </a:pPr>
              <a:endParaRPr lang="en-US" sz="800" dirty="0">
                <a:latin typeface="Calibri" pitchFamily="34" charset="0"/>
              </a:endParaRPr>
            </a:p>
            <a:p>
              <a:pPr algn="l">
                <a:defRPr/>
              </a:pPr>
              <a:r>
                <a:rPr lang="en-US" sz="800" dirty="0">
                  <a:latin typeface="Calibri" pitchFamily="34" charset="0"/>
                </a:rPr>
                <a:t>&lt;Ref: 123456B&gt;</a:t>
              </a:r>
            </a:p>
            <a:p>
              <a:pPr marL="228600" indent="-228600" algn="l">
                <a:buFontTx/>
                <a:buAutoNum type="arabicPeriod"/>
                <a:defRPr/>
              </a:pPr>
              <a:endParaRPr lang="en-US" sz="800" dirty="0">
                <a:latin typeface="Calibri" pitchFamily="34" charset="0"/>
              </a:endParaRPr>
            </a:p>
          </p:txBody>
        </p:sp>
      </p:grp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6613530" y="2526307"/>
            <a:ext cx="1633539" cy="2767013"/>
            <a:chOff x="6614074" y="2343445"/>
            <a:chExt cx="1633552" cy="2767203"/>
          </a:xfrm>
        </p:grpSpPr>
        <p:sp>
          <p:nvSpPr>
            <p:cNvPr id="32" name="Pentagon 31"/>
            <p:cNvSpPr/>
            <p:nvPr/>
          </p:nvSpPr>
          <p:spPr>
            <a:xfrm>
              <a:off x="6614074" y="2957850"/>
              <a:ext cx="427042" cy="1197057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>
                <a:defRPr/>
              </a:pPr>
              <a:endParaRPr lang="en-SG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grpSp>
          <p:nvGrpSpPr>
            <p:cNvPr id="9" name="Group 62"/>
            <p:cNvGrpSpPr>
              <a:grpSpLocks/>
            </p:cNvGrpSpPr>
            <p:nvPr/>
          </p:nvGrpSpPr>
          <p:grpSpPr bwMode="auto">
            <a:xfrm>
              <a:off x="7095482" y="2343445"/>
              <a:ext cx="1152144" cy="2767203"/>
              <a:chOff x="7095482" y="2343445"/>
              <a:chExt cx="1152144" cy="2767203"/>
            </a:xfrm>
          </p:grpSpPr>
          <p:grpSp>
            <p:nvGrpSpPr>
              <p:cNvPr id="10" name="Group 17"/>
              <p:cNvGrpSpPr>
                <a:grpSpLocks/>
              </p:cNvGrpSpPr>
              <p:nvPr/>
            </p:nvGrpSpPr>
            <p:grpSpPr bwMode="auto">
              <a:xfrm>
                <a:off x="7095482" y="2343445"/>
                <a:ext cx="1152144" cy="2767203"/>
                <a:chOff x="7660153" y="898250"/>
                <a:chExt cx="1152144" cy="2767203"/>
              </a:xfrm>
            </p:grpSpPr>
            <p:pic>
              <p:nvPicPr>
                <p:cNvPr id="11287" name="Picture 35" descr="nokia.jpg"/>
                <p:cNvPicPr>
                  <a:picLocks noChangeAspect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 bwMode="auto">
                <a:xfrm>
                  <a:off x="7660153" y="898250"/>
                  <a:ext cx="1152144" cy="27672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7" name="Rectangle 36"/>
                <p:cNvSpPr>
                  <a:spLocks noChangeAspect="1"/>
                </p:cNvSpPr>
                <p:nvPr/>
              </p:nvSpPr>
              <p:spPr>
                <a:xfrm>
                  <a:off x="7870901" y="1347544"/>
                  <a:ext cx="739781" cy="1038296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l">
                    <a:defRPr/>
                  </a:pPr>
                  <a:endParaRPr lang="en-SG">
                    <a:latin typeface="Calibri" pitchFamily="34" charset="0"/>
                  </a:endParaRPr>
                </a:p>
              </p:txBody>
            </p:sp>
          </p:grpSp>
          <p:sp>
            <p:nvSpPr>
              <p:cNvPr id="11286" name="TextBox 34"/>
              <p:cNvSpPr txBox="1">
                <a:spLocks noChangeArrowheads="1"/>
              </p:cNvSpPr>
              <p:nvPr/>
            </p:nvSpPr>
            <p:spPr bwMode="auto">
              <a:xfrm>
                <a:off x="7266236" y="2792078"/>
                <a:ext cx="872362" cy="954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800" dirty="0">
                    <a:latin typeface="Calibri" pitchFamily="34" charset="0"/>
                  </a:rPr>
                  <a:t>Congratulations </a:t>
                </a:r>
              </a:p>
              <a:p>
                <a:pPr algn="l"/>
                <a:r>
                  <a:rPr lang="en-US" sz="800" dirty="0">
                    <a:latin typeface="Calibri" pitchFamily="34" charset="0"/>
                  </a:rPr>
                  <a:t>You have </a:t>
                </a:r>
              </a:p>
              <a:p>
                <a:pPr algn="l"/>
                <a:r>
                  <a:rPr lang="en-US" sz="800" dirty="0">
                    <a:latin typeface="Calibri" pitchFamily="34" charset="0"/>
                  </a:rPr>
                  <a:t>received </a:t>
                </a:r>
              </a:p>
              <a:p>
                <a:pPr algn="l"/>
                <a:r>
                  <a:rPr lang="en-US" sz="800" dirty="0" smtClean="0">
                    <a:latin typeface="Calibri" pitchFamily="34" charset="0"/>
                  </a:rPr>
                  <a:t>300 HTG</a:t>
                </a:r>
                <a:endParaRPr lang="en-US" sz="800" dirty="0">
                  <a:latin typeface="Calibri" pitchFamily="34" charset="0"/>
                </a:endParaRPr>
              </a:p>
              <a:p>
                <a:pPr algn="l"/>
                <a:r>
                  <a:rPr lang="en-US" sz="800" dirty="0" smtClean="0">
                    <a:latin typeface="Calibri" pitchFamily="34" charset="0"/>
                  </a:rPr>
                  <a:t>Airtime Credits</a:t>
                </a:r>
              </a:p>
              <a:p>
                <a:pPr algn="l"/>
                <a:r>
                  <a:rPr lang="en-US" sz="800" dirty="0" smtClean="0">
                    <a:latin typeface="Calibri" pitchFamily="34" charset="0"/>
                  </a:rPr>
                  <a:t> from  </a:t>
                </a:r>
                <a:endParaRPr lang="en-US" sz="800" dirty="0">
                  <a:latin typeface="Calibri" pitchFamily="34" charset="0"/>
                </a:endParaRPr>
              </a:p>
              <a:p>
                <a:pPr algn="l"/>
                <a:r>
                  <a:rPr lang="en-US" sz="800" dirty="0" smtClean="0">
                    <a:latin typeface="Calibri" pitchFamily="34" charset="0"/>
                  </a:rPr>
                  <a:t>+14035789124</a:t>
                </a:r>
                <a:endParaRPr lang="en-US" sz="800" dirty="0">
                  <a:latin typeface="Calibri" pitchFamily="34" charset="0"/>
                </a:endParaRPr>
              </a:p>
            </p:txBody>
          </p:sp>
        </p:grpSp>
      </p:grpSp>
      <p:sp>
        <p:nvSpPr>
          <p:cNvPr id="39" name="Rectangle 38"/>
          <p:cNvSpPr/>
          <p:nvPr/>
        </p:nvSpPr>
        <p:spPr>
          <a:xfrm>
            <a:off x="1403350" y="1337270"/>
            <a:ext cx="574357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 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USA– </a:t>
            </a:r>
            <a:r>
              <a:rPr lang="en-US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Digicel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Jamaica corridor</a:t>
            </a:r>
            <a:endParaRPr lang="en-US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386" name="AutoShape 2" descr="data:image/jpeg;base64,/9j/4AAQSkZJRgABAQAAAQABAAD/2wCEAAkGBhQSEBQUEBQWFRQWFxQUFhYXFxUVGRYVFRUVFxUUFhYXHSYeGBkjGRUVHy8gIycpLCwsFh4xNTAqNSYrLCkBCQoKDgwOGg8PGCwkHyUsLCwsMCo1NC0sLCwsLCw1LCwsLDAsKSwsLCwqLDA0LCwsLCwqLCksLCwsLCkpKS8pLP/AABEIAOEA4QMBIgACEQEDEQH/xAAcAAEAAgIDAQAAAAAAAAAAAAAABgcEBQEDCAL/xABKEAABAwIBBwgFCAYKAwEAAAABAAIDBBEhBQYHEjFBURMiMmFxgZGhQnKxwdEIFCMzNVJikkNTc4KysxUWFyU0g6LC4fCT0vEk/8QAGgEBAAMBAQEAAAAAAAAAAAAAAAIDBAUBBv/EADMRAAICAQEFBQcDBQEAAAAAAAABAgMEEQUSITFBMmFxofATQlGBkcHRFVLhFCIzsfEj/9oADAMBAAIRAxEAPwC8UREAREQBERAERcXQHK+ZJA0XJAHE4LU5RzkZHJyTOfKBcgbGDi87uobStTLI+U3eb9W4dgXuh4mnyNvU5wtGEYLjx2D/AJWBJlKZ/pao/Dh5r5ipVlsp0BgfNi7pEntJK7G0K2TYV2CJAa35guPmHDDsW1ES55JD01rHys6Lz2HnDzWTFlpw+sb3t+BWQYV1vpkPDOp6trxdpB9o7Qu5aGSisbtwPEYFdD87BBKyOq5rXjmS7rg2LZBu3c7ZjuXqi5cEeSmorVklRfLX3FwvpRJBERAEREAREQBERAEREAREQBERAFD8+M8fm8erCfpHEt1uFtpHWFust5U1BqMPPO/7o+JVa540nPicRhquA4Xvc+VlfjwU7EmZsqyUKnKPMws1stCOZxkuWydJ5xIde4ceINzdWVTMBALSCDsIxB7Cqoa223BZVFl18B+he4dQ6J7QcF0rsT2r3o8GcfHz/YrdnxXmWyyNdzY1AqDSJMPrYWv62ksPncLeU2f0B6ccjO5rvYVhliXR906defjz5S+pJgxfQYtNHnlSn9IR2sd8FkDOyk/XDwd8FT7Gz9r+hesip++vqjaBiai1T88KUfpb9jXn3LGmz8pm7Nd3Yz4kL1UWvlFnjyqVzmvqb/UXBjUNq9JYH1dO89biB/DdR/KGkCqkuGkRD8Ax/M659i0wwLpdNPEyW7Vx4cnr4L/hYOVsqRU7daZ4bwG1zuprdpVY5wZwCql1iC1oGqxvAcT1lamaVzzrPJc47SSST3lZeR8gS1L9WJtx6Tjg1va73bV0qsOFC35Pj8Ti37RtypKFceHw6sleYGXJG68ZOvE0Bw3llzazerfbtViMeCARiDsWgyNm4ylh1G4k4vedrndm4DcFkwVXImzzzCRifRJwv2Li3yjOxuHI+kxoTrqSm+JuEXAXKoNIREQBERAEREAREQBERAFhZYyo2nhfK/YwXtxO5o6ybBZqrjSzlYjkoRsuXkcSAA3wvfvVtUN+aiU32eyrczIyPXmojErjdzr6/U7ePC1upbGsyS2eIxvwviCNrXDY4KtchZRlgfrtO3pMPRcOsbu5WHkfOeGWwJ5N/wB1xAB9V2wrRdjzrlvQ5d3QyUZVd0dyfB9/UhWU82JKd30t3N3PF9U9vA9Sx2RgbArfay4sQCD3gj3rV1uZtNLsaYzxjOr/AKTceS015/SxfQyW7L0etT+v5K47V8GoaN9+zFTCbReCeZOexzL+YPuXT/ZnINj4z2649xWyOVQ/eOdPCyl7nmRM1o3Ar4NcdwCmI0czcYfF3/qu1mjmTfJGOxrj8FL+roXUr/ocp9CDmscuPnTuPkFYcWjRnpy39VgHmSVn02jykb0muf6zjbwbZQltChd5ZHZWVLm9PF/jUq5tU+9hieFrnyW9yZm1Vz7ItVv3pOYPA4nwVoUeSYYh9FExnY0A+O1ZVlks2lr2I/U307H0/wAk2/AiGTdHUTbGoPKH7rea34nyUrgpWsaGsaGtGwNAA8Au1FzrLp2dt6nXpx66V/ZHQ6nsWqy7G35vMX9ERvv2apW5KrnPnO1jwaeE6zf0jwcDY4Mad4vtKlj1StmkiGVkQorcpPw72b/R/l41NKBIbyRWY4na4W5rvDA9YUoVf6PqUxROl9GR/ixosT4k+Cn4TIio2yUeWoxJSlRFy56HKIioNQREQBERAEREAREQHy91hc7Biqqz2hMmrNts5wPUH2sfK3ep/ndV8nRTuBseTcB2u5o9qi+SpWVEAuLhzdVw4ECxHvV9TcNLO8zXJWJ1dWtSAGUN2+C5axz9uA/7uWzyrmw6nfc3fGTzX+wO4O9qxwu9XOLWsT5e2uUZOM+Bn5MyxNAAIpHAfdJ1m/lOzuUipNIT2j6aJrutpLT4G4UJkq/u+K+BC52J8/gksaufGaEM22rhW39izafSLSnpa7O1usPFpW0p88KR2ydg9a7f4gFUzKIb8fJd7YWjYAs0sCl8mzXDamQu0kXHDlOJ/QlY7sc0+9ZAcDsVLaoX22Vw2OI7CQqXs5dJGmO1n1h5/wAFzoqfZlKUbJZB2Pd8V9/0zP8Arpf/ACP+Kh+nS/cWfq0f2st1fLngbTbtwVQyZTmdtml/8j/isCaFztr3H1iSpR2c+svIhLa+nZhr8y3qvOCnj+smjHVrAnwGK0tXpCgH1IdIfyjxOPkqwfTObu8Fk5MyJNUG0Mbnfi2NHa44LQtn0wWs5fZGOW1sib3YQ0836+RuMvZy1NQC3WDWH0GXFx+I7XexdGbOaElU4FwLIQec7Zf8LOJ69yl2QcwAyzqp3KO+4OiO07XexS9sYAsAABsAwAVNmbGuO5SvmaadnTumrchvw9cjXPpGtjDGABrQGtA3AbllZOn1oxxbdp7W4LiYLRZlZS5Y1RHR5d2r2arRh4X71y1FtOXwO25KMlH4/YlCIigWBERAEREAREQBERARPSW4/MTYYazSewY4d4CrbNvK76dxdta7pM4gbCOBVsZ3wh8AY7Y8lp72uVPyQGNxY7AtJB7t/gulibsoODOPnqULI2RZaeTa2KojuwhzTg5pGI6nNK02WMwWyY07+TP3HXLD2Ha3zCgtFWyNkDonFhG8G2HXx7CpvkrPsiwqGX/Gzb3s2eCm8e2h71TIRy6MmO7etO/1xRH6jNuWD6yM+sBrN7iMAugK08n5ZhmH0UjSeF7HvacV91OQ4JPrImE8bWPiLL1Z7T0sjxIvZcWtapcPXVFVhcl1tqsKfMOmd0eUZ6r7/wAQKwZNF8R2TSd4YfctEc6l820ZZ7NyFySfzIO6qaN/gus1w4FTn+yyP9e/8rV2R6LofSllPZqD3Kf9bj/FlP6dlvovqQH591eafPxw8wrLg0dUjdrXv9Z59gsttSZuU0X1cMYPHVBPiVXLaNS7MWy+Gych9qSXmVbQ0Us31UUjusNNvzbFIqHMGZ2Mrmxjh03eAw81YIC5WKefN9laeZ0Ktl1x7bb8vX1I/k/MmnjsXNMjuL8R+UYLfMjDRZoAA3DAeC+lxdYp2Sm9ZPU6VdUK1pBaHNlw5fMszWglxAA2kmwHeVDc4c+eaWUmLtnKEYD1RvPWcFKqmdr0iiF2RClazf5O3PTOIRMdDGfpHCzregw7b8HEbF9Zj5P5CNjHDnPDnnqviAe6yjOaGbb55TPPfkwSediZXd+1oO09yntICZ+oA37xgtORu1R9jF69W+8yYjnfL+omtOkV3G3REWE6QREQBERAEREAREQGlzwa75o97L60dpLDeGEEg911AMu5L+cwianxdYXA2uaN3rDgrUqoA9jmO2OBaewiypbJmVn0VS+F4JYHFrm8CCee3rtbtWzHUnxhzXmjBluK4WdmXDwfRmDTR2Ft+9ZDVLazIUVU3ladwDjvHRcfxD0XdfioplSkkgOrI0tO47j1h2wrqU3Rt4dfgcXIx5ULXmvijpmqrYDb7P8AlZ2TM46uP6uZ9hucddv+q61NPDrHHYti0WGC1SjFrRrUwQlPXeTa8CV0mkGZo+kZG/rF2ey4W1p9IsfpxPb2FrvgVX7pANqx3VhPRw9qzPCqn7ps/Ubq/e18y1o8+6U7XOb6zT7lkMzxpDsnZ33HtCqFtK49I+OK7RQjeSq3s6n9zLY7WyP2r18y4W5x0x2Txfnb8V2jLEJ2TR/nZ8VTXzJvWvl1ANx8Qofp0OkmWra9vWC+pdByrD+tj/O34rGmzmpm7Zmdxv7FTbqZzcR5L6jrbdJerZkf3akXtqfLc0LSqc/advR13nqbYeLrKN5T0lzYiKJsfW4659w9q1NBkiaa3JRucDvtYeJwUjotHRdY1L7D7rMT+Y4DuC89li09vj6+BL22bkL/AM+Hkvq/sQ+TK89Q8CRz5SdjcT+VowUwyJmOTZ9VgNojG0+uRs7ApVkzIcNM20MYbxO1x7XHFZL3LPdnby3alovX0NeNs3de/dLefl/J0PADbAWAFgBgAOAC12QpxLPM4YiMiIG+Bda7/C4HcsPObLZjAihxnkwaPuA+meHV4raZq5MEFKxgx2kk+kScXd+1Yt3SO8+vL8nR396e7Hpz+y9dxuERFUXBERAEREAREQBERAFV2knIJbUCoYMHDn+zW8dvaFaK1WcVCZITqt1nNxDfvC3OZ3jzsrarHXJNFN9Stg4sqDJeVZIHa0TrcRtDu0KYZLz0p5xydQAwnAh41o3dhOzv8VFMqZJ1G8rDzoXC4O9vU7vw8itLSdIeK6/sq7473/TgO+7FludPg+Rac2ZtM8XivHfEFhu3wNx4FauqzDlbjG9knUeYfO481HKDKckJvE9zeoHA9rTgVvKPSRI12rLG2QbLtOo73hV+zyIdiWvj6+5a7sSf+SO6+7+PwampzUqw7nwvtxbZwt1apK4bkx7MOTeD1tdf2KeUee9O7pF0Z/E3D8zbrdUuVI5Pq5GO7HA+W1eSzbo9uB7DZ2PN612f6f4KrFK/7j/yu+CyIskTO6MUh/cd8Fa4cV9Byr/UZdIly2THrPyK0gzQqnfotX1nNb5XutlT6PJT9ZIxvYC4+5ToOX1rKqWfa+WiL47MpXPV+u4i9Lo+hH1j3v7wweAx81tqTNqmiN2QsvxI1j4m62Wumss8r7Jc5M1QxqYdmKOQFwXLDrMrRRC8sjG9rhfw2qNV2keAG0LXSHieY3xOJ8EhTZZ2Uz2zJqq7ckiWveodnBny1p5KkHKzHmggXa09Vum7yWsMlZX/AIIu9jPi9bvJOb0VKCWDWkO15247mj0Qr/Z108bOL+C+5l9rbkcKlux+L5/JGFkTIb2HXmOvUSGxN76t9ovxttPVZTqJmq0AbALeC0uQByjnSjoi7GHc4+k4dV8AeoreLNZNzlrI2VQjCKjHkERFWWhERAEREAREQBERAFxZcogK+zsoHUchqIm61PKfpo9zXu2vHAO8L9q0AzfhqBytG8NPpRnYCd3Fh8lblRA17HMeA5rgQQcQQdoKqHOjM+egl5amLjETcFvSZ+F/Eda3UT14a6S8n4nNyq93i470fNd6/Br6qhkiNpWFvXuPY4YLXRG8neVKcmZ8XaBOzWB9Jo9rDh4eC2cWTqGpN2aoft5pMbu9p+C2rJlXwsj80c2WHC7R1TXg+ZFAV9AqVy5jMPQlcOpzQfZZdDsxJPRljPaHD4qay6n1Iywb17ppqfKkrOhK9vY53sus+LO6qb+lJ9ZrT7l3/wBR5/vR/md/6rsZmJMdr4x3uPuXjtx3z0EaMqPZUkfLc+qniw/uD3Fcuz6quLB+5/ysuLR+fTmH7rCfaVnw5iwDpOkd3ho8gqXbirp5GiNOa/ea+ZHZc8ao/pbdjWDzssYVlTObB00l9wLiPLBT2nzcpmdGFpPF13H/AFLYNcALCwHAYDwCqeZXHsQLlgWy/wAlj83/ALIFRZkTvxk1YgdtzrO/KPeVvcl5k08Fi4GV43v2X4hgw8brfOkWiyrnXDDca2u/7jMTfgTsCqlkXW8F5GiOJjUf3SXzZt5pwBuAA7AB7go7HO6uk5KG4gBtLMMC8b2R9W4u7gsNlLUVrwJuZGcRC24uOMh3BTvJuTmwsDGACwF7C2z3KhpV978l+WaU5W9NF5v8LzO+ngaxoawANaAABsAGwBdiIqS8IiIAiIgCIiAIiIAiIgCIiAL4liDgQ4XB2gr7RAQLOPR6wkvgBbfE6ov4t3jrGKhNfm7M30dYDY5mPltCvNa+uyMyTHou4j3jetVeVOHeY7sKqzpp4FOZMzpqIubyjsPRfzu7nYqR0mfzx9ZG09bSW+RuFv8AKObR9ONso46oJ8Nq0z83Kc+gW9jnDyKud9M+1D6ekZo42RXwhZr4+mZ9Pn3AekHt7QD5grOjztpj+lA7Q4e5R05ownY+QflPuXH9TWfrnflaobuM+rRYpZi91P14koGc1P8ArmeP/C+TnVTD9M3u1j7Ao43M6PfK/uDQu5malONpkd+8B7Ao7uOveZNSyn7sfXzNnNnxTjYXu7G2/istdJn09+FPAXHrJd5NHvXfHkmnZsiaTxdd3tWzpqSRwtGyzezVC8cqY8ot+P8ABJQyJdqaXgvyRioo62p+vl5GP7owJ/db7ytxm/mmxn1Te2V+J/d3eCkdJkBoxkOseGxv/K2zWgCw2KE75SW6uC+CJ140IPefF/F8Too6JsbbN7ydpPElZCIqDSEREAREQBERAEREAREQBERAEREAREQBERAF0z0jH9NoPaPeu5EBrX5AiOwEdh+K6v6uM+87y+C26IDUf1cZ953l8F2Mzfi36x7T8Fs0QGNDk6NnRYO3afErJREAREQBERAEREAREQBERAEREAREQBERAEREAREQBERAF0z1rGdN7W+s4N9pXaV5R0wSk5arASSA9gFyTYckzAdSA9VwTte0OY4OadhaQQewjBdigOg0/wByQetN/Nep8gCIiAIl0QBEXCA65qlrBd7mtHEkD2rmCdr2hzHBzTsIIIPYRgV5e02zOOWqgFxIAiABJsBybTYDdtPirg0Cu/uaPqlmHZztiAsVERAEREAREQBERAEREAREQBYGWsuQ0kLpqmRscbdrnHedgA2kngFnrQZ75pR5Ro308mBPOjf9yRt9V3WMbEcCUBXWW/lHQMJFJTPl/HI7kx2hoBPjZR13ykKy+FNTgcPpSfHWWdm18nN5OtlCcNF/q4ecSBvL3Cwv1BTM6Bsl6mryct/vcq6/w8kBoc2vlFQyPDK6Aw3w5SNxe0dbmkawHZdW7TVTZGNfG4PY4BzXNNwQcQQd4Xl7SjoyOSpGOjeZKeUkMc4AOa4YljrYE2xBwvjwU4+TrnU53LUUjiWtby0V/RFwJGjquWm3bxQHRnLp9q6esqIWQQFsUskbS7lCSGOLbmzgL4Kpc5cvvrauWplDWvlcHENvqizQ0AXx2AL0flfQhk+onkmkEwfI5z3aslhrONzYEG2K8+5/ZCjo8pVFPDrcnG4BusbmxY12J7XICQ5oaaKrJ9IymihhexheQXh+tz3FxvquA2kqXZrae6upraeCSCANllZG4t5QEB5tcXcRcXXzox0Q0Vdk2OoqOV5R7pAdV4aAGvLRYW4BTbJGhHJ9NPFPHy2vE9sjdaS41mm4uLcUBP1SmkDT06KZ8GTWsOoS107+cC4YERt2EA+kdu4b1aWedU6PJ1W+O+s2CYtttBDDivKWZWSY6rKFNBO7Vjkka1xva426oO4m1u9ASKHThlVrrmdrvwmKO3kAVcGi/Sy3Kd4ZmCKpa3WsDzJGja5l8QRhduPG/DIz4zDyc3Jc94IoRFE9zJGtAcxzRdp1hi67rCx23VB6L5ntyxRGPbyzQfVcCH/6SUB65KpHPDTvU0ldUU8dPC5sUhYC7lNY2tibOA2q7lBctaGcn1VRJPK2XlJHaztWQgax2kC2CA83Z15yvr6uSpla1rpNW7W31RqtDRa5J3KU5maZajJ1KKaKGF7Q57g5+vfnm5HNcAtLpJzeiospTU9PrcmzU1dY6x5zGuOO/EqxdFeiehr8nNnqRIZDJI3myFos02GFkBxkL5QdVNVQRPpoNWSRkZLTICA9wbcXccceCvhV/k/Qfk2GWOVjJdaNzXtvK4jWabi4A4hWAEAREQBERAEREAREQBERAF8veACSQAMSTgAOJK+l56056RJJah9DA4thiwmsbcpJtLT+Ft7W3m/AICe5y6dqClcWRa1S8YHk7BgP7Q4HuuoLX/KQqSfoaaFg3a7nvPlqhaXR5oZnyiwTzP5CnPRda75LYEsacA38R7gVa9BoGyXGAHxySneXyOF+5lggKXzy0r1WU6dsFQyENa8SAsa4G4DhtLjhZxW0+T+f74H7Cb/YpTpi0eZOocnctTw8nKZI2MIe8g3uXAhxN+a0qLfJ/wDtgfsZv9qA9Mrybpe+26z12/yo16yXk3S99t1nrt/lRoC89Bf2JB60/wDNcp+oBoM+xIPWn/muU/QHVVU7ZGOY8Xa5pa4cWuFiPAryFnlm67J1fJAH35NwdG9pF9U4sJt0XDC44hXbps0kvomNpaV2rPK3Wc8bY472Grwc4g47gCqezI0fVOVpXcmdWNp+lnfcgE42G97+rxsgOrOPSBXZSbHFPIXtaGgRsbYPcMNdzR03n/4ArW0L6KpKd4ra1urJYiGI9JmtgZHjc61wBuuVUWX8gVWSa3UeSyWNwfFK24DgDzZGHu7thV25racoJMnySVZaypgZd0d7Cc7GmLrJsCN177EBZU+VYWO1XyxtcNoc9rT4ErJZIHAFpBBFwRiCDsIO9eP6OmqMr5SAvrTVEhLnbmja53U1rRs4Cy9aZDySylpooIr6kTGsbfEkNFrnrKA8yabPtup/yv5TVcmgT7Gj/azfxKm9Nn23U/5X8pquTQJ9jR/tZv4kBYqIiAIiIAiIgCIiAIiIAiIgC8ZZ2a3z+q1+ly81+3XcvZpVC6bNF8vLvrqNhkZJjOxou5jwLGQNGJabY22HtwAuXNWojfRUzoLcmYY9S2wAMAt3Wt3LZudYXOA3ryBm7n9XUALKWdzGXuYzZzb7zquBseyy7Mt6QsoVo1J6iRzXYcm2zGm+4tYBrd90BKtOOfrK2oZT0ztaCnLiXjY+U4Eji1oFgety6dAH2wP2M3+1ab+zGrZk6auqGGJjAzUY4c94c9rS4t2taAb3O1bLQVWCPLMQPpsljHaW6w/hQHqArytpqojHlqpvsfycjesOiYP4muHcvVIVb6YtGrsoxNmpgPnMIIDdnKxnHUvucDcjtI3oDB+T3nAySgdS3Alge92rvMch1g4dWsXA93FWsvF0ctRQ1F2mSnnYbelG9vVxsrW0W6Vq+qyjBTVMrZI3h+tdjQ7msc4HWbbeAgIxp0Dv6am1tmpBq+ryTdn72sri0HTROyNCIrazXSCUb+ULybu7W6vdZa7TPo0fXsbU0ovURNLSzAGWO9wAfvNJNhvuepUVkXOOsyZM7kHvgk2PY4YG258bhj4ID1Fn3mXBlKldHPZrmgujlwvE63SufR4jeF5Irqfk5XsD2vDHObrsN2usSNZpO0HaFJs4dKOUK5hinnPJuwLI2iMO6nauLuxSPMLQhPWxPlqy6njLTyII573kc17mnZGPE7uKA33ycY6XWqHF3/7DYBrsLQYElnG7tvCw4q9F47ylkqryTW6rtaKeJ2sx7b2cNz2H0mke8HeF6S0YZ+/0pSl72ak0RDJQAdUki4ezqPDcgKS070JjyzI43tLHE9v5dU+bSrG+Tzl5j6F9NcCWKRz9XeY5LEO67O1h4Ld6W9HP9J07XQ2FTDcx3Ng9p6UZO7EXB49q83ltVk+p/S008Z62OHxHkUB7ORUDo00uZQqco09NUSMkjkc5riWNDsGOIs5tsbgK/kAREQBERAEREAREQBERAFwiIDyzpZ+0Ze0rd6EP8WO33rhEB6Ayv9RL6pUazc/xDex3sREBMUKIgKV+UJsi/wC71BdDP21S/wCb/KeiID1IqM+UH9ZH2BEQEL0TfaUf/d69ThEQGly90mdh9qyMg9B3re4LhEBs1Uun/wDw8f8A3euEQFZaH/tqk9aT+VIvVIREAREQBERAER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16388" name="AutoShape 4" descr="data:image/jpeg;base64,/9j/4AAQSkZJRgABAQAAAQABAAD/2wCEAAkGBhQSEBQUEBQWFRQWFxQUFhYXFxUVGRYVFRUVFxUUFhYXHSYeGBkjGRUVHy8gIycpLCwsFh4xNTAqNSYrLCkBCQoKDgwOGg8PGCwkHyUsLCwsMCo1NC0sLCwsLCw1LCwsLDAsKSwsLCwqLDA0LCwsLCwqLCksLCwsLCkpKS8pLP/AABEIAOEA4QMBIgACEQEDEQH/xAAcAAEAAgIDAQAAAAAAAAAAAAAABgcEBQEDCAL/xABKEAABAwIBBwgFCAYKAwEAAAABAAIDBBEhBQYHEjFBURMiMmFxgZGhQnKxwdEIFCMzNVJikkNTc4KysxUWFyU0g6LC4fCT0vEk/8QAGgEBAAMBAQEAAAAAAAAAAAAAAAIDBAUBBv/EADMRAAICAQEFBQcDBQEAAAAAAAABAgMEEQUSITFBMmFxofATQlGBkcHRFVLhFCIzsfEj/9oADAMBAAIRAxEAPwC8UREAREQBERAERcXQHK+ZJA0XJAHE4LU5RzkZHJyTOfKBcgbGDi87uobStTLI+U3eb9W4dgXuh4mnyNvU5wtGEYLjx2D/AJWBJlKZ/pao/Dh5r5ipVlsp0BgfNi7pEntJK7G0K2TYV2CJAa35guPmHDDsW1ES55JD01rHys6Lz2HnDzWTFlpw+sb3t+BWQYV1vpkPDOp6trxdpB9o7Qu5aGSisbtwPEYFdD87BBKyOq5rXjmS7rg2LZBu3c7ZjuXqi5cEeSmorVklRfLX3FwvpRJBERAEREAREQBERAEREAREQBERAFD8+M8fm8erCfpHEt1uFtpHWFust5U1BqMPPO/7o+JVa540nPicRhquA4Xvc+VlfjwU7EmZsqyUKnKPMws1stCOZxkuWydJ5xIde4ceINzdWVTMBALSCDsIxB7Cqoa223BZVFl18B+he4dQ6J7QcF0rsT2r3o8GcfHz/YrdnxXmWyyNdzY1AqDSJMPrYWv62ksPncLeU2f0B6ccjO5rvYVhliXR906defjz5S+pJgxfQYtNHnlSn9IR2sd8FkDOyk/XDwd8FT7Gz9r+hesip++vqjaBiai1T88KUfpb9jXn3LGmz8pm7Nd3Yz4kL1UWvlFnjyqVzmvqb/UXBjUNq9JYH1dO89biB/DdR/KGkCqkuGkRD8Ax/M659i0wwLpdNPEyW7Vx4cnr4L/hYOVsqRU7daZ4bwG1zuprdpVY5wZwCql1iC1oGqxvAcT1lamaVzzrPJc47SSST3lZeR8gS1L9WJtx6Tjg1va73bV0qsOFC35Pj8Ti37RtypKFceHw6sleYGXJG68ZOvE0Bw3llzazerfbtViMeCARiDsWgyNm4ylh1G4k4vedrndm4DcFkwVXImzzzCRifRJwv2Li3yjOxuHI+kxoTrqSm+JuEXAXKoNIREQBERAEREAREQBERAFhZYyo2nhfK/YwXtxO5o6ybBZqrjSzlYjkoRsuXkcSAA3wvfvVtUN+aiU32eyrczIyPXmojErjdzr6/U7ePC1upbGsyS2eIxvwviCNrXDY4KtchZRlgfrtO3pMPRcOsbu5WHkfOeGWwJ5N/wB1xAB9V2wrRdjzrlvQ5d3QyUZVd0dyfB9/UhWU82JKd30t3N3PF9U9vA9Sx2RgbArfay4sQCD3gj3rV1uZtNLsaYzxjOr/AKTceS015/SxfQyW7L0etT+v5K47V8GoaN9+zFTCbReCeZOexzL+YPuXT/ZnINj4z2649xWyOVQ/eOdPCyl7nmRM1o3Ar4NcdwCmI0czcYfF3/qu1mjmTfJGOxrj8FL+roXUr/ocp9CDmscuPnTuPkFYcWjRnpy39VgHmSVn02jykb0muf6zjbwbZQltChd5ZHZWVLm9PF/jUq5tU+9hieFrnyW9yZm1Vz7ItVv3pOYPA4nwVoUeSYYh9FExnY0A+O1ZVlks2lr2I/U307H0/wAk2/AiGTdHUTbGoPKH7rea34nyUrgpWsaGsaGtGwNAA8Au1FzrLp2dt6nXpx66V/ZHQ6nsWqy7G35vMX9ERvv2apW5KrnPnO1jwaeE6zf0jwcDY4Mad4vtKlj1StmkiGVkQorcpPw72b/R/l41NKBIbyRWY4na4W5rvDA9YUoVf6PqUxROl9GR/ixosT4k+Cn4TIio2yUeWoxJSlRFy56HKIioNQREQBERAEREAREQHy91hc7Biqqz2hMmrNts5wPUH2sfK3ep/ndV8nRTuBseTcB2u5o9qi+SpWVEAuLhzdVw4ECxHvV9TcNLO8zXJWJ1dWtSAGUN2+C5axz9uA/7uWzyrmw6nfc3fGTzX+wO4O9qxwu9XOLWsT5e2uUZOM+Bn5MyxNAAIpHAfdJ1m/lOzuUipNIT2j6aJrutpLT4G4UJkq/u+K+BC52J8/gksaufGaEM22rhW39izafSLSnpa7O1usPFpW0p88KR2ydg9a7f4gFUzKIb8fJd7YWjYAs0sCl8mzXDamQu0kXHDlOJ/QlY7sc0+9ZAcDsVLaoX22Vw2OI7CQqXs5dJGmO1n1h5/wAFzoqfZlKUbJZB2Pd8V9/0zP8Arpf/ACP+Kh+nS/cWfq0f2st1fLngbTbtwVQyZTmdtml/8j/isCaFztr3H1iSpR2c+svIhLa+nZhr8y3qvOCnj+smjHVrAnwGK0tXpCgH1IdIfyjxOPkqwfTObu8Fk5MyJNUG0Mbnfi2NHa44LQtn0wWs5fZGOW1sib3YQ0836+RuMvZy1NQC3WDWH0GXFx+I7XexdGbOaElU4FwLIQec7Zf8LOJ69yl2QcwAyzqp3KO+4OiO07XexS9sYAsAABsAwAVNmbGuO5SvmaadnTumrchvw9cjXPpGtjDGABrQGtA3AbllZOn1oxxbdp7W4LiYLRZlZS5Y1RHR5d2r2arRh4X71y1FtOXwO25KMlH4/YlCIigWBERAEREAREQBERARPSW4/MTYYazSewY4d4CrbNvK76dxdta7pM4gbCOBVsZ3wh8AY7Y8lp72uVPyQGNxY7AtJB7t/gulibsoODOPnqULI2RZaeTa2KojuwhzTg5pGI6nNK02WMwWyY07+TP3HXLD2Ha3zCgtFWyNkDonFhG8G2HXx7CpvkrPsiwqGX/Gzb3s2eCm8e2h71TIRy6MmO7etO/1xRH6jNuWD6yM+sBrN7iMAugK08n5ZhmH0UjSeF7HvacV91OQ4JPrImE8bWPiLL1Z7T0sjxIvZcWtapcPXVFVhcl1tqsKfMOmd0eUZ6r7/wAQKwZNF8R2TSd4YfctEc6l820ZZ7NyFySfzIO6qaN/gus1w4FTn+yyP9e/8rV2R6LofSllPZqD3Kf9bj/FlP6dlvovqQH591eafPxw8wrLg0dUjdrXv9Z59gsttSZuU0X1cMYPHVBPiVXLaNS7MWy+Gych9qSXmVbQ0Us31UUjusNNvzbFIqHMGZ2Mrmxjh03eAw81YIC5WKefN9laeZ0Ktl1x7bb8vX1I/k/MmnjsXNMjuL8R+UYLfMjDRZoAA3DAeC+lxdYp2Sm9ZPU6VdUK1pBaHNlw5fMszWglxAA2kmwHeVDc4c+eaWUmLtnKEYD1RvPWcFKqmdr0iiF2RClazf5O3PTOIRMdDGfpHCzregw7b8HEbF9Zj5P5CNjHDnPDnnqviAe6yjOaGbb55TPPfkwSediZXd+1oO09yntICZ+oA37xgtORu1R9jF69W+8yYjnfL+omtOkV3G3REWE6QREQBERAEREAREQGlzwa75o97L60dpLDeGEEg911AMu5L+cwianxdYXA2uaN3rDgrUqoA9jmO2OBaewiypbJmVn0VS+F4JYHFrm8CCee3rtbtWzHUnxhzXmjBluK4WdmXDwfRmDTR2Ft+9ZDVLazIUVU3ladwDjvHRcfxD0XdfioplSkkgOrI0tO47j1h2wrqU3Rt4dfgcXIx5ULXmvijpmqrYDb7P8AlZ2TM46uP6uZ9hucddv+q61NPDrHHYti0WGC1SjFrRrUwQlPXeTa8CV0mkGZo+kZG/rF2ey4W1p9IsfpxPb2FrvgVX7pANqx3VhPRw9qzPCqn7ps/Ubq/e18y1o8+6U7XOb6zT7lkMzxpDsnZ33HtCqFtK49I+OK7RQjeSq3s6n9zLY7WyP2r18y4W5x0x2Txfnb8V2jLEJ2TR/nZ8VTXzJvWvl1ANx8Qofp0OkmWra9vWC+pdByrD+tj/O34rGmzmpm7Zmdxv7FTbqZzcR5L6jrbdJerZkf3akXtqfLc0LSqc/advR13nqbYeLrKN5T0lzYiKJsfW4659w9q1NBkiaa3JRucDvtYeJwUjotHRdY1L7D7rMT+Y4DuC89li09vj6+BL22bkL/AM+Hkvq/sQ+TK89Q8CRz5SdjcT+VowUwyJmOTZ9VgNojG0+uRs7ApVkzIcNM20MYbxO1x7XHFZL3LPdnby3alovX0NeNs3de/dLefl/J0PADbAWAFgBgAOAC12QpxLPM4YiMiIG+Bda7/C4HcsPObLZjAihxnkwaPuA+meHV4raZq5MEFKxgx2kk+kScXd+1Yt3SO8+vL8nR396e7Hpz+y9dxuERFUXBERAEREAREQBERAFV2knIJbUCoYMHDn+zW8dvaFaK1WcVCZITqt1nNxDfvC3OZ3jzsrarHXJNFN9Stg4sqDJeVZIHa0TrcRtDu0KYZLz0p5xydQAwnAh41o3dhOzv8VFMqZJ1G8rDzoXC4O9vU7vw8itLSdIeK6/sq7473/TgO+7FludPg+Rac2ZtM8XivHfEFhu3wNx4FauqzDlbjG9knUeYfO481HKDKckJvE9zeoHA9rTgVvKPSRI12rLG2QbLtOo73hV+zyIdiWvj6+5a7sSf+SO6+7+PwampzUqw7nwvtxbZwt1apK4bkx7MOTeD1tdf2KeUee9O7pF0Z/E3D8zbrdUuVI5Pq5GO7HA+W1eSzbo9uB7DZ2PN612f6f4KrFK/7j/yu+CyIskTO6MUh/cd8Fa4cV9Byr/UZdIly2THrPyK0gzQqnfotX1nNb5XutlT6PJT9ZIxvYC4+5ToOX1rKqWfa+WiL47MpXPV+u4i9Lo+hH1j3v7wweAx81tqTNqmiN2QsvxI1j4m62Wumss8r7Jc5M1QxqYdmKOQFwXLDrMrRRC8sjG9rhfw2qNV2keAG0LXSHieY3xOJ8EhTZZ2Uz2zJqq7ckiWveodnBny1p5KkHKzHmggXa09Vum7yWsMlZX/AIIu9jPi9bvJOb0VKCWDWkO15247mj0Qr/Z108bOL+C+5l9rbkcKlux+L5/JGFkTIb2HXmOvUSGxN76t9ovxttPVZTqJmq0AbALeC0uQByjnSjoi7GHc4+k4dV8AeoreLNZNzlrI2VQjCKjHkERFWWhERAEREAREQBERAFxZcogK+zsoHUchqIm61PKfpo9zXu2vHAO8L9q0AzfhqBytG8NPpRnYCd3Fh8lblRA17HMeA5rgQQcQQdoKqHOjM+egl5amLjETcFvSZ+F/Eda3UT14a6S8n4nNyq93i470fNd6/Br6qhkiNpWFvXuPY4YLXRG8neVKcmZ8XaBOzWB9Jo9rDh4eC2cWTqGpN2aoft5pMbu9p+C2rJlXwsj80c2WHC7R1TXg+ZFAV9AqVy5jMPQlcOpzQfZZdDsxJPRljPaHD4qay6n1Iywb17ppqfKkrOhK9vY53sus+LO6qb+lJ9ZrT7l3/wBR5/vR/md/6rsZmJMdr4x3uPuXjtx3z0EaMqPZUkfLc+qniw/uD3Fcuz6quLB+5/ysuLR+fTmH7rCfaVnw5iwDpOkd3ho8gqXbirp5GiNOa/ea+ZHZc8ao/pbdjWDzssYVlTObB00l9wLiPLBT2nzcpmdGFpPF13H/AFLYNcALCwHAYDwCqeZXHsQLlgWy/wAlj83/ALIFRZkTvxk1YgdtzrO/KPeVvcl5k08Fi4GV43v2X4hgw8brfOkWiyrnXDDca2u/7jMTfgTsCqlkXW8F5GiOJjUf3SXzZt5pwBuAA7AB7go7HO6uk5KG4gBtLMMC8b2R9W4u7gsNlLUVrwJuZGcRC24uOMh3BTvJuTmwsDGACwF7C2z3KhpV978l+WaU5W9NF5v8LzO+ngaxoawANaAABsAGwBdiIqS8IiIAiIgCIiAIiIAiIgCIiAL4liDgQ4XB2gr7RAQLOPR6wkvgBbfE6ov4t3jrGKhNfm7M30dYDY5mPltCvNa+uyMyTHou4j3jetVeVOHeY7sKqzpp4FOZMzpqIubyjsPRfzu7nYqR0mfzx9ZG09bSW+RuFv8AKObR9ONso46oJ8Nq0z83Kc+gW9jnDyKud9M+1D6ekZo42RXwhZr4+mZ9Pn3AekHt7QD5grOjztpj+lA7Q4e5R05ownY+QflPuXH9TWfrnflaobuM+rRYpZi91P14koGc1P8ArmeP/C+TnVTD9M3u1j7Ao43M6PfK/uDQu5malONpkd+8B7Ao7uOveZNSyn7sfXzNnNnxTjYXu7G2/istdJn09+FPAXHrJd5NHvXfHkmnZsiaTxdd3tWzpqSRwtGyzezVC8cqY8ot+P8ABJQyJdqaXgvyRioo62p+vl5GP7owJ/db7ytxm/mmxn1Te2V+J/d3eCkdJkBoxkOseGxv/K2zWgCw2KE75SW6uC+CJ140IPefF/F8Too6JsbbN7ydpPElZCIqDSEREAREQBERAEREAREQBERAEREAREQBERAF0z0jH9NoPaPeu5EBrX5AiOwEdh+K6v6uM+87y+C26IDUf1cZ953l8F2Mzfi36x7T8Fs0QGNDk6NnRYO3afErJREAREQBERAEREAREQBERAEREAREQBERAEREAREQBERAF0z1rGdN7W+s4N9pXaV5R0wSk5arASSA9gFyTYckzAdSA9VwTte0OY4OadhaQQewjBdigOg0/wByQetN/Nep8gCIiAIl0QBEXCA65qlrBd7mtHEkD2rmCdr2hzHBzTsIIIPYRgV5e02zOOWqgFxIAiABJsBybTYDdtPirg0Cu/uaPqlmHZztiAsVERAEREAREQBERAEREAREQBYGWsuQ0kLpqmRscbdrnHedgA2kngFnrQZ75pR5Ro308mBPOjf9yRt9V3WMbEcCUBXWW/lHQMJFJTPl/HI7kx2hoBPjZR13ykKy+FNTgcPpSfHWWdm18nN5OtlCcNF/q4ecSBvL3Cwv1BTM6Bsl6mryct/vcq6/w8kBoc2vlFQyPDK6Aw3w5SNxe0dbmkawHZdW7TVTZGNfG4PY4BzXNNwQcQQd4Xl7SjoyOSpGOjeZKeUkMc4AOa4YljrYE2xBwvjwU4+TrnU53LUUjiWtby0V/RFwJGjquWm3bxQHRnLp9q6esqIWQQFsUskbS7lCSGOLbmzgL4Kpc5cvvrauWplDWvlcHENvqizQ0AXx2AL0flfQhk+onkmkEwfI5z3aslhrONzYEG2K8+5/ZCjo8pVFPDrcnG4BusbmxY12J7XICQ5oaaKrJ9IymihhexheQXh+tz3FxvquA2kqXZrae6upraeCSCANllZG4t5QEB5tcXcRcXXzox0Q0Vdk2OoqOV5R7pAdV4aAGvLRYW4BTbJGhHJ9NPFPHy2vE9sjdaS41mm4uLcUBP1SmkDT06KZ8GTWsOoS107+cC4YERt2EA+kdu4b1aWedU6PJ1W+O+s2CYtttBDDivKWZWSY6rKFNBO7Vjkka1xva426oO4m1u9ASKHThlVrrmdrvwmKO3kAVcGi/Sy3Kd4ZmCKpa3WsDzJGja5l8QRhduPG/DIz4zDyc3Jc94IoRFE9zJGtAcxzRdp1hi67rCx23VB6L5ntyxRGPbyzQfVcCH/6SUB65KpHPDTvU0ldUU8dPC5sUhYC7lNY2tibOA2q7lBctaGcn1VRJPK2XlJHaztWQgax2kC2CA83Z15yvr6uSpla1rpNW7W31RqtDRa5J3KU5maZajJ1KKaKGF7Q57g5+vfnm5HNcAtLpJzeiospTU9PrcmzU1dY6x5zGuOO/EqxdFeiehr8nNnqRIZDJI3myFos02GFkBxkL5QdVNVQRPpoNWSRkZLTICA9wbcXccceCvhV/k/Qfk2GWOVjJdaNzXtvK4jWabi4A4hWAEAREQBERAEREAREQBERAF8veACSQAMSTgAOJK+l56056RJJah9DA4thiwmsbcpJtLT+Ft7W3m/AICe5y6dqClcWRa1S8YHk7BgP7Q4HuuoLX/KQqSfoaaFg3a7nvPlqhaXR5oZnyiwTzP5CnPRda75LYEsacA38R7gVa9BoGyXGAHxySneXyOF+5lggKXzy0r1WU6dsFQyENa8SAsa4G4DhtLjhZxW0+T+f74H7Cb/YpTpi0eZOocnctTw8nKZI2MIe8g3uXAhxN+a0qLfJ/wDtgfsZv9qA9Mrybpe+26z12/yo16yXk3S99t1nrt/lRoC89Bf2JB60/wDNcp+oBoM+xIPWn/muU/QHVVU7ZGOY8Xa5pa4cWuFiPAryFnlm67J1fJAH35NwdG9pF9U4sJt0XDC44hXbps0kvomNpaV2rPK3Wc8bY472Grwc4g47gCqezI0fVOVpXcmdWNp+lnfcgE42G97+rxsgOrOPSBXZSbHFPIXtaGgRsbYPcMNdzR03n/4ArW0L6KpKd4ra1urJYiGI9JmtgZHjc61wBuuVUWX8gVWSa3UeSyWNwfFK24DgDzZGHu7thV25racoJMnySVZaypgZd0d7Cc7GmLrJsCN177EBZU+VYWO1XyxtcNoc9rT4ErJZIHAFpBBFwRiCDsIO9eP6OmqMr5SAvrTVEhLnbmja53U1rRs4Cy9aZDySylpooIr6kTGsbfEkNFrnrKA8yabPtup/yv5TVcmgT7Gj/azfxKm9Nn23U/5X8pquTQJ9jR/tZv4kBYqIiAIiIAiIgCIiAIiIAiIgC8ZZ2a3z+q1+ly81+3XcvZpVC6bNF8vLvrqNhkZJjOxou5jwLGQNGJabY22HtwAuXNWojfRUzoLcmYY9S2wAMAt3Wt3LZudYXOA3ryBm7n9XUALKWdzGXuYzZzb7zquBseyy7Mt6QsoVo1J6iRzXYcm2zGm+4tYBrd90BKtOOfrK2oZT0ztaCnLiXjY+U4Eji1oFgety6dAH2wP2M3+1ab+zGrZk6auqGGJjAzUY4c94c9rS4t2taAb3O1bLQVWCPLMQPpsljHaW6w/hQHqArytpqojHlqpvsfycjesOiYP4muHcvVIVb6YtGrsoxNmpgPnMIIDdnKxnHUvucDcjtI3oDB+T3nAySgdS3Alge92rvMch1g4dWsXA93FWsvF0ctRQ1F2mSnnYbelG9vVxsrW0W6Vq+qyjBTVMrZI3h+tdjQ7msc4HWbbeAgIxp0Dv6am1tmpBq+ryTdn72sri0HTROyNCIrazXSCUb+ULybu7W6vdZa7TPo0fXsbU0ovURNLSzAGWO9wAfvNJNhvuepUVkXOOsyZM7kHvgk2PY4YG258bhj4ID1Fn3mXBlKldHPZrmgujlwvE63SufR4jeF5Irqfk5XsD2vDHObrsN2usSNZpO0HaFJs4dKOUK5hinnPJuwLI2iMO6nauLuxSPMLQhPWxPlqy6njLTyII573kc17mnZGPE7uKA33ycY6XWqHF3/7DYBrsLQYElnG7tvCw4q9F47ylkqryTW6rtaKeJ2sx7b2cNz2H0mke8HeF6S0YZ+/0pSl72ak0RDJQAdUki4ezqPDcgKS070JjyzI43tLHE9v5dU+bSrG+Tzl5j6F9NcCWKRz9XeY5LEO67O1h4Ld6W9HP9J07XQ2FTDcx3Ng9p6UZO7EXB49q83ltVk+p/S008Z62OHxHkUB7ORUDo00uZQqco09NUSMkjkc5riWNDsGOIs5tsbgK/kAREQBERAEREAREQBERAFwiIDyzpZ+0Ze0rd6EP8WO33rhEB6Ayv9RL6pUazc/xDex3sREBMUKIgKV+UJsi/wC71BdDP21S/wCb/KeiID1IqM+UH9ZH2BEQEL0TfaUf/d69ThEQGly90mdh9qyMg9B3re4LhEBs1Uun/wDw8f8A3euEQFZaH/tqk9aT+VIvVIREAREQBERAER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1027" name="Picture 3" descr="Hait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1196752"/>
            <a:ext cx="1224136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980728"/>
            <a:ext cx="920234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 to Phone User Experience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43608" y="1052736"/>
            <a:ext cx="86868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WebPOS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or POS Payment Terminal based Real Time Top-Up </a:t>
            </a:r>
          </a:p>
          <a:p>
            <a:pPr algn="l">
              <a:defRPr/>
            </a:pP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>
              <a:buFont typeface="Courier New" pitchFamily="49" charset="0"/>
              <a:buChar char="o"/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>
              <a:buFont typeface="Courier New" pitchFamily="49" charset="0"/>
              <a:buChar char="o"/>
              <a:defRPr/>
            </a:pPr>
            <a:endParaRPr lang="en-US" u="sng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</p:txBody>
      </p:sp>
      <p:sp>
        <p:nvSpPr>
          <p:cNvPr id="18436" name="Title 5"/>
          <p:cNvSpPr>
            <a:spLocks noGrp="1"/>
          </p:cNvSpPr>
          <p:nvPr>
            <p:ph type="title"/>
          </p:nvPr>
        </p:nvSpPr>
        <p:spPr>
          <a:xfrm>
            <a:off x="539552" y="300038"/>
            <a:ext cx="8352928" cy="777875"/>
          </a:xfrm>
        </p:spPr>
        <p:txBody>
          <a:bodyPr/>
          <a:lstStyle/>
          <a:p>
            <a:pPr eaLnBrk="1" hangingPunct="1"/>
            <a:r>
              <a:rPr lang="en-US" sz="2400" dirty="0" err="1" smtClean="0"/>
              <a:t>TransferTo</a:t>
            </a:r>
            <a:r>
              <a:rPr lang="en-US" sz="2400" dirty="0" smtClean="0"/>
              <a:t> Shop – Retail Solutions</a:t>
            </a:r>
            <a:endParaRPr lang="en-SG" sz="2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1483499"/>
            <a:ext cx="7056784" cy="477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FERTO2012">
  <a:themeElements>
    <a:clrScheme name="Ingeni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E3001A"/>
      </a:accent2>
      <a:accent3>
        <a:srgbClr val="FFFFFF"/>
      </a:accent3>
      <a:accent4>
        <a:srgbClr val="000000"/>
      </a:accent4>
      <a:accent5>
        <a:srgbClr val="DAEDEF"/>
      </a:accent5>
      <a:accent6>
        <a:srgbClr val="CE0016"/>
      </a:accent6>
      <a:hlink>
        <a:srgbClr val="009999"/>
      </a:hlink>
      <a:folHlink>
        <a:srgbClr val="99CC00"/>
      </a:folHlink>
    </a:clrScheme>
    <a:fontScheme name="Ingenico">
      <a:majorFont>
        <a:latin typeface="Candara"/>
        <a:ea typeface=""/>
        <a:cs typeface="Arial"/>
      </a:majorFont>
      <a:minorFont>
        <a:latin typeface="Candar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0" rIns="7200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ndar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0" rIns="7200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ndara" pitchFamily="34" charset="0"/>
            <a:cs typeface="Arial" charset="0"/>
          </a:defRPr>
        </a:defPPr>
      </a:lstStyle>
    </a:lnDef>
  </a:objectDefaults>
  <a:extraClrSchemeLst>
    <a:extraClrScheme>
      <a:clrScheme name="Ingeni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E3001A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CE001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genic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E3001A"/>
    </a:accent2>
    <a:accent3>
      <a:srgbClr val="FFFFFF"/>
    </a:accent3>
    <a:accent4>
      <a:srgbClr val="000000"/>
    </a:accent4>
    <a:accent5>
      <a:srgbClr val="DAEDEF"/>
    </a:accent5>
    <a:accent6>
      <a:srgbClr val="CE0016"/>
    </a:accent6>
    <a:hlink>
      <a:srgbClr val="009999"/>
    </a:hlink>
    <a:folHlink>
      <a:srgbClr val="99CC00"/>
    </a:folHlink>
  </a:clrScheme>
  <a:fontScheme name="Ingenico">
    <a:majorFont>
      <a:latin typeface="Candara"/>
      <a:ea typeface=""/>
      <a:cs typeface="Arial"/>
    </a:majorFont>
    <a:minorFont>
      <a:latin typeface="Candara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ngenic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E3001A"/>
    </a:accent2>
    <a:accent3>
      <a:srgbClr val="FFFFFF"/>
    </a:accent3>
    <a:accent4>
      <a:srgbClr val="000000"/>
    </a:accent4>
    <a:accent5>
      <a:srgbClr val="DAEDEF"/>
    </a:accent5>
    <a:accent6>
      <a:srgbClr val="CE0016"/>
    </a:accent6>
    <a:hlink>
      <a:srgbClr val="009999"/>
    </a:hlink>
    <a:folHlink>
      <a:srgbClr val="99CC00"/>
    </a:folHlink>
  </a:clrScheme>
  <a:fontScheme name="Ingenico">
    <a:majorFont>
      <a:latin typeface="Candara"/>
      <a:ea typeface=""/>
      <a:cs typeface="Arial"/>
    </a:majorFont>
    <a:minorFont>
      <a:latin typeface="Candara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TRANSFERTO2012</Template>
  <TotalTime>2971</TotalTime>
  <Words>763</Words>
  <Application>Microsoft Office PowerPoint</Application>
  <PresentationFormat>On-screen Show (4:3)</PresentationFormat>
  <Paragraphs>183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TRANSFERTO2012</vt:lpstr>
      <vt:lpstr>Slide 1</vt:lpstr>
      <vt:lpstr>215 million migrants transfer US$ 325 billion  </vt:lpstr>
      <vt:lpstr>Airtime, a natural complement to cash remittances</vt:lpstr>
      <vt:lpstr>The next best thing after cash </vt:lpstr>
      <vt:lpstr>A natural complement to cash remittances</vt:lpstr>
      <vt:lpstr>Phone to Phone User Experience</vt:lpstr>
      <vt:lpstr>Phone to Phone End User Experience</vt:lpstr>
      <vt:lpstr>POS to Phone User Experience</vt:lpstr>
      <vt:lpstr>TransferTo Shop – Retail Solutions</vt:lpstr>
      <vt:lpstr>Self Service Kiosk </vt:lpstr>
      <vt:lpstr>TransferTo Coverage Q3 2012</vt:lpstr>
      <vt:lpstr>TransferTo Partners</vt:lpstr>
      <vt:lpstr>TransferTo - an Ingenico Company</vt:lpstr>
      <vt:lpstr> Thank You!  Name Title name@transfer-to.com CellPhone Number </vt:lpstr>
      <vt:lpstr>Phone to Phone Transaction Flow</vt:lpstr>
      <vt:lpstr>WebPos / Self Service Kiosk Transaction Flow</vt:lpstr>
      <vt:lpstr>Why TransferTo</vt:lpstr>
      <vt:lpstr>Global Airtime Remittance Hub</vt:lpstr>
    </vt:vector>
  </TitlesOfParts>
  <Company>Ingenico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Erik Van Thielen</dc:creator>
  <cp:lastModifiedBy>f1dak02</cp:lastModifiedBy>
  <cp:revision>45</cp:revision>
  <dcterms:created xsi:type="dcterms:W3CDTF">2012-02-02T10:53:06Z</dcterms:created>
  <dcterms:modified xsi:type="dcterms:W3CDTF">2012-10-16T14:45:53Z</dcterms:modified>
</cp:coreProperties>
</file>