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102" r:id="rId2"/>
    <p:sldId id="1260" r:id="rId3"/>
    <p:sldId id="1261" r:id="rId4"/>
    <p:sldId id="1253" r:id="rId5"/>
    <p:sldId id="1243" r:id="rId6"/>
    <p:sldId id="1252" r:id="rId7"/>
    <p:sldId id="1246" r:id="rId8"/>
  </p:sldIdLst>
  <p:sldSz cx="9144000" cy="6858000" type="screen4x3"/>
  <p:notesSz cx="7010400" cy="9236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3333FF"/>
    <a:srgbClr val="0000FF"/>
    <a:srgbClr val="00B0F0"/>
    <a:srgbClr val="3366FF"/>
    <a:srgbClr val="3366CC"/>
    <a:srgbClr val="FF6D09"/>
    <a:srgbClr val="DEA900"/>
    <a:srgbClr val="0033CC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4034" autoAdjust="0"/>
  </p:normalViewPr>
  <p:slideViewPr>
    <p:cSldViewPr>
      <p:cViewPr>
        <p:scale>
          <a:sx n="100" d="100"/>
          <a:sy n="100" d="100"/>
        </p:scale>
        <p:origin x="-294" y="-28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33" d="100"/>
          <a:sy n="33" d="100"/>
        </p:scale>
        <p:origin x="-2172" y="-630"/>
      </p:cViewPr>
      <p:guideLst>
        <p:guide orient="horz"/>
        <p:guide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t" anchorCtr="0" compatLnSpc="1">
            <a:prstTxWarp prst="textNoShape">
              <a:avLst/>
            </a:prstTxWarp>
          </a:bodyPr>
          <a:lstStyle>
            <a:lvl1pPr defTabSz="9112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69" y="0"/>
            <a:ext cx="3035414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t" anchorCtr="0" compatLnSpc="1">
            <a:prstTxWarp prst="textNoShape">
              <a:avLst/>
            </a:prstTxWarp>
          </a:bodyPr>
          <a:lstStyle>
            <a:lvl1pPr algn="r" defTabSz="9112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78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b" anchorCtr="0" compatLnSpc="1">
            <a:prstTxWarp prst="textNoShape">
              <a:avLst/>
            </a:prstTxWarp>
          </a:bodyPr>
          <a:lstStyle>
            <a:lvl1pPr defTabSz="9112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69" y="8772378"/>
            <a:ext cx="3035414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b" anchorCtr="0" compatLnSpc="1">
            <a:prstTxWarp prst="textNoShape">
              <a:avLst/>
            </a:prstTxWarp>
          </a:bodyPr>
          <a:lstStyle>
            <a:lvl1pPr algn="r" defTabSz="911225">
              <a:defRPr sz="1100"/>
            </a:lvl1pPr>
          </a:lstStyle>
          <a:p>
            <a:pPr>
              <a:defRPr/>
            </a:pPr>
            <a:fld id="{4DAA942E-8AB5-466E-BF84-00994F866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t" anchorCtr="0" compatLnSpc="1">
            <a:prstTxWarp prst="textNoShape">
              <a:avLst/>
            </a:prstTxWarp>
          </a:bodyPr>
          <a:lstStyle>
            <a:lvl1pPr defTabSz="9112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69" y="0"/>
            <a:ext cx="3035414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t" anchorCtr="0" compatLnSpc="1">
            <a:prstTxWarp prst="textNoShape">
              <a:avLst/>
            </a:prstTxWarp>
          </a:bodyPr>
          <a:lstStyle>
            <a:lvl1pPr algn="r" defTabSz="9112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48" y="4387768"/>
            <a:ext cx="560832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8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b" anchorCtr="0" compatLnSpc="1">
            <a:prstTxWarp prst="textNoShape">
              <a:avLst/>
            </a:prstTxWarp>
          </a:bodyPr>
          <a:lstStyle>
            <a:lvl1pPr defTabSz="9112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69" y="8772378"/>
            <a:ext cx="3035414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b" anchorCtr="0" compatLnSpc="1">
            <a:prstTxWarp prst="textNoShape">
              <a:avLst/>
            </a:prstTxWarp>
          </a:bodyPr>
          <a:lstStyle>
            <a:lvl1pPr algn="r" defTabSz="911225">
              <a:defRPr sz="1100"/>
            </a:lvl1pPr>
          </a:lstStyle>
          <a:p>
            <a:pPr>
              <a:defRPr/>
            </a:pPr>
            <a:fld id="{2389A42B-20DB-461C-B94C-E311B37B3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691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71753" y="8772378"/>
            <a:ext cx="303703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1" tIns="46026" rIns="92051" bIns="46026" anchor="b"/>
          <a:lstStyle/>
          <a:p>
            <a:pPr algn="r" defTabSz="917575"/>
            <a:fld id="{544619E9-74C3-4799-A0B1-39E1F804BBFD}" type="slidenum">
              <a:rPr lang="en-US" sz="1100"/>
              <a:pPr algn="r" defTabSz="917575"/>
              <a:t>1</a:t>
            </a:fld>
            <a:endParaRPr lang="en-US" sz="11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50863" y="0"/>
            <a:ext cx="2517776" cy="1887538"/>
          </a:xfrm>
          <a:ln/>
        </p:spPr>
      </p:sp>
      <p:sp>
        <p:nvSpPr>
          <p:cNvPr id="54276" name="Notes Placeholder 4"/>
          <p:cNvSpPr>
            <a:spLocks noGrp="1"/>
          </p:cNvSpPr>
          <p:nvPr/>
        </p:nvSpPr>
        <p:spPr bwMode="auto">
          <a:xfrm>
            <a:off x="701850" y="4387768"/>
            <a:ext cx="5606703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1" tIns="46026" rIns="92051" bIns="46026"/>
          <a:lstStyle/>
          <a:p>
            <a:pPr eaLnBrk="0" hangingPunct="0">
              <a:spcBef>
                <a:spcPct val="30000"/>
              </a:spcBef>
            </a:pPr>
            <a:endParaRPr lang="en-US" sz="1100"/>
          </a:p>
        </p:txBody>
      </p:sp>
      <p:sp>
        <p:nvSpPr>
          <p:cNvPr id="54277" name="Notes Placeholder 5"/>
          <p:cNvSpPr>
            <a:spLocks noGrp="1"/>
          </p:cNvSpPr>
          <p:nvPr/>
        </p:nvSpPr>
        <p:spPr bwMode="auto">
          <a:xfrm>
            <a:off x="701850" y="4387768"/>
            <a:ext cx="5606703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1" tIns="46026" rIns="92051" bIns="46026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54278" name="Notes Placeholder 6"/>
          <p:cNvSpPr>
            <a:spLocks noGrp="1"/>
          </p:cNvSpPr>
          <p:nvPr/>
        </p:nvSpPr>
        <p:spPr bwMode="auto">
          <a:xfrm>
            <a:off x="701850" y="4387768"/>
            <a:ext cx="5606703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1" tIns="46026" rIns="92051" bIns="46026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54279" name="Notes Placeholder 7"/>
          <p:cNvSpPr>
            <a:spLocks noGrp="1"/>
          </p:cNvSpPr>
          <p:nvPr/>
        </p:nvSpPr>
        <p:spPr bwMode="auto">
          <a:xfrm>
            <a:off x="701850" y="4387768"/>
            <a:ext cx="5606703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1" tIns="46026" rIns="92051" bIns="46026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54280" name="Notes Placeholder 8"/>
          <p:cNvSpPr>
            <a:spLocks noGrp="1"/>
          </p:cNvSpPr>
          <p:nvPr/>
        </p:nvSpPr>
        <p:spPr bwMode="auto">
          <a:xfrm>
            <a:off x="701850" y="4387768"/>
            <a:ext cx="5606703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1" tIns="46026" rIns="92051" bIns="46026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D00D5-554B-4466-91F7-ADBD48207CB5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D00D5-554B-4466-91F7-ADBD48207CB5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D4B2-72AE-40B6-9984-FBF26109AA33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B5C44-7622-4F49-8F6C-67C29AA850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27384"/>
            <a:ext cx="6660232" cy="922784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43000"/>
              <a:ext cx="9144000" cy="11430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286000"/>
              <a:ext cx="9144000" cy="11430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4572000"/>
              <a:ext cx="9144000" cy="1143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429000"/>
              <a:ext cx="9144000" cy="11430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A1F95-B3E5-4AE2-A4A6-010F76871C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B8AB2-E08C-4E4B-8425-6EE673B2EF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1507-5D32-4356-9347-1AE7540EFD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71D7-A33D-4C3B-BC1E-EDAD771A43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27384"/>
            <a:ext cx="6660232" cy="922784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43000"/>
              <a:ext cx="9144000" cy="11430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286000"/>
              <a:ext cx="9144000" cy="11430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4572000"/>
              <a:ext cx="9144000" cy="1143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429000"/>
              <a:ext cx="9144000" cy="11430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27384"/>
            <a:ext cx="9144000" cy="6885384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43000"/>
              <a:ext cx="9144000" cy="11430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286000"/>
              <a:ext cx="9144000" cy="11430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4572000"/>
              <a:ext cx="9144000" cy="1143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429000"/>
              <a:ext cx="9144000" cy="11430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307EB-0B1A-4699-AFFD-3C3754D133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7D3F-A2E7-48E9-A844-A7D353E71CC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7048-B3B4-4BCD-83B3-8BB16DD630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519A-E619-4059-A738-98D77038C5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27384"/>
            <a:ext cx="9144000" cy="6885384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143000"/>
              <a:ext cx="9144000" cy="11430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286000"/>
              <a:ext cx="9144000" cy="11430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72000"/>
              <a:ext cx="9144000" cy="1143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3429000"/>
              <a:ext cx="9144000" cy="11430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72FD8-05B1-48F5-8CD5-9BAE4E50C5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4DDFE-0C8A-4435-9F63-F3062173DC7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EA857-09A1-42D5-B35A-E292C1308C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700A6DC-9A71-4F9A-BCA2-2463B9AC7A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60" t="28969" r="11684" b="31328"/>
          <a:stretch>
            <a:fillRect/>
          </a:stretch>
        </p:blipFill>
        <p:spPr bwMode="auto">
          <a:xfrm>
            <a:off x="6858000" y="122238"/>
            <a:ext cx="2079625" cy="735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0" y="-27384"/>
            <a:ext cx="6660232" cy="922784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143000"/>
              <a:ext cx="9144000" cy="11430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2286000"/>
              <a:ext cx="9144000" cy="11430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4572000"/>
              <a:ext cx="9144000" cy="1143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3429000"/>
              <a:ext cx="9144000" cy="11430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gif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jpe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63" Type="http://schemas.openxmlformats.org/officeDocument/2006/relationships/image" Target="../media/image6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9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gif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gif"/><Relationship Id="rId66" Type="http://schemas.openxmlformats.org/officeDocument/2006/relationships/image" Target="../media/image66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jpeg"/><Relationship Id="rId49" Type="http://schemas.openxmlformats.org/officeDocument/2006/relationships/image" Target="../media/image50.gif"/><Relationship Id="rId57" Type="http://schemas.openxmlformats.org/officeDocument/2006/relationships/image" Target="../media/image58.gif"/><Relationship Id="rId61" Type="http://schemas.openxmlformats.org/officeDocument/2006/relationships/image" Target="../media/image62.png"/><Relationship Id="rId10" Type="http://schemas.openxmlformats.org/officeDocument/2006/relationships/image" Target="../media/image11.gif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gif"/><Relationship Id="rId65" Type="http://schemas.openxmlformats.org/officeDocument/2006/relationships/hyperlink" Target="http://www.banorte.com/portal/banorte.portal?_nfpb=true&amp;_pageLabel=Home&amp;trends=21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gif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jpe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gif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jpeg"/><Relationship Id="rId67" Type="http://schemas.openxmlformats.org/officeDocument/2006/relationships/image" Target="../media/image67.png"/><Relationship Id="rId20" Type="http://schemas.openxmlformats.org/officeDocument/2006/relationships/image" Target="../media/image21.jpe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79512" y="332656"/>
            <a:ext cx="637857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MS PGothic" pitchFamily="34" charset="-128"/>
              </a:rPr>
              <a:t>Bancomer Transfer Services, Inc. </a:t>
            </a:r>
          </a:p>
          <a:p>
            <a:pPr eaLnBrk="0" hangingPunct="0">
              <a:defRPr/>
            </a:pPr>
            <a:endParaRPr lang="en-US" sz="2800" dirty="0">
              <a:solidFill>
                <a:schemeClr val="bg1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107504" y="2996952"/>
            <a:ext cx="4998484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700" dirty="0" smtClean="0">
                <a:solidFill>
                  <a:schemeClr val="bg1"/>
                </a:solidFill>
                <a:latin typeface="+mn-lt"/>
                <a:ea typeface="MS PGothic" pitchFamily="34" charset="-128"/>
              </a:rPr>
              <a:t>Atlanta, Georgia		September 6,  2012</a:t>
            </a:r>
            <a:endParaRPr lang="en-US" sz="1700" dirty="0">
              <a:solidFill>
                <a:schemeClr val="bg1"/>
              </a:solidFill>
              <a:latin typeface="+mn-lt"/>
              <a:ea typeface="MS PGothic" pitchFamily="34" charset="-128"/>
            </a:endParaRP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60" t="28969" r="11684" b="31328"/>
          <a:stretch>
            <a:fillRect/>
          </a:stretch>
        </p:blipFill>
        <p:spPr bwMode="auto">
          <a:xfrm>
            <a:off x="179512" y="5805264"/>
            <a:ext cx="2151062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4343" name="Group 11"/>
          <p:cNvGrpSpPr>
            <a:grpSpLocks/>
          </p:cNvGrpSpPr>
          <p:nvPr/>
        </p:nvGrpSpPr>
        <p:grpSpPr bwMode="auto">
          <a:xfrm>
            <a:off x="2694974" y="3571875"/>
            <a:ext cx="6341522" cy="3025775"/>
            <a:chOff x="2302576" y="3571876"/>
            <a:chExt cx="6341390" cy="3025774"/>
          </a:xfrm>
        </p:grpSpPr>
        <p:pic>
          <p:nvPicPr>
            <p:cNvPr id="51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75000"/>
            <a:stretch>
              <a:fillRect/>
            </a:stretch>
          </p:blipFill>
          <p:spPr bwMode="auto">
            <a:xfrm>
              <a:off x="2302576" y="3571876"/>
              <a:ext cx="2214549" cy="302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5863"/>
            <a:stretch>
              <a:fillRect/>
            </a:stretch>
          </p:blipFill>
          <p:spPr bwMode="auto">
            <a:xfrm>
              <a:off x="6648689" y="3571876"/>
              <a:ext cx="1995277" cy="302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5000" r="49138"/>
            <a:stretch>
              <a:fillRect/>
            </a:stretch>
          </p:blipFill>
          <p:spPr bwMode="auto">
            <a:xfrm>
              <a:off x="4517151" y="3571876"/>
              <a:ext cx="2143140" cy="302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79512" y="1340768"/>
            <a:ext cx="806489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ea typeface="MS PGothic" pitchFamily="34" charset="-128"/>
              </a:rPr>
              <a:t>Presentation for the </a:t>
            </a:r>
          </a:p>
          <a:p>
            <a:pPr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ea typeface="MS PGothic" pitchFamily="34" charset="-128"/>
              </a:rPr>
              <a:t>Federal Reserve Bank of Atlanta </a:t>
            </a:r>
          </a:p>
          <a:p>
            <a:pPr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ea typeface="MS PGothic" pitchFamily="34" charset="-128"/>
              </a:rPr>
              <a:t>Retail Payments Risk Forum</a:t>
            </a:r>
            <a:endParaRPr lang="en-US" sz="3200" dirty="0">
              <a:solidFill>
                <a:schemeClr val="bg1"/>
              </a:solidFill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896100" cy="40227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271442" y="2819400"/>
            <a:ext cx="3276600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433742" y="2933700"/>
            <a:ext cx="228600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328842" y="3048000"/>
            <a:ext cx="2438400" cy="990600"/>
          </a:xfrm>
          <a:prstGeom prst="roundRect">
            <a:avLst/>
          </a:prstGeom>
          <a:gradFill flip="none" rotWithShape="1">
            <a:gsLst>
              <a:gs pos="0">
                <a:srgbClr val="0066CC">
                  <a:shade val="30000"/>
                  <a:satMod val="115000"/>
                </a:srgbClr>
              </a:gs>
              <a:gs pos="50000">
                <a:srgbClr val="0066CC">
                  <a:shade val="67500"/>
                  <a:satMod val="115000"/>
                </a:srgbClr>
              </a:gs>
              <a:gs pos="100000">
                <a:srgbClr val="0066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BBVA Compass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BBVA NY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orporate structure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80963" y="3751263"/>
            <a:ext cx="8982075" cy="538162"/>
          </a:xfrm>
          <a:prstGeom prst="homePlate">
            <a:avLst/>
          </a:prstGeom>
          <a:solidFill>
            <a:schemeClr val="accent5"/>
          </a:solidFill>
          <a:ln w="63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00145" tIns="50073" rIns="100145" bIns="50073" anchor="ctr"/>
          <a:lstStyle/>
          <a:p>
            <a:pPr defTabSz="1001713">
              <a:defRPr/>
            </a:pPr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238" y="3890963"/>
            <a:ext cx="556563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tx2"/>
                </a:solidFill>
              </a:rPr>
              <a:t>1995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188" y="3890963"/>
            <a:ext cx="556563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tx2"/>
                </a:solidFill>
              </a:rPr>
              <a:t>1996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2500" y="3890963"/>
            <a:ext cx="556563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tx2"/>
                </a:solidFill>
              </a:rPr>
              <a:t>2003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9600" y="3890963"/>
            <a:ext cx="556563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tx2"/>
                </a:solidFill>
              </a:rPr>
              <a:t>2006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3890963"/>
            <a:ext cx="556563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tx2"/>
                </a:solidFill>
              </a:rPr>
              <a:t>2007</a:t>
            </a:r>
          </a:p>
        </p:txBody>
      </p:sp>
      <p:sp>
        <p:nvSpPr>
          <p:cNvPr id="10249" name="Rectangle 3"/>
          <p:cNvSpPr txBox="1">
            <a:spLocks noChangeArrowheads="1"/>
          </p:cNvSpPr>
          <p:nvPr/>
        </p:nvSpPr>
        <p:spPr bwMode="auto">
          <a:xfrm>
            <a:off x="633413" y="2024063"/>
            <a:ext cx="1989137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300" dirty="0">
                <a:solidFill>
                  <a:schemeClr val="tx2"/>
                </a:solidFill>
              </a:rPr>
              <a:t>1995 </a:t>
            </a:r>
          </a:p>
          <a:p>
            <a:pPr>
              <a:spcBef>
                <a:spcPct val="20000"/>
              </a:spcBef>
            </a:pPr>
            <a:r>
              <a:rPr lang="en-US" sz="1300" dirty="0">
                <a:solidFill>
                  <a:schemeClr val="tx2"/>
                </a:solidFill>
                <a:latin typeface="Arial" charset="0"/>
              </a:rPr>
              <a:t>BTS is incorporated in California to serve the USA-Mexico corridor through the Bancomer network by offering family remittance </a:t>
            </a:r>
            <a:r>
              <a:rPr lang="en-US" sz="1300" dirty="0">
                <a:latin typeface="Arial" charset="0"/>
              </a:rPr>
              <a:t>services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rot="16200000" flipV="1">
            <a:off x="-194469" y="2924969"/>
            <a:ext cx="1627188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rot="16200000" flipV="1">
            <a:off x="395537" y="5301206"/>
            <a:ext cx="1440158" cy="1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52" name="Rectangle 3"/>
          <p:cNvSpPr txBox="1">
            <a:spLocks noChangeArrowheads="1"/>
          </p:cNvSpPr>
          <p:nvPr/>
        </p:nvSpPr>
        <p:spPr bwMode="auto">
          <a:xfrm>
            <a:off x="477838" y="5943600"/>
            <a:ext cx="2951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300" dirty="0">
                <a:solidFill>
                  <a:schemeClr val="tx2"/>
                </a:solidFill>
              </a:rPr>
              <a:t>1996</a:t>
            </a:r>
          </a:p>
          <a:p>
            <a:pPr>
              <a:spcBef>
                <a:spcPct val="20000"/>
              </a:spcBef>
            </a:pPr>
            <a:r>
              <a:rPr lang="en-US" sz="1300" dirty="0">
                <a:solidFill>
                  <a:schemeClr val="tx2"/>
                </a:solidFill>
                <a:latin typeface="Arial" charset="0"/>
              </a:rPr>
              <a:t>Alliance with the US Postal Service (USPS) 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 rot="16200000" flipV="1">
            <a:off x="3167931" y="3104877"/>
            <a:ext cx="1228725" cy="4763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3825875" y="2444750"/>
            <a:ext cx="24003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300" dirty="0">
                <a:solidFill>
                  <a:schemeClr val="tx2"/>
                </a:solidFill>
              </a:rPr>
              <a:t>2003 </a:t>
            </a:r>
            <a:endParaRPr lang="en-US" sz="1300" dirty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Expanded the payment network in Central and South America through the BBVA network and other payment agents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19375" y="3890963"/>
            <a:ext cx="556563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tx2"/>
                </a:solidFill>
              </a:rPr>
              <a:t>2001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rot="16200000" flipV="1">
            <a:off x="1851820" y="2688431"/>
            <a:ext cx="2106612" cy="95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924175" y="1574800"/>
            <a:ext cx="21272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2001 </a:t>
            </a:r>
            <a:endParaRPr lang="en-US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Exceeds 1 million transactions in a year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038600" y="5851525"/>
            <a:ext cx="29083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300" dirty="0">
                <a:solidFill>
                  <a:schemeClr val="tx2"/>
                </a:solidFill>
              </a:rPr>
              <a:t>2006 </a:t>
            </a:r>
            <a:endParaRPr lang="en-US" sz="1300" dirty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Pilot program for expansion into 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Asia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rot="5400000" flipH="1" flipV="1">
            <a:off x="5328084" y="4905164"/>
            <a:ext cx="648072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004048" y="5301208"/>
            <a:ext cx="1779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2007-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Pilot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 for retail agent network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within the US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rot="16200000" flipV="1">
            <a:off x="5517356" y="2918619"/>
            <a:ext cx="1631950" cy="17462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63" name="Rectangle 3"/>
          <p:cNvSpPr txBox="1">
            <a:spLocks noChangeArrowheads="1"/>
          </p:cNvSpPr>
          <p:nvPr/>
        </p:nvSpPr>
        <p:spPr bwMode="auto">
          <a:xfrm>
            <a:off x="5724128" y="1196752"/>
            <a:ext cx="2743201" cy="99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300" dirty="0">
                <a:solidFill>
                  <a:schemeClr val="tx2"/>
                </a:solidFill>
              </a:rPr>
              <a:t>2008 </a:t>
            </a:r>
            <a:endParaRPr lang="en-US" sz="13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1200" dirty="0">
                <a:solidFill>
                  <a:schemeClr val="tx2"/>
                </a:solidFill>
                <a:latin typeface="Arial" charset="0"/>
              </a:rPr>
              <a:t>Strategic alliance 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 increases distribution </a:t>
            </a:r>
            <a:r>
              <a:rPr lang="en-US" sz="1200" dirty="0">
                <a:solidFill>
                  <a:schemeClr val="tx2"/>
                </a:solidFill>
                <a:latin typeface="Arial" charset="0"/>
              </a:rPr>
              <a:t>network in Mexico 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 and reaches over 4,000 </a:t>
            </a:r>
            <a:r>
              <a:rPr lang="en-US" sz="1200" dirty="0">
                <a:solidFill>
                  <a:schemeClr val="tx2"/>
                </a:solidFill>
                <a:latin typeface="Arial" charset="0"/>
              </a:rPr>
              <a:t>points of payment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96000" y="3890963"/>
            <a:ext cx="556563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tx2"/>
                </a:solidFill>
              </a:rPr>
              <a:t>2008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81800" y="3890963"/>
            <a:ext cx="556563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tx2"/>
                </a:solidFill>
              </a:rPr>
              <a:t>2009</a:t>
            </a:r>
          </a:p>
        </p:txBody>
      </p:sp>
      <p:cxnSp>
        <p:nvCxnSpPr>
          <p:cNvPr id="2" name="Straight Connector 40"/>
          <p:cNvCxnSpPr/>
          <p:nvPr/>
        </p:nvCxnSpPr>
        <p:spPr bwMode="auto">
          <a:xfrm rot="5400000" flipH="1" flipV="1">
            <a:off x="1835696" y="4941168"/>
            <a:ext cx="720080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67" name="Rectangle 3"/>
          <p:cNvSpPr txBox="1">
            <a:spLocks noChangeArrowheads="1"/>
          </p:cNvSpPr>
          <p:nvPr/>
        </p:nvSpPr>
        <p:spPr bwMode="auto">
          <a:xfrm>
            <a:off x="1600200" y="5176838"/>
            <a:ext cx="286543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2000 </a:t>
            </a:r>
            <a:endParaRPr lang="en-US" sz="13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Launched the wholesale remittance program by offering the service to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third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parties</a:t>
            </a:r>
          </a:p>
        </p:txBody>
      </p:sp>
      <p:sp>
        <p:nvSpPr>
          <p:cNvPr id="5" name="TextBox 33"/>
          <p:cNvSpPr txBox="1"/>
          <p:nvPr/>
        </p:nvSpPr>
        <p:spPr>
          <a:xfrm>
            <a:off x="1870075" y="3890963"/>
            <a:ext cx="556563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tx2"/>
                </a:solidFill>
              </a:rPr>
              <a:t>2000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7020272" y="5229200"/>
            <a:ext cx="212372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2009 -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Compliance &amp; System Enhancements (GP &amp; GCS) – Online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&amp; Historical Monitoring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 flipH="1" flipV="1">
            <a:off x="6912260" y="4833156"/>
            <a:ext cx="504056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-756592" y="188640"/>
            <a:ext cx="7924800" cy="609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Bancomer Transfer Services, Inc.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rot="16200000" flipV="1">
            <a:off x="4031941" y="5337211"/>
            <a:ext cx="1512167" cy="1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96200" y="3886200"/>
            <a:ext cx="556563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 smtClean="0">
                <a:solidFill>
                  <a:schemeClr val="tx2"/>
                </a:solidFill>
              </a:rPr>
              <a:t>2010</a:t>
            </a:r>
            <a:endParaRPr lang="en-US" sz="1300" dirty="0">
              <a:solidFill>
                <a:schemeClr val="tx2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rot="5400000" flipH="1" flipV="1">
            <a:off x="7848599" y="3581400"/>
            <a:ext cx="304800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6804248" y="2852936"/>
            <a:ext cx="2179637" cy="768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300" dirty="0" smtClean="0">
                <a:solidFill>
                  <a:schemeClr val="tx2"/>
                </a:solidFill>
              </a:rPr>
              <a:t>2010 </a:t>
            </a:r>
            <a:endParaRPr lang="en-US" sz="13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BTS-Visa  Alliance Established</a:t>
            </a:r>
            <a:endParaRPr 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7" name="Left-Right Arrow 15"/>
          <p:cNvSpPr>
            <a:spLocks noChangeArrowheads="1"/>
          </p:cNvSpPr>
          <p:nvPr/>
        </p:nvSpPr>
        <p:spPr bwMode="auto">
          <a:xfrm>
            <a:off x="755576" y="4293096"/>
            <a:ext cx="7632848" cy="330200"/>
          </a:xfrm>
          <a:prstGeom prst="leftRightArrow">
            <a:avLst>
              <a:gd name="adj1" fmla="val 50000"/>
              <a:gd name="adj2" fmla="val 49848"/>
            </a:avLst>
          </a:prstGeom>
          <a:solidFill>
            <a:srgbClr val="FF6D0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Cost to Sender for a </a:t>
            </a:r>
            <a:r>
              <a:rPr lang="en-US" sz="1200" b="1" dirty="0" smtClean="0">
                <a:solidFill>
                  <a:schemeClr val="bg1"/>
                </a:solidFill>
              </a:rPr>
              <a:t>USD </a:t>
            </a:r>
            <a:r>
              <a:rPr lang="en-US" sz="1200" b="1" dirty="0">
                <a:solidFill>
                  <a:schemeClr val="bg1"/>
                </a:solidFill>
              </a:rPr>
              <a:t>$360 txn</a:t>
            </a:r>
            <a:r>
              <a:rPr lang="en-US" sz="1200" b="1" dirty="0" smtClean="0">
                <a:solidFill>
                  <a:schemeClr val="bg1"/>
                </a:solidFill>
              </a:rPr>
              <a:t>.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6-Point Star 38"/>
          <p:cNvSpPr/>
          <p:nvPr/>
        </p:nvSpPr>
        <p:spPr bwMode="auto">
          <a:xfrm>
            <a:off x="0" y="4365104"/>
            <a:ext cx="755576" cy="216024"/>
          </a:xfrm>
          <a:prstGeom prst="star6">
            <a:avLst/>
          </a:prstGeom>
          <a:solidFill>
            <a:srgbClr val="FF6D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$50</a:t>
            </a:r>
          </a:p>
        </p:txBody>
      </p:sp>
      <p:sp>
        <p:nvSpPr>
          <p:cNvPr id="42" name="6-Point Star 41"/>
          <p:cNvSpPr/>
          <p:nvPr/>
        </p:nvSpPr>
        <p:spPr bwMode="auto">
          <a:xfrm>
            <a:off x="8388424" y="4365104"/>
            <a:ext cx="755577" cy="216024"/>
          </a:xfrm>
          <a:prstGeom prst="star6">
            <a:avLst/>
          </a:prstGeom>
          <a:solidFill>
            <a:srgbClr val="FF6D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$10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-756592" y="188640"/>
            <a:ext cx="7924800" cy="609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Bancomer Transfer Services, Inc.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1403648" y="2564904"/>
            <a:ext cx="6153150" cy="386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400" y="13782"/>
                  <a:pt x="7817" y="16200"/>
                  <a:pt x="10800" y="16200"/>
                </a:cubicBezTo>
                <a:cubicBezTo>
                  <a:pt x="12404" y="16200"/>
                  <a:pt x="13925" y="15486"/>
                  <a:pt x="14951" y="14253"/>
                </a:cubicBezTo>
                <a:lnTo>
                  <a:pt x="19102" y="17707"/>
                </a:lnTo>
                <a:cubicBezTo>
                  <a:pt x="17050" y="20173"/>
                  <a:pt x="14008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5"/>
          </a:solidFill>
          <a:ln w="38100">
            <a:noFill/>
            <a:miter lim="800000"/>
            <a:headEnd/>
            <a:tailEnd/>
          </a:ln>
          <a:scene3d>
            <a:camera prst="orthographicFront"/>
            <a:lightRig rig="twoPt" dir="t"/>
          </a:scene3d>
          <a:sp3d prstMaterial="matte">
            <a:bevelT/>
            <a:bevelB/>
          </a:sp3d>
        </p:spPr>
        <p:txBody>
          <a:bodyPr wrap="none" anchor="ctr"/>
          <a:lstStyle/>
          <a:p>
            <a:pPr algn="ctr" eaLnBrk="0" hangingPunct="0"/>
            <a:endParaRPr lang="es-ES" sz="2000" b="1">
              <a:latin typeface="+mj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3275856" y="5733256"/>
            <a:ext cx="2232025" cy="66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5000"/>
              </a:lnSpc>
              <a:spcAft>
                <a:spcPct val="6500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BTS services are supported by  a proprietary technology platform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1547664" y="3717032"/>
            <a:ext cx="1584325" cy="18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5000"/>
              </a:lnSpc>
              <a:spcAft>
                <a:spcPct val="6500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 platform incorporates one of the most stringent compliance programs and a state-of-the art AML monitoring system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2699792" y="2708920"/>
            <a:ext cx="37433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5000"/>
              </a:lnSpc>
              <a:spcAft>
                <a:spcPct val="6500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BTS offers a EFT engine,</a:t>
            </a:r>
            <a:b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allowing the participating entity to provide their consumers with a reliable, secure, and affordable alternative to transfer funds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9512" y="134076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Bancomer Transfer Services, Inc. (BTS) is a BBVA subsidiary, that provides a fully compliant  &amp; turn-key solution to participate in the Family Remittances and EFT Market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68144" y="393305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Claims ratio is only 0.01%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71800" y="3573016"/>
            <a:ext cx="32403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10000"/>
              </a:lnSpc>
              <a:spcAft>
                <a:spcPct val="6500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CC"/>
                </a:solidFill>
              </a:rPr>
              <a:t>BTS’ mission</a:t>
            </a:r>
            <a:br>
              <a:rPr lang="en-US" sz="1800" b="1" dirty="0" smtClean="0">
                <a:solidFill>
                  <a:srgbClr val="0000CC"/>
                </a:solidFill>
              </a:rPr>
            </a:br>
            <a:r>
              <a:rPr lang="en-US" sz="1800" b="1" dirty="0" smtClean="0">
                <a:solidFill>
                  <a:srgbClr val="0000CC"/>
                </a:solidFill>
              </a:rPr>
              <a:t>   is to provide high quality payment services for Family Remittances and EFT</a:t>
            </a:r>
            <a:endParaRPr lang="en-US" sz="1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707904" y="1268760"/>
            <a:ext cx="4481912" cy="4978400"/>
            <a:chOff x="-2736" y="1092"/>
            <a:chExt cx="3255" cy="3029"/>
          </a:xfrm>
        </p:grpSpPr>
        <p:sp>
          <p:nvSpPr>
            <p:cNvPr id="18443" name="Freeform 25"/>
            <p:cNvSpPr>
              <a:spLocks noChangeAspect="1"/>
            </p:cNvSpPr>
            <p:nvPr/>
          </p:nvSpPr>
          <p:spPr bwMode="gray">
            <a:xfrm>
              <a:off x="-2736" y="3697"/>
              <a:ext cx="3255" cy="424"/>
            </a:xfrm>
            <a:custGeom>
              <a:avLst/>
              <a:gdLst>
                <a:gd name="T0" fmla="*/ 999105 w 1342"/>
                <a:gd name="T1" fmla="*/ 0 h 234"/>
                <a:gd name="T2" fmla="*/ 9456662 w 1342"/>
                <a:gd name="T3" fmla="*/ 0 h 234"/>
                <a:gd name="T4" fmla="*/ 9124860 w 1342"/>
                <a:gd name="T5" fmla="*/ 89268 h 234"/>
                <a:gd name="T6" fmla="*/ 0 w 1342"/>
                <a:gd name="T7" fmla="*/ 89268 h 234"/>
                <a:gd name="T8" fmla="*/ 999105 w 1342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2"/>
                <a:gd name="T16" fmla="*/ 0 h 234"/>
                <a:gd name="T17" fmla="*/ 1342 w 1342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2" h="234">
                  <a:moveTo>
                    <a:pt x="142" y="0"/>
                  </a:moveTo>
                  <a:lnTo>
                    <a:pt x="1342" y="0"/>
                  </a:lnTo>
                  <a:lnTo>
                    <a:pt x="1295" y="234"/>
                  </a:lnTo>
                  <a:lnTo>
                    <a:pt x="0" y="234"/>
                  </a:lnTo>
                  <a:lnTo>
                    <a:pt x="142" y="0"/>
                  </a:lnTo>
                  <a:close/>
                </a:path>
              </a:pathLst>
            </a:custGeom>
            <a:gradFill rotWithShape="1">
              <a:gsLst>
                <a:gs pos="0">
                  <a:srgbClr val="C4C2C2"/>
                </a:gs>
                <a:gs pos="100000">
                  <a:srgbClr val="EBEAEA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en-US"/>
            </a:p>
          </p:txBody>
        </p:sp>
        <p:sp>
          <p:nvSpPr>
            <p:cNvPr id="18444" name="Freeform 6"/>
            <p:cNvSpPr>
              <a:spLocks noChangeAspect="1"/>
            </p:cNvSpPr>
            <p:nvPr/>
          </p:nvSpPr>
          <p:spPr bwMode="gray">
            <a:xfrm>
              <a:off x="-1711" y="1909"/>
              <a:ext cx="1049" cy="110"/>
            </a:xfrm>
            <a:custGeom>
              <a:avLst/>
              <a:gdLst>
                <a:gd name="T0" fmla="*/ 0 w 1630"/>
                <a:gd name="T1" fmla="*/ 4 h 160"/>
                <a:gd name="T2" fmla="*/ 19 w 1630"/>
                <a:gd name="T3" fmla="*/ 4 h 160"/>
                <a:gd name="T4" fmla="*/ 20 w 1630"/>
                <a:gd name="T5" fmla="*/ 0 h 160"/>
                <a:gd name="T6" fmla="*/ 2 w 1630"/>
                <a:gd name="T7" fmla="*/ 0 h 160"/>
                <a:gd name="T8" fmla="*/ 0 w 1630"/>
                <a:gd name="T9" fmla="*/ 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0"/>
                <a:gd name="T16" fmla="*/ 0 h 160"/>
                <a:gd name="T17" fmla="*/ 1630 w 163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0" h="160">
                  <a:moveTo>
                    <a:pt x="0" y="160"/>
                  </a:moveTo>
                  <a:lnTo>
                    <a:pt x="1560" y="160"/>
                  </a:lnTo>
                  <a:lnTo>
                    <a:pt x="1630" y="0"/>
                  </a:lnTo>
                  <a:lnTo>
                    <a:pt x="166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3968"/>
            </a:solidFill>
            <a:ln w="9525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en-US"/>
            </a:p>
          </p:txBody>
        </p:sp>
        <p:sp>
          <p:nvSpPr>
            <p:cNvPr id="18445" name="Freeform 7"/>
            <p:cNvSpPr>
              <a:spLocks noChangeAspect="1"/>
            </p:cNvSpPr>
            <p:nvPr/>
          </p:nvSpPr>
          <p:spPr bwMode="gray">
            <a:xfrm>
              <a:off x="-2218" y="2705"/>
              <a:ext cx="2115" cy="247"/>
            </a:xfrm>
            <a:custGeom>
              <a:avLst/>
              <a:gdLst>
                <a:gd name="T0" fmla="*/ 39 w 3278"/>
                <a:gd name="T1" fmla="*/ 10 h 354"/>
                <a:gd name="T2" fmla="*/ 41 w 3278"/>
                <a:gd name="T3" fmla="*/ 0 h 354"/>
                <a:gd name="T4" fmla="*/ 5 w 3278"/>
                <a:gd name="T5" fmla="*/ 0 h 354"/>
                <a:gd name="T6" fmla="*/ 0 w 3278"/>
                <a:gd name="T7" fmla="*/ 10 h 354"/>
                <a:gd name="T8" fmla="*/ 39 w 3278"/>
                <a:gd name="T9" fmla="*/ 1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8"/>
                <a:gd name="T16" fmla="*/ 0 h 354"/>
                <a:gd name="T17" fmla="*/ 3278 w 3278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8" h="354">
                  <a:moveTo>
                    <a:pt x="3124" y="354"/>
                  </a:moveTo>
                  <a:lnTo>
                    <a:pt x="3278" y="0"/>
                  </a:lnTo>
                  <a:lnTo>
                    <a:pt x="368" y="0"/>
                  </a:lnTo>
                  <a:lnTo>
                    <a:pt x="0" y="354"/>
                  </a:lnTo>
                  <a:lnTo>
                    <a:pt x="3124" y="354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4A4A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en-US"/>
            </a:p>
          </p:txBody>
        </p:sp>
        <p:sp>
          <p:nvSpPr>
            <p:cNvPr id="18446" name="Freeform 8"/>
            <p:cNvSpPr>
              <a:spLocks noChangeAspect="1"/>
            </p:cNvSpPr>
            <p:nvPr/>
          </p:nvSpPr>
          <p:spPr bwMode="gray">
            <a:xfrm>
              <a:off x="-1652" y="1092"/>
              <a:ext cx="886" cy="818"/>
            </a:xfrm>
            <a:custGeom>
              <a:avLst/>
              <a:gdLst>
                <a:gd name="T0" fmla="*/ 9 w 1374"/>
                <a:gd name="T1" fmla="*/ 0 h 1189"/>
                <a:gd name="T2" fmla="*/ 0 w 1374"/>
                <a:gd name="T3" fmla="*/ 28 h 1189"/>
                <a:gd name="T4" fmla="*/ 17 w 1374"/>
                <a:gd name="T5" fmla="*/ 28 h 1189"/>
                <a:gd name="T6" fmla="*/ 9 w 1374"/>
                <a:gd name="T7" fmla="*/ 0 h 1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4"/>
                <a:gd name="T13" fmla="*/ 0 h 1189"/>
                <a:gd name="T14" fmla="*/ 1374 w 1374"/>
                <a:gd name="T15" fmla="*/ 1189 h 1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4" h="1189">
                  <a:moveTo>
                    <a:pt x="688" y="0"/>
                  </a:moveTo>
                  <a:lnTo>
                    <a:pt x="0" y="1189"/>
                  </a:lnTo>
                  <a:lnTo>
                    <a:pt x="1374" y="1189"/>
                  </a:lnTo>
                  <a:lnTo>
                    <a:pt x="688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0E0E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0" tIns="45712" rIns="0" bIns="45712" anchor="b"/>
            <a:lstStyle/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alibri" pitchFamily="34" charset="0"/>
                  <a:ea typeface="MS PGothic" pitchFamily="34" charset="-128"/>
                </a:rPr>
                <a:t>Compliance</a:t>
              </a:r>
            </a:p>
          </p:txBody>
        </p:sp>
        <p:sp>
          <p:nvSpPr>
            <p:cNvPr id="18447" name="Freeform 9"/>
            <p:cNvSpPr>
              <a:spLocks noChangeAspect="1"/>
            </p:cNvSpPr>
            <p:nvPr/>
          </p:nvSpPr>
          <p:spPr bwMode="gray">
            <a:xfrm>
              <a:off x="-2156" y="2019"/>
              <a:ext cx="1894" cy="821"/>
            </a:xfrm>
            <a:custGeom>
              <a:avLst/>
              <a:gdLst>
                <a:gd name="T0" fmla="*/ 0 w 2936"/>
                <a:gd name="T1" fmla="*/ 29 h 1190"/>
                <a:gd name="T2" fmla="*/ 37 w 2936"/>
                <a:gd name="T3" fmla="*/ 29 h 1190"/>
                <a:gd name="T4" fmla="*/ 28 w 2936"/>
                <a:gd name="T5" fmla="*/ 0 h 1190"/>
                <a:gd name="T6" fmla="*/ 9 w 2936"/>
                <a:gd name="T7" fmla="*/ 0 h 1190"/>
                <a:gd name="T8" fmla="*/ 0 w 2936"/>
                <a:gd name="T9" fmla="*/ 29 h 1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6"/>
                <a:gd name="T16" fmla="*/ 0 h 1190"/>
                <a:gd name="T17" fmla="*/ 2936 w 2936"/>
                <a:gd name="T18" fmla="*/ 1190 h 1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6" h="1190">
                  <a:moveTo>
                    <a:pt x="0" y="1190"/>
                  </a:moveTo>
                  <a:lnTo>
                    <a:pt x="2936" y="1190"/>
                  </a:lnTo>
                  <a:lnTo>
                    <a:pt x="2248" y="0"/>
                  </a:lnTo>
                  <a:lnTo>
                    <a:pt x="688" y="0"/>
                  </a:lnTo>
                  <a:lnTo>
                    <a:pt x="0" y="1190"/>
                  </a:lnTo>
                  <a:close/>
                </a:path>
              </a:pathLst>
            </a:custGeom>
            <a:solidFill>
              <a:srgbClr val="266DBC"/>
            </a:solidFill>
            <a:ln w="9525">
              <a:noFill/>
              <a:round/>
              <a:headEnd/>
              <a:tailEnd/>
            </a:ln>
          </p:spPr>
          <p:txBody>
            <a:bodyPr lIns="91424" tIns="45712" rIns="91424" bIns="45712" anchor="ctr"/>
            <a:lstStyle/>
            <a:p>
              <a:pPr algn="ctr"/>
              <a:endParaRPr lang="en-US" sz="1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  <a:p>
              <a:pPr algn="ctr"/>
              <a:r>
                <a:rPr lang="en-US" sz="2100" b="1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Streamlined</a:t>
              </a:r>
            </a:p>
            <a:p>
              <a:pPr algn="ctr"/>
              <a:r>
                <a:rPr lang="en-US" sz="2100" b="1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Operational Processes</a:t>
              </a:r>
            </a:p>
          </p:txBody>
        </p:sp>
        <p:sp>
          <p:nvSpPr>
            <p:cNvPr id="18448" name="Freeform 10"/>
            <p:cNvSpPr>
              <a:spLocks noChangeAspect="1"/>
            </p:cNvSpPr>
            <p:nvPr/>
          </p:nvSpPr>
          <p:spPr bwMode="gray">
            <a:xfrm>
              <a:off x="-2657" y="2952"/>
              <a:ext cx="2897" cy="817"/>
            </a:xfrm>
            <a:custGeom>
              <a:avLst/>
              <a:gdLst>
                <a:gd name="T0" fmla="*/ 0 w 4488"/>
                <a:gd name="T1" fmla="*/ 29 h 1183"/>
                <a:gd name="T2" fmla="*/ 57 w 4488"/>
                <a:gd name="T3" fmla="*/ 29 h 1183"/>
                <a:gd name="T4" fmla="*/ 48 w 4488"/>
                <a:gd name="T5" fmla="*/ 0 h 1183"/>
                <a:gd name="T6" fmla="*/ 9 w 4488"/>
                <a:gd name="T7" fmla="*/ 0 h 1183"/>
                <a:gd name="T8" fmla="*/ 0 w 4488"/>
                <a:gd name="T9" fmla="*/ 29 h 1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8"/>
                <a:gd name="T16" fmla="*/ 0 h 1183"/>
                <a:gd name="T17" fmla="*/ 4488 w 4488"/>
                <a:gd name="T18" fmla="*/ 1183 h 1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8" h="1183">
                  <a:moveTo>
                    <a:pt x="0" y="1183"/>
                  </a:moveTo>
                  <a:lnTo>
                    <a:pt x="4488" y="1183"/>
                  </a:lnTo>
                  <a:lnTo>
                    <a:pt x="3806" y="0"/>
                  </a:lnTo>
                  <a:lnTo>
                    <a:pt x="682" y="0"/>
                  </a:lnTo>
                  <a:lnTo>
                    <a:pt x="0" y="1183"/>
                  </a:lnTo>
                  <a:close/>
                </a:path>
              </a:pathLst>
            </a:custGeom>
            <a:gradFill rotWithShape="1">
              <a:gsLst>
                <a:gs pos="0">
                  <a:srgbClr val="C7C7C7"/>
                </a:gs>
                <a:gs pos="100000">
                  <a:srgbClr val="808080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lIns="91424" tIns="45712" rIns="91424" bIns="45712" anchor="ctr"/>
            <a:lstStyle/>
            <a:p>
              <a:pPr algn="ctr"/>
              <a:r>
                <a:rPr lang="en-US" sz="2100" b="1" dirty="0">
                  <a:latin typeface="Calibri" pitchFamily="34" charset="0"/>
                  <a:ea typeface="MS PGothic" pitchFamily="34" charset="-128"/>
                </a:rPr>
                <a:t>Technological Platform</a:t>
              </a:r>
            </a:p>
          </p:txBody>
        </p:sp>
        <p:sp>
          <p:nvSpPr>
            <p:cNvPr id="18449" name="Freeform 11"/>
            <p:cNvSpPr>
              <a:spLocks noChangeAspect="1"/>
            </p:cNvSpPr>
            <p:nvPr/>
          </p:nvSpPr>
          <p:spPr bwMode="gray">
            <a:xfrm>
              <a:off x="-1208" y="1092"/>
              <a:ext cx="486" cy="818"/>
            </a:xfrm>
            <a:custGeom>
              <a:avLst/>
              <a:gdLst>
                <a:gd name="T0" fmla="*/ 0 w 752"/>
                <a:gd name="T1" fmla="*/ 0 h 1189"/>
                <a:gd name="T2" fmla="*/ 9 w 752"/>
                <a:gd name="T3" fmla="*/ 28 h 1189"/>
                <a:gd name="T4" fmla="*/ 10 w 752"/>
                <a:gd name="T5" fmla="*/ 25 h 1189"/>
                <a:gd name="T6" fmla="*/ 0 w 752"/>
                <a:gd name="T7" fmla="*/ 0 h 1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2"/>
                <a:gd name="T13" fmla="*/ 0 h 1189"/>
                <a:gd name="T14" fmla="*/ 752 w 752"/>
                <a:gd name="T15" fmla="*/ 1189 h 1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2" h="1189">
                  <a:moveTo>
                    <a:pt x="0" y="0"/>
                  </a:moveTo>
                  <a:lnTo>
                    <a:pt x="686" y="1189"/>
                  </a:lnTo>
                  <a:lnTo>
                    <a:pt x="752" y="103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AAAAA"/>
                </a:gs>
                <a:gs pos="100000">
                  <a:srgbClr val="DEDED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en-US"/>
            </a:p>
          </p:txBody>
        </p:sp>
        <p:sp>
          <p:nvSpPr>
            <p:cNvPr id="18450" name="Freeform 12"/>
            <p:cNvSpPr>
              <a:spLocks noChangeAspect="1"/>
            </p:cNvSpPr>
            <p:nvPr/>
          </p:nvSpPr>
          <p:spPr bwMode="gray">
            <a:xfrm>
              <a:off x="-707" y="1909"/>
              <a:ext cx="537" cy="931"/>
            </a:xfrm>
            <a:custGeom>
              <a:avLst/>
              <a:gdLst>
                <a:gd name="T0" fmla="*/ 10 w 830"/>
                <a:gd name="T1" fmla="*/ 25 h 1350"/>
                <a:gd name="T2" fmla="*/ 1 w 830"/>
                <a:gd name="T3" fmla="*/ 0 h 1350"/>
                <a:gd name="T4" fmla="*/ 0 w 830"/>
                <a:gd name="T5" fmla="*/ 4 h 1350"/>
                <a:gd name="T6" fmla="*/ 9 w 830"/>
                <a:gd name="T7" fmla="*/ 33 h 1350"/>
                <a:gd name="T8" fmla="*/ 10 w 830"/>
                <a:gd name="T9" fmla="*/ 25 h 1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0"/>
                <a:gd name="T16" fmla="*/ 0 h 1350"/>
                <a:gd name="T17" fmla="*/ 830 w 830"/>
                <a:gd name="T18" fmla="*/ 1350 h 1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0" h="1350">
                  <a:moveTo>
                    <a:pt x="830" y="1022"/>
                  </a:moveTo>
                  <a:lnTo>
                    <a:pt x="70" y="0"/>
                  </a:lnTo>
                  <a:lnTo>
                    <a:pt x="0" y="160"/>
                  </a:lnTo>
                  <a:lnTo>
                    <a:pt x="688" y="1350"/>
                  </a:lnTo>
                  <a:lnTo>
                    <a:pt x="830" y="1022"/>
                  </a:lnTo>
                  <a:close/>
                </a:path>
              </a:pathLst>
            </a:custGeom>
            <a:gradFill rotWithShape="1">
              <a:gsLst>
                <a:gs pos="0">
                  <a:srgbClr val="5998DD"/>
                </a:gs>
                <a:gs pos="100000">
                  <a:srgbClr val="C6DBF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en-US"/>
            </a:p>
          </p:txBody>
        </p:sp>
        <p:sp>
          <p:nvSpPr>
            <p:cNvPr id="18451" name="Freeform 13"/>
            <p:cNvSpPr>
              <a:spLocks noChangeAspect="1"/>
            </p:cNvSpPr>
            <p:nvPr/>
          </p:nvSpPr>
          <p:spPr bwMode="gray">
            <a:xfrm>
              <a:off x="-202" y="2705"/>
              <a:ext cx="582" cy="1064"/>
            </a:xfrm>
            <a:custGeom>
              <a:avLst/>
              <a:gdLst>
                <a:gd name="T0" fmla="*/ 2 w 902"/>
                <a:gd name="T1" fmla="*/ 0 h 1537"/>
                <a:gd name="T2" fmla="*/ 0 w 902"/>
                <a:gd name="T3" fmla="*/ 9 h 1537"/>
                <a:gd name="T4" fmla="*/ 9 w 902"/>
                <a:gd name="T5" fmla="*/ 39 h 1537"/>
                <a:gd name="T6" fmla="*/ 11 w 902"/>
                <a:gd name="T7" fmla="*/ 26 h 1537"/>
                <a:gd name="T8" fmla="*/ 2 w 902"/>
                <a:gd name="T9" fmla="*/ 0 h 1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537"/>
                <a:gd name="T17" fmla="*/ 902 w 902"/>
                <a:gd name="T18" fmla="*/ 1537 h 1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537">
                  <a:moveTo>
                    <a:pt x="154" y="0"/>
                  </a:moveTo>
                  <a:lnTo>
                    <a:pt x="0" y="354"/>
                  </a:lnTo>
                  <a:lnTo>
                    <a:pt x="682" y="1537"/>
                  </a:lnTo>
                  <a:lnTo>
                    <a:pt x="902" y="1036"/>
                  </a:lnTo>
                  <a:lnTo>
                    <a:pt x="154" y="0"/>
                  </a:lnTo>
                  <a:close/>
                </a:path>
              </a:pathLst>
            </a:custGeom>
            <a:gradFill rotWithShape="1">
              <a:gsLst>
                <a:gs pos="0">
                  <a:srgbClr val="AAAAAA"/>
                </a:gs>
                <a:gs pos="100000">
                  <a:srgbClr val="DEDED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en-US"/>
            </a:p>
          </p:txBody>
        </p:sp>
        <p:sp>
          <p:nvSpPr>
            <p:cNvPr id="18452" name="Line 14"/>
            <p:cNvSpPr>
              <a:spLocks noChangeAspect="1" noChangeShapeType="1"/>
            </p:cNvSpPr>
            <p:nvPr/>
          </p:nvSpPr>
          <p:spPr bwMode="gray">
            <a:xfrm flipV="1">
              <a:off x="-105" y="255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5" name="Line 29"/>
          <p:cNvSpPr>
            <a:spLocks noChangeShapeType="1"/>
          </p:cNvSpPr>
          <p:nvPr/>
        </p:nvSpPr>
        <p:spPr bwMode="auto">
          <a:xfrm flipV="1">
            <a:off x="107504" y="2665759"/>
            <a:ext cx="3951040" cy="36201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Line 30"/>
          <p:cNvSpPr>
            <a:spLocks noChangeShapeType="1"/>
          </p:cNvSpPr>
          <p:nvPr/>
        </p:nvSpPr>
        <p:spPr bwMode="auto">
          <a:xfrm>
            <a:off x="215008" y="4171627"/>
            <a:ext cx="3498850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31"/>
          <p:cNvSpPr>
            <a:spLocks noChangeShapeType="1"/>
          </p:cNvSpPr>
          <p:nvPr/>
        </p:nvSpPr>
        <p:spPr bwMode="auto">
          <a:xfrm>
            <a:off x="143000" y="5695627"/>
            <a:ext cx="2916237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12"/>
          <p:cNvSpPr txBox="1">
            <a:spLocks noGrp="1"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13E07D-CC4D-47A5-A791-135F3D79128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439" name="Text Box 26"/>
          <p:cNvSpPr txBox="1">
            <a:spLocks noChangeArrowheads="1"/>
          </p:cNvSpPr>
          <p:nvPr/>
        </p:nvSpPr>
        <p:spPr bwMode="auto">
          <a:xfrm>
            <a:off x="755576" y="4149080"/>
            <a:ext cx="2232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Processes 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millions of transactions per month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from thousands 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of points of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sale &amp; payment worldwide</a:t>
            </a:r>
            <a:endParaRPr lang="es-ES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40" name="Text Box 27"/>
          <p:cNvSpPr txBox="1">
            <a:spLocks noChangeArrowheads="1"/>
          </p:cNvSpPr>
          <p:nvPr/>
        </p:nvSpPr>
        <p:spPr bwMode="auto">
          <a:xfrm>
            <a:off x="755576" y="2780928"/>
            <a:ext cx="230425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Real-time online processing, monitoring,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reporting and settlement management</a:t>
            </a:r>
            <a:endParaRPr lang="en-US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41" name="Text Box 25"/>
          <p:cNvSpPr txBox="1">
            <a:spLocks noChangeArrowheads="1"/>
          </p:cNvSpPr>
          <p:nvPr/>
        </p:nvSpPr>
        <p:spPr bwMode="auto">
          <a:xfrm>
            <a:off x="755576" y="1412776"/>
            <a:ext cx="25222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State of the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art, stringent 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compliance model, due diligence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process 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and AML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monitoring play a leading role in the industry</a:t>
            </a:r>
            <a:endParaRPr lang="es-ES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116458"/>
            <a:ext cx="6624638" cy="5042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cs typeface="Arial" charset="0"/>
              </a:rPr>
              <a:t>BTS’ Compliance Program has provided a leading role in its value added proposition…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8" name="Rectangle 51"/>
          <p:cNvSpPr>
            <a:spLocks noChangeArrowheads="1"/>
          </p:cNvSpPr>
          <p:nvPr/>
        </p:nvSpPr>
        <p:spPr bwMode="auto">
          <a:xfrm>
            <a:off x="78805" y="2276872"/>
            <a:ext cx="9065195" cy="3785652"/>
          </a:xfrm>
          <a:prstGeom prst="rect">
            <a:avLst/>
          </a:prstGeom>
          <a:solidFill>
            <a:srgbClr val="F0EAD8"/>
          </a:solidFill>
          <a:ln w="254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" name="Group 32"/>
          <p:cNvGrpSpPr/>
          <p:nvPr/>
        </p:nvGrpSpPr>
        <p:grpSpPr>
          <a:xfrm>
            <a:off x="285750" y="1628800"/>
            <a:ext cx="8858250" cy="4531748"/>
            <a:chOff x="0" y="853759"/>
            <a:chExt cx="9143914" cy="4724400"/>
          </a:xfrm>
        </p:grpSpPr>
        <p:grpSp>
          <p:nvGrpSpPr>
            <p:cNvPr id="3" name="Group 33"/>
            <p:cNvGrpSpPr/>
            <p:nvPr/>
          </p:nvGrpSpPr>
          <p:grpSpPr>
            <a:xfrm>
              <a:off x="0" y="853759"/>
              <a:ext cx="9143914" cy="4389087"/>
              <a:chOff x="428625" y="2909892"/>
              <a:chExt cx="8334298" cy="3657573"/>
            </a:xfrm>
          </p:grpSpPr>
          <p:grpSp>
            <p:nvGrpSpPr>
              <p:cNvPr id="4" name="Group 334"/>
              <p:cNvGrpSpPr>
                <a:grpSpLocks/>
              </p:cNvGrpSpPr>
              <p:nvPr/>
            </p:nvGrpSpPr>
            <p:grpSpPr bwMode="auto">
              <a:xfrm>
                <a:off x="457199" y="2909892"/>
                <a:ext cx="8305724" cy="3657573"/>
                <a:chOff x="2133600" y="3257551"/>
                <a:chExt cx="7238936" cy="3676623"/>
              </a:xfrm>
            </p:grpSpPr>
            <p:grpSp>
              <p:nvGrpSpPr>
                <p:cNvPr id="5" name="Group 262"/>
                <p:cNvGrpSpPr>
                  <a:grpSpLocks/>
                </p:cNvGrpSpPr>
                <p:nvPr/>
              </p:nvGrpSpPr>
              <p:grpSpPr bwMode="auto">
                <a:xfrm>
                  <a:off x="2868592" y="3462325"/>
                  <a:ext cx="6503944" cy="3471849"/>
                  <a:chOff x="1567" y="2325"/>
                  <a:chExt cx="4097" cy="2187"/>
                </a:xfrm>
              </p:grpSpPr>
              <p:sp>
                <p:nvSpPr>
                  <p:cNvPr id="142" name="Freeform 58"/>
                  <p:cNvSpPr>
                    <a:spLocks/>
                  </p:cNvSpPr>
                  <p:nvPr/>
                </p:nvSpPr>
                <p:spPr bwMode="auto">
                  <a:xfrm>
                    <a:off x="3453" y="3008"/>
                    <a:ext cx="51" cy="77"/>
                  </a:xfrm>
                  <a:custGeom>
                    <a:avLst/>
                    <a:gdLst>
                      <a:gd name="T0" fmla="*/ 1 w 84"/>
                      <a:gd name="T1" fmla="*/ 11 h 126"/>
                      <a:gd name="T2" fmla="*/ 0 w 84"/>
                      <a:gd name="T3" fmla="*/ 10 h 126"/>
                      <a:gd name="T4" fmla="*/ 0 w 84"/>
                      <a:gd name="T5" fmla="*/ 9 h 126"/>
                      <a:gd name="T6" fmla="*/ 1 w 84"/>
                      <a:gd name="T7" fmla="*/ 8 h 126"/>
                      <a:gd name="T8" fmla="*/ 1 w 84"/>
                      <a:gd name="T9" fmla="*/ 7 h 126"/>
                      <a:gd name="T10" fmla="*/ 1 w 84"/>
                      <a:gd name="T11" fmla="*/ 6 h 126"/>
                      <a:gd name="T12" fmla="*/ 1 w 84"/>
                      <a:gd name="T13" fmla="*/ 6 h 126"/>
                      <a:gd name="T14" fmla="*/ 1 w 84"/>
                      <a:gd name="T15" fmla="*/ 4 h 126"/>
                      <a:gd name="T16" fmla="*/ 1 w 84"/>
                      <a:gd name="T17" fmla="*/ 3 h 126"/>
                      <a:gd name="T18" fmla="*/ 2 w 84"/>
                      <a:gd name="T19" fmla="*/ 2 h 126"/>
                      <a:gd name="T20" fmla="*/ 2 w 84"/>
                      <a:gd name="T21" fmla="*/ 1 h 126"/>
                      <a:gd name="T22" fmla="*/ 4 w 84"/>
                      <a:gd name="T23" fmla="*/ 0 h 126"/>
                      <a:gd name="T24" fmla="*/ 5 w 84"/>
                      <a:gd name="T25" fmla="*/ 1 h 126"/>
                      <a:gd name="T26" fmla="*/ 6 w 84"/>
                      <a:gd name="T27" fmla="*/ 1 h 126"/>
                      <a:gd name="T28" fmla="*/ 7 w 84"/>
                      <a:gd name="T29" fmla="*/ 1 h 126"/>
                      <a:gd name="T30" fmla="*/ 7 w 84"/>
                      <a:gd name="T31" fmla="*/ 2 h 126"/>
                      <a:gd name="T32" fmla="*/ 6 w 84"/>
                      <a:gd name="T33" fmla="*/ 4 h 126"/>
                      <a:gd name="T34" fmla="*/ 7 w 84"/>
                      <a:gd name="T35" fmla="*/ 6 h 126"/>
                      <a:gd name="T36" fmla="*/ 6 w 84"/>
                      <a:gd name="T37" fmla="*/ 8 h 126"/>
                      <a:gd name="T38" fmla="*/ 4 w 84"/>
                      <a:gd name="T39" fmla="*/ 9 h 126"/>
                      <a:gd name="T40" fmla="*/ 1 w 84"/>
                      <a:gd name="T41" fmla="*/ 11 h 12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4"/>
                      <a:gd name="T64" fmla="*/ 0 h 126"/>
                      <a:gd name="T65" fmla="*/ 84 w 84"/>
                      <a:gd name="T66" fmla="*/ 126 h 12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4" h="126">
                        <a:moveTo>
                          <a:pt x="18" y="126"/>
                        </a:moveTo>
                        <a:lnTo>
                          <a:pt x="0" y="114"/>
                        </a:lnTo>
                        <a:lnTo>
                          <a:pt x="0" y="102"/>
                        </a:lnTo>
                        <a:lnTo>
                          <a:pt x="6" y="96"/>
                        </a:lnTo>
                        <a:lnTo>
                          <a:pt x="12" y="84"/>
                        </a:lnTo>
                        <a:lnTo>
                          <a:pt x="12" y="66"/>
                        </a:lnTo>
                        <a:lnTo>
                          <a:pt x="6" y="60"/>
                        </a:lnTo>
                        <a:lnTo>
                          <a:pt x="12" y="54"/>
                        </a:lnTo>
                        <a:lnTo>
                          <a:pt x="6" y="36"/>
                        </a:lnTo>
                        <a:lnTo>
                          <a:pt x="30" y="30"/>
                        </a:lnTo>
                        <a:lnTo>
                          <a:pt x="30" y="18"/>
                        </a:lnTo>
                        <a:lnTo>
                          <a:pt x="54" y="0"/>
                        </a:lnTo>
                        <a:lnTo>
                          <a:pt x="60" y="6"/>
                        </a:lnTo>
                        <a:lnTo>
                          <a:pt x="72" y="6"/>
                        </a:lnTo>
                        <a:lnTo>
                          <a:pt x="78" y="18"/>
                        </a:lnTo>
                        <a:lnTo>
                          <a:pt x="84" y="30"/>
                        </a:lnTo>
                        <a:lnTo>
                          <a:pt x="72" y="42"/>
                        </a:lnTo>
                        <a:lnTo>
                          <a:pt x="78" y="66"/>
                        </a:lnTo>
                        <a:lnTo>
                          <a:pt x="72" y="96"/>
                        </a:lnTo>
                        <a:lnTo>
                          <a:pt x="54" y="102"/>
                        </a:lnTo>
                        <a:lnTo>
                          <a:pt x="18" y="12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59"/>
                  <p:cNvSpPr>
                    <a:spLocks/>
                  </p:cNvSpPr>
                  <p:nvPr/>
                </p:nvSpPr>
                <p:spPr bwMode="auto">
                  <a:xfrm>
                    <a:off x="4191" y="2384"/>
                    <a:ext cx="205" cy="260"/>
                  </a:xfrm>
                  <a:custGeom>
                    <a:avLst/>
                    <a:gdLst>
                      <a:gd name="T0" fmla="*/ 10 w 336"/>
                      <a:gd name="T1" fmla="*/ 35 h 427"/>
                      <a:gd name="T2" fmla="*/ 8 w 336"/>
                      <a:gd name="T3" fmla="*/ 33 h 427"/>
                      <a:gd name="T4" fmla="*/ 7 w 336"/>
                      <a:gd name="T5" fmla="*/ 27 h 427"/>
                      <a:gd name="T6" fmla="*/ 8 w 336"/>
                      <a:gd name="T7" fmla="*/ 24 h 427"/>
                      <a:gd name="T8" fmla="*/ 12 w 336"/>
                      <a:gd name="T9" fmla="*/ 15 h 427"/>
                      <a:gd name="T10" fmla="*/ 16 w 336"/>
                      <a:gd name="T11" fmla="*/ 12 h 427"/>
                      <a:gd name="T12" fmla="*/ 19 w 336"/>
                      <a:gd name="T13" fmla="*/ 10 h 427"/>
                      <a:gd name="T14" fmla="*/ 21 w 336"/>
                      <a:gd name="T15" fmla="*/ 8 h 427"/>
                      <a:gd name="T16" fmla="*/ 25 w 336"/>
                      <a:gd name="T17" fmla="*/ 6 h 427"/>
                      <a:gd name="T18" fmla="*/ 28 w 336"/>
                      <a:gd name="T19" fmla="*/ 2 h 427"/>
                      <a:gd name="T20" fmla="*/ 28 w 336"/>
                      <a:gd name="T21" fmla="*/ 1 h 427"/>
                      <a:gd name="T22" fmla="*/ 25 w 336"/>
                      <a:gd name="T23" fmla="*/ 0 h 427"/>
                      <a:gd name="T24" fmla="*/ 23 w 336"/>
                      <a:gd name="T25" fmla="*/ 2 h 427"/>
                      <a:gd name="T26" fmla="*/ 21 w 336"/>
                      <a:gd name="T27" fmla="*/ 4 h 427"/>
                      <a:gd name="T28" fmla="*/ 19 w 336"/>
                      <a:gd name="T29" fmla="*/ 4 h 427"/>
                      <a:gd name="T30" fmla="*/ 16 w 336"/>
                      <a:gd name="T31" fmla="*/ 4 h 427"/>
                      <a:gd name="T32" fmla="*/ 15 w 336"/>
                      <a:gd name="T33" fmla="*/ 5 h 427"/>
                      <a:gd name="T34" fmla="*/ 14 w 336"/>
                      <a:gd name="T35" fmla="*/ 7 h 427"/>
                      <a:gd name="T36" fmla="*/ 10 w 336"/>
                      <a:gd name="T37" fmla="*/ 11 h 427"/>
                      <a:gd name="T38" fmla="*/ 8 w 336"/>
                      <a:gd name="T39" fmla="*/ 12 h 427"/>
                      <a:gd name="T40" fmla="*/ 7 w 336"/>
                      <a:gd name="T41" fmla="*/ 14 h 427"/>
                      <a:gd name="T42" fmla="*/ 5 w 336"/>
                      <a:gd name="T43" fmla="*/ 16 h 427"/>
                      <a:gd name="T44" fmla="*/ 4 w 336"/>
                      <a:gd name="T45" fmla="*/ 18 h 427"/>
                      <a:gd name="T46" fmla="*/ 4 w 336"/>
                      <a:gd name="T47" fmla="*/ 20 h 427"/>
                      <a:gd name="T48" fmla="*/ 2 w 336"/>
                      <a:gd name="T49" fmla="*/ 23 h 427"/>
                      <a:gd name="T50" fmla="*/ 1 w 336"/>
                      <a:gd name="T51" fmla="*/ 25 h 427"/>
                      <a:gd name="T52" fmla="*/ 1 w 336"/>
                      <a:gd name="T53" fmla="*/ 27 h 427"/>
                      <a:gd name="T54" fmla="*/ 0 w 336"/>
                      <a:gd name="T55" fmla="*/ 29 h 427"/>
                      <a:gd name="T56" fmla="*/ 1 w 336"/>
                      <a:gd name="T57" fmla="*/ 33 h 427"/>
                      <a:gd name="T58" fmla="*/ 4 w 336"/>
                      <a:gd name="T59" fmla="*/ 33 h 427"/>
                      <a:gd name="T60" fmla="*/ 4 w 336"/>
                      <a:gd name="T61" fmla="*/ 35 h 427"/>
                      <a:gd name="T62" fmla="*/ 6 w 336"/>
                      <a:gd name="T63" fmla="*/ 35 h 427"/>
                      <a:gd name="T64" fmla="*/ 10 w 336"/>
                      <a:gd name="T65" fmla="*/ 35 h 42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36"/>
                      <a:gd name="T100" fmla="*/ 0 h 427"/>
                      <a:gd name="T101" fmla="*/ 336 w 336"/>
                      <a:gd name="T102" fmla="*/ 427 h 42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36" h="427">
                        <a:moveTo>
                          <a:pt x="120" y="427"/>
                        </a:moveTo>
                        <a:lnTo>
                          <a:pt x="96" y="397"/>
                        </a:lnTo>
                        <a:lnTo>
                          <a:pt x="78" y="325"/>
                        </a:lnTo>
                        <a:lnTo>
                          <a:pt x="96" y="282"/>
                        </a:lnTo>
                        <a:lnTo>
                          <a:pt x="144" y="180"/>
                        </a:lnTo>
                        <a:lnTo>
                          <a:pt x="192" y="150"/>
                        </a:lnTo>
                        <a:lnTo>
                          <a:pt x="222" y="114"/>
                        </a:lnTo>
                        <a:lnTo>
                          <a:pt x="252" y="96"/>
                        </a:lnTo>
                        <a:lnTo>
                          <a:pt x="294" y="72"/>
                        </a:lnTo>
                        <a:lnTo>
                          <a:pt x="336" y="30"/>
                        </a:lnTo>
                        <a:lnTo>
                          <a:pt x="330" y="6"/>
                        </a:lnTo>
                        <a:lnTo>
                          <a:pt x="294" y="0"/>
                        </a:lnTo>
                        <a:lnTo>
                          <a:pt x="270" y="24"/>
                        </a:lnTo>
                        <a:lnTo>
                          <a:pt x="252" y="42"/>
                        </a:lnTo>
                        <a:lnTo>
                          <a:pt x="222" y="48"/>
                        </a:lnTo>
                        <a:lnTo>
                          <a:pt x="186" y="48"/>
                        </a:lnTo>
                        <a:lnTo>
                          <a:pt x="174" y="60"/>
                        </a:lnTo>
                        <a:lnTo>
                          <a:pt x="162" y="78"/>
                        </a:lnTo>
                        <a:lnTo>
                          <a:pt x="114" y="126"/>
                        </a:lnTo>
                        <a:lnTo>
                          <a:pt x="90" y="138"/>
                        </a:lnTo>
                        <a:lnTo>
                          <a:pt x="84" y="168"/>
                        </a:lnTo>
                        <a:lnTo>
                          <a:pt x="66" y="186"/>
                        </a:lnTo>
                        <a:lnTo>
                          <a:pt x="42" y="216"/>
                        </a:lnTo>
                        <a:lnTo>
                          <a:pt x="42" y="240"/>
                        </a:lnTo>
                        <a:lnTo>
                          <a:pt x="30" y="270"/>
                        </a:lnTo>
                        <a:lnTo>
                          <a:pt x="12" y="295"/>
                        </a:lnTo>
                        <a:lnTo>
                          <a:pt x="18" y="325"/>
                        </a:lnTo>
                        <a:lnTo>
                          <a:pt x="0" y="349"/>
                        </a:lnTo>
                        <a:lnTo>
                          <a:pt x="18" y="391"/>
                        </a:lnTo>
                        <a:lnTo>
                          <a:pt x="48" y="403"/>
                        </a:lnTo>
                        <a:lnTo>
                          <a:pt x="54" y="415"/>
                        </a:lnTo>
                        <a:lnTo>
                          <a:pt x="72" y="421"/>
                        </a:lnTo>
                        <a:lnTo>
                          <a:pt x="120" y="42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60"/>
                  <p:cNvSpPr>
                    <a:spLocks/>
                  </p:cNvSpPr>
                  <p:nvPr/>
                </p:nvSpPr>
                <p:spPr bwMode="auto">
                  <a:xfrm>
                    <a:off x="4070" y="3917"/>
                    <a:ext cx="78" cy="162"/>
                  </a:xfrm>
                  <a:custGeom>
                    <a:avLst/>
                    <a:gdLst>
                      <a:gd name="T0" fmla="*/ 1 w 126"/>
                      <a:gd name="T1" fmla="*/ 19 h 265"/>
                      <a:gd name="T2" fmla="*/ 0 w 126"/>
                      <a:gd name="T3" fmla="*/ 17 h 265"/>
                      <a:gd name="T4" fmla="*/ 1 w 126"/>
                      <a:gd name="T5" fmla="*/ 15 h 265"/>
                      <a:gd name="T6" fmla="*/ 2 w 126"/>
                      <a:gd name="T7" fmla="*/ 12 h 265"/>
                      <a:gd name="T8" fmla="*/ 1 w 126"/>
                      <a:gd name="T9" fmla="*/ 8 h 265"/>
                      <a:gd name="T10" fmla="*/ 2 w 126"/>
                      <a:gd name="T11" fmla="*/ 7 h 265"/>
                      <a:gd name="T12" fmla="*/ 4 w 126"/>
                      <a:gd name="T13" fmla="*/ 6 h 265"/>
                      <a:gd name="T14" fmla="*/ 7 w 126"/>
                      <a:gd name="T15" fmla="*/ 2 h 265"/>
                      <a:gd name="T16" fmla="*/ 9 w 126"/>
                      <a:gd name="T17" fmla="*/ 0 h 265"/>
                      <a:gd name="T18" fmla="*/ 12 w 126"/>
                      <a:gd name="T19" fmla="*/ 2 h 265"/>
                      <a:gd name="T20" fmla="*/ 12 w 126"/>
                      <a:gd name="T21" fmla="*/ 6 h 265"/>
                      <a:gd name="T22" fmla="*/ 12 w 126"/>
                      <a:gd name="T23" fmla="*/ 8 h 265"/>
                      <a:gd name="T24" fmla="*/ 7 w 126"/>
                      <a:gd name="T25" fmla="*/ 21 h 265"/>
                      <a:gd name="T26" fmla="*/ 4 w 126"/>
                      <a:gd name="T27" fmla="*/ 22 h 265"/>
                      <a:gd name="T28" fmla="*/ 2 w 126"/>
                      <a:gd name="T29" fmla="*/ 23 h 265"/>
                      <a:gd name="T30" fmla="*/ 1 w 126"/>
                      <a:gd name="T31" fmla="*/ 21 h 265"/>
                      <a:gd name="T32" fmla="*/ 1 w 126"/>
                      <a:gd name="T33" fmla="*/ 19 h 2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26"/>
                      <a:gd name="T52" fmla="*/ 0 h 265"/>
                      <a:gd name="T53" fmla="*/ 126 w 126"/>
                      <a:gd name="T54" fmla="*/ 265 h 26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26" h="265">
                        <a:moveTo>
                          <a:pt x="6" y="217"/>
                        </a:moveTo>
                        <a:lnTo>
                          <a:pt x="0" y="193"/>
                        </a:lnTo>
                        <a:lnTo>
                          <a:pt x="12" y="169"/>
                        </a:lnTo>
                        <a:lnTo>
                          <a:pt x="24" y="139"/>
                        </a:lnTo>
                        <a:lnTo>
                          <a:pt x="12" y="91"/>
                        </a:lnTo>
                        <a:lnTo>
                          <a:pt x="30" y="78"/>
                        </a:lnTo>
                        <a:lnTo>
                          <a:pt x="54" y="60"/>
                        </a:lnTo>
                        <a:lnTo>
                          <a:pt x="78" y="24"/>
                        </a:lnTo>
                        <a:lnTo>
                          <a:pt x="108" y="0"/>
                        </a:lnTo>
                        <a:lnTo>
                          <a:pt x="126" y="24"/>
                        </a:lnTo>
                        <a:lnTo>
                          <a:pt x="126" y="66"/>
                        </a:lnTo>
                        <a:lnTo>
                          <a:pt x="126" y="91"/>
                        </a:lnTo>
                        <a:lnTo>
                          <a:pt x="78" y="253"/>
                        </a:lnTo>
                        <a:lnTo>
                          <a:pt x="54" y="259"/>
                        </a:lnTo>
                        <a:lnTo>
                          <a:pt x="30" y="265"/>
                        </a:lnTo>
                        <a:lnTo>
                          <a:pt x="6" y="247"/>
                        </a:lnTo>
                        <a:lnTo>
                          <a:pt x="6" y="21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61"/>
                  <p:cNvSpPr>
                    <a:spLocks/>
                  </p:cNvSpPr>
                  <p:nvPr/>
                </p:nvSpPr>
                <p:spPr bwMode="auto">
                  <a:xfrm>
                    <a:off x="4496" y="3671"/>
                    <a:ext cx="27" cy="32"/>
                  </a:xfrm>
                  <a:custGeom>
                    <a:avLst/>
                    <a:gdLst>
                      <a:gd name="T0" fmla="*/ 1 w 42"/>
                      <a:gd name="T1" fmla="*/ 0 h 54"/>
                      <a:gd name="T2" fmla="*/ 0 w 42"/>
                      <a:gd name="T3" fmla="*/ 2 h 54"/>
                      <a:gd name="T4" fmla="*/ 1 w 42"/>
                      <a:gd name="T5" fmla="*/ 4 h 54"/>
                      <a:gd name="T6" fmla="*/ 3 w 42"/>
                      <a:gd name="T7" fmla="*/ 4 h 54"/>
                      <a:gd name="T8" fmla="*/ 4 w 42"/>
                      <a:gd name="T9" fmla="*/ 2 h 54"/>
                      <a:gd name="T10" fmla="*/ 1 w 42"/>
                      <a:gd name="T11" fmla="*/ 0 h 5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"/>
                      <a:gd name="T19" fmla="*/ 0 h 54"/>
                      <a:gd name="T20" fmla="*/ 42 w 42"/>
                      <a:gd name="T21" fmla="*/ 54 h 5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" h="54">
                        <a:moveTo>
                          <a:pt x="6" y="0"/>
                        </a:moveTo>
                        <a:lnTo>
                          <a:pt x="0" y="24"/>
                        </a:lnTo>
                        <a:lnTo>
                          <a:pt x="6" y="54"/>
                        </a:lnTo>
                        <a:lnTo>
                          <a:pt x="30" y="54"/>
                        </a:lnTo>
                        <a:lnTo>
                          <a:pt x="42" y="3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62"/>
                  <p:cNvSpPr>
                    <a:spLocks/>
                  </p:cNvSpPr>
                  <p:nvPr/>
                </p:nvSpPr>
                <p:spPr bwMode="auto">
                  <a:xfrm>
                    <a:off x="4835" y="3538"/>
                    <a:ext cx="25" cy="26"/>
                  </a:xfrm>
                  <a:custGeom>
                    <a:avLst/>
                    <a:gdLst>
                      <a:gd name="T0" fmla="*/ 0 w 42"/>
                      <a:gd name="T1" fmla="*/ 2 h 42"/>
                      <a:gd name="T2" fmla="*/ 1 w 42"/>
                      <a:gd name="T3" fmla="*/ 1 h 42"/>
                      <a:gd name="T4" fmla="*/ 2 w 42"/>
                      <a:gd name="T5" fmla="*/ 0 h 42"/>
                      <a:gd name="T6" fmla="*/ 3 w 42"/>
                      <a:gd name="T7" fmla="*/ 1 h 42"/>
                      <a:gd name="T8" fmla="*/ 2 w 42"/>
                      <a:gd name="T9" fmla="*/ 2 h 42"/>
                      <a:gd name="T10" fmla="*/ 1 w 42"/>
                      <a:gd name="T11" fmla="*/ 4 h 42"/>
                      <a:gd name="T12" fmla="*/ 0 w 42"/>
                      <a:gd name="T13" fmla="*/ 2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2"/>
                      <a:gd name="T22" fmla="*/ 0 h 42"/>
                      <a:gd name="T23" fmla="*/ 42 w 42"/>
                      <a:gd name="T24" fmla="*/ 42 h 4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2" h="42">
                        <a:moveTo>
                          <a:pt x="0" y="30"/>
                        </a:moveTo>
                        <a:lnTo>
                          <a:pt x="12" y="12"/>
                        </a:lnTo>
                        <a:lnTo>
                          <a:pt x="30" y="0"/>
                        </a:lnTo>
                        <a:lnTo>
                          <a:pt x="42" y="12"/>
                        </a:lnTo>
                        <a:lnTo>
                          <a:pt x="30" y="30"/>
                        </a:lnTo>
                        <a:lnTo>
                          <a:pt x="12" y="4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63"/>
                  <p:cNvSpPr>
                    <a:spLocks/>
                  </p:cNvSpPr>
                  <p:nvPr/>
                </p:nvSpPr>
                <p:spPr bwMode="auto">
                  <a:xfrm>
                    <a:off x="4970" y="3476"/>
                    <a:ext cx="15" cy="44"/>
                  </a:xfrm>
                  <a:custGeom>
                    <a:avLst/>
                    <a:gdLst>
                      <a:gd name="T0" fmla="*/ 0 w 24"/>
                      <a:gd name="T1" fmla="*/ 4 h 72"/>
                      <a:gd name="T2" fmla="*/ 0 w 24"/>
                      <a:gd name="T3" fmla="*/ 1 h 72"/>
                      <a:gd name="T4" fmla="*/ 3 w 24"/>
                      <a:gd name="T5" fmla="*/ 0 h 72"/>
                      <a:gd name="T6" fmla="*/ 3 w 24"/>
                      <a:gd name="T7" fmla="*/ 2 h 72"/>
                      <a:gd name="T8" fmla="*/ 1 w 24"/>
                      <a:gd name="T9" fmla="*/ 6 h 72"/>
                      <a:gd name="T10" fmla="*/ 0 w 24"/>
                      <a:gd name="T11" fmla="*/ 4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72"/>
                      <a:gd name="T20" fmla="*/ 24 w 24"/>
                      <a:gd name="T21" fmla="*/ 72 h 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72">
                        <a:moveTo>
                          <a:pt x="0" y="42"/>
                        </a:moveTo>
                        <a:lnTo>
                          <a:pt x="0" y="18"/>
                        </a:lnTo>
                        <a:lnTo>
                          <a:pt x="24" y="0"/>
                        </a:lnTo>
                        <a:lnTo>
                          <a:pt x="24" y="24"/>
                        </a:lnTo>
                        <a:lnTo>
                          <a:pt x="6" y="7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64"/>
                  <p:cNvSpPr>
                    <a:spLocks/>
                  </p:cNvSpPr>
                  <p:nvPr/>
                </p:nvSpPr>
                <p:spPr bwMode="auto">
                  <a:xfrm>
                    <a:off x="5080" y="3362"/>
                    <a:ext cx="22" cy="33"/>
                  </a:xfrm>
                  <a:custGeom>
                    <a:avLst/>
                    <a:gdLst>
                      <a:gd name="T0" fmla="*/ 0 w 36"/>
                      <a:gd name="T1" fmla="*/ 1 h 54"/>
                      <a:gd name="T2" fmla="*/ 1 w 36"/>
                      <a:gd name="T3" fmla="*/ 3 h 54"/>
                      <a:gd name="T4" fmla="*/ 1 w 36"/>
                      <a:gd name="T5" fmla="*/ 4 h 54"/>
                      <a:gd name="T6" fmla="*/ 2 w 36"/>
                      <a:gd name="T7" fmla="*/ 4 h 54"/>
                      <a:gd name="T8" fmla="*/ 3 w 36"/>
                      <a:gd name="T9" fmla="*/ 1 h 54"/>
                      <a:gd name="T10" fmla="*/ 2 w 36"/>
                      <a:gd name="T11" fmla="*/ 0 h 54"/>
                      <a:gd name="T12" fmla="*/ 0 w 36"/>
                      <a:gd name="T13" fmla="*/ 1 h 5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54"/>
                      <a:gd name="T23" fmla="*/ 36 w 36"/>
                      <a:gd name="T24" fmla="*/ 54 h 5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54">
                        <a:moveTo>
                          <a:pt x="0" y="18"/>
                        </a:moveTo>
                        <a:lnTo>
                          <a:pt x="6" y="36"/>
                        </a:lnTo>
                        <a:lnTo>
                          <a:pt x="12" y="54"/>
                        </a:lnTo>
                        <a:lnTo>
                          <a:pt x="30" y="42"/>
                        </a:lnTo>
                        <a:lnTo>
                          <a:pt x="36" y="18"/>
                        </a:lnTo>
                        <a:lnTo>
                          <a:pt x="30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65"/>
                  <p:cNvSpPr>
                    <a:spLocks/>
                  </p:cNvSpPr>
                  <p:nvPr/>
                </p:nvSpPr>
                <p:spPr bwMode="auto">
                  <a:xfrm>
                    <a:off x="5106" y="3195"/>
                    <a:ext cx="161" cy="175"/>
                  </a:xfrm>
                  <a:custGeom>
                    <a:avLst/>
                    <a:gdLst>
                      <a:gd name="T0" fmla="*/ 1 w 264"/>
                      <a:gd name="T1" fmla="*/ 20 h 289"/>
                      <a:gd name="T2" fmla="*/ 4 w 264"/>
                      <a:gd name="T3" fmla="*/ 19 h 289"/>
                      <a:gd name="T4" fmla="*/ 5 w 264"/>
                      <a:gd name="T5" fmla="*/ 19 h 289"/>
                      <a:gd name="T6" fmla="*/ 9 w 264"/>
                      <a:gd name="T7" fmla="*/ 16 h 289"/>
                      <a:gd name="T8" fmla="*/ 12 w 264"/>
                      <a:gd name="T9" fmla="*/ 15 h 289"/>
                      <a:gd name="T10" fmla="*/ 12 w 264"/>
                      <a:gd name="T11" fmla="*/ 13 h 289"/>
                      <a:gd name="T12" fmla="*/ 13 w 264"/>
                      <a:gd name="T13" fmla="*/ 9 h 289"/>
                      <a:gd name="T14" fmla="*/ 13 w 264"/>
                      <a:gd name="T15" fmla="*/ 6 h 289"/>
                      <a:gd name="T16" fmla="*/ 15 w 264"/>
                      <a:gd name="T17" fmla="*/ 4 h 289"/>
                      <a:gd name="T18" fmla="*/ 15 w 264"/>
                      <a:gd name="T19" fmla="*/ 1 h 289"/>
                      <a:gd name="T20" fmla="*/ 16 w 264"/>
                      <a:gd name="T21" fmla="*/ 0 h 289"/>
                      <a:gd name="T22" fmla="*/ 18 w 264"/>
                      <a:gd name="T23" fmla="*/ 1 h 289"/>
                      <a:gd name="T24" fmla="*/ 21 w 264"/>
                      <a:gd name="T25" fmla="*/ 2 h 289"/>
                      <a:gd name="T26" fmla="*/ 23 w 264"/>
                      <a:gd name="T27" fmla="*/ 2 h 289"/>
                      <a:gd name="T28" fmla="*/ 20 w 264"/>
                      <a:gd name="T29" fmla="*/ 4 h 289"/>
                      <a:gd name="T30" fmla="*/ 18 w 264"/>
                      <a:gd name="T31" fmla="*/ 5 h 289"/>
                      <a:gd name="T32" fmla="*/ 18 w 264"/>
                      <a:gd name="T33" fmla="*/ 7 h 289"/>
                      <a:gd name="T34" fmla="*/ 15 w 264"/>
                      <a:gd name="T35" fmla="*/ 5 h 289"/>
                      <a:gd name="T36" fmla="*/ 14 w 264"/>
                      <a:gd name="T37" fmla="*/ 8 h 289"/>
                      <a:gd name="T38" fmla="*/ 16 w 264"/>
                      <a:gd name="T39" fmla="*/ 12 h 289"/>
                      <a:gd name="T40" fmla="*/ 14 w 264"/>
                      <a:gd name="T41" fmla="*/ 14 h 289"/>
                      <a:gd name="T42" fmla="*/ 14 w 264"/>
                      <a:gd name="T43" fmla="*/ 16 h 289"/>
                      <a:gd name="T44" fmla="*/ 14 w 264"/>
                      <a:gd name="T45" fmla="*/ 19 h 289"/>
                      <a:gd name="T46" fmla="*/ 13 w 264"/>
                      <a:gd name="T47" fmla="*/ 20 h 289"/>
                      <a:gd name="T48" fmla="*/ 12 w 264"/>
                      <a:gd name="T49" fmla="*/ 19 h 289"/>
                      <a:gd name="T50" fmla="*/ 11 w 264"/>
                      <a:gd name="T51" fmla="*/ 20 h 289"/>
                      <a:gd name="T52" fmla="*/ 9 w 264"/>
                      <a:gd name="T53" fmla="*/ 20 h 289"/>
                      <a:gd name="T54" fmla="*/ 8 w 264"/>
                      <a:gd name="T55" fmla="*/ 20 h 289"/>
                      <a:gd name="T56" fmla="*/ 5 w 264"/>
                      <a:gd name="T57" fmla="*/ 22 h 289"/>
                      <a:gd name="T58" fmla="*/ 5 w 264"/>
                      <a:gd name="T59" fmla="*/ 21 h 289"/>
                      <a:gd name="T60" fmla="*/ 4 w 264"/>
                      <a:gd name="T61" fmla="*/ 22 h 289"/>
                      <a:gd name="T62" fmla="*/ 3 w 264"/>
                      <a:gd name="T63" fmla="*/ 22 h 289"/>
                      <a:gd name="T64" fmla="*/ 1 w 264"/>
                      <a:gd name="T65" fmla="*/ 24 h 289"/>
                      <a:gd name="T66" fmla="*/ 0 w 264"/>
                      <a:gd name="T67" fmla="*/ 21 h 289"/>
                      <a:gd name="T68" fmla="*/ 1 w 264"/>
                      <a:gd name="T69" fmla="*/ 20 h 289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64"/>
                      <a:gd name="T106" fmla="*/ 0 h 289"/>
                      <a:gd name="T107" fmla="*/ 264 w 264"/>
                      <a:gd name="T108" fmla="*/ 289 h 289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64" h="289">
                        <a:moveTo>
                          <a:pt x="6" y="247"/>
                        </a:moveTo>
                        <a:lnTo>
                          <a:pt x="42" y="235"/>
                        </a:lnTo>
                        <a:lnTo>
                          <a:pt x="66" y="235"/>
                        </a:lnTo>
                        <a:lnTo>
                          <a:pt x="108" y="199"/>
                        </a:lnTo>
                        <a:lnTo>
                          <a:pt x="138" y="187"/>
                        </a:lnTo>
                        <a:lnTo>
                          <a:pt x="144" y="157"/>
                        </a:lnTo>
                        <a:lnTo>
                          <a:pt x="156" y="109"/>
                        </a:lnTo>
                        <a:lnTo>
                          <a:pt x="156" y="72"/>
                        </a:lnTo>
                        <a:lnTo>
                          <a:pt x="174" y="48"/>
                        </a:lnTo>
                        <a:lnTo>
                          <a:pt x="174" y="18"/>
                        </a:lnTo>
                        <a:lnTo>
                          <a:pt x="186" y="0"/>
                        </a:lnTo>
                        <a:lnTo>
                          <a:pt x="210" y="18"/>
                        </a:lnTo>
                        <a:lnTo>
                          <a:pt x="246" y="30"/>
                        </a:lnTo>
                        <a:lnTo>
                          <a:pt x="264" y="30"/>
                        </a:lnTo>
                        <a:lnTo>
                          <a:pt x="240" y="54"/>
                        </a:lnTo>
                        <a:lnTo>
                          <a:pt x="222" y="66"/>
                        </a:lnTo>
                        <a:lnTo>
                          <a:pt x="210" y="85"/>
                        </a:lnTo>
                        <a:lnTo>
                          <a:pt x="180" y="60"/>
                        </a:lnTo>
                        <a:lnTo>
                          <a:pt x="162" y="97"/>
                        </a:lnTo>
                        <a:lnTo>
                          <a:pt x="186" y="139"/>
                        </a:lnTo>
                        <a:lnTo>
                          <a:pt x="168" y="169"/>
                        </a:lnTo>
                        <a:lnTo>
                          <a:pt x="162" y="193"/>
                        </a:lnTo>
                        <a:lnTo>
                          <a:pt x="162" y="235"/>
                        </a:lnTo>
                        <a:lnTo>
                          <a:pt x="150" y="247"/>
                        </a:lnTo>
                        <a:lnTo>
                          <a:pt x="138" y="241"/>
                        </a:lnTo>
                        <a:lnTo>
                          <a:pt x="126" y="247"/>
                        </a:lnTo>
                        <a:lnTo>
                          <a:pt x="102" y="247"/>
                        </a:lnTo>
                        <a:lnTo>
                          <a:pt x="90" y="247"/>
                        </a:lnTo>
                        <a:lnTo>
                          <a:pt x="66" y="271"/>
                        </a:lnTo>
                        <a:lnTo>
                          <a:pt x="60" y="259"/>
                        </a:lnTo>
                        <a:lnTo>
                          <a:pt x="48" y="265"/>
                        </a:lnTo>
                        <a:lnTo>
                          <a:pt x="36" y="271"/>
                        </a:lnTo>
                        <a:lnTo>
                          <a:pt x="12" y="289"/>
                        </a:lnTo>
                        <a:lnTo>
                          <a:pt x="0" y="259"/>
                        </a:lnTo>
                        <a:lnTo>
                          <a:pt x="6" y="24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66"/>
                  <p:cNvSpPr>
                    <a:spLocks/>
                  </p:cNvSpPr>
                  <p:nvPr/>
                </p:nvSpPr>
                <p:spPr bwMode="auto">
                  <a:xfrm>
                    <a:off x="5220" y="3033"/>
                    <a:ext cx="29" cy="144"/>
                  </a:xfrm>
                  <a:custGeom>
                    <a:avLst/>
                    <a:gdLst>
                      <a:gd name="T0" fmla="*/ 1 w 48"/>
                      <a:gd name="T1" fmla="*/ 20 h 234"/>
                      <a:gd name="T2" fmla="*/ 1 w 48"/>
                      <a:gd name="T3" fmla="*/ 16 h 234"/>
                      <a:gd name="T4" fmla="*/ 1 w 48"/>
                      <a:gd name="T5" fmla="*/ 8 h 234"/>
                      <a:gd name="T6" fmla="*/ 0 w 48"/>
                      <a:gd name="T7" fmla="*/ 6 h 234"/>
                      <a:gd name="T8" fmla="*/ 1 w 48"/>
                      <a:gd name="T9" fmla="*/ 2 h 234"/>
                      <a:gd name="T10" fmla="*/ 1 w 48"/>
                      <a:gd name="T11" fmla="*/ 0 h 234"/>
                      <a:gd name="T12" fmla="*/ 2 w 48"/>
                      <a:gd name="T13" fmla="*/ 4 h 234"/>
                      <a:gd name="T14" fmla="*/ 2 w 48"/>
                      <a:gd name="T15" fmla="*/ 6 h 234"/>
                      <a:gd name="T16" fmla="*/ 4 w 48"/>
                      <a:gd name="T17" fmla="*/ 14 h 234"/>
                      <a:gd name="T18" fmla="*/ 2 w 48"/>
                      <a:gd name="T19" fmla="*/ 13 h 234"/>
                      <a:gd name="T20" fmla="*/ 2 w 48"/>
                      <a:gd name="T21" fmla="*/ 15 h 234"/>
                      <a:gd name="T22" fmla="*/ 2 w 48"/>
                      <a:gd name="T23" fmla="*/ 17 h 234"/>
                      <a:gd name="T24" fmla="*/ 3 w 48"/>
                      <a:gd name="T25" fmla="*/ 21 h 234"/>
                      <a:gd name="T26" fmla="*/ 1 w 48"/>
                      <a:gd name="T27" fmla="*/ 20 h 23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8"/>
                      <a:gd name="T43" fmla="*/ 0 h 234"/>
                      <a:gd name="T44" fmla="*/ 48 w 48"/>
                      <a:gd name="T45" fmla="*/ 234 h 23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8" h="234">
                        <a:moveTo>
                          <a:pt x="12" y="222"/>
                        </a:moveTo>
                        <a:lnTo>
                          <a:pt x="12" y="180"/>
                        </a:lnTo>
                        <a:lnTo>
                          <a:pt x="6" y="90"/>
                        </a:lnTo>
                        <a:lnTo>
                          <a:pt x="0" y="66"/>
                        </a:lnTo>
                        <a:lnTo>
                          <a:pt x="6" y="30"/>
                        </a:lnTo>
                        <a:lnTo>
                          <a:pt x="12" y="0"/>
                        </a:lnTo>
                        <a:lnTo>
                          <a:pt x="24" y="36"/>
                        </a:lnTo>
                        <a:lnTo>
                          <a:pt x="24" y="60"/>
                        </a:lnTo>
                        <a:lnTo>
                          <a:pt x="48" y="156"/>
                        </a:lnTo>
                        <a:lnTo>
                          <a:pt x="30" y="144"/>
                        </a:lnTo>
                        <a:lnTo>
                          <a:pt x="24" y="168"/>
                        </a:lnTo>
                        <a:lnTo>
                          <a:pt x="24" y="198"/>
                        </a:lnTo>
                        <a:lnTo>
                          <a:pt x="42" y="234"/>
                        </a:lnTo>
                        <a:lnTo>
                          <a:pt x="12" y="22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67"/>
                  <p:cNvSpPr>
                    <a:spLocks/>
                  </p:cNvSpPr>
                  <p:nvPr/>
                </p:nvSpPr>
                <p:spPr bwMode="auto">
                  <a:xfrm>
                    <a:off x="5510" y="4290"/>
                    <a:ext cx="84" cy="96"/>
                  </a:xfrm>
                  <a:custGeom>
                    <a:avLst/>
                    <a:gdLst>
                      <a:gd name="T0" fmla="*/ 0 w 138"/>
                      <a:gd name="T1" fmla="*/ 12 h 157"/>
                      <a:gd name="T2" fmla="*/ 1 w 138"/>
                      <a:gd name="T3" fmla="*/ 8 h 157"/>
                      <a:gd name="T4" fmla="*/ 2 w 138"/>
                      <a:gd name="T5" fmla="*/ 7 h 157"/>
                      <a:gd name="T6" fmla="*/ 5 w 138"/>
                      <a:gd name="T7" fmla="*/ 6 h 157"/>
                      <a:gd name="T8" fmla="*/ 7 w 138"/>
                      <a:gd name="T9" fmla="*/ 4 h 157"/>
                      <a:gd name="T10" fmla="*/ 7 w 138"/>
                      <a:gd name="T11" fmla="*/ 2 h 157"/>
                      <a:gd name="T12" fmla="*/ 9 w 138"/>
                      <a:gd name="T13" fmla="*/ 0 h 157"/>
                      <a:gd name="T14" fmla="*/ 10 w 138"/>
                      <a:gd name="T15" fmla="*/ 1 h 157"/>
                      <a:gd name="T16" fmla="*/ 12 w 138"/>
                      <a:gd name="T17" fmla="*/ 1 h 157"/>
                      <a:gd name="T18" fmla="*/ 12 w 138"/>
                      <a:gd name="T19" fmla="*/ 3 h 157"/>
                      <a:gd name="T20" fmla="*/ 10 w 138"/>
                      <a:gd name="T21" fmla="*/ 4 h 157"/>
                      <a:gd name="T22" fmla="*/ 9 w 138"/>
                      <a:gd name="T23" fmla="*/ 6 h 157"/>
                      <a:gd name="T24" fmla="*/ 7 w 138"/>
                      <a:gd name="T25" fmla="*/ 8 h 157"/>
                      <a:gd name="T26" fmla="*/ 6 w 138"/>
                      <a:gd name="T27" fmla="*/ 10 h 157"/>
                      <a:gd name="T28" fmla="*/ 5 w 138"/>
                      <a:gd name="T29" fmla="*/ 13 h 157"/>
                      <a:gd name="T30" fmla="*/ 3 w 138"/>
                      <a:gd name="T31" fmla="*/ 13 h 157"/>
                      <a:gd name="T32" fmla="*/ 1 w 138"/>
                      <a:gd name="T33" fmla="*/ 13 h 157"/>
                      <a:gd name="T34" fmla="*/ 0 w 138"/>
                      <a:gd name="T35" fmla="*/ 12 h 15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8"/>
                      <a:gd name="T55" fmla="*/ 0 h 157"/>
                      <a:gd name="T56" fmla="*/ 138 w 138"/>
                      <a:gd name="T57" fmla="*/ 157 h 15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8" h="157">
                        <a:moveTo>
                          <a:pt x="0" y="133"/>
                        </a:moveTo>
                        <a:lnTo>
                          <a:pt x="18" y="97"/>
                        </a:lnTo>
                        <a:lnTo>
                          <a:pt x="30" y="79"/>
                        </a:lnTo>
                        <a:lnTo>
                          <a:pt x="66" y="60"/>
                        </a:lnTo>
                        <a:lnTo>
                          <a:pt x="78" y="54"/>
                        </a:lnTo>
                        <a:lnTo>
                          <a:pt x="90" y="30"/>
                        </a:lnTo>
                        <a:lnTo>
                          <a:pt x="102" y="0"/>
                        </a:lnTo>
                        <a:lnTo>
                          <a:pt x="114" y="12"/>
                        </a:lnTo>
                        <a:lnTo>
                          <a:pt x="138" y="18"/>
                        </a:lnTo>
                        <a:lnTo>
                          <a:pt x="138" y="36"/>
                        </a:lnTo>
                        <a:lnTo>
                          <a:pt x="114" y="54"/>
                        </a:lnTo>
                        <a:lnTo>
                          <a:pt x="102" y="67"/>
                        </a:lnTo>
                        <a:lnTo>
                          <a:pt x="78" y="91"/>
                        </a:lnTo>
                        <a:lnTo>
                          <a:pt x="72" y="115"/>
                        </a:lnTo>
                        <a:lnTo>
                          <a:pt x="66" y="151"/>
                        </a:lnTo>
                        <a:lnTo>
                          <a:pt x="36" y="157"/>
                        </a:lnTo>
                        <a:lnTo>
                          <a:pt x="18" y="151"/>
                        </a:lnTo>
                        <a:lnTo>
                          <a:pt x="0" y="133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68"/>
                  <p:cNvSpPr>
                    <a:spLocks/>
                  </p:cNvSpPr>
                  <p:nvPr/>
                </p:nvSpPr>
                <p:spPr bwMode="auto">
                  <a:xfrm>
                    <a:off x="5583" y="4204"/>
                    <a:ext cx="59" cy="94"/>
                  </a:xfrm>
                  <a:custGeom>
                    <a:avLst/>
                    <a:gdLst>
                      <a:gd name="T0" fmla="*/ 1 w 96"/>
                      <a:gd name="T1" fmla="*/ 8 h 156"/>
                      <a:gd name="T2" fmla="*/ 2 w 96"/>
                      <a:gd name="T3" fmla="*/ 6 h 156"/>
                      <a:gd name="T4" fmla="*/ 2 w 96"/>
                      <a:gd name="T5" fmla="*/ 4 h 156"/>
                      <a:gd name="T6" fmla="*/ 0 w 96"/>
                      <a:gd name="T7" fmla="*/ 0 h 156"/>
                      <a:gd name="T8" fmla="*/ 2 w 96"/>
                      <a:gd name="T9" fmla="*/ 1 h 156"/>
                      <a:gd name="T10" fmla="*/ 2 w 96"/>
                      <a:gd name="T11" fmla="*/ 3 h 156"/>
                      <a:gd name="T12" fmla="*/ 4 w 96"/>
                      <a:gd name="T13" fmla="*/ 5 h 156"/>
                      <a:gd name="T14" fmla="*/ 6 w 96"/>
                      <a:gd name="T15" fmla="*/ 6 h 156"/>
                      <a:gd name="T16" fmla="*/ 7 w 96"/>
                      <a:gd name="T17" fmla="*/ 5 h 156"/>
                      <a:gd name="T18" fmla="*/ 9 w 96"/>
                      <a:gd name="T19" fmla="*/ 6 h 156"/>
                      <a:gd name="T20" fmla="*/ 8 w 96"/>
                      <a:gd name="T21" fmla="*/ 7 h 156"/>
                      <a:gd name="T22" fmla="*/ 7 w 96"/>
                      <a:gd name="T23" fmla="*/ 8 h 156"/>
                      <a:gd name="T24" fmla="*/ 6 w 96"/>
                      <a:gd name="T25" fmla="*/ 9 h 156"/>
                      <a:gd name="T26" fmla="*/ 6 w 96"/>
                      <a:gd name="T27" fmla="*/ 10 h 156"/>
                      <a:gd name="T28" fmla="*/ 4 w 96"/>
                      <a:gd name="T29" fmla="*/ 12 h 156"/>
                      <a:gd name="T30" fmla="*/ 2 w 96"/>
                      <a:gd name="T31" fmla="*/ 11 h 156"/>
                      <a:gd name="T32" fmla="*/ 2 w 96"/>
                      <a:gd name="T33" fmla="*/ 10 h 156"/>
                      <a:gd name="T34" fmla="*/ 1 w 96"/>
                      <a:gd name="T35" fmla="*/ 8 h 15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6"/>
                      <a:gd name="T55" fmla="*/ 0 h 156"/>
                      <a:gd name="T56" fmla="*/ 96 w 96"/>
                      <a:gd name="T57" fmla="*/ 156 h 15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6" h="156">
                        <a:moveTo>
                          <a:pt x="6" y="108"/>
                        </a:moveTo>
                        <a:lnTo>
                          <a:pt x="24" y="78"/>
                        </a:lnTo>
                        <a:lnTo>
                          <a:pt x="24" y="54"/>
                        </a:lnTo>
                        <a:lnTo>
                          <a:pt x="0" y="0"/>
                        </a:lnTo>
                        <a:lnTo>
                          <a:pt x="30" y="12"/>
                        </a:lnTo>
                        <a:lnTo>
                          <a:pt x="30" y="42"/>
                        </a:lnTo>
                        <a:lnTo>
                          <a:pt x="42" y="60"/>
                        </a:lnTo>
                        <a:lnTo>
                          <a:pt x="60" y="78"/>
                        </a:lnTo>
                        <a:lnTo>
                          <a:pt x="84" y="66"/>
                        </a:lnTo>
                        <a:lnTo>
                          <a:pt x="96" y="78"/>
                        </a:lnTo>
                        <a:lnTo>
                          <a:pt x="90" y="90"/>
                        </a:lnTo>
                        <a:lnTo>
                          <a:pt x="78" y="102"/>
                        </a:lnTo>
                        <a:lnTo>
                          <a:pt x="66" y="114"/>
                        </a:lnTo>
                        <a:lnTo>
                          <a:pt x="60" y="132"/>
                        </a:lnTo>
                        <a:lnTo>
                          <a:pt x="42" y="156"/>
                        </a:lnTo>
                        <a:lnTo>
                          <a:pt x="24" y="144"/>
                        </a:lnTo>
                        <a:lnTo>
                          <a:pt x="30" y="126"/>
                        </a:lnTo>
                        <a:lnTo>
                          <a:pt x="6" y="10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69"/>
                  <p:cNvSpPr>
                    <a:spLocks/>
                  </p:cNvSpPr>
                  <p:nvPr/>
                </p:nvSpPr>
                <p:spPr bwMode="auto">
                  <a:xfrm>
                    <a:off x="4889" y="3910"/>
                    <a:ext cx="463" cy="352"/>
                  </a:xfrm>
                  <a:custGeom>
                    <a:avLst/>
                    <a:gdLst>
                      <a:gd name="T0" fmla="*/ 3 w 757"/>
                      <a:gd name="T1" fmla="*/ 35 h 577"/>
                      <a:gd name="T2" fmla="*/ 1 w 757"/>
                      <a:gd name="T3" fmla="*/ 26 h 577"/>
                      <a:gd name="T4" fmla="*/ 0 w 757"/>
                      <a:gd name="T5" fmla="*/ 21 h 577"/>
                      <a:gd name="T6" fmla="*/ 2 w 757"/>
                      <a:gd name="T7" fmla="*/ 16 h 577"/>
                      <a:gd name="T8" fmla="*/ 10 w 757"/>
                      <a:gd name="T9" fmla="*/ 13 h 577"/>
                      <a:gd name="T10" fmla="*/ 13 w 757"/>
                      <a:gd name="T11" fmla="*/ 9 h 577"/>
                      <a:gd name="T12" fmla="*/ 17 w 757"/>
                      <a:gd name="T13" fmla="*/ 8 h 577"/>
                      <a:gd name="T14" fmla="*/ 23 w 757"/>
                      <a:gd name="T15" fmla="*/ 4 h 577"/>
                      <a:gd name="T16" fmla="*/ 26 w 757"/>
                      <a:gd name="T17" fmla="*/ 5 h 577"/>
                      <a:gd name="T18" fmla="*/ 28 w 757"/>
                      <a:gd name="T19" fmla="*/ 2 h 577"/>
                      <a:gd name="T20" fmla="*/ 32 w 757"/>
                      <a:gd name="T21" fmla="*/ 0 h 577"/>
                      <a:gd name="T22" fmla="*/ 37 w 757"/>
                      <a:gd name="T23" fmla="*/ 1 h 577"/>
                      <a:gd name="T24" fmla="*/ 36 w 757"/>
                      <a:gd name="T25" fmla="*/ 5 h 577"/>
                      <a:gd name="T26" fmla="*/ 40 w 757"/>
                      <a:gd name="T27" fmla="*/ 7 h 577"/>
                      <a:gd name="T28" fmla="*/ 44 w 757"/>
                      <a:gd name="T29" fmla="*/ 9 h 577"/>
                      <a:gd name="T30" fmla="*/ 46 w 757"/>
                      <a:gd name="T31" fmla="*/ 2 h 577"/>
                      <a:gd name="T32" fmla="*/ 49 w 757"/>
                      <a:gd name="T33" fmla="*/ 4 h 577"/>
                      <a:gd name="T34" fmla="*/ 51 w 757"/>
                      <a:gd name="T35" fmla="*/ 5 h 577"/>
                      <a:gd name="T36" fmla="*/ 55 w 757"/>
                      <a:gd name="T37" fmla="*/ 13 h 577"/>
                      <a:gd name="T38" fmla="*/ 59 w 757"/>
                      <a:gd name="T39" fmla="*/ 16 h 577"/>
                      <a:gd name="T40" fmla="*/ 61 w 757"/>
                      <a:gd name="T41" fmla="*/ 21 h 577"/>
                      <a:gd name="T42" fmla="*/ 64 w 757"/>
                      <a:gd name="T43" fmla="*/ 24 h 577"/>
                      <a:gd name="T44" fmla="*/ 65 w 757"/>
                      <a:gd name="T45" fmla="*/ 32 h 577"/>
                      <a:gd name="T46" fmla="*/ 60 w 757"/>
                      <a:gd name="T47" fmla="*/ 45 h 577"/>
                      <a:gd name="T48" fmla="*/ 59 w 757"/>
                      <a:gd name="T49" fmla="*/ 46 h 577"/>
                      <a:gd name="T50" fmla="*/ 54 w 757"/>
                      <a:gd name="T51" fmla="*/ 49 h 577"/>
                      <a:gd name="T52" fmla="*/ 51 w 757"/>
                      <a:gd name="T53" fmla="*/ 47 h 577"/>
                      <a:gd name="T54" fmla="*/ 46 w 757"/>
                      <a:gd name="T55" fmla="*/ 47 h 577"/>
                      <a:gd name="T56" fmla="*/ 41 w 757"/>
                      <a:gd name="T57" fmla="*/ 43 h 577"/>
                      <a:gd name="T58" fmla="*/ 38 w 757"/>
                      <a:gd name="T59" fmla="*/ 41 h 577"/>
                      <a:gd name="T60" fmla="*/ 32 w 757"/>
                      <a:gd name="T61" fmla="*/ 36 h 577"/>
                      <a:gd name="T62" fmla="*/ 23 w 757"/>
                      <a:gd name="T63" fmla="*/ 35 h 577"/>
                      <a:gd name="T64" fmla="*/ 17 w 757"/>
                      <a:gd name="T65" fmla="*/ 38 h 577"/>
                      <a:gd name="T66" fmla="*/ 12 w 757"/>
                      <a:gd name="T67" fmla="*/ 38 h 577"/>
                      <a:gd name="T68" fmla="*/ 7 w 757"/>
                      <a:gd name="T69" fmla="*/ 41 h 577"/>
                      <a:gd name="T70" fmla="*/ 2 w 757"/>
                      <a:gd name="T71" fmla="*/ 39 h 57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757"/>
                      <a:gd name="T109" fmla="*/ 0 h 577"/>
                      <a:gd name="T110" fmla="*/ 757 w 757"/>
                      <a:gd name="T111" fmla="*/ 577 h 57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757" h="577">
                        <a:moveTo>
                          <a:pt x="30" y="463"/>
                        </a:moveTo>
                        <a:lnTo>
                          <a:pt x="36" y="415"/>
                        </a:lnTo>
                        <a:lnTo>
                          <a:pt x="30" y="385"/>
                        </a:lnTo>
                        <a:lnTo>
                          <a:pt x="6" y="307"/>
                        </a:lnTo>
                        <a:lnTo>
                          <a:pt x="6" y="283"/>
                        </a:lnTo>
                        <a:lnTo>
                          <a:pt x="0" y="247"/>
                        </a:lnTo>
                        <a:lnTo>
                          <a:pt x="6" y="217"/>
                        </a:lnTo>
                        <a:lnTo>
                          <a:pt x="30" y="193"/>
                        </a:lnTo>
                        <a:lnTo>
                          <a:pt x="78" y="175"/>
                        </a:lnTo>
                        <a:lnTo>
                          <a:pt x="114" y="151"/>
                        </a:lnTo>
                        <a:lnTo>
                          <a:pt x="144" y="145"/>
                        </a:lnTo>
                        <a:lnTo>
                          <a:pt x="156" y="109"/>
                        </a:lnTo>
                        <a:lnTo>
                          <a:pt x="180" y="97"/>
                        </a:lnTo>
                        <a:lnTo>
                          <a:pt x="204" y="90"/>
                        </a:lnTo>
                        <a:lnTo>
                          <a:pt x="240" y="60"/>
                        </a:lnTo>
                        <a:lnTo>
                          <a:pt x="264" y="48"/>
                        </a:lnTo>
                        <a:lnTo>
                          <a:pt x="282" y="60"/>
                        </a:lnTo>
                        <a:lnTo>
                          <a:pt x="300" y="66"/>
                        </a:lnTo>
                        <a:lnTo>
                          <a:pt x="312" y="42"/>
                        </a:lnTo>
                        <a:lnTo>
                          <a:pt x="330" y="24"/>
                        </a:lnTo>
                        <a:lnTo>
                          <a:pt x="360" y="18"/>
                        </a:lnTo>
                        <a:lnTo>
                          <a:pt x="372" y="0"/>
                        </a:lnTo>
                        <a:lnTo>
                          <a:pt x="396" y="6"/>
                        </a:lnTo>
                        <a:lnTo>
                          <a:pt x="438" y="12"/>
                        </a:lnTo>
                        <a:lnTo>
                          <a:pt x="432" y="36"/>
                        </a:lnTo>
                        <a:lnTo>
                          <a:pt x="420" y="66"/>
                        </a:lnTo>
                        <a:lnTo>
                          <a:pt x="438" y="78"/>
                        </a:lnTo>
                        <a:lnTo>
                          <a:pt x="468" y="78"/>
                        </a:lnTo>
                        <a:lnTo>
                          <a:pt x="492" y="115"/>
                        </a:lnTo>
                        <a:lnTo>
                          <a:pt x="510" y="109"/>
                        </a:lnTo>
                        <a:lnTo>
                          <a:pt x="540" y="90"/>
                        </a:lnTo>
                        <a:lnTo>
                          <a:pt x="540" y="30"/>
                        </a:lnTo>
                        <a:lnTo>
                          <a:pt x="564" y="0"/>
                        </a:lnTo>
                        <a:lnTo>
                          <a:pt x="576" y="42"/>
                        </a:lnTo>
                        <a:lnTo>
                          <a:pt x="582" y="54"/>
                        </a:lnTo>
                        <a:lnTo>
                          <a:pt x="594" y="60"/>
                        </a:lnTo>
                        <a:lnTo>
                          <a:pt x="612" y="121"/>
                        </a:lnTo>
                        <a:lnTo>
                          <a:pt x="642" y="151"/>
                        </a:lnTo>
                        <a:lnTo>
                          <a:pt x="678" y="163"/>
                        </a:lnTo>
                        <a:lnTo>
                          <a:pt x="690" y="199"/>
                        </a:lnTo>
                        <a:lnTo>
                          <a:pt x="708" y="211"/>
                        </a:lnTo>
                        <a:lnTo>
                          <a:pt x="714" y="241"/>
                        </a:lnTo>
                        <a:lnTo>
                          <a:pt x="751" y="265"/>
                        </a:lnTo>
                        <a:lnTo>
                          <a:pt x="751" y="289"/>
                        </a:lnTo>
                        <a:lnTo>
                          <a:pt x="757" y="325"/>
                        </a:lnTo>
                        <a:lnTo>
                          <a:pt x="757" y="379"/>
                        </a:lnTo>
                        <a:lnTo>
                          <a:pt x="714" y="469"/>
                        </a:lnTo>
                        <a:lnTo>
                          <a:pt x="696" y="523"/>
                        </a:lnTo>
                        <a:lnTo>
                          <a:pt x="696" y="547"/>
                        </a:lnTo>
                        <a:lnTo>
                          <a:pt x="684" y="547"/>
                        </a:lnTo>
                        <a:lnTo>
                          <a:pt x="660" y="559"/>
                        </a:lnTo>
                        <a:lnTo>
                          <a:pt x="636" y="577"/>
                        </a:lnTo>
                        <a:lnTo>
                          <a:pt x="618" y="577"/>
                        </a:lnTo>
                        <a:lnTo>
                          <a:pt x="594" y="559"/>
                        </a:lnTo>
                        <a:lnTo>
                          <a:pt x="576" y="571"/>
                        </a:lnTo>
                        <a:lnTo>
                          <a:pt x="534" y="553"/>
                        </a:lnTo>
                        <a:lnTo>
                          <a:pt x="498" y="535"/>
                        </a:lnTo>
                        <a:lnTo>
                          <a:pt x="480" y="505"/>
                        </a:lnTo>
                        <a:lnTo>
                          <a:pt x="468" y="481"/>
                        </a:lnTo>
                        <a:lnTo>
                          <a:pt x="444" y="487"/>
                        </a:lnTo>
                        <a:lnTo>
                          <a:pt x="420" y="463"/>
                        </a:lnTo>
                        <a:lnTo>
                          <a:pt x="378" y="421"/>
                        </a:lnTo>
                        <a:lnTo>
                          <a:pt x="312" y="409"/>
                        </a:lnTo>
                        <a:lnTo>
                          <a:pt x="264" y="415"/>
                        </a:lnTo>
                        <a:lnTo>
                          <a:pt x="204" y="433"/>
                        </a:lnTo>
                        <a:lnTo>
                          <a:pt x="198" y="451"/>
                        </a:lnTo>
                        <a:lnTo>
                          <a:pt x="162" y="457"/>
                        </a:lnTo>
                        <a:lnTo>
                          <a:pt x="138" y="457"/>
                        </a:lnTo>
                        <a:lnTo>
                          <a:pt x="120" y="475"/>
                        </a:lnTo>
                        <a:lnTo>
                          <a:pt x="84" y="487"/>
                        </a:lnTo>
                        <a:lnTo>
                          <a:pt x="60" y="487"/>
                        </a:lnTo>
                        <a:lnTo>
                          <a:pt x="30" y="463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70"/>
                  <p:cNvSpPr>
                    <a:spLocks/>
                  </p:cNvSpPr>
                  <p:nvPr/>
                </p:nvSpPr>
                <p:spPr bwMode="auto">
                  <a:xfrm>
                    <a:off x="5253" y="4283"/>
                    <a:ext cx="40" cy="55"/>
                  </a:xfrm>
                  <a:custGeom>
                    <a:avLst/>
                    <a:gdLst>
                      <a:gd name="T0" fmla="*/ 0 w 66"/>
                      <a:gd name="T1" fmla="*/ 1 h 91"/>
                      <a:gd name="T2" fmla="*/ 1 w 66"/>
                      <a:gd name="T3" fmla="*/ 4 h 91"/>
                      <a:gd name="T4" fmla="*/ 1 w 66"/>
                      <a:gd name="T5" fmla="*/ 6 h 91"/>
                      <a:gd name="T6" fmla="*/ 3 w 66"/>
                      <a:gd name="T7" fmla="*/ 7 h 91"/>
                      <a:gd name="T8" fmla="*/ 4 w 66"/>
                      <a:gd name="T9" fmla="*/ 5 h 91"/>
                      <a:gd name="T10" fmla="*/ 5 w 66"/>
                      <a:gd name="T11" fmla="*/ 2 h 91"/>
                      <a:gd name="T12" fmla="*/ 5 w 66"/>
                      <a:gd name="T13" fmla="*/ 0 h 91"/>
                      <a:gd name="T14" fmla="*/ 3 w 66"/>
                      <a:gd name="T15" fmla="*/ 1 h 91"/>
                      <a:gd name="T16" fmla="*/ 0 w 66"/>
                      <a:gd name="T17" fmla="*/ 1 h 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6"/>
                      <a:gd name="T28" fmla="*/ 0 h 91"/>
                      <a:gd name="T29" fmla="*/ 66 w 66"/>
                      <a:gd name="T30" fmla="*/ 91 h 9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6" h="91">
                        <a:moveTo>
                          <a:pt x="0" y="18"/>
                        </a:moveTo>
                        <a:lnTo>
                          <a:pt x="12" y="48"/>
                        </a:lnTo>
                        <a:lnTo>
                          <a:pt x="18" y="72"/>
                        </a:lnTo>
                        <a:lnTo>
                          <a:pt x="36" y="91"/>
                        </a:lnTo>
                        <a:lnTo>
                          <a:pt x="48" y="66"/>
                        </a:lnTo>
                        <a:lnTo>
                          <a:pt x="66" y="30"/>
                        </a:lnTo>
                        <a:lnTo>
                          <a:pt x="66" y="0"/>
                        </a:lnTo>
                        <a:lnTo>
                          <a:pt x="42" y="12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71"/>
                  <p:cNvSpPr>
                    <a:spLocks/>
                  </p:cNvSpPr>
                  <p:nvPr/>
                </p:nvSpPr>
                <p:spPr bwMode="auto">
                  <a:xfrm>
                    <a:off x="4691" y="3717"/>
                    <a:ext cx="113" cy="124"/>
                  </a:xfrm>
                  <a:custGeom>
                    <a:avLst/>
                    <a:gdLst>
                      <a:gd name="T0" fmla="*/ 0 w 31"/>
                      <a:gd name="T1" fmla="*/ 0 h 34"/>
                      <a:gd name="T2" fmla="*/ 2657 w 31"/>
                      <a:gd name="T3" fmla="*/ 0 h 34"/>
                      <a:gd name="T4" fmla="*/ 5129 w 31"/>
                      <a:gd name="T5" fmla="*/ 3884 h 34"/>
                      <a:gd name="T6" fmla="*/ 7068 w 31"/>
                      <a:gd name="T7" fmla="*/ 5146 h 34"/>
                      <a:gd name="T8" fmla="*/ 10217 w 31"/>
                      <a:gd name="T9" fmla="*/ 6357 h 34"/>
                      <a:gd name="T10" fmla="*/ 15361 w 31"/>
                      <a:gd name="T11" fmla="*/ 10959 h 34"/>
                      <a:gd name="T12" fmla="*/ 16757 w 31"/>
                      <a:gd name="T13" fmla="*/ 12903 h 34"/>
                      <a:gd name="T14" fmla="*/ 19228 w 31"/>
                      <a:gd name="T15" fmla="*/ 16109 h 34"/>
                      <a:gd name="T16" fmla="*/ 19957 w 31"/>
                      <a:gd name="T17" fmla="*/ 19993 h 34"/>
                      <a:gd name="T18" fmla="*/ 17285 w 31"/>
                      <a:gd name="T19" fmla="*/ 21919 h 34"/>
                      <a:gd name="T20" fmla="*/ 13607 w 31"/>
                      <a:gd name="T21" fmla="*/ 18768 h 34"/>
                      <a:gd name="T22" fmla="*/ 9685 w 31"/>
                      <a:gd name="T23" fmla="*/ 16787 h 34"/>
                      <a:gd name="T24" fmla="*/ 7746 w 31"/>
                      <a:gd name="T25" fmla="*/ 11692 h 34"/>
                      <a:gd name="T26" fmla="*/ 5807 w 31"/>
                      <a:gd name="T27" fmla="*/ 10281 h 34"/>
                      <a:gd name="T28" fmla="*/ 3878 w 31"/>
                      <a:gd name="T29" fmla="*/ 7768 h 34"/>
                      <a:gd name="T30" fmla="*/ 729 w 31"/>
                      <a:gd name="T31" fmla="*/ 5146 h 34"/>
                      <a:gd name="T32" fmla="*/ 0 w 31"/>
                      <a:gd name="T33" fmla="*/ 0 h 3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1"/>
                      <a:gd name="T52" fmla="*/ 0 h 34"/>
                      <a:gd name="T53" fmla="*/ 31 w 31"/>
                      <a:gd name="T54" fmla="*/ 34 h 3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1" h="34">
                        <a:moveTo>
                          <a:pt x="0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27" y="34"/>
                          <a:pt x="27" y="34"/>
                          <a:pt x="27" y="34"/>
                        </a:cubicBezTo>
                        <a:cubicBezTo>
                          <a:pt x="21" y="29"/>
                          <a:pt x="21" y="29"/>
                          <a:pt x="21" y="29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2" y="18"/>
                          <a:pt x="12" y="18"/>
                          <a:pt x="12" y="18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9" y="16"/>
                          <a:pt x="7" y="13"/>
                          <a:pt x="6" y="12"/>
                        </a:cubicBezTo>
                        <a:cubicBezTo>
                          <a:pt x="4" y="11"/>
                          <a:pt x="1" y="8"/>
                          <a:pt x="1" y="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72"/>
                  <p:cNvSpPr>
                    <a:spLocks/>
                  </p:cNvSpPr>
                  <p:nvPr/>
                </p:nvSpPr>
                <p:spPr bwMode="auto">
                  <a:xfrm>
                    <a:off x="4846" y="3695"/>
                    <a:ext cx="106" cy="124"/>
                  </a:xfrm>
                  <a:custGeom>
                    <a:avLst/>
                    <a:gdLst>
                      <a:gd name="T0" fmla="*/ 1 w 174"/>
                      <a:gd name="T1" fmla="*/ 14 h 204"/>
                      <a:gd name="T2" fmla="*/ 0 w 174"/>
                      <a:gd name="T3" fmla="*/ 12 h 204"/>
                      <a:gd name="T4" fmla="*/ 0 w 174"/>
                      <a:gd name="T5" fmla="*/ 9 h 204"/>
                      <a:gd name="T6" fmla="*/ 1 w 174"/>
                      <a:gd name="T7" fmla="*/ 7 h 204"/>
                      <a:gd name="T8" fmla="*/ 3 w 174"/>
                      <a:gd name="T9" fmla="*/ 7 h 204"/>
                      <a:gd name="T10" fmla="*/ 5 w 174"/>
                      <a:gd name="T11" fmla="*/ 5 h 204"/>
                      <a:gd name="T12" fmla="*/ 8 w 174"/>
                      <a:gd name="T13" fmla="*/ 2 h 204"/>
                      <a:gd name="T14" fmla="*/ 12 w 174"/>
                      <a:gd name="T15" fmla="*/ 0 h 204"/>
                      <a:gd name="T16" fmla="*/ 14 w 174"/>
                      <a:gd name="T17" fmla="*/ 1 h 204"/>
                      <a:gd name="T18" fmla="*/ 15 w 174"/>
                      <a:gd name="T19" fmla="*/ 2 h 204"/>
                      <a:gd name="T20" fmla="*/ 13 w 174"/>
                      <a:gd name="T21" fmla="*/ 4 h 204"/>
                      <a:gd name="T22" fmla="*/ 13 w 174"/>
                      <a:gd name="T23" fmla="*/ 5 h 204"/>
                      <a:gd name="T24" fmla="*/ 13 w 174"/>
                      <a:gd name="T25" fmla="*/ 7 h 204"/>
                      <a:gd name="T26" fmla="*/ 15 w 174"/>
                      <a:gd name="T27" fmla="*/ 9 h 204"/>
                      <a:gd name="T28" fmla="*/ 13 w 174"/>
                      <a:gd name="T29" fmla="*/ 10 h 204"/>
                      <a:gd name="T30" fmla="*/ 13 w 174"/>
                      <a:gd name="T31" fmla="*/ 11 h 204"/>
                      <a:gd name="T32" fmla="*/ 12 w 174"/>
                      <a:gd name="T33" fmla="*/ 12 h 204"/>
                      <a:gd name="T34" fmla="*/ 11 w 174"/>
                      <a:gd name="T35" fmla="*/ 14 h 204"/>
                      <a:gd name="T36" fmla="*/ 10 w 174"/>
                      <a:gd name="T37" fmla="*/ 16 h 204"/>
                      <a:gd name="T38" fmla="*/ 8 w 174"/>
                      <a:gd name="T39" fmla="*/ 17 h 204"/>
                      <a:gd name="T40" fmla="*/ 6 w 174"/>
                      <a:gd name="T41" fmla="*/ 16 h 204"/>
                      <a:gd name="T42" fmla="*/ 4 w 174"/>
                      <a:gd name="T43" fmla="*/ 16 h 204"/>
                      <a:gd name="T44" fmla="*/ 2 w 174"/>
                      <a:gd name="T45" fmla="*/ 16 h 204"/>
                      <a:gd name="T46" fmla="*/ 1 w 174"/>
                      <a:gd name="T47" fmla="*/ 14 h 20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4"/>
                      <a:gd name="T73" fmla="*/ 0 h 204"/>
                      <a:gd name="T74" fmla="*/ 174 w 174"/>
                      <a:gd name="T75" fmla="*/ 204 h 204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4" h="204">
                        <a:moveTo>
                          <a:pt x="12" y="168"/>
                        </a:moveTo>
                        <a:lnTo>
                          <a:pt x="0" y="144"/>
                        </a:lnTo>
                        <a:lnTo>
                          <a:pt x="0" y="108"/>
                        </a:lnTo>
                        <a:lnTo>
                          <a:pt x="12" y="90"/>
                        </a:lnTo>
                        <a:lnTo>
                          <a:pt x="36" y="84"/>
                        </a:lnTo>
                        <a:lnTo>
                          <a:pt x="60" y="66"/>
                        </a:lnTo>
                        <a:lnTo>
                          <a:pt x="96" y="24"/>
                        </a:lnTo>
                        <a:lnTo>
                          <a:pt x="138" y="0"/>
                        </a:lnTo>
                        <a:lnTo>
                          <a:pt x="162" y="12"/>
                        </a:lnTo>
                        <a:lnTo>
                          <a:pt x="174" y="30"/>
                        </a:lnTo>
                        <a:lnTo>
                          <a:pt x="156" y="48"/>
                        </a:lnTo>
                        <a:lnTo>
                          <a:pt x="150" y="66"/>
                        </a:lnTo>
                        <a:lnTo>
                          <a:pt x="156" y="90"/>
                        </a:lnTo>
                        <a:lnTo>
                          <a:pt x="174" y="108"/>
                        </a:lnTo>
                        <a:lnTo>
                          <a:pt x="156" y="120"/>
                        </a:lnTo>
                        <a:lnTo>
                          <a:pt x="150" y="132"/>
                        </a:lnTo>
                        <a:lnTo>
                          <a:pt x="138" y="150"/>
                        </a:lnTo>
                        <a:lnTo>
                          <a:pt x="126" y="168"/>
                        </a:lnTo>
                        <a:lnTo>
                          <a:pt x="114" y="198"/>
                        </a:lnTo>
                        <a:lnTo>
                          <a:pt x="90" y="204"/>
                        </a:lnTo>
                        <a:lnTo>
                          <a:pt x="72" y="192"/>
                        </a:lnTo>
                        <a:lnTo>
                          <a:pt x="42" y="192"/>
                        </a:lnTo>
                        <a:lnTo>
                          <a:pt x="24" y="192"/>
                        </a:lnTo>
                        <a:lnTo>
                          <a:pt x="12" y="16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73"/>
                  <p:cNvSpPr>
                    <a:spLocks/>
                  </p:cNvSpPr>
                  <p:nvPr/>
                </p:nvSpPr>
                <p:spPr bwMode="auto">
                  <a:xfrm>
                    <a:off x="4962" y="3560"/>
                    <a:ext cx="66" cy="91"/>
                  </a:xfrm>
                  <a:custGeom>
                    <a:avLst/>
                    <a:gdLst>
                      <a:gd name="T0" fmla="*/ 1 w 108"/>
                      <a:gd name="T1" fmla="*/ 1 h 151"/>
                      <a:gd name="T2" fmla="*/ 0 w 108"/>
                      <a:gd name="T3" fmla="*/ 3 h 151"/>
                      <a:gd name="T4" fmla="*/ 1 w 108"/>
                      <a:gd name="T5" fmla="*/ 6 h 151"/>
                      <a:gd name="T6" fmla="*/ 1 w 108"/>
                      <a:gd name="T7" fmla="*/ 7 h 151"/>
                      <a:gd name="T8" fmla="*/ 3 w 108"/>
                      <a:gd name="T9" fmla="*/ 7 h 151"/>
                      <a:gd name="T10" fmla="*/ 6 w 108"/>
                      <a:gd name="T11" fmla="*/ 8 h 151"/>
                      <a:gd name="T12" fmla="*/ 7 w 108"/>
                      <a:gd name="T13" fmla="*/ 11 h 151"/>
                      <a:gd name="T14" fmla="*/ 9 w 108"/>
                      <a:gd name="T15" fmla="*/ 12 h 151"/>
                      <a:gd name="T16" fmla="*/ 9 w 108"/>
                      <a:gd name="T17" fmla="*/ 10 h 151"/>
                      <a:gd name="T18" fmla="*/ 7 w 108"/>
                      <a:gd name="T19" fmla="*/ 7 h 151"/>
                      <a:gd name="T20" fmla="*/ 4 w 108"/>
                      <a:gd name="T21" fmla="*/ 5 h 151"/>
                      <a:gd name="T22" fmla="*/ 4 w 108"/>
                      <a:gd name="T23" fmla="*/ 4 h 151"/>
                      <a:gd name="T24" fmla="*/ 4 w 108"/>
                      <a:gd name="T25" fmla="*/ 1 h 151"/>
                      <a:gd name="T26" fmla="*/ 2 w 108"/>
                      <a:gd name="T27" fmla="*/ 0 h 151"/>
                      <a:gd name="T28" fmla="*/ 1 w 108"/>
                      <a:gd name="T29" fmla="*/ 1 h 15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8"/>
                      <a:gd name="T46" fmla="*/ 0 h 151"/>
                      <a:gd name="T47" fmla="*/ 108 w 108"/>
                      <a:gd name="T48" fmla="*/ 151 h 15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8" h="151">
                        <a:moveTo>
                          <a:pt x="12" y="18"/>
                        </a:moveTo>
                        <a:lnTo>
                          <a:pt x="0" y="42"/>
                        </a:lnTo>
                        <a:lnTo>
                          <a:pt x="6" y="72"/>
                        </a:lnTo>
                        <a:lnTo>
                          <a:pt x="18" y="85"/>
                        </a:lnTo>
                        <a:lnTo>
                          <a:pt x="36" y="91"/>
                        </a:lnTo>
                        <a:lnTo>
                          <a:pt x="72" y="109"/>
                        </a:lnTo>
                        <a:lnTo>
                          <a:pt x="78" y="139"/>
                        </a:lnTo>
                        <a:lnTo>
                          <a:pt x="108" y="151"/>
                        </a:lnTo>
                        <a:lnTo>
                          <a:pt x="102" y="127"/>
                        </a:lnTo>
                        <a:lnTo>
                          <a:pt x="78" y="91"/>
                        </a:lnTo>
                        <a:lnTo>
                          <a:pt x="42" y="66"/>
                        </a:lnTo>
                        <a:lnTo>
                          <a:pt x="48" y="48"/>
                        </a:lnTo>
                        <a:lnTo>
                          <a:pt x="54" y="12"/>
                        </a:lnTo>
                        <a:lnTo>
                          <a:pt x="30" y="0"/>
                        </a:lnTo>
                        <a:lnTo>
                          <a:pt x="12" y="1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74"/>
                  <p:cNvSpPr>
                    <a:spLocks/>
                  </p:cNvSpPr>
                  <p:nvPr/>
                </p:nvSpPr>
                <p:spPr bwMode="auto">
                  <a:xfrm>
                    <a:off x="4989" y="3666"/>
                    <a:ext cx="54" cy="43"/>
                  </a:xfrm>
                  <a:custGeom>
                    <a:avLst/>
                    <a:gdLst>
                      <a:gd name="T0" fmla="*/ 0 w 90"/>
                      <a:gd name="T1" fmla="*/ 4 h 72"/>
                      <a:gd name="T2" fmla="*/ 1 w 90"/>
                      <a:gd name="T3" fmla="*/ 2 h 72"/>
                      <a:gd name="T4" fmla="*/ 3 w 90"/>
                      <a:gd name="T5" fmla="*/ 2 h 72"/>
                      <a:gd name="T6" fmla="*/ 5 w 90"/>
                      <a:gd name="T7" fmla="*/ 0 h 72"/>
                      <a:gd name="T8" fmla="*/ 7 w 90"/>
                      <a:gd name="T9" fmla="*/ 2 h 72"/>
                      <a:gd name="T10" fmla="*/ 7 w 90"/>
                      <a:gd name="T11" fmla="*/ 6 h 72"/>
                      <a:gd name="T12" fmla="*/ 5 w 90"/>
                      <a:gd name="T13" fmla="*/ 5 h 72"/>
                      <a:gd name="T14" fmla="*/ 3 w 90"/>
                      <a:gd name="T15" fmla="*/ 5 h 72"/>
                      <a:gd name="T16" fmla="*/ 2 w 90"/>
                      <a:gd name="T17" fmla="*/ 4 h 72"/>
                      <a:gd name="T18" fmla="*/ 0 w 90"/>
                      <a:gd name="T19" fmla="*/ 4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72"/>
                      <a:gd name="T32" fmla="*/ 90 w 90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72">
                        <a:moveTo>
                          <a:pt x="0" y="54"/>
                        </a:moveTo>
                        <a:lnTo>
                          <a:pt x="18" y="24"/>
                        </a:lnTo>
                        <a:lnTo>
                          <a:pt x="42" y="24"/>
                        </a:lnTo>
                        <a:lnTo>
                          <a:pt x="60" y="0"/>
                        </a:lnTo>
                        <a:lnTo>
                          <a:pt x="90" y="24"/>
                        </a:lnTo>
                        <a:lnTo>
                          <a:pt x="90" y="72"/>
                        </a:lnTo>
                        <a:lnTo>
                          <a:pt x="60" y="60"/>
                        </a:lnTo>
                        <a:lnTo>
                          <a:pt x="42" y="60"/>
                        </a:lnTo>
                        <a:lnTo>
                          <a:pt x="24" y="48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75"/>
                  <p:cNvSpPr>
                    <a:spLocks/>
                  </p:cNvSpPr>
                  <p:nvPr/>
                </p:nvSpPr>
                <p:spPr bwMode="auto">
                  <a:xfrm>
                    <a:off x="4952" y="3760"/>
                    <a:ext cx="66" cy="81"/>
                  </a:xfrm>
                  <a:custGeom>
                    <a:avLst/>
                    <a:gdLst>
                      <a:gd name="T0" fmla="*/ 1 w 108"/>
                      <a:gd name="T1" fmla="*/ 11 h 132"/>
                      <a:gd name="T2" fmla="*/ 1 w 108"/>
                      <a:gd name="T3" fmla="*/ 9 h 132"/>
                      <a:gd name="T4" fmla="*/ 0 w 108"/>
                      <a:gd name="T5" fmla="*/ 7 h 132"/>
                      <a:gd name="T6" fmla="*/ 1 w 108"/>
                      <a:gd name="T7" fmla="*/ 6 h 132"/>
                      <a:gd name="T8" fmla="*/ 2 w 108"/>
                      <a:gd name="T9" fmla="*/ 2 h 132"/>
                      <a:gd name="T10" fmla="*/ 3 w 108"/>
                      <a:gd name="T11" fmla="*/ 1 h 132"/>
                      <a:gd name="T12" fmla="*/ 6 w 108"/>
                      <a:gd name="T13" fmla="*/ 1 h 132"/>
                      <a:gd name="T14" fmla="*/ 9 w 108"/>
                      <a:gd name="T15" fmla="*/ 0 h 132"/>
                      <a:gd name="T16" fmla="*/ 9 w 108"/>
                      <a:gd name="T17" fmla="*/ 1 h 132"/>
                      <a:gd name="T18" fmla="*/ 8 w 108"/>
                      <a:gd name="T19" fmla="*/ 1 h 132"/>
                      <a:gd name="T20" fmla="*/ 4 w 108"/>
                      <a:gd name="T21" fmla="*/ 2 h 132"/>
                      <a:gd name="T22" fmla="*/ 4 w 108"/>
                      <a:gd name="T23" fmla="*/ 4 h 132"/>
                      <a:gd name="T24" fmla="*/ 7 w 108"/>
                      <a:gd name="T25" fmla="*/ 4 h 132"/>
                      <a:gd name="T26" fmla="*/ 8 w 108"/>
                      <a:gd name="T27" fmla="*/ 6 h 132"/>
                      <a:gd name="T28" fmla="*/ 7 w 108"/>
                      <a:gd name="T29" fmla="*/ 6 h 132"/>
                      <a:gd name="T30" fmla="*/ 6 w 108"/>
                      <a:gd name="T31" fmla="*/ 7 h 132"/>
                      <a:gd name="T32" fmla="*/ 8 w 108"/>
                      <a:gd name="T33" fmla="*/ 9 h 132"/>
                      <a:gd name="T34" fmla="*/ 8 w 108"/>
                      <a:gd name="T35" fmla="*/ 11 h 132"/>
                      <a:gd name="T36" fmla="*/ 6 w 108"/>
                      <a:gd name="T37" fmla="*/ 11 h 132"/>
                      <a:gd name="T38" fmla="*/ 4 w 108"/>
                      <a:gd name="T39" fmla="*/ 9 h 132"/>
                      <a:gd name="T40" fmla="*/ 3 w 108"/>
                      <a:gd name="T41" fmla="*/ 7 h 132"/>
                      <a:gd name="T42" fmla="*/ 3 w 108"/>
                      <a:gd name="T43" fmla="*/ 10 h 132"/>
                      <a:gd name="T44" fmla="*/ 3 w 108"/>
                      <a:gd name="T45" fmla="*/ 12 h 132"/>
                      <a:gd name="T46" fmla="*/ 1 w 108"/>
                      <a:gd name="T47" fmla="*/ 11 h 13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08"/>
                      <a:gd name="T73" fmla="*/ 0 h 132"/>
                      <a:gd name="T74" fmla="*/ 108 w 108"/>
                      <a:gd name="T75" fmla="*/ 132 h 13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08" h="132">
                        <a:moveTo>
                          <a:pt x="12" y="126"/>
                        </a:moveTo>
                        <a:lnTo>
                          <a:pt x="12" y="108"/>
                        </a:lnTo>
                        <a:lnTo>
                          <a:pt x="0" y="84"/>
                        </a:lnTo>
                        <a:lnTo>
                          <a:pt x="6" y="66"/>
                        </a:lnTo>
                        <a:lnTo>
                          <a:pt x="24" y="24"/>
                        </a:lnTo>
                        <a:lnTo>
                          <a:pt x="36" y="12"/>
                        </a:lnTo>
                        <a:lnTo>
                          <a:pt x="66" y="6"/>
                        </a:lnTo>
                        <a:lnTo>
                          <a:pt x="108" y="0"/>
                        </a:lnTo>
                        <a:lnTo>
                          <a:pt x="108" y="12"/>
                        </a:lnTo>
                        <a:lnTo>
                          <a:pt x="90" y="12"/>
                        </a:lnTo>
                        <a:lnTo>
                          <a:pt x="54" y="24"/>
                        </a:lnTo>
                        <a:lnTo>
                          <a:pt x="42" y="42"/>
                        </a:lnTo>
                        <a:lnTo>
                          <a:pt x="84" y="42"/>
                        </a:lnTo>
                        <a:lnTo>
                          <a:pt x="90" y="60"/>
                        </a:lnTo>
                        <a:lnTo>
                          <a:pt x="78" y="66"/>
                        </a:lnTo>
                        <a:lnTo>
                          <a:pt x="66" y="78"/>
                        </a:lnTo>
                        <a:lnTo>
                          <a:pt x="90" y="102"/>
                        </a:lnTo>
                        <a:lnTo>
                          <a:pt x="96" y="126"/>
                        </a:lnTo>
                        <a:lnTo>
                          <a:pt x="72" y="126"/>
                        </a:lnTo>
                        <a:lnTo>
                          <a:pt x="54" y="108"/>
                        </a:lnTo>
                        <a:lnTo>
                          <a:pt x="36" y="84"/>
                        </a:lnTo>
                        <a:lnTo>
                          <a:pt x="36" y="114"/>
                        </a:lnTo>
                        <a:lnTo>
                          <a:pt x="36" y="132"/>
                        </a:lnTo>
                        <a:lnTo>
                          <a:pt x="12" y="12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76"/>
                  <p:cNvSpPr>
                    <a:spLocks/>
                  </p:cNvSpPr>
                  <p:nvPr/>
                </p:nvSpPr>
                <p:spPr bwMode="auto">
                  <a:xfrm>
                    <a:off x="4802" y="3853"/>
                    <a:ext cx="124" cy="28"/>
                  </a:xfrm>
                  <a:custGeom>
                    <a:avLst/>
                    <a:gdLst>
                      <a:gd name="T0" fmla="*/ 0 w 34"/>
                      <a:gd name="T1" fmla="*/ 598 h 8"/>
                      <a:gd name="T2" fmla="*/ 5824 w 34"/>
                      <a:gd name="T3" fmla="*/ 0 h 8"/>
                      <a:gd name="T4" fmla="*/ 10281 w 34"/>
                      <a:gd name="T5" fmla="*/ 0 h 8"/>
                      <a:gd name="T6" fmla="*/ 12903 w 34"/>
                      <a:gd name="T7" fmla="*/ 598 h 8"/>
                      <a:gd name="T8" fmla="*/ 14844 w 34"/>
                      <a:gd name="T9" fmla="*/ 1494 h 8"/>
                      <a:gd name="T10" fmla="*/ 19993 w 34"/>
                      <a:gd name="T11" fmla="*/ 2523 h 8"/>
                      <a:gd name="T12" fmla="*/ 21919 w 34"/>
                      <a:gd name="T13" fmla="*/ 4200 h 8"/>
                      <a:gd name="T14" fmla="*/ 16787 w 34"/>
                      <a:gd name="T15" fmla="*/ 3601 h 8"/>
                      <a:gd name="T16" fmla="*/ 12225 w 34"/>
                      <a:gd name="T17" fmla="*/ 3122 h 8"/>
                      <a:gd name="T18" fmla="*/ 5146 w 34"/>
                      <a:gd name="T19" fmla="*/ 2093 h 8"/>
                      <a:gd name="T20" fmla="*/ 0 w 34"/>
                      <a:gd name="T21" fmla="*/ 598 h 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4"/>
                      <a:gd name="T34" fmla="*/ 0 h 8"/>
                      <a:gd name="T35" fmla="*/ 34 w 34"/>
                      <a:gd name="T36" fmla="*/ 8 h 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4" h="8">
                        <a:moveTo>
                          <a:pt x="0" y="1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4" y="8"/>
                          <a:pt x="34" y="8"/>
                          <a:pt x="34" y="8"/>
                        </a:cubicBezTo>
                        <a:cubicBezTo>
                          <a:pt x="26" y="7"/>
                          <a:pt x="26" y="7"/>
                          <a:pt x="26" y="7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19" y="6"/>
                          <a:pt x="10" y="4"/>
                          <a:pt x="8" y="4"/>
                        </a:cubicBezTo>
                        <a:cubicBezTo>
                          <a:pt x="7" y="3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77"/>
                  <p:cNvSpPr>
                    <a:spLocks/>
                  </p:cNvSpPr>
                  <p:nvPr/>
                </p:nvSpPr>
                <p:spPr bwMode="auto">
                  <a:xfrm>
                    <a:off x="2834" y="3087"/>
                    <a:ext cx="74" cy="84"/>
                  </a:xfrm>
                  <a:custGeom>
                    <a:avLst/>
                    <a:gdLst>
                      <a:gd name="T0" fmla="*/ 0 w 120"/>
                      <a:gd name="T1" fmla="*/ 10 h 138"/>
                      <a:gd name="T2" fmla="*/ 0 w 120"/>
                      <a:gd name="T3" fmla="*/ 7 h 138"/>
                      <a:gd name="T4" fmla="*/ 1 w 120"/>
                      <a:gd name="T5" fmla="*/ 6 h 138"/>
                      <a:gd name="T6" fmla="*/ 4 w 120"/>
                      <a:gd name="T7" fmla="*/ 2 h 138"/>
                      <a:gd name="T8" fmla="*/ 6 w 120"/>
                      <a:gd name="T9" fmla="*/ 0 h 138"/>
                      <a:gd name="T10" fmla="*/ 6 w 120"/>
                      <a:gd name="T11" fmla="*/ 1 h 138"/>
                      <a:gd name="T12" fmla="*/ 4 w 120"/>
                      <a:gd name="T13" fmla="*/ 4 h 138"/>
                      <a:gd name="T14" fmla="*/ 6 w 120"/>
                      <a:gd name="T15" fmla="*/ 4 h 138"/>
                      <a:gd name="T16" fmla="*/ 9 w 120"/>
                      <a:gd name="T17" fmla="*/ 7 h 138"/>
                      <a:gd name="T18" fmla="*/ 10 w 120"/>
                      <a:gd name="T19" fmla="*/ 9 h 138"/>
                      <a:gd name="T20" fmla="*/ 10 w 120"/>
                      <a:gd name="T21" fmla="*/ 11 h 138"/>
                      <a:gd name="T22" fmla="*/ 9 w 120"/>
                      <a:gd name="T23" fmla="*/ 12 h 138"/>
                      <a:gd name="T24" fmla="*/ 7 w 120"/>
                      <a:gd name="T25" fmla="*/ 10 h 138"/>
                      <a:gd name="T26" fmla="*/ 6 w 120"/>
                      <a:gd name="T27" fmla="*/ 11 h 138"/>
                      <a:gd name="T28" fmla="*/ 4 w 120"/>
                      <a:gd name="T29" fmla="*/ 10 h 138"/>
                      <a:gd name="T30" fmla="*/ 1 w 120"/>
                      <a:gd name="T31" fmla="*/ 9 h 138"/>
                      <a:gd name="T32" fmla="*/ 0 w 120"/>
                      <a:gd name="T33" fmla="*/ 10 h 13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20"/>
                      <a:gd name="T52" fmla="*/ 0 h 138"/>
                      <a:gd name="T53" fmla="*/ 120 w 120"/>
                      <a:gd name="T54" fmla="*/ 138 h 13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20" h="138">
                        <a:moveTo>
                          <a:pt x="0" y="114"/>
                        </a:moveTo>
                        <a:lnTo>
                          <a:pt x="0" y="90"/>
                        </a:lnTo>
                        <a:lnTo>
                          <a:pt x="6" y="72"/>
                        </a:lnTo>
                        <a:lnTo>
                          <a:pt x="36" y="24"/>
                        </a:lnTo>
                        <a:lnTo>
                          <a:pt x="66" y="0"/>
                        </a:lnTo>
                        <a:lnTo>
                          <a:pt x="66" y="18"/>
                        </a:lnTo>
                        <a:lnTo>
                          <a:pt x="54" y="42"/>
                        </a:lnTo>
                        <a:lnTo>
                          <a:pt x="60" y="54"/>
                        </a:lnTo>
                        <a:lnTo>
                          <a:pt x="108" y="78"/>
                        </a:lnTo>
                        <a:lnTo>
                          <a:pt x="120" y="108"/>
                        </a:lnTo>
                        <a:lnTo>
                          <a:pt x="120" y="132"/>
                        </a:lnTo>
                        <a:lnTo>
                          <a:pt x="96" y="138"/>
                        </a:lnTo>
                        <a:lnTo>
                          <a:pt x="84" y="120"/>
                        </a:lnTo>
                        <a:lnTo>
                          <a:pt x="66" y="126"/>
                        </a:lnTo>
                        <a:lnTo>
                          <a:pt x="48" y="114"/>
                        </a:lnTo>
                        <a:lnTo>
                          <a:pt x="18" y="108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78"/>
                  <p:cNvSpPr>
                    <a:spLocks/>
                  </p:cNvSpPr>
                  <p:nvPr/>
                </p:nvSpPr>
                <p:spPr bwMode="auto">
                  <a:xfrm>
                    <a:off x="2529" y="3511"/>
                    <a:ext cx="129" cy="36"/>
                  </a:xfrm>
                  <a:custGeom>
                    <a:avLst/>
                    <a:gdLst>
                      <a:gd name="T0" fmla="*/ 1305 w 35"/>
                      <a:gd name="T1" fmla="*/ 648 h 10"/>
                      <a:gd name="T2" fmla="*/ 5352 w 35"/>
                      <a:gd name="T3" fmla="*/ 0 h 10"/>
                      <a:gd name="T4" fmla="*/ 12918 w 35"/>
                      <a:gd name="T5" fmla="*/ 0 h 10"/>
                      <a:gd name="T6" fmla="*/ 17728 w 35"/>
                      <a:gd name="T7" fmla="*/ 1865 h 10"/>
                      <a:gd name="T8" fmla="*/ 19033 w 35"/>
                      <a:gd name="T9" fmla="*/ 3679 h 10"/>
                      <a:gd name="T10" fmla="*/ 22538 w 35"/>
                      <a:gd name="T11" fmla="*/ 4198 h 10"/>
                      <a:gd name="T12" fmla="*/ 23788 w 35"/>
                      <a:gd name="T13" fmla="*/ 5364 h 10"/>
                      <a:gd name="T14" fmla="*/ 22538 w 35"/>
                      <a:gd name="T15" fmla="*/ 6066 h 10"/>
                      <a:gd name="T16" fmla="*/ 16965 w 35"/>
                      <a:gd name="T17" fmla="*/ 6066 h 10"/>
                      <a:gd name="T18" fmla="*/ 15675 w 35"/>
                      <a:gd name="T19" fmla="*/ 4846 h 10"/>
                      <a:gd name="T20" fmla="*/ 14223 w 35"/>
                      <a:gd name="T21" fmla="*/ 3031 h 10"/>
                      <a:gd name="T22" fmla="*/ 10162 w 35"/>
                      <a:gd name="T23" fmla="*/ 2333 h 10"/>
                      <a:gd name="T24" fmla="*/ 6115 w 35"/>
                      <a:gd name="T25" fmla="*/ 2333 h 10"/>
                      <a:gd name="T26" fmla="*/ 3302 w 35"/>
                      <a:gd name="T27" fmla="*/ 2333 h 10"/>
                      <a:gd name="T28" fmla="*/ 0 w 35"/>
                      <a:gd name="T29" fmla="*/ 1865 h 10"/>
                      <a:gd name="T30" fmla="*/ 1305 w 35"/>
                      <a:gd name="T31" fmla="*/ 648 h 1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5"/>
                      <a:gd name="T49" fmla="*/ 0 h 10"/>
                      <a:gd name="T50" fmla="*/ 35 w 35"/>
                      <a:gd name="T51" fmla="*/ 10 h 1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5" h="10">
                        <a:moveTo>
                          <a:pt x="2" y="1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6" y="3"/>
                          <a:pt x="27" y="5"/>
                          <a:pt x="28" y="6"/>
                        </a:cubicBezTo>
                        <a:cubicBezTo>
                          <a:pt x="30" y="7"/>
                          <a:pt x="33" y="7"/>
                          <a:pt x="33" y="7"/>
                        </a:cubicBezTo>
                        <a:cubicBezTo>
                          <a:pt x="35" y="9"/>
                          <a:pt x="35" y="9"/>
                          <a:pt x="35" y="9"/>
                        </a:cubicBezTo>
                        <a:cubicBezTo>
                          <a:pt x="35" y="9"/>
                          <a:pt x="35" y="10"/>
                          <a:pt x="33" y="10"/>
                        </a:cubicBezTo>
                        <a:cubicBezTo>
                          <a:pt x="31" y="10"/>
                          <a:pt x="25" y="10"/>
                          <a:pt x="25" y="10"/>
                        </a:cubicBezTo>
                        <a:cubicBezTo>
                          <a:pt x="23" y="8"/>
                          <a:pt x="23" y="8"/>
                          <a:pt x="23" y="8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79"/>
                  <p:cNvSpPr>
                    <a:spLocks/>
                  </p:cNvSpPr>
                  <p:nvPr/>
                </p:nvSpPr>
                <p:spPr bwMode="auto">
                  <a:xfrm>
                    <a:off x="2658" y="3551"/>
                    <a:ext cx="80" cy="22"/>
                  </a:xfrm>
                  <a:custGeom>
                    <a:avLst/>
                    <a:gdLst>
                      <a:gd name="T0" fmla="*/ 2 w 132"/>
                      <a:gd name="T1" fmla="*/ 0 h 36"/>
                      <a:gd name="T2" fmla="*/ 2 w 132"/>
                      <a:gd name="T3" fmla="*/ 1 h 36"/>
                      <a:gd name="T4" fmla="*/ 0 w 132"/>
                      <a:gd name="T5" fmla="*/ 1 h 36"/>
                      <a:gd name="T6" fmla="*/ 2 w 132"/>
                      <a:gd name="T7" fmla="*/ 2 h 36"/>
                      <a:gd name="T8" fmla="*/ 3 w 132"/>
                      <a:gd name="T9" fmla="*/ 3 h 36"/>
                      <a:gd name="T10" fmla="*/ 5 w 132"/>
                      <a:gd name="T11" fmla="*/ 3 h 36"/>
                      <a:gd name="T12" fmla="*/ 7 w 132"/>
                      <a:gd name="T13" fmla="*/ 2 h 36"/>
                      <a:gd name="T14" fmla="*/ 11 w 132"/>
                      <a:gd name="T15" fmla="*/ 2 h 36"/>
                      <a:gd name="T16" fmla="*/ 9 w 132"/>
                      <a:gd name="T17" fmla="*/ 1 h 36"/>
                      <a:gd name="T18" fmla="*/ 6 w 132"/>
                      <a:gd name="T19" fmla="*/ 0 h 36"/>
                      <a:gd name="T20" fmla="*/ 2 w 132"/>
                      <a:gd name="T21" fmla="*/ 0 h 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32"/>
                      <a:gd name="T34" fmla="*/ 0 h 36"/>
                      <a:gd name="T35" fmla="*/ 132 w 132"/>
                      <a:gd name="T36" fmla="*/ 36 h 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32" h="36">
                        <a:moveTo>
                          <a:pt x="24" y="0"/>
                        </a:moveTo>
                        <a:lnTo>
                          <a:pt x="24" y="12"/>
                        </a:lnTo>
                        <a:lnTo>
                          <a:pt x="0" y="18"/>
                        </a:lnTo>
                        <a:lnTo>
                          <a:pt x="30" y="30"/>
                        </a:lnTo>
                        <a:lnTo>
                          <a:pt x="42" y="36"/>
                        </a:lnTo>
                        <a:lnTo>
                          <a:pt x="66" y="36"/>
                        </a:lnTo>
                        <a:lnTo>
                          <a:pt x="84" y="24"/>
                        </a:lnTo>
                        <a:lnTo>
                          <a:pt x="132" y="30"/>
                        </a:lnTo>
                        <a:lnTo>
                          <a:pt x="108" y="18"/>
                        </a:lnTo>
                        <a:lnTo>
                          <a:pt x="72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80"/>
                  <p:cNvSpPr>
                    <a:spLocks/>
                  </p:cNvSpPr>
                  <p:nvPr/>
                </p:nvSpPr>
                <p:spPr bwMode="auto">
                  <a:xfrm>
                    <a:off x="3707" y="3298"/>
                    <a:ext cx="37" cy="21"/>
                  </a:xfrm>
                  <a:custGeom>
                    <a:avLst/>
                    <a:gdLst>
                      <a:gd name="T0" fmla="*/ 0 w 60"/>
                      <a:gd name="T1" fmla="*/ 1 h 36"/>
                      <a:gd name="T2" fmla="*/ 4 w 60"/>
                      <a:gd name="T3" fmla="*/ 0 h 36"/>
                      <a:gd name="T4" fmla="*/ 6 w 60"/>
                      <a:gd name="T5" fmla="*/ 1 h 36"/>
                      <a:gd name="T6" fmla="*/ 6 w 60"/>
                      <a:gd name="T7" fmla="*/ 1 h 36"/>
                      <a:gd name="T8" fmla="*/ 4 w 60"/>
                      <a:gd name="T9" fmla="*/ 2 h 36"/>
                      <a:gd name="T10" fmla="*/ 2 w 60"/>
                      <a:gd name="T11" fmla="*/ 2 h 36"/>
                      <a:gd name="T12" fmla="*/ 0 w 60"/>
                      <a:gd name="T13" fmla="*/ 1 h 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0"/>
                      <a:gd name="T22" fmla="*/ 0 h 36"/>
                      <a:gd name="T23" fmla="*/ 60 w 60"/>
                      <a:gd name="T24" fmla="*/ 36 h 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0" h="36">
                        <a:moveTo>
                          <a:pt x="0" y="12"/>
                        </a:moveTo>
                        <a:lnTo>
                          <a:pt x="36" y="0"/>
                        </a:lnTo>
                        <a:lnTo>
                          <a:pt x="60" y="6"/>
                        </a:lnTo>
                        <a:lnTo>
                          <a:pt x="60" y="18"/>
                        </a:lnTo>
                        <a:lnTo>
                          <a:pt x="54" y="36"/>
                        </a:lnTo>
                        <a:lnTo>
                          <a:pt x="30" y="24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81"/>
                  <p:cNvSpPr>
                    <a:spLocks/>
                  </p:cNvSpPr>
                  <p:nvPr/>
                </p:nvSpPr>
                <p:spPr bwMode="auto">
                  <a:xfrm>
                    <a:off x="3666" y="3257"/>
                    <a:ext cx="15" cy="29"/>
                  </a:xfrm>
                  <a:custGeom>
                    <a:avLst/>
                    <a:gdLst>
                      <a:gd name="T0" fmla="*/ 0 w 24"/>
                      <a:gd name="T1" fmla="*/ 4 h 48"/>
                      <a:gd name="T2" fmla="*/ 1 w 24"/>
                      <a:gd name="T3" fmla="*/ 1 h 48"/>
                      <a:gd name="T4" fmla="*/ 2 w 24"/>
                      <a:gd name="T5" fmla="*/ 0 h 48"/>
                      <a:gd name="T6" fmla="*/ 3 w 24"/>
                      <a:gd name="T7" fmla="*/ 2 h 48"/>
                      <a:gd name="T8" fmla="*/ 3 w 24"/>
                      <a:gd name="T9" fmla="*/ 4 h 48"/>
                      <a:gd name="T10" fmla="*/ 0 w 24"/>
                      <a:gd name="T11" fmla="*/ 4 h 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48"/>
                      <a:gd name="T20" fmla="*/ 24 w 24"/>
                      <a:gd name="T21" fmla="*/ 48 h 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48">
                        <a:moveTo>
                          <a:pt x="0" y="48"/>
                        </a:moveTo>
                        <a:lnTo>
                          <a:pt x="6" y="6"/>
                        </a:lnTo>
                        <a:lnTo>
                          <a:pt x="18" y="0"/>
                        </a:lnTo>
                        <a:lnTo>
                          <a:pt x="24" y="24"/>
                        </a:lnTo>
                        <a:lnTo>
                          <a:pt x="24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82"/>
                  <p:cNvSpPr>
                    <a:spLocks/>
                  </p:cNvSpPr>
                  <p:nvPr/>
                </p:nvSpPr>
                <p:spPr bwMode="auto">
                  <a:xfrm>
                    <a:off x="3663" y="3227"/>
                    <a:ext cx="18" cy="23"/>
                  </a:xfrm>
                  <a:custGeom>
                    <a:avLst/>
                    <a:gdLst>
                      <a:gd name="T0" fmla="*/ 0 w 30"/>
                      <a:gd name="T1" fmla="*/ 1 h 37"/>
                      <a:gd name="T2" fmla="*/ 2 w 30"/>
                      <a:gd name="T3" fmla="*/ 0 h 37"/>
                      <a:gd name="T4" fmla="*/ 2 w 30"/>
                      <a:gd name="T5" fmla="*/ 2 h 37"/>
                      <a:gd name="T6" fmla="*/ 2 w 30"/>
                      <a:gd name="T7" fmla="*/ 4 h 37"/>
                      <a:gd name="T8" fmla="*/ 0 w 30"/>
                      <a:gd name="T9" fmla="*/ 1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"/>
                      <a:gd name="T16" fmla="*/ 0 h 37"/>
                      <a:gd name="T17" fmla="*/ 30 w 30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" h="37">
                        <a:moveTo>
                          <a:pt x="0" y="12"/>
                        </a:moveTo>
                        <a:lnTo>
                          <a:pt x="24" y="0"/>
                        </a:lnTo>
                        <a:lnTo>
                          <a:pt x="30" y="24"/>
                        </a:lnTo>
                        <a:lnTo>
                          <a:pt x="24" y="37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83"/>
                  <p:cNvSpPr>
                    <a:spLocks/>
                  </p:cNvSpPr>
                  <p:nvPr/>
                </p:nvSpPr>
                <p:spPr bwMode="auto">
                  <a:xfrm>
                    <a:off x="4045" y="3316"/>
                    <a:ext cx="19" cy="3"/>
                  </a:xfrm>
                  <a:custGeom>
                    <a:avLst/>
                    <a:gdLst>
                      <a:gd name="T0" fmla="*/ 3 w 30"/>
                      <a:gd name="T1" fmla="*/ 0 h 6"/>
                      <a:gd name="T2" fmla="*/ 3 w 30"/>
                      <a:gd name="T3" fmla="*/ 0 h 6"/>
                      <a:gd name="T4" fmla="*/ 0 w 30"/>
                      <a:gd name="T5" fmla="*/ 1 h 6"/>
                      <a:gd name="T6" fmla="*/ 3 w 30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0"/>
                      <a:gd name="T13" fmla="*/ 0 h 6"/>
                      <a:gd name="T14" fmla="*/ 30 w 30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0" h="6">
                        <a:moveTo>
                          <a:pt x="24" y="0"/>
                        </a:moveTo>
                        <a:lnTo>
                          <a:pt x="30" y="0"/>
                        </a:lnTo>
                        <a:lnTo>
                          <a:pt x="0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80" y="3424"/>
                    <a:ext cx="0" cy="2"/>
                  </a:xfrm>
                  <a:prstGeom prst="rect">
                    <a:avLst/>
                  </a:pr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</a:pPr>
                    <a:endParaRPr lang="es-ES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Freeform 85"/>
                  <p:cNvSpPr>
                    <a:spLocks/>
                  </p:cNvSpPr>
                  <p:nvPr/>
                </p:nvSpPr>
                <p:spPr bwMode="auto">
                  <a:xfrm>
                    <a:off x="3872" y="3246"/>
                    <a:ext cx="217" cy="84"/>
                  </a:xfrm>
                  <a:custGeom>
                    <a:avLst/>
                    <a:gdLst>
                      <a:gd name="T0" fmla="*/ 22888 w 59"/>
                      <a:gd name="T1" fmla="*/ 13005 h 23"/>
                      <a:gd name="T2" fmla="*/ 24131 w 59"/>
                      <a:gd name="T3" fmla="*/ 13685 h 23"/>
                      <a:gd name="T4" fmla="*/ 31642 w 59"/>
                      <a:gd name="T5" fmla="*/ 13005 h 23"/>
                      <a:gd name="T6" fmla="*/ 34930 w 59"/>
                      <a:gd name="T7" fmla="*/ 12271 h 23"/>
                      <a:gd name="T8" fmla="*/ 38405 w 59"/>
                      <a:gd name="T9" fmla="*/ 11738 h 23"/>
                      <a:gd name="T10" fmla="*/ 39704 w 59"/>
                      <a:gd name="T11" fmla="*/ 12271 h 23"/>
                      <a:gd name="T12" fmla="*/ 38961 w 59"/>
                      <a:gd name="T13" fmla="*/ 10325 h 23"/>
                      <a:gd name="T14" fmla="*/ 38961 w 59"/>
                      <a:gd name="T15" fmla="*/ 5895 h 23"/>
                      <a:gd name="T16" fmla="*/ 39704 w 59"/>
                      <a:gd name="T17" fmla="*/ 5161 h 23"/>
                      <a:gd name="T18" fmla="*/ 36971 w 59"/>
                      <a:gd name="T19" fmla="*/ 1947 h 23"/>
                      <a:gd name="T20" fmla="*/ 35673 w 59"/>
                      <a:gd name="T21" fmla="*/ 734 h 23"/>
                      <a:gd name="T22" fmla="*/ 33683 w 59"/>
                      <a:gd name="T23" fmla="*/ 734 h 23"/>
                      <a:gd name="T24" fmla="*/ 32940 w 59"/>
                      <a:gd name="T25" fmla="*/ 0 h 23"/>
                      <a:gd name="T26" fmla="*/ 32940 w 59"/>
                      <a:gd name="T27" fmla="*/ 0 h 23"/>
                      <a:gd name="T28" fmla="*/ 30395 w 59"/>
                      <a:gd name="T29" fmla="*/ 1947 h 23"/>
                      <a:gd name="T30" fmla="*/ 26919 w 59"/>
                      <a:gd name="T31" fmla="*/ 1947 h 23"/>
                      <a:gd name="T32" fmla="*/ 26176 w 59"/>
                      <a:gd name="T33" fmla="*/ 1947 h 23"/>
                      <a:gd name="T34" fmla="*/ 26176 w 59"/>
                      <a:gd name="T35" fmla="*/ 1947 h 23"/>
                      <a:gd name="T36" fmla="*/ 23579 w 59"/>
                      <a:gd name="T37" fmla="*/ 734 h 23"/>
                      <a:gd name="T38" fmla="*/ 21590 w 59"/>
                      <a:gd name="T39" fmla="*/ 0 h 23"/>
                      <a:gd name="T40" fmla="*/ 16124 w 59"/>
                      <a:gd name="T41" fmla="*/ 0 h 23"/>
                      <a:gd name="T42" fmla="*/ 14826 w 59"/>
                      <a:gd name="T43" fmla="*/ 0 h 23"/>
                      <a:gd name="T44" fmla="*/ 12785 w 59"/>
                      <a:gd name="T45" fmla="*/ 734 h 23"/>
                      <a:gd name="T46" fmla="*/ 11538 w 59"/>
                      <a:gd name="T47" fmla="*/ 1947 h 23"/>
                      <a:gd name="T48" fmla="*/ 8062 w 59"/>
                      <a:gd name="T49" fmla="*/ 2681 h 23"/>
                      <a:gd name="T50" fmla="*/ 7319 w 59"/>
                      <a:gd name="T51" fmla="*/ 1947 h 23"/>
                      <a:gd name="T52" fmla="*/ 6764 w 59"/>
                      <a:gd name="T53" fmla="*/ 1947 h 23"/>
                      <a:gd name="T54" fmla="*/ 5329 w 59"/>
                      <a:gd name="T55" fmla="*/ 3893 h 23"/>
                      <a:gd name="T56" fmla="*/ 2733 w 59"/>
                      <a:gd name="T57" fmla="*/ 3893 h 23"/>
                      <a:gd name="T58" fmla="*/ 0 w 59"/>
                      <a:gd name="T59" fmla="*/ 5895 h 23"/>
                      <a:gd name="T60" fmla="*/ 1298 w 59"/>
                      <a:gd name="T61" fmla="*/ 7841 h 23"/>
                      <a:gd name="T62" fmla="*/ 2733 w 59"/>
                      <a:gd name="T63" fmla="*/ 11004 h 23"/>
                      <a:gd name="T64" fmla="*/ 4031 w 59"/>
                      <a:gd name="T65" fmla="*/ 13005 h 23"/>
                      <a:gd name="T66" fmla="*/ 10052 w 59"/>
                      <a:gd name="T67" fmla="*/ 13685 h 23"/>
                      <a:gd name="T68" fmla="*/ 10795 w 59"/>
                      <a:gd name="T69" fmla="*/ 13685 h 23"/>
                      <a:gd name="T70" fmla="*/ 15569 w 59"/>
                      <a:gd name="T71" fmla="*/ 14952 h 23"/>
                      <a:gd name="T72" fmla="*/ 18114 w 59"/>
                      <a:gd name="T73" fmla="*/ 13685 h 23"/>
                      <a:gd name="T74" fmla="*/ 20847 w 59"/>
                      <a:gd name="T75" fmla="*/ 14952 h 23"/>
                      <a:gd name="T76" fmla="*/ 20847 w 59"/>
                      <a:gd name="T77" fmla="*/ 14952 h 23"/>
                      <a:gd name="T78" fmla="*/ 20847 w 59"/>
                      <a:gd name="T79" fmla="*/ 14952 h 23"/>
                      <a:gd name="T80" fmla="*/ 22888 w 59"/>
                      <a:gd name="T81" fmla="*/ 13005 h 2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59"/>
                      <a:gd name="T124" fmla="*/ 0 h 23"/>
                      <a:gd name="T125" fmla="*/ 59 w 59"/>
                      <a:gd name="T126" fmla="*/ 23 h 2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59" h="23">
                        <a:moveTo>
                          <a:pt x="34" y="20"/>
                        </a:moveTo>
                        <a:cubicBezTo>
                          <a:pt x="36" y="21"/>
                          <a:pt x="36" y="21"/>
                          <a:pt x="36" y="21"/>
                        </a:cubicBezTo>
                        <a:cubicBezTo>
                          <a:pt x="47" y="20"/>
                          <a:pt x="47" y="20"/>
                          <a:pt x="47" y="20"/>
                        </a:cubicBezTo>
                        <a:cubicBezTo>
                          <a:pt x="52" y="19"/>
                          <a:pt x="52" y="19"/>
                          <a:pt x="52" y="19"/>
                        </a:cubicBezTo>
                        <a:cubicBezTo>
                          <a:pt x="57" y="18"/>
                          <a:pt x="57" y="18"/>
                          <a:pt x="57" y="18"/>
                        </a:cubicBezTo>
                        <a:cubicBezTo>
                          <a:pt x="59" y="19"/>
                          <a:pt x="59" y="19"/>
                          <a:pt x="59" y="19"/>
                        </a:cubicBezTo>
                        <a:cubicBezTo>
                          <a:pt x="59" y="19"/>
                          <a:pt x="58" y="16"/>
                          <a:pt x="58" y="16"/>
                        </a:cubicBezTo>
                        <a:cubicBezTo>
                          <a:pt x="58" y="15"/>
                          <a:pt x="58" y="9"/>
                          <a:pt x="58" y="9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55" y="3"/>
                          <a:pt x="55" y="3"/>
                          <a:pt x="55" y="3"/>
                        </a:cubicBezTo>
                        <a:cubicBezTo>
                          <a:pt x="53" y="1"/>
                          <a:pt x="53" y="1"/>
                          <a:pt x="53" y="1"/>
                        </a:cubicBezTo>
                        <a:cubicBezTo>
                          <a:pt x="50" y="1"/>
                          <a:pt x="50" y="1"/>
                          <a:pt x="50" y="1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0" y="3"/>
                          <a:pt x="40" y="3"/>
                          <a:pt x="40" y="3"/>
                        </a:cubicBezTo>
                        <a:cubicBezTo>
                          <a:pt x="39" y="3"/>
                          <a:pt x="39" y="3"/>
                          <a:pt x="39" y="3"/>
                        </a:cubicBezTo>
                        <a:cubicBezTo>
                          <a:pt x="39" y="3"/>
                          <a:pt x="39" y="3"/>
                          <a:pt x="39" y="3"/>
                        </a:cubicBez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15" y="21"/>
                          <a:pt x="15" y="21"/>
                          <a:pt x="15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23" y="23"/>
                          <a:pt x="23" y="23"/>
                          <a:pt x="23" y="23"/>
                        </a:cubicBezTo>
                        <a:cubicBezTo>
                          <a:pt x="27" y="21"/>
                          <a:pt x="27" y="21"/>
                          <a:pt x="27" y="21"/>
                        </a:cubicBezTo>
                        <a:cubicBezTo>
                          <a:pt x="31" y="23"/>
                          <a:pt x="31" y="23"/>
                          <a:pt x="31" y="23"/>
                        </a:cubicBezTo>
                        <a:cubicBezTo>
                          <a:pt x="31" y="23"/>
                          <a:pt x="31" y="23"/>
                          <a:pt x="31" y="23"/>
                        </a:cubicBezTo>
                        <a:cubicBezTo>
                          <a:pt x="31" y="23"/>
                          <a:pt x="31" y="23"/>
                          <a:pt x="31" y="23"/>
                        </a:cubicBezTo>
                        <a:lnTo>
                          <a:pt x="34" y="2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86"/>
                  <p:cNvSpPr>
                    <a:spLocks/>
                  </p:cNvSpPr>
                  <p:nvPr/>
                </p:nvSpPr>
                <p:spPr bwMode="auto">
                  <a:xfrm>
                    <a:off x="3975" y="3316"/>
                    <a:ext cx="84" cy="68"/>
                  </a:xfrm>
                  <a:custGeom>
                    <a:avLst/>
                    <a:gdLst>
                      <a:gd name="T0" fmla="*/ 2 w 139"/>
                      <a:gd name="T1" fmla="*/ 8 h 114"/>
                      <a:gd name="T2" fmla="*/ 5 w 139"/>
                      <a:gd name="T3" fmla="*/ 7 h 114"/>
                      <a:gd name="T4" fmla="*/ 6 w 139"/>
                      <a:gd name="T5" fmla="*/ 7 h 114"/>
                      <a:gd name="T6" fmla="*/ 9 w 139"/>
                      <a:gd name="T7" fmla="*/ 5 h 114"/>
                      <a:gd name="T8" fmla="*/ 10 w 139"/>
                      <a:gd name="T9" fmla="*/ 2 h 114"/>
                      <a:gd name="T10" fmla="*/ 11 w 139"/>
                      <a:gd name="T11" fmla="*/ 1 h 114"/>
                      <a:gd name="T12" fmla="*/ 11 w 139"/>
                      <a:gd name="T13" fmla="*/ 0 h 114"/>
                      <a:gd name="T14" fmla="*/ 9 w 139"/>
                      <a:gd name="T15" fmla="*/ 1 h 114"/>
                      <a:gd name="T16" fmla="*/ 4 w 139"/>
                      <a:gd name="T17" fmla="*/ 1 h 114"/>
                      <a:gd name="T18" fmla="*/ 3 w 139"/>
                      <a:gd name="T19" fmla="*/ 1 h 114"/>
                      <a:gd name="T20" fmla="*/ 1 w 139"/>
                      <a:gd name="T21" fmla="*/ 2 h 114"/>
                      <a:gd name="T22" fmla="*/ 1 w 139"/>
                      <a:gd name="T23" fmla="*/ 2 h 114"/>
                      <a:gd name="T24" fmla="*/ 2 w 139"/>
                      <a:gd name="T25" fmla="*/ 4 h 114"/>
                      <a:gd name="T26" fmla="*/ 0 w 139"/>
                      <a:gd name="T27" fmla="*/ 8 h 114"/>
                      <a:gd name="T28" fmla="*/ 1 w 139"/>
                      <a:gd name="T29" fmla="*/ 8 h 114"/>
                      <a:gd name="T30" fmla="*/ 2 w 139"/>
                      <a:gd name="T31" fmla="*/ 8 h 11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39"/>
                      <a:gd name="T49" fmla="*/ 0 h 114"/>
                      <a:gd name="T50" fmla="*/ 139 w 139"/>
                      <a:gd name="T51" fmla="*/ 114 h 11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39" h="114">
                        <a:moveTo>
                          <a:pt x="25" y="114"/>
                        </a:moveTo>
                        <a:lnTo>
                          <a:pt x="61" y="96"/>
                        </a:lnTo>
                        <a:lnTo>
                          <a:pt x="73" y="90"/>
                        </a:lnTo>
                        <a:lnTo>
                          <a:pt x="115" y="66"/>
                        </a:lnTo>
                        <a:lnTo>
                          <a:pt x="127" y="24"/>
                        </a:lnTo>
                        <a:lnTo>
                          <a:pt x="139" y="6"/>
                        </a:lnTo>
                        <a:lnTo>
                          <a:pt x="139" y="0"/>
                        </a:lnTo>
                        <a:lnTo>
                          <a:pt x="115" y="6"/>
                        </a:lnTo>
                        <a:lnTo>
                          <a:pt x="49" y="12"/>
                        </a:lnTo>
                        <a:lnTo>
                          <a:pt x="37" y="6"/>
                        </a:lnTo>
                        <a:lnTo>
                          <a:pt x="19" y="24"/>
                        </a:lnTo>
                        <a:lnTo>
                          <a:pt x="25" y="48"/>
                        </a:lnTo>
                        <a:lnTo>
                          <a:pt x="0" y="102"/>
                        </a:lnTo>
                        <a:lnTo>
                          <a:pt x="13" y="102"/>
                        </a:lnTo>
                        <a:lnTo>
                          <a:pt x="25" y="11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87"/>
                  <p:cNvSpPr>
                    <a:spLocks/>
                  </p:cNvSpPr>
                  <p:nvPr/>
                </p:nvSpPr>
                <p:spPr bwMode="auto">
                  <a:xfrm>
                    <a:off x="3963" y="3370"/>
                    <a:ext cx="60" cy="54"/>
                  </a:xfrm>
                  <a:custGeom>
                    <a:avLst/>
                    <a:gdLst>
                      <a:gd name="T0" fmla="*/ 9 w 97"/>
                      <a:gd name="T1" fmla="*/ 2 h 90"/>
                      <a:gd name="T2" fmla="*/ 9 w 97"/>
                      <a:gd name="T3" fmla="*/ 0 h 90"/>
                      <a:gd name="T4" fmla="*/ 7 w 97"/>
                      <a:gd name="T5" fmla="*/ 1 h 90"/>
                      <a:gd name="T6" fmla="*/ 4 w 97"/>
                      <a:gd name="T7" fmla="*/ 2 h 90"/>
                      <a:gd name="T8" fmla="*/ 2 w 97"/>
                      <a:gd name="T9" fmla="*/ 1 h 90"/>
                      <a:gd name="T10" fmla="*/ 1 w 97"/>
                      <a:gd name="T11" fmla="*/ 1 h 90"/>
                      <a:gd name="T12" fmla="*/ 1 w 97"/>
                      <a:gd name="T13" fmla="*/ 1 h 90"/>
                      <a:gd name="T14" fmla="*/ 0 w 97"/>
                      <a:gd name="T15" fmla="*/ 3 h 90"/>
                      <a:gd name="T16" fmla="*/ 1 w 97"/>
                      <a:gd name="T17" fmla="*/ 7 h 90"/>
                      <a:gd name="T18" fmla="*/ 2 w 97"/>
                      <a:gd name="T19" fmla="*/ 7 h 90"/>
                      <a:gd name="T20" fmla="*/ 2 w 97"/>
                      <a:gd name="T21" fmla="*/ 7 h 90"/>
                      <a:gd name="T22" fmla="*/ 2 w 97"/>
                      <a:gd name="T23" fmla="*/ 7 h 90"/>
                      <a:gd name="T24" fmla="*/ 4 w 97"/>
                      <a:gd name="T25" fmla="*/ 7 h 90"/>
                      <a:gd name="T26" fmla="*/ 4 w 97"/>
                      <a:gd name="T27" fmla="*/ 6 h 90"/>
                      <a:gd name="T28" fmla="*/ 6 w 97"/>
                      <a:gd name="T29" fmla="*/ 6 h 90"/>
                      <a:gd name="T30" fmla="*/ 7 w 97"/>
                      <a:gd name="T31" fmla="*/ 5 h 90"/>
                      <a:gd name="T32" fmla="*/ 6 w 97"/>
                      <a:gd name="T33" fmla="*/ 3 h 90"/>
                      <a:gd name="T34" fmla="*/ 7 w 97"/>
                      <a:gd name="T35" fmla="*/ 2 h 90"/>
                      <a:gd name="T36" fmla="*/ 9 w 97"/>
                      <a:gd name="T37" fmla="*/ 2 h 90"/>
                      <a:gd name="T38" fmla="*/ 9 w 97"/>
                      <a:gd name="T39" fmla="*/ 2 h 9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97"/>
                      <a:gd name="T61" fmla="*/ 0 h 90"/>
                      <a:gd name="T62" fmla="*/ 97 w 97"/>
                      <a:gd name="T63" fmla="*/ 90 h 9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97" h="90">
                        <a:moveTo>
                          <a:pt x="91" y="24"/>
                        </a:moveTo>
                        <a:lnTo>
                          <a:pt x="91" y="0"/>
                        </a:lnTo>
                        <a:lnTo>
                          <a:pt x="79" y="6"/>
                        </a:lnTo>
                        <a:lnTo>
                          <a:pt x="43" y="24"/>
                        </a:lnTo>
                        <a:lnTo>
                          <a:pt x="31" y="12"/>
                        </a:lnTo>
                        <a:lnTo>
                          <a:pt x="18" y="12"/>
                        </a:lnTo>
                        <a:lnTo>
                          <a:pt x="12" y="18"/>
                        </a:lnTo>
                        <a:lnTo>
                          <a:pt x="0" y="42"/>
                        </a:lnTo>
                        <a:lnTo>
                          <a:pt x="18" y="90"/>
                        </a:lnTo>
                        <a:lnTo>
                          <a:pt x="25" y="90"/>
                        </a:lnTo>
                        <a:lnTo>
                          <a:pt x="37" y="90"/>
                        </a:lnTo>
                        <a:lnTo>
                          <a:pt x="49" y="78"/>
                        </a:lnTo>
                        <a:lnTo>
                          <a:pt x="67" y="78"/>
                        </a:lnTo>
                        <a:lnTo>
                          <a:pt x="73" y="66"/>
                        </a:lnTo>
                        <a:lnTo>
                          <a:pt x="61" y="36"/>
                        </a:lnTo>
                        <a:lnTo>
                          <a:pt x="85" y="30"/>
                        </a:lnTo>
                        <a:lnTo>
                          <a:pt x="97" y="24"/>
                        </a:lnTo>
                        <a:lnTo>
                          <a:pt x="91" y="2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88"/>
                  <p:cNvSpPr>
                    <a:spLocks/>
                  </p:cNvSpPr>
                  <p:nvPr/>
                </p:nvSpPr>
                <p:spPr bwMode="auto">
                  <a:xfrm>
                    <a:off x="3963" y="3370"/>
                    <a:ext cx="60" cy="54"/>
                  </a:xfrm>
                  <a:custGeom>
                    <a:avLst/>
                    <a:gdLst>
                      <a:gd name="T0" fmla="*/ 9 w 97"/>
                      <a:gd name="T1" fmla="*/ 2 h 90"/>
                      <a:gd name="T2" fmla="*/ 9 w 97"/>
                      <a:gd name="T3" fmla="*/ 0 h 90"/>
                      <a:gd name="T4" fmla="*/ 7 w 97"/>
                      <a:gd name="T5" fmla="*/ 1 h 90"/>
                      <a:gd name="T6" fmla="*/ 4 w 97"/>
                      <a:gd name="T7" fmla="*/ 2 h 90"/>
                      <a:gd name="T8" fmla="*/ 2 w 97"/>
                      <a:gd name="T9" fmla="*/ 1 h 90"/>
                      <a:gd name="T10" fmla="*/ 1 w 97"/>
                      <a:gd name="T11" fmla="*/ 1 h 90"/>
                      <a:gd name="T12" fmla="*/ 1 w 97"/>
                      <a:gd name="T13" fmla="*/ 1 h 90"/>
                      <a:gd name="T14" fmla="*/ 0 w 97"/>
                      <a:gd name="T15" fmla="*/ 3 h 90"/>
                      <a:gd name="T16" fmla="*/ 1 w 97"/>
                      <a:gd name="T17" fmla="*/ 7 h 90"/>
                      <a:gd name="T18" fmla="*/ 2 w 97"/>
                      <a:gd name="T19" fmla="*/ 7 h 90"/>
                      <a:gd name="T20" fmla="*/ 2 w 97"/>
                      <a:gd name="T21" fmla="*/ 7 h 90"/>
                      <a:gd name="T22" fmla="*/ 2 w 97"/>
                      <a:gd name="T23" fmla="*/ 7 h 90"/>
                      <a:gd name="T24" fmla="*/ 4 w 97"/>
                      <a:gd name="T25" fmla="*/ 7 h 90"/>
                      <a:gd name="T26" fmla="*/ 4 w 97"/>
                      <a:gd name="T27" fmla="*/ 6 h 90"/>
                      <a:gd name="T28" fmla="*/ 6 w 97"/>
                      <a:gd name="T29" fmla="*/ 6 h 90"/>
                      <a:gd name="T30" fmla="*/ 7 w 97"/>
                      <a:gd name="T31" fmla="*/ 5 h 90"/>
                      <a:gd name="T32" fmla="*/ 6 w 97"/>
                      <a:gd name="T33" fmla="*/ 3 h 90"/>
                      <a:gd name="T34" fmla="*/ 7 w 97"/>
                      <a:gd name="T35" fmla="*/ 2 h 90"/>
                      <a:gd name="T36" fmla="*/ 9 w 97"/>
                      <a:gd name="T37" fmla="*/ 2 h 90"/>
                      <a:gd name="T38" fmla="*/ 9 w 97"/>
                      <a:gd name="T39" fmla="*/ 2 h 9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97"/>
                      <a:gd name="T61" fmla="*/ 0 h 90"/>
                      <a:gd name="T62" fmla="*/ 97 w 97"/>
                      <a:gd name="T63" fmla="*/ 90 h 9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97" h="90">
                        <a:moveTo>
                          <a:pt x="91" y="24"/>
                        </a:moveTo>
                        <a:lnTo>
                          <a:pt x="91" y="0"/>
                        </a:lnTo>
                        <a:lnTo>
                          <a:pt x="79" y="6"/>
                        </a:lnTo>
                        <a:lnTo>
                          <a:pt x="43" y="24"/>
                        </a:lnTo>
                        <a:lnTo>
                          <a:pt x="31" y="12"/>
                        </a:lnTo>
                        <a:lnTo>
                          <a:pt x="18" y="12"/>
                        </a:lnTo>
                        <a:lnTo>
                          <a:pt x="12" y="18"/>
                        </a:lnTo>
                        <a:lnTo>
                          <a:pt x="0" y="42"/>
                        </a:lnTo>
                        <a:lnTo>
                          <a:pt x="18" y="90"/>
                        </a:lnTo>
                        <a:lnTo>
                          <a:pt x="25" y="90"/>
                        </a:lnTo>
                        <a:lnTo>
                          <a:pt x="37" y="90"/>
                        </a:lnTo>
                        <a:lnTo>
                          <a:pt x="49" y="78"/>
                        </a:lnTo>
                        <a:lnTo>
                          <a:pt x="67" y="78"/>
                        </a:lnTo>
                        <a:lnTo>
                          <a:pt x="73" y="66"/>
                        </a:lnTo>
                        <a:lnTo>
                          <a:pt x="61" y="36"/>
                        </a:lnTo>
                        <a:lnTo>
                          <a:pt x="85" y="30"/>
                        </a:lnTo>
                        <a:lnTo>
                          <a:pt x="97" y="24"/>
                        </a:lnTo>
                        <a:lnTo>
                          <a:pt x="91" y="24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89"/>
                  <p:cNvSpPr>
                    <a:spLocks/>
                  </p:cNvSpPr>
                  <p:nvPr/>
                </p:nvSpPr>
                <p:spPr bwMode="auto">
                  <a:xfrm>
                    <a:off x="4169" y="3472"/>
                    <a:ext cx="56" cy="37"/>
                  </a:xfrm>
                  <a:custGeom>
                    <a:avLst/>
                    <a:gdLst>
                      <a:gd name="T0" fmla="*/ 1 w 90"/>
                      <a:gd name="T1" fmla="*/ 4 h 60"/>
                      <a:gd name="T2" fmla="*/ 6 w 90"/>
                      <a:gd name="T3" fmla="*/ 6 h 60"/>
                      <a:gd name="T4" fmla="*/ 7 w 90"/>
                      <a:gd name="T5" fmla="*/ 2 h 60"/>
                      <a:gd name="T6" fmla="*/ 9 w 90"/>
                      <a:gd name="T7" fmla="*/ 2 h 60"/>
                      <a:gd name="T8" fmla="*/ 7 w 90"/>
                      <a:gd name="T9" fmla="*/ 0 h 60"/>
                      <a:gd name="T10" fmla="*/ 2 w 90"/>
                      <a:gd name="T11" fmla="*/ 1 h 60"/>
                      <a:gd name="T12" fmla="*/ 1 w 90"/>
                      <a:gd name="T13" fmla="*/ 1 h 60"/>
                      <a:gd name="T14" fmla="*/ 0 w 90"/>
                      <a:gd name="T15" fmla="*/ 2 h 60"/>
                      <a:gd name="T16" fmla="*/ 1 w 90"/>
                      <a:gd name="T17" fmla="*/ 4 h 6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0"/>
                      <a:gd name="T28" fmla="*/ 0 h 60"/>
                      <a:gd name="T29" fmla="*/ 90 w 90"/>
                      <a:gd name="T30" fmla="*/ 60 h 6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0" h="60">
                        <a:moveTo>
                          <a:pt x="18" y="48"/>
                        </a:moveTo>
                        <a:lnTo>
                          <a:pt x="66" y="60"/>
                        </a:lnTo>
                        <a:lnTo>
                          <a:pt x="78" y="30"/>
                        </a:lnTo>
                        <a:lnTo>
                          <a:pt x="90" y="24"/>
                        </a:lnTo>
                        <a:lnTo>
                          <a:pt x="84" y="0"/>
                        </a:lnTo>
                        <a:lnTo>
                          <a:pt x="30" y="18"/>
                        </a:lnTo>
                        <a:lnTo>
                          <a:pt x="6" y="6"/>
                        </a:lnTo>
                        <a:lnTo>
                          <a:pt x="0" y="24"/>
                        </a:lnTo>
                        <a:lnTo>
                          <a:pt x="18" y="4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90"/>
                  <p:cNvSpPr>
                    <a:spLocks/>
                  </p:cNvSpPr>
                  <p:nvPr/>
                </p:nvSpPr>
                <p:spPr bwMode="auto">
                  <a:xfrm>
                    <a:off x="4177" y="3486"/>
                    <a:ext cx="88" cy="102"/>
                  </a:xfrm>
                  <a:custGeom>
                    <a:avLst/>
                    <a:gdLst>
                      <a:gd name="T0" fmla="*/ 5969 w 24"/>
                      <a:gd name="T1" fmla="*/ 3861 h 28"/>
                      <a:gd name="T2" fmla="*/ 6710 w 24"/>
                      <a:gd name="T3" fmla="*/ 3861 h 28"/>
                      <a:gd name="T4" fmla="*/ 5969 w 24"/>
                      <a:gd name="T5" fmla="*/ 8269 h 28"/>
                      <a:gd name="T6" fmla="*/ 2717 w 24"/>
                      <a:gd name="T7" fmla="*/ 10921 h 28"/>
                      <a:gd name="T8" fmla="*/ 0 w 24"/>
                      <a:gd name="T9" fmla="*/ 11599 h 28"/>
                      <a:gd name="T10" fmla="*/ 741 w 24"/>
                      <a:gd name="T11" fmla="*/ 13588 h 28"/>
                      <a:gd name="T12" fmla="*/ 2717 w 24"/>
                      <a:gd name="T13" fmla="*/ 17981 h 28"/>
                      <a:gd name="T14" fmla="*/ 7245 w 24"/>
                      <a:gd name="T15" fmla="*/ 14797 h 28"/>
                      <a:gd name="T16" fmla="*/ 11187 w 24"/>
                      <a:gd name="T17" fmla="*/ 9675 h 28"/>
                      <a:gd name="T18" fmla="*/ 13215 w 24"/>
                      <a:gd name="T19" fmla="*/ 7060 h 28"/>
                      <a:gd name="T20" fmla="*/ 15917 w 24"/>
                      <a:gd name="T21" fmla="*/ 4590 h 28"/>
                      <a:gd name="T22" fmla="*/ 10648 w 24"/>
                      <a:gd name="T23" fmla="*/ 729 h 28"/>
                      <a:gd name="T24" fmla="*/ 8672 w 24"/>
                      <a:gd name="T25" fmla="*/ 0 h 28"/>
                      <a:gd name="T26" fmla="*/ 8672 w 24"/>
                      <a:gd name="T27" fmla="*/ 0 h 28"/>
                      <a:gd name="T28" fmla="*/ 7245 w 24"/>
                      <a:gd name="T29" fmla="*/ 729 h 28"/>
                      <a:gd name="T30" fmla="*/ 5969 w 24"/>
                      <a:gd name="T31" fmla="*/ 3861 h 2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4"/>
                      <a:gd name="T49" fmla="*/ 0 h 28"/>
                      <a:gd name="T50" fmla="*/ 24 w 24"/>
                      <a:gd name="T51" fmla="*/ 28 h 2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4" h="28">
                        <a:moveTo>
                          <a:pt x="9" y="6"/>
                        </a:move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4" y="17"/>
                          <a:pt x="3" y="18"/>
                          <a:pt x="0" y="18"/>
                        </a:cubicBezTo>
                        <a:cubicBezTo>
                          <a:pt x="1" y="21"/>
                          <a:pt x="1" y="21"/>
                          <a:pt x="1" y="21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11" y="23"/>
                          <a:pt x="11" y="23"/>
                          <a:pt x="11" y="23"/>
                        </a:cubicBezTo>
                        <a:cubicBezTo>
                          <a:pt x="17" y="15"/>
                          <a:pt x="17" y="15"/>
                          <a:pt x="17" y="15"/>
                        </a:cubicBezTo>
                        <a:cubicBezTo>
                          <a:pt x="20" y="11"/>
                          <a:pt x="20" y="11"/>
                          <a:pt x="20" y="11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91"/>
                  <p:cNvSpPr>
                    <a:spLocks/>
                  </p:cNvSpPr>
                  <p:nvPr/>
                </p:nvSpPr>
                <p:spPr bwMode="auto">
                  <a:xfrm>
                    <a:off x="4067" y="3552"/>
                    <a:ext cx="124" cy="77"/>
                  </a:xfrm>
                  <a:custGeom>
                    <a:avLst/>
                    <a:gdLst>
                      <a:gd name="T0" fmla="*/ 19315 w 34"/>
                      <a:gd name="T1" fmla="*/ 0 h 21"/>
                      <a:gd name="T2" fmla="*/ 11692 w 34"/>
                      <a:gd name="T3" fmla="*/ 2717 h 21"/>
                      <a:gd name="T4" fmla="*/ 9019 w 34"/>
                      <a:gd name="T5" fmla="*/ 4679 h 21"/>
                      <a:gd name="T6" fmla="*/ 1940 w 34"/>
                      <a:gd name="T7" fmla="*/ 4679 h 21"/>
                      <a:gd name="T8" fmla="*/ 0 w 34"/>
                      <a:gd name="T9" fmla="*/ 5229 h 21"/>
                      <a:gd name="T10" fmla="*/ 733 w 34"/>
                      <a:gd name="T11" fmla="*/ 7931 h 21"/>
                      <a:gd name="T12" fmla="*/ 3206 w 34"/>
                      <a:gd name="T13" fmla="*/ 13900 h 21"/>
                      <a:gd name="T14" fmla="*/ 7768 w 34"/>
                      <a:gd name="T15" fmla="*/ 12665 h 21"/>
                      <a:gd name="T16" fmla="*/ 9749 w 34"/>
                      <a:gd name="T17" fmla="*/ 12665 h 21"/>
                      <a:gd name="T18" fmla="*/ 12225 w 34"/>
                      <a:gd name="T19" fmla="*/ 9962 h 21"/>
                      <a:gd name="T20" fmla="*/ 16109 w 34"/>
                      <a:gd name="T21" fmla="*/ 8672 h 21"/>
                      <a:gd name="T22" fmla="*/ 21919 w 34"/>
                      <a:gd name="T23" fmla="*/ 6710 h 21"/>
                      <a:gd name="T24" fmla="*/ 19993 w 34"/>
                      <a:gd name="T25" fmla="*/ 1976 h 21"/>
                      <a:gd name="T26" fmla="*/ 19315 w 34"/>
                      <a:gd name="T27" fmla="*/ 0 h 2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4"/>
                      <a:gd name="T43" fmla="*/ 0 h 21"/>
                      <a:gd name="T44" fmla="*/ 34 w 34"/>
                      <a:gd name="T45" fmla="*/ 21 h 2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4" h="21">
                        <a:moveTo>
                          <a:pt x="30" y="0"/>
                        </a:moveTo>
                        <a:cubicBezTo>
                          <a:pt x="25" y="2"/>
                          <a:pt x="18" y="3"/>
                          <a:pt x="18" y="4"/>
                        </a:cubicBezTo>
                        <a:cubicBezTo>
                          <a:pt x="16" y="5"/>
                          <a:pt x="14" y="7"/>
                          <a:pt x="14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5" y="21"/>
                          <a:pt x="5" y="21"/>
                          <a:pt x="5" y="21"/>
                        </a:cubicBezTo>
                        <a:cubicBezTo>
                          <a:pt x="12" y="19"/>
                          <a:pt x="12" y="19"/>
                          <a:pt x="12" y="19"/>
                        </a:cubicBezTo>
                        <a:cubicBezTo>
                          <a:pt x="15" y="19"/>
                          <a:pt x="15" y="19"/>
                          <a:pt x="15" y="19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34" y="10"/>
                          <a:pt x="34" y="10"/>
                          <a:pt x="34" y="10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92"/>
                  <p:cNvSpPr>
                    <a:spLocks/>
                  </p:cNvSpPr>
                  <p:nvPr/>
                </p:nvSpPr>
                <p:spPr bwMode="auto">
                  <a:xfrm>
                    <a:off x="3980" y="3384"/>
                    <a:ext cx="230" cy="198"/>
                  </a:xfrm>
                  <a:custGeom>
                    <a:avLst/>
                    <a:gdLst>
                      <a:gd name="T0" fmla="*/ 40878 w 63"/>
                      <a:gd name="T1" fmla="*/ 22572 h 54"/>
                      <a:gd name="T2" fmla="*/ 35719 w 63"/>
                      <a:gd name="T3" fmla="*/ 21149 h 54"/>
                      <a:gd name="T4" fmla="*/ 33773 w 63"/>
                      <a:gd name="T5" fmla="*/ 18634 h 54"/>
                      <a:gd name="T6" fmla="*/ 34307 w 63"/>
                      <a:gd name="T7" fmla="*/ 16617 h 54"/>
                      <a:gd name="T8" fmla="*/ 33773 w 63"/>
                      <a:gd name="T9" fmla="*/ 16617 h 54"/>
                      <a:gd name="T10" fmla="*/ 31094 w 63"/>
                      <a:gd name="T11" fmla="*/ 15180 h 54"/>
                      <a:gd name="T12" fmla="*/ 29827 w 63"/>
                      <a:gd name="T13" fmla="*/ 11187 h 54"/>
                      <a:gd name="T14" fmla="*/ 27202 w 63"/>
                      <a:gd name="T15" fmla="*/ 8672 h 54"/>
                      <a:gd name="T16" fmla="*/ 27202 w 63"/>
                      <a:gd name="T17" fmla="*/ 7931 h 54"/>
                      <a:gd name="T18" fmla="*/ 25205 w 63"/>
                      <a:gd name="T19" fmla="*/ 7931 h 54"/>
                      <a:gd name="T20" fmla="*/ 23259 w 63"/>
                      <a:gd name="T21" fmla="*/ 6710 h 54"/>
                      <a:gd name="T22" fmla="*/ 18101 w 63"/>
                      <a:gd name="T23" fmla="*/ 5969 h 54"/>
                      <a:gd name="T24" fmla="*/ 16155 w 63"/>
                      <a:gd name="T25" fmla="*/ 3993 h 54"/>
                      <a:gd name="T26" fmla="*/ 9784 w 63"/>
                      <a:gd name="T27" fmla="*/ 741 h 54"/>
                      <a:gd name="T28" fmla="*/ 7104 w 63"/>
                      <a:gd name="T29" fmla="*/ 0 h 54"/>
                      <a:gd name="T30" fmla="*/ 7838 w 63"/>
                      <a:gd name="T31" fmla="*/ 0 h 54"/>
                      <a:gd name="T32" fmla="*/ 6571 w 63"/>
                      <a:gd name="T33" fmla="*/ 741 h 54"/>
                      <a:gd name="T34" fmla="*/ 3892 w 63"/>
                      <a:gd name="T35" fmla="*/ 1276 h 54"/>
                      <a:gd name="T36" fmla="*/ 5159 w 63"/>
                      <a:gd name="T37" fmla="*/ 4679 h 54"/>
                      <a:gd name="T38" fmla="*/ 4626 w 63"/>
                      <a:gd name="T39" fmla="*/ 5969 h 54"/>
                      <a:gd name="T40" fmla="*/ 2680 w 63"/>
                      <a:gd name="T41" fmla="*/ 5969 h 54"/>
                      <a:gd name="T42" fmla="*/ 1267 w 63"/>
                      <a:gd name="T43" fmla="*/ 7245 h 54"/>
                      <a:gd name="T44" fmla="*/ 0 w 63"/>
                      <a:gd name="T45" fmla="*/ 7245 h 54"/>
                      <a:gd name="T46" fmla="*/ 1267 w 63"/>
                      <a:gd name="T47" fmla="*/ 9962 h 54"/>
                      <a:gd name="T48" fmla="*/ 5838 w 63"/>
                      <a:gd name="T49" fmla="*/ 19173 h 54"/>
                      <a:gd name="T50" fmla="*/ 8371 w 63"/>
                      <a:gd name="T51" fmla="*/ 21886 h 54"/>
                      <a:gd name="T52" fmla="*/ 9784 w 63"/>
                      <a:gd name="T53" fmla="*/ 25828 h 54"/>
                      <a:gd name="T54" fmla="*/ 10996 w 63"/>
                      <a:gd name="T55" fmla="*/ 30558 h 54"/>
                      <a:gd name="T56" fmla="*/ 15622 w 63"/>
                      <a:gd name="T57" fmla="*/ 35050 h 54"/>
                      <a:gd name="T58" fmla="*/ 15622 w 63"/>
                      <a:gd name="T59" fmla="*/ 35790 h 54"/>
                      <a:gd name="T60" fmla="*/ 17568 w 63"/>
                      <a:gd name="T61" fmla="*/ 35050 h 54"/>
                      <a:gd name="T62" fmla="*/ 24672 w 63"/>
                      <a:gd name="T63" fmla="*/ 35050 h 54"/>
                      <a:gd name="T64" fmla="*/ 27202 w 63"/>
                      <a:gd name="T65" fmla="*/ 33073 h 54"/>
                      <a:gd name="T66" fmla="*/ 34986 w 63"/>
                      <a:gd name="T67" fmla="*/ 30558 h 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3"/>
                      <a:gd name="T103" fmla="*/ 0 h 54"/>
                      <a:gd name="T104" fmla="*/ 63 w 63"/>
                      <a:gd name="T105" fmla="*/ 54 h 5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3" h="54">
                        <a:moveTo>
                          <a:pt x="63" y="34"/>
                        </a:move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3" y="25"/>
                          <a:pt x="53" y="25"/>
                          <a:pt x="53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48" y="23"/>
                          <a:pt x="48" y="23"/>
                          <a:pt x="48" y="23"/>
                        </a:cubicBezTo>
                        <a:cubicBezTo>
                          <a:pt x="46" y="17"/>
                          <a:pt x="46" y="17"/>
                          <a:pt x="46" y="17"/>
                        </a:cubicBezTo>
                        <a:cubicBezTo>
                          <a:pt x="42" y="13"/>
                          <a:pt x="42" y="13"/>
                          <a:pt x="42" y="13"/>
                        </a:cubicBezTo>
                        <a:cubicBezTo>
                          <a:pt x="42" y="12"/>
                          <a:pt x="42" y="12"/>
                          <a:pt x="42" y="12"/>
                        </a:cubicBezTo>
                        <a:cubicBezTo>
                          <a:pt x="39" y="12"/>
                          <a:pt x="39" y="12"/>
                          <a:pt x="39" y="12"/>
                        </a:cubicBezTo>
                        <a:cubicBezTo>
                          <a:pt x="36" y="10"/>
                          <a:pt x="36" y="10"/>
                          <a:pt x="36" y="10"/>
                        </a:cubicBezTo>
                        <a:cubicBezTo>
                          <a:pt x="28" y="9"/>
                          <a:pt x="28" y="9"/>
                          <a:pt x="28" y="9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9" y="29"/>
                          <a:pt x="9" y="29"/>
                          <a:pt x="9" y="29"/>
                        </a:cubicBezTo>
                        <a:cubicBezTo>
                          <a:pt x="13" y="33"/>
                          <a:pt x="13" y="33"/>
                          <a:pt x="13" y="33"/>
                        </a:cubicBezTo>
                        <a:cubicBezTo>
                          <a:pt x="15" y="39"/>
                          <a:pt x="15" y="39"/>
                          <a:pt x="15" y="39"/>
                        </a:cubicBezTo>
                        <a:cubicBezTo>
                          <a:pt x="17" y="46"/>
                          <a:pt x="17" y="46"/>
                          <a:pt x="17" y="46"/>
                        </a:cubicBezTo>
                        <a:cubicBezTo>
                          <a:pt x="24" y="53"/>
                          <a:pt x="24" y="53"/>
                          <a:pt x="24" y="53"/>
                        </a:cubicBezTo>
                        <a:cubicBezTo>
                          <a:pt x="24" y="54"/>
                          <a:pt x="24" y="54"/>
                          <a:pt x="24" y="54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8" y="53"/>
                          <a:pt x="38" y="53"/>
                          <a:pt x="38" y="53"/>
                        </a:cubicBezTo>
                        <a:cubicBezTo>
                          <a:pt x="38" y="53"/>
                          <a:pt x="40" y="51"/>
                          <a:pt x="42" y="50"/>
                        </a:cubicBezTo>
                        <a:cubicBezTo>
                          <a:pt x="42" y="49"/>
                          <a:pt x="49" y="48"/>
                          <a:pt x="54" y="46"/>
                        </a:cubicBez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93"/>
                  <p:cNvSpPr>
                    <a:spLocks/>
                  </p:cNvSpPr>
                  <p:nvPr/>
                </p:nvSpPr>
                <p:spPr bwMode="auto">
                  <a:xfrm>
                    <a:off x="4177" y="3509"/>
                    <a:ext cx="37" cy="43"/>
                  </a:xfrm>
                  <a:custGeom>
                    <a:avLst/>
                    <a:gdLst>
                      <a:gd name="T0" fmla="*/ 0 w 10"/>
                      <a:gd name="T1" fmla="*/ 7088 h 12"/>
                      <a:gd name="T2" fmla="*/ 2779 w 10"/>
                      <a:gd name="T3" fmla="*/ 6446 h 12"/>
                      <a:gd name="T4" fmla="*/ 6175 w 10"/>
                      <a:gd name="T5" fmla="*/ 4146 h 12"/>
                      <a:gd name="T6" fmla="*/ 6941 w 10"/>
                      <a:gd name="T7" fmla="*/ 0 h 12"/>
                      <a:gd name="T8" fmla="*/ 6175 w 10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"/>
                      <a:gd name="T16" fmla="*/ 0 h 12"/>
                      <a:gd name="T17" fmla="*/ 10 w 10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" h="12">
                        <a:moveTo>
                          <a:pt x="0" y="12"/>
                        </a:moveTo>
                        <a:cubicBezTo>
                          <a:pt x="3" y="12"/>
                          <a:pt x="4" y="11"/>
                          <a:pt x="4" y="11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94"/>
                  <p:cNvSpPr>
                    <a:spLocks/>
                  </p:cNvSpPr>
                  <p:nvPr/>
                </p:nvSpPr>
                <p:spPr bwMode="auto">
                  <a:xfrm>
                    <a:off x="4019" y="3311"/>
                    <a:ext cx="117" cy="118"/>
                  </a:xfrm>
                  <a:custGeom>
                    <a:avLst/>
                    <a:gdLst>
                      <a:gd name="T0" fmla="*/ 14 w 192"/>
                      <a:gd name="T1" fmla="*/ 10 h 192"/>
                      <a:gd name="T2" fmla="*/ 11 w 192"/>
                      <a:gd name="T3" fmla="*/ 8 h 192"/>
                      <a:gd name="T4" fmla="*/ 11 w 192"/>
                      <a:gd name="T5" fmla="*/ 6 h 192"/>
                      <a:gd name="T6" fmla="*/ 12 w 192"/>
                      <a:gd name="T7" fmla="*/ 4 h 192"/>
                      <a:gd name="T8" fmla="*/ 10 w 192"/>
                      <a:gd name="T9" fmla="*/ 1 h 192"/>
                      <a:gd name="T10" fmla="*/ 9 w 192"/>
                      <a:gd name="T11" fmla="*/ 0 h 192"/>
                      <a:gd name="T12" fmla="*/ 6 w 192"/>
                      <a:gd name="T13" fmla="*/ 1 h 192"/>
                      <a:gd name="T14" fmla="*/ 5 w 192"/>
                      <a:gd name="T15" fmla="*/ 1 h 192"/>
                      <a:gd name="T16" fmla="*/ 5 w 192"/>
                      <a:gd name="T17" fmla="*/ 1 h 192"/>
                      <a:gd name="T18" fmla="*/ 4 w 192"/>
                      <a:gd name="T19" fmla="*/ 2 h 192"/>
                      <a:gd name="T20" fmla="*/ 4 w 192"/>
                      <a:gd name="T21" fmla="*/ 6 h 192"/>
                      <a:gd name="T22" fmla="*/ 0 w 192"/>
                      <a:gd name="T23" fmla="*/ 9 h 192"/>
                      <a:gd name="T24" fmla="*/ 0 w 192"/>
                      <a:gd name="T25" fmla="*/ 10 h 192"/>
                      <a:gd name="T26" fmla="*/ 2 w 192"/>
                      <a:gd name="T27" fmla="*/ 11 h 192"/>
                      <a:gd name="T28" fmla="*/ 7 w 192"/>
                      <a:gd name="T29" fmla="*/ 14 h 192"/>
                      <a:gd name="T30" fmla="*/ 9 w 192"/>
                      <a:gd name="T31" fmla="*/ 15 h 192"/>
                      <a:gd name="T32" fmla="*/ 13 w 192"/>
                      <a:gd name="T33" fmla="*/ 16 h 192"/>
                      <a:gd name="T34" fmla="*/ 14 w 192"/>
                      <a:gd name="T35" fmla="*/ 17 h 192"/>
                      <a:gd name="T36" fmla="*/ 16 w 192"/>
                      <a:gd name="T37" fmla="*/ 17 h 192"/>
                      <a:gd name="T38" fmla="*/ 15 w 192"/>
                      <a:gd name="T39" fmla="*/ 16 h 192"/>
                      <a:gd name="T40" fmla="*/ 16 w 192"/>
                      <a:gd name="T41" fmla="*/ 15 h 192"/>
                      <a:gd name="T42" fmla="*/ 15 w 192"/>
                      <a:gd name="T43" fmla="*/ 14 h 192"/>
                      <a:gd name="T44" fmla="*/ 14 w 192"/>
                      <a:gd name="T45" fmla="*/ 10 h 19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2"/>
                      <a:gd name="T70" fmla="*/ 0 h 192"/>
                      <a:gd name="T71" fmla="*/ 192 w 192"/>
                      <a:gd name="T72" fmla="*/ 192 h 19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2" h="192">
                        <a:moveTo>
                          <a:pt x="168" y="120"/>
                        </a:moveTo>
                        <a:lnTo>
                          <a:pt x="132" y="90"/>
                        </a:lnTo>
                        <a:lnTo>
                          <a:pt x="132" y="66"/>
                        </a:lnTo>
                        <a:lnTo>
                          <a:pt x="138" y="42"/>
                        </a:lnTo>
                        <a:lnTo>
                          <a:pt x="114" y="6"/>
                        </a:lnTo>
                        <a:lnTo>
                          <a:pt x="102" y="0"/>
                        </a:lnTo>
                        <a:lnTo>
                          <a:pt x="72" y="6"/>
                        </a:lnTo>
                        <a:lnTo>
                          <a:pt x="66" y="6"/>
                        </a:lnTo>
                        <a:lnTo>
                          <a:pt x="66" y="12"/>
                        </a:lnTo>
                        <a:lnTo>
                          <a:pt x="54" y="30"/>
                        </a:lnTo>
                        <a:lnTo>
                          <a:pt x="42" y="72"/>
                        </a:lnTo>
                        <a:lnTo>
                          <a:pt x="0" y="96"/>
                        </a:lnTo>
                        <a:lnTo>
                          <a:pt x="0" y="120"/>
                        </a:lnTo>
                        <a:lnTo>
                          <a:pt x="24" y="126"/>
                        </a:lnTo>
                        <a:lnTo>
                          <a:pt x="84" y="156"/>
                        </a:lnTo>
                        <a:lnTo>
                          <a:pt x="102" y="174"/>
                        </a:lnTo>
                        <a:lnTo>
                          <a:pt x="150" y="180"/>
                        </a:lnTo>
                        <a:lnTo>
                          <a:pt x="168" y="192"/>
                        </a:lnTo>
                        <a:lnTo>
                          <a:pt x="186" y="192"/>
                        </a:lnTo>
                        <a:lnTo>
                          <a:pt x="180" y="180"/>
                        </a:lnTo>
                        <a:lnTo>
                          <a:pt x="192" y="174"/>
                        </a:lnTo>
                        <a:lnTo>
                          <a:pt x="180" y="150"/>
                        </a:lnTo>
                        <a:lnTo>
                          <a:pt x="168" y="12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95"/>
                  <p:cNvSpPr>
                    <a:spLocks/>
                  </p:cNvSpPr>
                  <p:nvPr/>
                </p:nvSpPr>
                <p:spPr bwMode="auto">
                  <a:xfrm>
                    <a:off x="4086" y="3279"/>
                    <a:ext cx="220" cy="200"/>
                  </a:xfrm>
                  <a:custGeom>
                    <a:avLst/>
                    <a:gdLst>
                      <a:gd name="T0" fmla="*/ 35050 w 60"/>
                      <a:gd name="T1" fmla="*/ 24131 h 55"/>
                      <a:gd name="T2" fmla="*/ 35050 w 60"/>
                      <a:gd name="T3" fmla="*/ 24131 h 55"/>
                      <a:gd name="T4" fmla="*/ 36527 w 60"/>
                      <a:gd name="T5" fmla="*/ 20298 h 55"/>
                      <a:gd name="T6" fmla="*/ 33814 w 60"/>
                      <a:gd name="T7" fmla="*/ 19040 h 55"/>
                      <a:gd name="T8" fmla="*/ 33814 w 60"/>
                      <a:gd name="T9" fmla="*/ 15920 h 55"/>
                      <a:gd name="T10" fmla="*/ 34511 w 60"/>
                      <a:gd name="T11" fmla="*/ 13276 h 55"/>
                      <a:gd name="T12" fmla="*/ 35050 w 60"/>
                      <a:gd name="T13" fmla="*/ 7695 h 55"/>
                      <a:gd name="T14" fmla="*/ 32534 w 60"/>
                      <a:gd name="T15" fmla="*/ 6967 h 55"/>
                      <a:gd name="T16" fmla="*/ 29821 w 60"/>
                      <a:gd name="T17" fmla="*/ 5051 h 55"/>
                      <a:gd name="T18" fmla="*/ 26565 w 60"/>
                      <a:gd name="T19" fmla="*/ 3120 h 55"/>
                      <a:gd name="T20" fmla="*/ 23863 w 60"/>
                      <a:gd name="T21" fmla="*/ 3847 h 55"/>
                      <a:gd name="T22" fmla="*/ 20610 w 60"/>
                      <a:gd name="T23" fmla="*/ 5051 h 55"/>
                      <a:gd name="T24" fmla="*/ 19870 w 60"/>
                      <a:gd name="T25" fmla="*/ 6295 h 55"/>
                      <a:gd name="T26" fmla="*/ 17156 w 60"/>
                      <a:gd name="T27" fmla="*/ 6967 h 55"/>
                      <a:gd name="T28" fmla="*/ 14641 w 60"/>
                      <a:gd name="T29" fmla="*/ 6967 h 55"/>
                      <a:gd name="T30" fmla="*/ 12665 w 60"/>
                      <a:gd name="T31" fmla="*/ 5764 h 55"/>
                      <a:gd name="T32" fmla="*/ 9962 w 60"/>
                      <a:gd name="T33" fmla="*/ 5764 h 55"/>
                      <a:gd name="T34" fmla="*/ 9962 w 60"/>
                      <a:gd name="T35" fmla="*/ 3847 h 55"/>
                      <a:gd name="T36" fmla="*/ 7931 w 60"/>
                      <a:gd name="T37" fmla="*/ 2644 h 55"/>
                      <a:gd name="T38" fmla="*/ 7931 w 60"/>
                      <a:gd name="T39" fmla="*/ 1204 h 55"/>
                      <a:gd name="T40" fmla="*/ 6710 w 60"/>
                      <a:gd name="T41" fmla="*/ 0 h 55"/>
                      <a:gd name="T42" fmla="*/ 3993 w 60"/>
                      <a:gd name="T43" fmla="*/ 1916 h 55"/>
                      <a:gd name="T44" fmla="*/ 1976 w 60"/>
                      <a:gd name="T45" fmla="*/ 1204 h 55"/>
                      <a:gd name="T46" fmla="*/ 0 w 60"/>
                      <a:gd name="T47" fmla="*/ 0 h 55"/>
                      <a:gd name="T48" fmla="*/ 0 w 60"/>
                      <a:gd name="T49" fmla="*/ 0 h 55"/>
                      <a:gd name="T50" fmla="*/ 0 w 60"/>
                      <a:gd name="T51" fmla="*/ 4378 h 55"/>
                      <a:gd name="T52" fmla="*/ 741 w 60"/>
                      <a:gd name="T53" fmla="*/ 6295 h 55"/>
                      <a:gd name="T54" fmla="*/ 741 w 60"/>
                      <a:gd name="T55" fmla="*/ 6295 h 55"/>
                      <a:gd name="T56" fmla="*/ 3252 w 60"/>
                      <a:gd name="T57" fmla="*/ 10142 h 55"/>
                      <a:gd name="T58" fmla="*/ 2717 w 60"/>
                      <a:gd name="T59" fmla="*/ 12745 h 55"/>
                      <a:gd name="T60" fmla="*/ 2717 w 60"/>
                      <a:gd name="T61" fmla="*/ 15193 h 55"/>
                      <a:gd name="T62" fmla="*/ 6710 w 60"/>
                      <a:gd name="T63" fmla="*/ 18367 h 55"/>
                      <a:gd name="T64" fmla="*/ 7931 w 60"/>
                      <a:gd name="T65" fmla="*/ 21687 h 55"/>
                      <a:gd name="T66" fmla="*/ 9222 w 60"/>
                      <a:gd name="T67" fmla="*/ 24131 h 55"/>
                      <a:gd name="T68" fmla="*/ 9962 w 60"/>
                      <a:gd name="T69" fmla="*/ 22891 h 55"/>
                      <a:gd name="T70" fmla="*/ 12665 w 60"/>
                      <a:gd name="T71" fmla="*/ 24807 h 55"/>
                      <a:gd name="T72" fmla="*/ 15180 w 60"/>
                      <a:gd name="T73" fmla="*/ 27982 h 55"/>
                      <a:gd name="T74" fmla="*/ 18634 w 60"/>
                      <a:gd name="T75" fmla="*/ 30585 h 55"/>
                      <a:gd name="T76" fmla="*/ 22572 w 60"/>
                      <a:gd name="T77" fmla="*/ 31113 h 55"/>
                      <a:gd name="T78" fmla="*/ 25828 w 60"/>
                      <a:gd name="T79" fmla="*/ 30585 h 55"/>
                      <a:gd name="T80" fmla="*/ 27856 w 60"/>
                      <a:gd name="T81" fmla="*/ 33033 h 55"/>
                      <a:gd name="T82" fmla="*/ 35050 w 60"/>
                      <a:gd name="T83" fmla="*/ 34964 h 55"/>
                      <a:gd name="T84" fmla="*/ 36527 w 60"/>
                      <a:gd name="T85" fmla="*/ 34964 h 55"/>
                      <a:gd name="T86" fmla="*/ 36527 w 60"/>
                      <a:gd name="T87" fmla="*/ 32356 h 55"/>
                      <a:gd name="T88" fmla="*/ 39783 w 60"/>
                      <a:gd name="T89" fmla="*/ 31113 h 55"/>
                      <a:gd name="T90" fmla="*/ 39043 w 60"/>
                      <a:gd name="T91" fmla="*/ 29182 h 55"/>
                      <a:gd name="T92" fmla="*/ 38504 w 60"/>
                      <a:gd name="T93" fmla="*/ 27982 h 55"/>
                      <a:gd name="T94" fmla="*/ 35790 w 60"/>
                      <a:gd name="T95" fmla="*/ 25335 h 55"/>
                      <a:gd name="T96" fmla="*/ 35050 w 60"/>
                      <a:gd name="T97" fmla="*/ 24131 h 55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60"/>
                      <a:gd name="T148" fmla="*/ 0 h 55"/>
                      <a:gd name="T149" fmla="*/ 60 w 60"/>
                      <a:gd name="T150" fmla="*/ 55 h 55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60" h="55">
                        <a:moveTo>
                          <a:pt x="53" y="38"/>
                        </a:moveTo>
                        <a:cubicBezTo>
                          <a:pt x="53" y="38"/>
                          <a:pt x="53" y="38"/>
                          <a:pt x="53" y="38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1" y="30"/>
                          <a:pt x="51" y="30"/>
                          <a:pt x="51" y="30"/>
                        </a:cubicBezTo>
                        <a:cubicBezTo>
                          <a:pt x="51" y="25"/>
                          <a:pt x="51" y="25"/>
                          <a:pt x="51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49" y="11"/>
                          <a:pt x="49" y="11"/>
                          <a:pt x="49" y="11"/>
                        </a:cubicBezTo>
                        <a:cubicBezTo>
                          <a:pt x="45" y="8"/>
                          <a:pt x="45" y="8"/>
                          <a:pt x="45" y="8"/>
                        </a:cubicBezTo>
                        <a:cubicBezTo>
                          <a:pt x="40" y="5"/>
                          <a:pt x="40" y="5"/>
                          <a:pt x="40" y="5"/>
                        </a:cubicBezTo>
                        <a:cubicBezTo>
                          <a:pt x="36" y="6"/>
                          <a:pt x="36" y="6"/>
                          <a:pt x="36" y="6"/>
                        </a:cubicBezTo>
                        <a:cubicBezTo>
                          <a:pt x="31" y="8"/>
                          <a:pt x="31" y="8"/>
                          <a:pt x="31" y="8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26" y="11"/>
                          <a:pt x="26" y="11"/>
                          <a:pt x="26" y="11"/>
                        </a:cubicBezTo>
                        <a:cubicBezTo>
                          <a:pt x="22" y="11"/>
                          <a:pt x="22" y="11"/>
                          <a:pt x="22" y="11"/>
                        </a:cubicBez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15" y="9"/>
                          <a:pt x="15" y="9"/>
                          <a:pt x="15" y="9"/>
                        </a:cubicBez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6"/>
                          <a:pt x="0" y="7"/>
                        </a:cubicBezTo>
                        <a:cubicBezTo>
                          <a:pt x="0" y="7"/>
                          <a:pt x="1" y="10"/>
                          <a:pt x="1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10" y="29"/>
                          <a:pt x="10" y="29"/>
                          <a:pt x="10" y="29"/>
                        </a:cubicBezTo>
                        <a:cubicBezTo>
                          <a:pt x="12" y="34"/>
                          <a:pt x="12" y="34"/>
                          <a:pt x="12" y="34"/>
                        </a:cubicBezTo>
                        <a:cubicBezTo>
                          <a:pt x="14" y="38"/>
                          <a:pt x="14" y="38"/>
                          <a:pt x="14" y="38"/>
                        </a:cubicBezTo>
                        <a:cubicBezTo>
                          <a:pt x="15" y="36"/>
                          <a:pt x="15" y="36"/>
                          <a:pt x="15" y="36"/>
                        </a:cubicBezTo>
                        <a:cubicBezTo>
                          <a:pt x="19" y="39"/>
                          <a:pt x="19" y="39"/>
                          <a:pt x="19" y="39"/>
                        </a:cubicBezTo>
                        <a:cubicBezTo>
                          <a:pt x="23" y="44"/>
                          <a:pt x="23" y="44"/>
                          <a:pt x="23" y="44"/>
                        </a:cubicBezTo>
                        <a:cubicBezTo>
                          <a:pt x="28" y="48"/>
                          <a:pt x="28" y="48"/>
                          <a:pt x="28" y="48"/>
                        </a:cubicBezTo>
                        <a:cubicBezTo>
                          <a:pt x="34" y="49"/>
                          <a:pt x="34" y="49"/>
                          <a:pt x="34" y="49"/>
                        </a:cubicBezTo>
                        <a:cubicBezTo>
                          <a:pt x="39" y="48"/>
                          <a:pt x="39" y="48"/>
                          <a:pt x="39" y="48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53" y="55"/>
                          <a:pt x="53" y="55"/>
                          <a:pt x="53" y="55"/>
                        </a:cubicBezTo>
                        <a:cubicBezTo>
                          <a:pt x="55" y="55"/>
                          <a:pt x="55" y="55"/>
                          <a:pt x="55" y="55"/>
                        </a:cubicBezTo>
                        <a:cubicBezTo>
                          <a:pt x="55" y="51"/>
                          <a:pt x="55" y="51"/>
                          <a:pt x="55" y="51"/>
                        </a:cubicBezTo>
                        <a:cubicBezTo>
                          <a:pt x="60" y="49"/>
                          <a:pt x="60" y="49"/>
                          <a:pt x="60" y="49"/>
                        </a:cubicBezTo>
                        <a:cubicBezTo>
                          <a:pt x="59" y="46"/>
                          <a:pt x="59" y="46"/>
                          <a:pt x="59" y="46"/>
                        </a:cubicBezTo>
                        <a:cubicBezTo>
                          <a:pt x="58" y="44"/>
                          <a:pt x="58" y="44"/>
                          <a:pt x="58" y="44"/>
                        </a:cubicBezTo>
                        <a:cubicBezTo>
                          <a:pt x="54" y="40"/>
                          <a:pt x="54" y="40"/>
                          <a:pt x="54" y="40"/>
                        </a:cubicBezTo>
                        <a:cubicBezTo>
                          <a:pt x="53" y="38"/>
                          <a:pt x="53" y="38"/>
                          <a:pt x="53" y="38"/>
                        </a:cubicBez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96"/>
                  <p:cNvSpPr>
                    <a:spLocks/>
                  </p:cNvSpPr>
                  <p:nvPr/>
                </p:nvSpPr>
                <p:spPr bwMode="auto">
                  <a:xfrm>
                    <a:off x="4280" y="3319"/>
                    <a:ext cx="191" cy="179"/>
                  </a:xfrm>
                  <a:custGeom>
                    <a:avLst/>
                    <a:gdLst>
                      <a:gd name="T0" fmla="*/ 18725 w 52"/>
                      <a:gd name="T1" fmla="*/ 30613 h 49"/>
                      <a:gd name="T2" fmla="*/ 21451 w 52"/>
                      <a:gd name="T3" fmla="*/ 29199 h 49"/>
                      <a:gd name="T4" fmla="*/ 19482 w 52"/>
                      <a:gd name="T5" fmla="*/ 26715 h 49"/>
                      <a:gd name="T6" fmla="*/ 18038 w 52"/>
                      <a:gd name="T7" fmla="*/ 24033 h 49"/>
                      <a:gd name="T8" fmla="*/ 20022 w 52"/>
                      <a:gd name="T9" fmla="*/ 22086 h 49"/>
                      <a:gd name="T10" fmla="*/ 22747 w 52"/>
                      <a:gd name="T11" fmla="*/ 22086 h 49"/>
                      <a:gd name="T12" fmla="*/ 26755 w 52"/>
                      <a:gd name="T13" fmla="*/ 16187 h 49"/>
                      <a:gd name="T14" fmla="*/ 28048 w 52"/>
                      <a:gd name="T15" fmla="*/ 13706 h 49"/>
                      <a:gd name="T16" fmla="*/ 29480 w 52"/>
                      <a:gd name="T17" fmla="*/ 10327 h 49"/>
                      <a:gd name="T18" fmla="*/ 27508 w 52"/>
                      <a:gd name="T19" fmla="*/ 9060 h 49"/>
                      <a:gd name="T20" fmla="*/ 27508 w 52"/>
                      <a:gd name="T21" fmla="*/ 5900 h 49"/>
                      <a:gd name="T22" fmla="*/ 34795 w 52"/>
                      <a:gd name="T23" fmla="*/ 4632 h 49"/>
                      <a:gd name="T24" fmla="*/ 34038 w 52"/>
                      <a:gd name="T25" fmla="*/ 3898 h 49"/>
                      <a:gd name="T26" fmla="*/ 31464 w 52"/>
                      <a:gd name="T27" fmla="*/ 734 h 49"/>
                      <a:gd name="T28" fmla="*/ 29480 w 52"/>
                      <a:gd name="T29" fmla="*/ 0 h 49"/>
                      <a:gd name="T30" fmla="*/ 24782 w 52"/>
                      <a:gd name="T31" fmla="*/ 734 h 49"/>
                      <a:gd name="T32" fmla="*/ 21451 w 52"/>
                      <a:gd name="T33" fmla="*/ 1947 h 49"/>
                      <a:gd name="T34" fmla="*/ 21451 w 52"/>
                      <a:gd name="T35" fmla="*/ 3898 h 49"/>
                      <a:gd name="T36" fmla="*/ 20022 w 52"/>
                      <a:gd name="T37" fmla="*/ 7113 h 49"/>
                      <a:gd name="T38" fmla="*/ 18725 w 52"/>
                      <a:gd name="T39" fmla="*/ 7847 h 49"/>
                      <a:gd name="T40" fmla="*/ 18725 w 52"/>
                      <a:gd name="T41" fmla="*/ 9060 h 49"/>
                      <a:gd name="T42" fmla="*/ 18038 w 52"/>
                      <a:gd name="T43" fmla="*/ 9794 h 49"/>
                      <a:gd name="T44" fmla="*/ 17499 w 52"/>
                      <a:gd name="T45" fmla="*/ 12289 h 49"/>
                      <a:gd name="T46" fmla="*/ 13274 w 52"/>
                      <a:gd name="T47" fmla="*/ 13706 h 49"/>
                      <a:gd name="T48" fmla="*/ 11291 w 52"/>
                      <a:gd name="T49" fmla="*/ 14959 h 49"/>
                      <a:gd name="T50" fmla="*/ 9267 w 52"/>
                      <a:gd name="T51" fmla="*/ 18189 h 49"/>
                      <a:gd name="T52" fmla="*/ 5304 w 52"/>
                      <a:gd name="T53" fmla="*/ 18189 h 49"/>
                      <a:gd name="T54" fmla="*/ 2725 w 52"/>
                      <a:gd name="T55" fmla="*/ 17641 h 49"/>
                      <a:gd name="T56" fmla="*/ 0 w 52"/>
                      <a:gd name="T57" fmla="*/ 17641 h 49"/>
                      <a:gd name="T58" fmla="*/ 742 w 52"/>
                      <a:gd name="T59" fmla="*/ 18868 h 49"/>
                      <a:gd name="T60" fmla="*/ 3265 w 52"/>
                      <a:gd name="T61" fmla="*/ 21553 h 49"/>
                      <a:gd name="T62" fmla="*/ 4022 w 52"/>
                      <a:gd name="T63" fmla="*/ 22821 h 49"/>
                      <a:gd name="T64" fmla="*/ 4764 w 52"/>
                      <a:gd name="T65" fmla="*/ 24768 h 49"/>
                      <a:gd name="T66" fmla="*/ 1297 w 52"/>
                      <a:gd name="T67" fmla="*/ 25984 h 49"/>
                      <a:gd name="T68" fmla="*/ 1297 w 52"/>
                      <a:gd name="T69" fmla="*/ 28666 h 49"/>
                      <a:gd name="T70" fmla="*/ 4764 w 52"/>
                      <a:gd name="T71" fmla="*/ 27982 h 49"/>
                      <a:gd name="T72" fmla="*/ 11993 w 52"/>
                      <a:gd name="T73" fmla="*/ 27982 h 49"/>
                      <a:gd name="T74" fmla="*/ 14773 w 52"/>
                      <a:gd name="T75" fmla="*/ 31880 h 49"/>
                      <a:gd name="T76" fmla="*/ 16000 w 52"/>
                      <a:gd name="T77" fmla="*/ 31146 h 49"/>
                      <a:gd name="T78" fmla="*/ 18725 w 52"/>
                      <a:gd name="T79" fmla="*/ 30613 h 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2"/>
                      <a:gd name="T121" fmla="*/ 0 h 49"/>
                      <a:gd name="T122" fmla="*/ 52 w 52"/>
                      <a:gd name="T123" fmla="*/ 49 h 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2" h="49">
                        <a:moveTo>
                          <a:pt x="28" y="47"/>
                        </a:move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29" y="41"/>
                          <a:pt x="29" y="41"/>
                          <a:pt x="29" y="41"/>
                        </a:cubicBezTo>
                        <a:cubicBezTo>
                          <a:pt x="27" y="37"/>
                          <a:pt x="27" y="37"/>
                          <a:pt x="27" y="37"/>
                        </a:cubicBezTo>
                        <a:cubicBezTo>
                          <a:pt x="30" y="34"/>
                          <a:pt x="30" y="34"/>
                          <a:pt x="30" y="34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42" y="21"/>
                          <a:pt x="42" y="21"/>
                          <a:pt x="42" y="21"/>
                        </a:cubicBezTo>
                        <a:cubicBezTo>
                          <a:pt x="44" y="16"/>
                          <a:pt x="44" y="16"/>
                          <a:pt x="44" y="16"/>
                        </a:cubicBezTo>
                        <a:cubicBezTo>
                          <a:pt x="41" y="14"/>
                          <a:pt x="41" y="14"/>
                          <a:pt x="41" y="14"/>
                        </a:cubicBezTo>
                        <a:cubicBezTo>
                          <a:pt x="41" y="9"/>
                          <a:pt x="41" y="9"/>
                          <a:pt x="41" y="9"/>
                        </a:cubicBezTo>
                        <a:cubicBezTo>
                          <a:pt x="52" y="7"/>
                          <a:pt x="52" y="7"/>
                          <a:pt x="52" y="7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47" y="1"/>
                          <a:pt x="47" y="1"/>
                          <a:pt x="47" y="1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37" y="1"/>
                          <a:pt x="37" y="1"/>
                          <a:pt x="37" y="1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6"/>
                          <a:pt x="32" y="6"/>
                          <a:pt x="32" y="6"/>
                        </a:cubicBezTo>
                        <a:cubicBezTo>
                          <a:pt x="32" y="6"/>
                          <a:pt x="31" y="11"/>
                          <a:pt x="30" y="11"/>
                        </a:cubicBezTo>
                        <a:cubicBezTo>
                          <a:pt x="30" y="11"/>
                          <a:pt x="28" y="12"/>
                          <a:pt x="28" y="12"/>
                        </a:cubicBez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1" y="21"/>
                          <a:pt x="20" y="21"/>
                        </a:cubicBezTo>
                        <a:cubicBezTo>
                          <a:pt x="20" y="21"/>
                          <a:pt x="17" y="23"/>
                          <a:pt x="17" y="23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9" y="28"/>
                          <a:pt x="8" y="28"/>
                        </a:cubicBezTo>
                        <a:cubicBezTo>
                          <a:pt x="7" y="28"/>
                          <a:pt x="4" y="27"/>
                          <a:pt x="4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5" y="33"/>
                          <a:pt x="5" y="33"/>
                          <a:pt x="5" y="33"/>
                        </a:cubicBezTo>
                        <a:cubicBezTo>
                          <a:pt x="6" y="35"/>
                          <a:pt x="6" y="35"/>
                          <a:pt x="6" y="35"/>
                        </a:cubicBezTo>
                        <a:cubicBezTo>
                          <a:pt x="7" y="38"/>
                          <a:pt x="7" y="38"/>
                          <a:pt x="7" y="38"/>
                        </a:cubicBezTo>
                        <a:cubicBezTo>
                          <a:pt x="2" y="40"/>
                          <a:pt x="2" y="40"/>
                          <a:pt x="2" y="40"/>
                        </a:cubicBezTo>
                        <a:cubicBezTo>
                          <a:pt x="2" y="44"/>
                          <a:pt x="2" y="44"/>
                          <a:pt x="2" y="44"/>
                        </a:cubicBezTo>
                        <a:cubicBezTo>
                          <a:pt x="7" y="43"/>
                          <a:pt x="7" y="43"/>
                          <a:pt x="7" y="43"/>
                        </a:cubicBezTo>
                        <a:cubicBezTo>
                          <a:pt x="18" y="43"/>
                          <a:pt x="18" y="43"/>
                          <a:pt x="18" y="4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4" y="48"/>
                          <a:pt x="24" y="48"/>
                          <a:pt x="24" y="48"/>
                        </a:cubicBezTo>
                        <a:lnTo>
                          <a:pt x="28" y="4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97"/>
                  <p:cNvSpPr>
                    <a:spLocks/>
                  </p:cNvSpPr>
                  <p:nvPr/>
                </p:nvSpPr>
                <p:spPr bwMode="auto">
                  <a:xfrm>
                    <a:off x="4360" y="3337"/>
                    <a:ext cx="339" cy="348"/>
                  </a:xfrm>
                  <a:custGeom>
                    <a:avLst/>
                    <a:gdLst>
                      <a:gd name="T0" fmla="*/ 44 w 553"/>
                      <a:gd name="T1" fmla="*/ 20 h 571"/>
                      <a:gd name="T2" fmla="*/ 47 w 553"/>
                      <a:gd name="T3" fmla="*/ 15 h 571"/>
                      <a:gd name="T4" fmla="*/ 48 w 553"/>
                      <a:gd name="T5" fmla="*/ 14 h 571"/>
                      <a:gd name="T6" fmla="*/ 43 w 553"/>
                      <a:gd name="T7" fmla="*/ 13 h 571"/>
                      <a:gd name="T8" fmla="*/ 39 w 553"/>
                      <a:gd name="T9" fmla="*/ 16 h 571"/>
                      <a:gd name="T10" fmla="*/ 36 w 553"/>
                      <a:gd name="T11" fmla="*/ 16 h 571"/>
                      <a:gd name="T12" fmla="*/ 32 w 553"/>
                      <a:gd name="T13" fmla="*/ 15 h 571"/>
                      <a:gd name="T14" fmla="*/ 31 w 553"/>
                      <a:gd name="T15" fmla="*/ 16 h 571"/>
                      <a:gd name="T16" fmla="*/ 25 w 553"/>
                      <a:gd name="T17" fmla="*/ 16 h 571"/>
                      <a:gd name="T18" fmla="*/ 21 w 553"/>
                      <a:gd name="T19" fmla="*/ 10 h 571"/>
                      <a:gd name="T20" fmla="*/ 18 w 553"/>
                      <a:gd name="T21" fmla="*/ 7 h 571"/>
                      <a:gd name="T22" fmla="*/ 18 w 553"/>
                      <a:gd name="T23" fmla="*/ 4 h 571"/>
                      <a:gd name="T24" fmla="*/ 20 w 553"/>
                      <a:gd name="T25" fmla="*/ 0 h 571"/>
                      <a:gd name="T26" fmla="*/ 15 w 553"/>
                      <a:gd name="T27" fmla="*/ 0 h 571"/>
                      <a:gd name="T28" fmla="*/ 15 w 553"/>
                      <a:gd name="T29" fmla="*/ 1 h 571"/>
                      <a:gd name="T30" fmla="*/ 10 w 553"/>
                      <a:gd name="T31" fmla="*/ 4 h 571"/>
                      <a:gd name="T32" fmla="*/ 10 w 553"/>
                      <a:gd name="T33" fmla="*/ 8 h 571"/>
                      <a:gd name="T34" fmla="*/ 6 w 553"/>
                      <a:gd name="T35" fmla="*/ 15 h 571"/>
                      <a:gd name="T36" fmla="*/ 2 w 553"/>
                      <a:gd name="T37" fmla="*/ 16 h 571"/>
                      <a:gd name="T38" fmla="*/ 6 w 553"/>
                      <a:gd name="T39" fmla="*/ 20 h 571"/>
                      <a:gd name="T40" fmla="*/ 1 w 553"/>
                      <a:gd name="T41" fmla="*/ 22 h 571"/>
                      <a:gd name="T42" fmla="*/ 0 w 553"/>
                      <a:gd name="T43" fmla="*/ 23 h 571"/>
                      <a:gd name="T44" fmla="*/ 4 w 553"/>
                      <a:gd name="T45" fmla="*/ 27 h 571"/>
                      <a:gd name="T46" fmla="*/ 8 w 553"/>
                      <a:gd name="T47" fmla="*/ 35 h 571"/>
                      <a:gd name="T48" fmla="*/ 12 w 553"/>
                      <a:gd name="T49" fmla="*/ 43 h 571"/>
                      <a:gd name="T50" fmla="*/ 15 w 553"/>
                      <a:gd name="T51" fmla="*/ 48 h 571"/>
                      <a:gd name="T52" fmla="*/ 19 w 553"/>
                      <a:gd name="T53" fmla="*/ 44 h 571"/>
                      <a:gd name="T54" fmla="*/ 20 w 553"/>
                      <a:gd name="T55" fmla="*/ 38 h 571"/>
                      <a:gd name="T56" fmla="*/ 24 w 553"/>
                      <a:gd name="T57" fmla="*/ 32 h 571"/>
                      <a:gd name="T58" fmla="*/ 29 w 553"/>
                      <a:gd name="T59" fmla="*/ 28 h 571"/>
                      <a:gd name="T60" fmla="*/ 34 w 553"/>
                      <a:gd name="T61" fmla="*/ 24 h 571"/>
                      <a:gd name="T62" fmla="*/ 32 w 553"/>
                      <a:gd name="T63" fmla="*/ 20 h 571"/>
                      <a:gd name="T64" fmla="*/ 33 w 553"/>
                      <a:gd name="T65" fmla="*/ 18 h 571"/>
                      <a:gd name="T66" fmla="*/ 36 w 553"/>
                      <a:gd name="T67" fmla="*/ 20 h 571"/>
                      <a:gd name="T68" fmla="*/ 39 w 553"/>
                      <a:gd name="T69" fmla="*/ 21 h 571"/>
                      <a:gd name="T70" fmla="*/ 40 w 553"/>
                      <a:gd name="T71" fmla="*/ 23 h 571"/>
                      <a:gd name="T72" fmla="*/ 40 w 553"/>
                      <a:gd name="T73" fmla="*/ 26 h 571"/>
                      <a:gd name="T74" fmla="*/ 42 w 553"/>
                      <a:gd name="T75" fmla="*/ 21 h 571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553"/>
                      <a:gd name="T115" fmla="*/ 0 h 571"/>
                      <a:gd name="T116" fmla="*/ 553 w 553"/>
                      <a:gd name="T117" fmla="*/ 571 h 571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553" h="571">
                        <a:moveTo>
                          <a:pt x="493" y="252"/>
                        </a:moveTo>
                        <a:lnTo>
                          <a:pt x="511" y="234"/>
                        </a:lnTo>
                        <a:lnTo>
                          <a:pt x="523" y="198"/>
                        </a:lnTo>
                        <a:lnTo>
                          <a:pt x="547" y="180"/>
                        </a:lnTo>
                        <a:lnTo>
                          <a:pt x="553" y="168"/>
                        </a:lnTo>
                        <a:lnTo>
                          <a:pt x="529" y="150"/>
                        </a:lnTo>
                        <a:lnTo>
                          <a:pt x="499" y="150"/>
                        </a:lnTo>
                        <a:lnTo>
                          <a:pt x="474" y="168"/>
                        </a:lnTo>
                        <a:lnTo>
                          <a:pt x="456" y="192"/>
                        </a:lnTo>
                        <a:lnTo>
                          <a:pt x="432" y="192"/>
                        </a:lnTo>
                        <a:lnTo>
                          <a:pt x="408" y="192"/>
                        </a:lnTo>
                        <a:lnTo>
                          <a:pt x="390" y="180"/>
                        </a:lnTo>
                        <a:lnTo>
                          <a:pt x="378" y="180"/>
                        </a:lnTo>
                        <a:lnTo>
                          <a:pt x="366" y="198"/>
                        </a:lnTo>
                        <a:lnTo>
                          <a:pt x="354" y="198"/>
                        </a:lnTo>
                        <a:lnTo>
                          <a:pt x="330" y="192"/>
                        </a:lnTo>
                        <a:lnTo>
                          <a:pt x="288" y="186"/>
                        </a:lnTo>
                        <a:lnTo>
                          <a:pt x="228" y="156"/>
                        </a:lnTo>
                        <a:lnTo>
                          <a:pt x="246" y="120"/>
                        </a:lnTo>
                        <a:lnTo>
                          <a:pt x="216" y="108"/>
                        </a:lnTo>
                        <a:lnTo>
                          <a:pt x="204" y="84"/>
                        </a:lnTo>
                        <a:lnTo>
                          <a:pt x="216" y="66"/>
                        </a:lnTo>
                        <a:lnTo>
                          <a:pt x="210" y="48"/>
                        </a:lnTo>
                        <a:lnTo>
                          <a:pt x="234" y="12"/>
                        </a:lnTo>
                        <a:lnTo>
                          <a:pt x="228" y="0"/>
                        </a:lnTo>
                        <a:lnTo>
                          <a:pt x="192" y="0"/>
                        </a:lnTo>
                        <a:lnTo>
                          <a:pt x="168" y="0"/>
                        </a:lnTo>
                        <a:lnTo>
                          <a:pt x="174" y="6"/>
                        </a:lnTo>
                        <a:lnTo>
                          <a:pt x="180" y="12"/>
                        </a:lnTo>
                        <a:lnTo>
                          <a:pt x="114" y="24"/>
                        </a:lnTo>
                        <a:lnTo>
                          <a:pt x="114" y="54"/>
                        </a:lnTo>
                        <a:lnTo>
                          <a:pt x="132" y="66"/>
                        </a:lnTo>
                        <a:lnTo>
                          <a:pt x="120" y="96"/>
                        </a:lnTo>
                        <a:lnTo>
                          <a:pt x="108" y="120"/>
                        </a:lnTo>
                        <a:lnTo>
                          <a:pt x="72" y="174"/>
                        </a:lnTo>
                        <a:lnTo>
                          <a:pt x="48" y="174"/>
                        </a:lnTo>
                        <a:lnTo>
                          <a:pt x="30" y="192"/>
                        </a:lnTo>
                        <a:lnTo>
                          <a:pt x="42" y="216"/>
                        </a:lnTo>
                        <a:lnTo>
                          <a:pt x="60" y="240"/>
                        </a:lnTo>
                        <a:lnTo>
                          <a:pt x="36" y="252"/>
                        </a:lnTo>
                        <a:lnTo>
                          <a:pt x="12" y="258"/>
                        </a:lnTo>
                        <a:lnTo>
                          <a:pt x="0" y="264"/>
                        </a:lnTo>
                        <a:lnTo>
                          <a:pt x="24" y="294"/>
                        </a:lnTo>
                        <a:lnTo>
                          <a:pt x="42" y="318"/>
                        </a:lnTo>
                        <a:lnTo>
                          <a:pt x="78" y="294"/>
                        </a:lnTo>
                        <a:lnTo>
                          <a:pt x="90" y="408"/>
                        </a:lnTo>
                        <a:lnTo>
                          <a:pt x="108" y="457"/>
                        </a:lnTo>
                        <a:lnTo>
                          <a:pt x="138" y="511"/>
                        </a:lnTo>
                        <a:lnTo>
                          <a:pt x="156" y="541"/>
                        </a:lnTo>
                        <a:lnTo>
                          <a:pt x="174" y="571"/>
                        </a:lnTo>
                        <a:lnTo>
                          <a:pt x="192" y="553"/>
                        </a:lnTo>
                        <a:lnTo>
                          <a:pt x="216" y="523"/>
                        </a:lnTo>
                        <a:lnTo>
                          <a:pt x="222" y="499"/>
                        </a:lnTo>
                        <a:lnTo>
                          <a:pt x="228" y="457"/>
                        </a:lnTo>
                        <a:lnTo>
                          <a:pt x="234" y="420"/>
                        </a:lnTo>
                        <a:lnTo>
                          <a:pt x="276" y="384"/>
                        </a:lnTo>
                        <a:lnTo>
                          <a:pt x="318" y="354"/>
                        </a:lnTo>
                        <a:lnTo>
                          <a:pt x="342" y="330"/>
                        </a:lnTo>
                        <a:lnTo>
                          <a:pt x="360" y="300"/>
                        </a:lnTo>
                        <a:lnTo>
                          <a:pt x="390" y="294"/>
                        </a:lnTo>
                        <a:lnTo>
                          <a:pt x="378" y="246"/>
                        </a:lnTo>
                        <a:lnTo>
                          <a:pt x="372" y="234"/>
                        </a:lnTo>
                        <a:lnTo>
                          <a:pt x="378" y="228"/>
                        </a:lnTo>
                        <a:lnTo>
                          <a:pt x="384" y="216"/>
                        </a:lnTo>
                        <a:lnTo>
                          <a:pt x="402" y="216"/>
                        </a:lnTo>
                        <a:lnTo>
                          <a:pt x="420" y="228"/>
                        </a:lnTo>
                        <a:lnTo>
                          <a:pt x="456" y="234"/>
                        </a:lnTo>
                        <a:lnTo>
                          <a:pt x="450" y="246"/>
                        </a:lnTo>
                        <a:lnTo>
                          <a:pt x="444" y="258"/>
                        </a:lnTo>
                        <a:lnTo>
                          <a:pt x="462" y="264"/>
                        </a:lnTo>
                        <a:lnTo>
                          <a:pt x="456" y="288"/>
                        </a:lnTo>
                        <a:lnTo>
                          <a:pt x="462" y="306"/>
                        </a:lnTo>
                        <a:lnTo>
                          <a:pt x="474" y="282"/>
                        </a:lnTo>
                        <a:lnTo>
                          <a:pt x="493" y="25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98"/>
                  <p:cNvSpPr>
                    <a:spLocks/>
                  </p:cNvSpPr>
                  <p:nvPr/>
                </p:nvSpPr>
                <p:spPr bwMode="auto">
                  <a:xfrm>
                    <a:off x="4273" y="3298"/>
                    <a:ext cx="169" cy="123"/>
                  </a:xfrm>
                  <a:custGeom>
                    <a:avLst/>
                    <a:gdLst>
                      <a:gd name="T0" fmla="*/ 28061 w 46"/>
                      <a:gd name="T1" fmla="*/ 1899 h 34"/>
                      <a:gd name="T2" fmla="*/ 25482 w 46"/>
                      <a:gd name="T3" fmla="*/ 2409 h 34"/>
                      <a:gd name="T4" fmla="*/ 23498 w 46"/>
                      <a:gd name="T5" fmla="*/ 2409 h 34"/>
                      <a:gd name="T6" fmla="*/ 22756 w 46"/>
                      <a:gd name="T7" fmla="*/ 666 h 34"/>
                      <a:gd name="T8" fmla="*/ 22069 w 46"/>
                      <a:gd name="T9" fmla="*/ 0 h 34"/>
                      <a:gd name="T10" fmla="*/ 20030 w 46"/>
                      <a:gd name="T11" fmla="*/ 1899 h 34"/>
                      <a:gd name="T12" fmla="*/ 18748 w 46"/>
                      <a:gd name="T13" fmla="*/ 3075 h 34"/>
                      <a:gd name="T14" fmla="*/ 16022 w 46"/>
                      <a:gd name="T15" fmla="*/ 3780 h 34"/>
                      <a:gd name="T16" fmla="*/ 14780 w 46"/>
                      <a:gd name="T17" fmla="*/ 2409 h 34"/>
                      <a:gd name="T18" fmla="*/ 12741 w 46"/>
                      <a:gd name="T19" fmla="*/ 2409 h 34"/>
                      <a:gd name="T20" fmla="*/ 10015 w 46"/>
                      <a:gd name="T21" fmla="*/ 1899 h 34"/>
                      <a:gd name="T22" fmla="*/ 9273 w 46"/>
                      <a:gd name="T23" fmla="*/ 4974 h 34"/>
                      <a:gd name="T24" fmla="*/ 6007 w 46"/>
                      <a:gd name="T25" fmla="*/ 6150 h 34"/>
                      <a:gd name="T26" fmla="*/ 4765 w 46"/>
                      <a:gd name="T27" fmla="*/ 7380 h 34"/>
                      <a:gd name="T28" fmla="*/ 2726 w 46"/>
                      <a:gd name="T29" fmla="*/ 6870 h 34"/>
                      <a:gd name="T30" fmla="*/ 1297 w 46"/>
                      <a:gd name="T31" fmla="*/ 6150 h 34"/>
                      <a:gd name="T32" fmla="*/ 742 w 46"/>
                      <a:gd name="T33" fmla="*/ 9945 h 34"/>
                      <a:gd name="T34" fmla="*/ 0 w 46"/>
                      <a:gd name="T35" fmla="*/ 12314 h 34"/>
                      <a:gd name="T36" fmla="*/ 0 w 46"/>
                      <a:gd name="T37" fmla="*/ 15429 h 34"/>
                      <a:gd name="T38" fmla="*/ 2726 w 46"/>
                      <a:gd name="T39" fmla="*/ 16804 h 34"/>
                      <a:gd name="T40" fmla="*/ 1297 w 46"/>
                      <a:gd name="T41" fmla="*/ 20364 h 34"/>
                      <a:gd name="T42" fmla="*/ 1297 w 46"/>
                      <a:gd name="T43" fmla="*/ 20364 h 34"/>
                      <a:gd name="T44" fmla="*/ 4023 w 46"/>
                      <a:gd name="T45" fmla="*/ 20364 h 34"/>
                      <a:gd name="T46" fmla="*/ 6749 w 46"/>
                      <a:gd name="T47" fmla="*/ 21069 h 34"/>
                      <a:gd name="T48" fmla="*/ 10757 w 46"/>
                      <a:gd name="T49" fmla="*/ 21069 h 34"/>
                      <a:gd name="T50" fmla="*/ 12741 w 46"/>
                      <a:gd name="T51" fmla="*/ 17994 h 34"/>
                      <a:gd name="T52" fmla="*/ 14780 w 46"/>
                      <a:gd name="T53" fmla="*/ 16804 h 34"/>
                      <a:gd name="T54" fmla="*/ 18748 w 46"/>
                      <a:gd name="T55" fmla="*/ 15429 h 34"/>
                      <a:gd name="T56" fmla="*/ 19490 w 46"/>
                      <a:gd name="T57" fmla="*/ 13024 h 34"/>
                      <a:gd name="T58" fmla="*/ 20030 w 46"/>
                      <a:gd name="T59" fmla="*/ 12314 h 34"/>
                      <a:gd name="T60" fmla="*/ 20030 w 46"/>
                      <a:gd name="T61" fmla="*/ 11124 h 34"/>
                      <a:gd name="T62" fmla="*/ 21514 w 46"/>
                      <a:gd name="T63" fmla="*/ 10600 h 34"/>
                      <a:gd name="T64" fmla="*/ 22756 w 46"/>
                      <a:gd name="T65" fmla="*/ 7380 h 34"/>
                      <a:gd name="T66" fmla="*/ 22756 w 46"/>
                      <a:gd name="T67" fmla="*/ 5629 h 34"/>
                      <a:gd name="T68" fmla="*/ 26037 w 46"/>
                      <a:gd name="T69" fmla="*/ 4265 h 34"/>
                      <a:gd name="T70" fmla="*/ 30802 w 46"/>
                      <a:gd name="T71" fmla="*/ 3780 h 34"/>
                      <a:gd name="T72" fmla="*/ 29505 w 46"/>
                      <a:gd name="T73" fmla="*/ 1899 h 34"/>
                      <a:gd name="T74" fmla="*/ 28061 w 46"/>
                      <a:gd name="T75" fmla="*/ 1899 h 3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46"/>
                      <a:gd name="T115" fmla="*/ 0 h 34"/>
                      <a:gd name="T116" fmla="*/ 46 w 46"/>
                      <a:gd name="T117" fmla="*/ 34 h 3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46" h="34">
                        <a:moveTo>
                          <a:pt x="42" y="3"/>
                        </a:moveTo>
                        <a:cubicBezTo>
                          <a:pt x="38" y="4"/>
                          <a:pt x="38" y="4"/>
                          <a:pt x="38" y="4"/>
                        </a:cubicBezTo>
                        <a:cubicBezTo>
                          <a:pt x="35" y="4"/>
                          <a:pt x="35" y="4"/>
                          <a:pt x="35" y="4"/>
                        </a:cubicBezTo>
                        <a:cubicBezTo>
                          <a:pt x="34" y="1"/>
                          <a:pt x="34" y="1"/>
                          <a:pt x="34" y="1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0" y="3"/>
                          <a:pt x="30" y="3"/>
                          <a:pt x="30" y="3"/>
                        </a:cubicBezTo>
                        <a:cubicBezTo>
                          <a:pt x="28" y="5"/>
                          <a:pt x="28" y="5"/>
                          <a:pt x="28" y="5"/>
                        </a:cubicBezTo>
                        <a:cubicBezTo>
                          <a:pt x="24" y="6"/>
                          <a:pt x="24" y="6"/>
                          <a:pt x="24" y="6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19" y="4"/>
                          <a:pt x="19" y="4"/>
                          <a:pt x="19" y="4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5"/>
                          <a:pt x="0" y="25"/>
                          <a:pt x="0" y="25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6" y="33"/>
                          <a:pt x="6" y="33"/>
                          <a:pt x="6" y="33"/>
                        </a:cubicBezTo>
                        <a:cubicBezTo>
                          <a:pt x="6" y="33"/>
                          <a:pt x="9" y="34"/>
                          <a:pt x="10" y="34"/>
                        </a:cubicBezTo>
                        <a:cubicBezTo>
                          <a:pt x="11" y="34"/>
                          <a:pt x="16" y="34"/>
                          <a:pt x="16" y="34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19" y="29"/>
                          <a:pt x="22" y="27"/>
                          <a:pt x="22" y="27"/>
                        </a:cubicBezTo>
                        <a:cubicBezTo>
                          <a:pt x="23" y="27"/>
                          <a:pt x="28" y="25"/>
                          <a:pt x="28" y="25"/>
                        </a:cubicBezTo>
                        <a:cubicBezTo>
                          <a:pt x="29" y="21"/>
                          <a:pt x="29" y="21"/>
                          <a:pt x="29" y="21"/>
                        </a:cubicBezTo>
                        <a:cubicBezTo>
                          <a:pt x="30" y="20"/>
                          <a:pt x="30" y="20"/>
                          <a:pt x="30" y="20"/>
                        </a:cubicBezTo>
                        <a:cubicBezTo>
                          <a:pt x="30" y="18"/>
                          <a:pt x="30" y="18"/>
                          <a:pt x="30" y="18"/>
                        </a:cubicBezTo>
                        <a:cubicBezTo>
                          <a:pt x="30" y="18"/>
                          <a:pt x="32" y="17"/>
                          <a:pt x="32" y="17"/>
                        </a:cubicBezTo>
                        <a:cubicBezTo>
                          <a:pt x="33" y="17"/>
                          <a:pt x="34" y="12"/>
                          <a:pt x="34" y="12"/>
                        </a:cubicBezTo>
                        <a:cubicBezTo>
                          <a:pt x="34" y="9"/>
                          <a:pt x="34" y="9"/>
                          <a:pt x="34" y="9"/>
                        </a:cubicBezTo>
                        <a:cubicBezTo>
                          <a:pt x="39" y="7"/>
                          <a:pt x="39" y="7"/>
                          <a:pt x="39" y="7"/>
                        </a:cubicBezTo>
                        <a:cubicBezTo>
                          <a:pt x="46" y="6"/>
                          <a:pt x="46" y="6"/>
                          <a:pt x="46" y="6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lnTo>
                          <a:pt x="42" y="3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99"/>
                  <p:cNvSpPr>
                    <a:spLocks/>
                  </p:cNvSpPr>
                  <p:nvPr/>
                </p:nvSpPr>
                <p:spPr bwMode="auto">
                  <a:xfrm>
                    <a:off x="4588" y="3468"/>
                    <a:ext cx="56" cy="47"/>
                  </a:xfrm>
                  <a:custGeom>
                    <a:avLst/>
                    <a:gdLst>
                      <a:gd name="T0" fmla="*/ 7 w 90"/>
                      <a:gd name="T1" fmla="*/ 3 h 78"/>
                      <a:gd name="T2" fmla="*/ 7 w 90"/>
                      <a:gd name="T3" fmla="*/ 2 h 78"/>
                      <a:gd name="T4" fmla="*/ 7 w 90"/>
                      <a:gd name="T5" fmla="*/ 1 h 78"/>
                      <a:gd name="T6" fmla="*/ 4 w 90"/>
                      <a:gd name="T7" fmla="*/ 1 h 78"/>
                      <a:gd name="T8" fmla="*/ 2 w 90"/>
                      <a:gd name="T9" fmla="*/ 0 h 78"/>
                      <a:gd name="T10" fmla="*/ 1 w 90"/>
                      <a:gd name="T11" fmla="*/ 0 h 78"/>
                      <a:gd name="T12" fmla="*/ 1 w 90"/>
                      <a:gd name="T13" fmla="*/ 1 h 78"/>
                      <a:gd name="T14" fmla="*/ 0 w 90"/>
                      <a:gd name="T15" fmla="*/ 1 h 78"/>
                      <a:gd name="T16" fmla="*/ 1 w 90"/>
                      <a:gd name="T17" fmla="*/ 2 h 78"/>
                      <a:gd name="T18" fmla="*/ 1 w 90"/>
                      <a:gd name="T19" fmla="*/ 6 h 78"/>
                      <a:gd name="T20" fmla="*/ 5 w 90"/>
                      <a:gd name="T21" fmla="*/ 6 h 78"/>
                      <a:gd name="T22" fmla="*/ 7 w 90"/>
                      <a:gd name="T23" fmla="*/ 5 h 78"/>
                      <a:gd name="T24" fmla="*/ 7 w 90"/>
                      <a:gd name="T25" fmla="*/ 6 h 78"/>
                      <a:gd name="T26" fmla="*/ 9 w 90"/>
                      <a:gd name="T27" fmla="*/ 4 h 78"/>
                      <a:gd name="T28" fmla="*/ 7 w 90"/>
                      <a:gd name="T29" fmla="*/ 3 h 7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90"/>
                      <a:gd name="T46" fmla="*/ 0 h 78"/>
                      <a:gd name="T47" fmla="*/ 90 w 90"/>
                      <a:gd name="T48" fmla="*/ 78 h 7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90" h="78">
                        <a:moveTo>
                          <a:pt x="72" y="42"/>
                        </a:moveTo>
                        <a:lnTo>
                          <a:pt x="78" y="30"/>
                        </a:lnTo>
                        <a:lnTo>
                          <a:pt x="84" y="18"/>
                        </a:lnTo>
                        <a:lnTo>
                          <a:pt x="48" y="12"/>
                        </a:lnTo>
                        <a:lnTo>
                          <a:pt x="30" y="0"/>
                        </a:lnTo>
                        <a:lnTo>
                          <a:pt x="12" y="0"/>
                        </a:lnTo>
                        <a:lnTo>
                          <a:pt x="6" y="12"/>
                        </a:lnTo>
                        <a:lnTo>
                          <a:pt x="0" y="18"/>
                        </a:lnTo>
                        <a:lnTo>
                          <a:pt x="6" y="30"/>
                        </a:lnTo>
                        <a:lnTo>
                          <a:pt x="18" y="78"/>
                        </a:lnTo>
                        <a:lnTo>
                          <a:pt x="54" y="72"/>
                        </a:lnTo>
                        <a:lnTo>
                          <a:pt x="78" y="66"/>
                        </a:lnTo>
                        <a:lnTo>
                          <a:pt x="84" y="72"/>
                        </a:lnTo>
                        <a:lnTo>
                          <a:pt x="90" y="48"/>
                        </a:lnTo>
                        <a:lnTo>
                          <a:pt x="72" y="4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00"/>
                  <p:cNvSpPr>
                    <a:spLocks/>
                  </p:cNvSpPr>
                  <p:nvPr/>
                </p:nvSpPr>
                <p:spPr bwMode="auto">
                  <a:xfrm>
                    <a:off x="3809" y="2987"/>
                    <a:ext cx="74" cy="50"/>
                  </a:xfrm>
                  <a:custGeom>
                    <a:avLst/>
                    <a:gdLst>
                      <a:gd name="T0" fmla="*/ 13116 w 20"/>
                      <a:gd name="T1" fmla="*/ 2282 h 14"/>
                      <a:gd name="T2" fmla="*/ 11799 w 20"/>
                      <a:gd name="T3" fmla="*/ 1136 h 14"/>
                      <a:gd name="T4" fmla="*/ 10282 w 20"/>
                      <a:gd name="T5" fmla="*/ 0 h 14"/>
                      <a:gd name="T6" fmla="*/ 9021 w 20"/>
                      <a:gd name="T7" fmla="*/ 639 h 14"/>
                      <a:gd name="T8" fmla="*/ 6175 w 20"/>
                      <a:gd name="T9" fmla="*/ 0 h 14"/>
                      <a:gd name="T10" fmla="*/ 3545 w 20"/>
                      <a:gd name="T11" fmla="*/ 0 h 14"/>
                      <a:gd name="T12" fmla="*/ 751 w 20"/>
                      <a:gd name="T13" fmla="*/ 639 h 14"/>
                      <a:gd name="T14" fmla="*/ 751 w 20"/>
                      <a:gd name="T15" fmla="*/ 2921 h 14"/>
                      <a:gd name="T16" fmla="*/ 0 w 20"/>
                      <a:gd name="T17" fmla="*/ 3418 h 14"/>
                      <a:gd name="T18" fmla="*/ 1313 w 20"/>
                      <a:gd name="T19" fmla="*/ 3418 h 14"/>
                      <a:gd name="T20" fmla="*/ 2779 w 20"/>
                      <a:gd name="T21" fmla="*/ 4057 h 14"/>
                      <a:gd name="T22" fmla="*/ 4107 w 20"/>
                      <a:gd name="T23" fmla="*/ 4732 h 14"/>
                      <a:gd name="T24" fmla="*/ 4858 w 20"/>
                      <a:gd name="T25" fmla="*/ 5879 h 14"/>
                      <a:gd name="T26" fmla="*/ 4107 w 20"/>
                      <a:gd name="T27" fmla="*/ 7014 h 14"/>
                      <a:gd name="T28" fmla="*/ 4858 w 20"/>
                      <a:gd name="T29" fmla="*/ 7014 h 14"/>
                      <a:gd name="T30" fmla="*/ 6175 w 20"/>
                      <a:gd name="T31" fmla="*/ 8150 h 14"/>
                      <a:gd name="T32" fmla="*/ 7692 w 20"/>
                      <a:gd name="T33" fmla="*/ 7475 h 14"/>
                      <a:gd name="T34" fmla="*/ 9021 w 20"/>
                      <a:gd name="T35" fmla="*/ 7014 h 14"/>
                      <a:gd name="T36" fmla="*/ 11048 w 20"/>
                      <a:gd name="T37" fmla="*/ 7014 h 14"/>
                      <a:gd name="T38" fmla="*/ 11048 w 20"/>
                      <a:gd name="T39" fmla="*/ 5193 h 14"/>
                      <a:gd name="T40" fmla="*/ 12569 w 20"/>
                      <a:gd name="T41" fmla="*/ 4057 h 14"/>
                      <a:gd name="T42" fmla="*/ 13882 w 20"/>
                      <a:gd name="T43" fmla="*/ 2282 h 14"/>
                      <a:gd name="T44" fmla="*/ 13116 w 20"/>
                      <a:gd name="T45" fmla="*/ 2282 h 1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"/>
                      <a:gd name="T70" fmla="*/ 0 h 14"/>
                      <a:gd name="T71" fmla="*/ 20 w 20"/>
                      <a:gd name="T72" fmla="*/ 14 h 1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" h="14">
                        <a:moveTo>
                          <a:pt x="19" y="4"/>
                        </a:move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3"/>
                          <a:pt x="1" y="5"/>
                          <a:pt x="1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12"/>
                          <a:pt x="15" y="12"/>
                          <a:pt x="16" y="12"/>
                        </a:cubicBezTo>
                        <a:cubicBezTo>
                          <a:pt x="17" y="12"/>
                          <a:pt x="16" y="9"/>
                          <a:pt x="16" y="9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19" y="4"/>
                          <a:pt x="19" y="4"/>
                          <a:pt x="19" y="4"/>
                        </a:cubicBez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01"/>
                  <p:cNvSpPr>
                    <a:spLocks/>
                  </p:cNvSpPr>
                  <p:nvPr/>
                </p:nvSpPr>
                <p:spPr bwMode="auto">
                  <a:xfrm>
                    <a:off x="3842" y="2917"/>
                    <a:ext cx="55" cy="47"/>
                  </a:xfrm>
                  <a:custGeom>
                    <a:avLst/>
                    <a:gdLst>
                      <a:gd name="T0" fmla="*/ 4 w 90"/>
                      <a:gd name="T1" fmla="*/ 5 h 78"/>
                      <a:gd name="T2" fmla="*/ 7 w 90"/>
                      <a:gd name="T3" fmla="*/ 6 h 78"/>
                      <a:gd name="T4" fmla="*/ 7 w 90"/>
                      <a:gd name="T5" fmla="*/ 3 h 78"/>
                      <a:gd name="T6" fmla="*/ 7 w 90"/>
                      <a:gd name="T7" fmla="*/ 2 h 78"/>
                      <a:gd name="T8" fmla="*/ 8 w 90"/>
                      <a:gd name="T9" fmla="*/ 1 h 78"/>
                      <a:gd name="T10" fmla="*/ 7 w 90"/>
                      <a:gd name="T11" fmla="*/ 0 h 78"/>
                      <a:gd name="T12" fmla="*/ 6 w 90"/>
                      <a:gd name="T13" fmla="*/ 0 h 78"/>
                      <a:gd name="T14" fmla="*/ 3 w 90"/>
                      <a:gd name="T15" fmla="*/ 0 h 78"/>
                      <a:gd name="T16" fmla="*/ 0 w 90"/>
                      <a:gd name="T17" fmla="*/ 1 h 78"/>
                      <a:gd name="T18" fmla="*/ 0 w 90"/>
                      <a:gd name="T19" fmla="*/ 2 h 78"/>
                      <a:gd name="T20" fmla="*/ 1 w 90"/>
                      <a:gd name="T21" fmla="*/ 3 h 78"/>
                      <a:gd name="T22" fmla="*/ 1 w 90"/>
                      <a:gd name="T23" fmla="*/ 4 h 78"/>
                      <a:gd name="T24" fmla="*/ 1 w 90"/>
                      <a:gd name="T25" fmla="*/ 4 h 78"/>
                      <a:gd name="T26" fmla="*/ 1 w 90"/>
                      <a:gd name="T27" fmla="*/ 5 h 78"/>
                      <a:gd name="T28" fmla="*/ 3 w 90"/>
                      <a:gd name="T29" fmla="*/ 4 h 78"/>
                      <a:gd name="T30" fmla="*/ 4 w 90"/>
                      <a:gd name="T31" fmla="*/ 5 h 7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90"/>
                      <a:gd name="T49" fmla="*/ 0 h 78"/>
                      <a:gd name="T50" fmla="*/ 90 w 90"/>
                      <a:gd name="T51" fmla="*/ 78 h 7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90" h="78">
                        <a:moveTo>
                          <a:pt x="54" y="66"/>
                        </a:moveTo>
                        <a:lnTo>
                          <a:pt x="78" y="78"/>
                        </a:lnTo>
                        <a:lnTo>
                          <a:pt x="84" y="42"/>
                        </a:lnTo>
                        <a:lnTo>
                          <a:pt x="84" y="30"/>
                        </a:lnTo>
                        <a:lnTo>
                          <a:pt x="90" y="6"/>
                        </a:lnTo>
                        <a:lnTo>
                          <a:pt x="84" y="0"/>
                        </a:lnTo>
                        <a:lnTo>
                          <a:pt x="72" y="0"/>
                        </a:lnTo>
                        <a:lnTo>
                          <a:pt x="36" y="0"/>
                        </a:lnTo>
                        <a:lnTo>
                          <a:pt x="0" y="18"/>
                        </a:lnTo>
                        <a:lnTo>
                          <a:pt x="0" y="30"/>
                        </a:lnTo>
                        <a:lnTo>
                          <a:pt x="6" y="42"/>
                        </a:lnTo>
                        <a:lnTo>
                          <a:pt x="12" y="48"/>
                        </a:lnTo>
                        <a:lnTo>
                          <a:pt x="18" y="54"/>
                        </a:lnTo>
                        <a:lnTo>
                          <a:pt x="12" y="60"/>
                        </a:lnTo>
                        <a:lnTo>
                          <a:pt x="36" y="54"/>
                        </a:lnTo>
                        <a:lnTo>
                          <a:pt x="54" y="6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02"/>
                  <p:cNvSpPr>
                    <a:spLocks/>
                  </p:cNvSpPr>
                  <p:nvPr/>
                </p:nvSpPr>
                <p:spPr bwMode="auto">
                  <a:xfrm>
                    <a:off x="3839" y="2990"/>
                    <a:ext cx="110" cy="99"/>
                  </a:xfrm>
                  <a:custGeom>
                    <a:avLst/>
                    <a:gdLst>
                      <a:gd name="T0" fmla="*/ 19870 w 30"/>
                      <a:gd name="T1" fmla="*/ 9222 h 27"/>
                      <a:gd name="T2" fmla="*/ 17893 w 30"/>
                      <a:gd name="T3" fmla="*/ 7245 h 27"/>
                      <a:gd name="T4" fmla="*/ 15180 w 30"/>
                      <a:gd name="T5" fmla="*/ 1976 h 27"/>
                      <a:gd name="T6" fmla="*/ 13215 w 30"/>
                      <a:gd name="T7" fmla="*/ 1276 h 27"/>
                      <a:gd name="T8" fmla="*/ 11187 w 30"/>
                      <a:gd name="T9" fmla="*/ 0 h 27"/>
                      <a:gd name="T10" fmla="*/ 9222 w 30"/>
                      <a:gd name="T11" fmla="*/ 1276 h 27"/>
                      <a:gd name="T12" fmla="*/ 7245 w 30"/>
                      <a:gd name="T13" fmla="*/ 1976 h 27"/>
                      <a:gd name="T14" fmla="*/ 7931 w 30"/>
                      <a:gd name="T15" fmla="*/ 1976 h 27"/>
                      <a:gd name="T16" fmla="*/ 6710 w 30"/>
                      <a:gd name="T17" fmla="*/ 3993 h 27"/>
                      <a:gd name="T18" fmla="*/ 5229 w 30"/>
                      <a:gd name="T19" fmla="*/ 5229 h 27"/>
                      <a:gd name="T20" fmla="*/ 5229 w 30"/>
                      <a:gd name="T21" fmla="*/ 7245 h 27"/>
                      <a:gd name="T22" fmla="*/ 3252 w 30"/>
                      <a:gd name="T23" fmla="*/ 7245 h 27"/>
                      <a:gd name="T24" fmla="*/ 1976 w 30"/>
                      <a:gd name="T25" fmla="*/ 7931 h 27"/>
                      <a:gd name="T26" fmla="*/ 741 w 30"/>
                      <a:gd name="T27" fmla="*/ 8672 h 27"/>
                      <a:gd name="T28" fmla="*/ 741 w 30"/>
                      <a:gd name="T29" fmla="*/ 9222 h 27"/>
                      <a:gd name="T30" fmla="*/ 1276 w 30"/>
                      <a:gd name="T31" fmla="*/ 11924 h 27"/>
                      <a:gd name="T32" fmla="*/ 0 w 30"/>
                      <a:gd name="T33" fmla="*/ 13215 h 27"/>
                      <a:gd name="T34" fmla="*/ 741 w 30"/>
                      <a:gd name="T35" fmla="*/ 15180 h 27"/>
                      <a:gd name="T36" fmla="*/ 741 w 30"/>
                      <a:gd name="T37" fmla="*/ 16617 h 27"/>
                      <a:gd name="T38" fmla="*/ 1976 w 30"/>
                      <a:gd name="T39" fmla="*/ 15917 h 27"/>
                      <a:gd name="T40" fmla="*/ 4679 w 30"/>
                      <a:gd name="T41" fmla="*/ 15917 h 27"/>
                      <a:gd name="T42" fmla="*/ 8672 w 30"/>
                      <a:gd name="T43" fmla="*/ 17156 h 27"/>
                      <a:gd name="T44" fmla="*/ 13215 w 30"/>
                      <a:gd name="T45" fmla="*/ 17156 h 27"/>
                      <a:gd name="T46" fmla="*/ 15917 w 30"/>
                      <a:gd name="T47" fmla="*/ 17893 h 27"/>
                      <a:gd name="T48" fmla="*/ 17156 w 30"/>
                      <a:gd name="T49" fmla="*/ 13900 h 27"/>
                      <a:gd name="T50" fmla="*/ 17893 w 30"/>
                      <a:gd name="T51" fmla="*/ 13900 h 27"/>
                      <a:gd name="T52" fmla="*/ 17156 w 30"/>
                      <a:gd name="T53" fmla="*/ 11187 h 27"/>
                      <a:gd name="T54" fmla="*/ 19173 w 30"/>
                      <a:gd name="T55" fmla="*/ 10648 h 27"/>
                      <a:gd name="T56" fmla="*/ 19870 w 30"/>
                      <a:gd name="T57" fmla="*/ 9222 h 27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0"/>
                      <a:gd name="T88" fmla="*/ 0 h 27"/>
                      <a:gd name="T89" fmla="*/ 30 w 30"/>
                      <a:gd name="T90" fmla="*/ 27 h 27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0" h="27">
                        <a:moveTo>
                          <a:pt x="30" y="14"/>
                        </a:moveTo>
                        <a:cubicBezTo>
                          <a:pt x="27" y="11"/>
                          <a:pt x="27" y="11"/>
                          <a:pt x="27" y="1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8"/>
                          <a:pt x="9" y="11"/>
                          <a:pt x="8" y="11"/>
                        </a:cubicBezTo>
                        <a:cubicBezTo>
                          <a:pt x="7" y="11"/>
                          <a:pt x="5" y="11"/>
                          <a:pt x="5" y="11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1" y="23"/>
                          <a:pt x="1" y="23"/>
                          <a:pt x="1" y="23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20" y="26"/>
                          <a:pt x="20" y="26"/>
                          <a:pt x="20" y="26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6" y="21"/>
                          <a:pt x="26" y="21"/>
                          <a:pt x="26" y="21"/>
                        </a:cubicBezTo>
                        <a:cubicBezTo>
                          <a:pt x="27" y="21"/>
                          <a:pt x="27" y="21"/>
                          <a:pt x="27" y="21"/>
                        </a:cubicBezTo>
                        <a:cubicBezTo>
                          <a:pt x="26" y="17"/>
                          <a:pt x="26" y="17"/>
                          <a:pt x="26" y="17"/>
                        </a:cubicBezTo>
                        <a:cubicBezTo>
                          <a:pt x="29" y="16"/>
                          <a:pt x="29" y="16"/>
                          <a:pt x="29" y="16"/>
                        </a:cubicBezTo>
                        <a:lnTo>
                          <a:pt x="30" y="1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03"/>
                  <p:cNvSpPr>
                    <a:spLocks/>
                  </p:cNvSpPr>
                  <p:nvPr/>
                </p:nvSpPr>
                <p:spPr bwMode="auto">
                  <a:xfrm>
                    <a:off x="3813" y="2950"/>
                    <a:ext cx="89" cy="51"/>
                  </a:xfrm>
                  <a:custGeom>
                    <a:avLst/>
                    <a:gdLst>
                      <a:gd name="T0" fmla="*/ 5666 w 24"/>
                      <a:gd name="T1" fmla="*/ 6331 h 14"/>
                      <a:gd name="T2" fmla="*/ 8511 w 24"/>
                      <a:gd name="T3" fmla="*/ 7060 h 14"/>
                      <a:gd name="T4" fmla="*/ 9846 w 24"/>
                      <a:gd name="T5" fmla="*/ 6331 h 14"/>
                      <a:gd name="T6" fmla="*/ 11166 w 24"/>
                      <a:gd name="T7" fmla="*/ 7737 h 14"/>
                      <a:gd name="T8" fmla="*/ 12653 w 24"/>
                      <a:gd name="T9" fmla="*/ 8998 h 14"/>
                      <a:gd name="T10" fmla="*/ 14741 w 24"/>
                      <a:gd name="T11" fmla="*/ 8269 h 14"/>
                      <a:gd name="T12" fmla="*/ 16832 w 24"/>
                      <a:gd name="T13" fmla="*/ 7060 h 14"/>
                      <a:gd name="T14" fmla="*/ 16061 w 24"/>
                      <a:gd name="T15" fmla="*/ 6331 h 14"/>
                      <a:gd name="T16" fmla="*/ 14741 w 24"/>
                      <a:gd name="T17" fmla="*/ 3184 h 14"/>
                      <a:gd name="T18" fmla="*/ 14741 w 24"/>
                      <a:gd name="T19" fmla="*/ 2656 h 14"/>
                      <a:gd name="T20" fmla="*/ 11937 w 24"/>
                      <a:gd name="T21" fmla="*/ 1260 h 14"/>
                      <a:gd name="T22" fmla="*/ 9846 w 24"/>
                      <a:gd name="T23" fmla="*/ 0 h 14"/>
                      <a:gd name="T24" fmla="*/ 6986 w 24"/>
                      <a:gd name="T25" fmla="*/ 729 h 14"/>
                      <a:gd name="T26" fmla="*/ 6215 w 24"/>
                      <a:gd name="T27" fmla="*/ 3184 h 14"/>
                      <a:gd name="T28" fmla="*/ 5666 w 24"/>
                      <a:gd name="T29" fmla="*/ 3861 h 14"/>
                      <a:gd name="T30" fmla="*/ 3575 w 24"/>
                      <a:gd name="T31" fmla="*/ 1938 h 14"/>
                      <a:gd name="T32" fmla="*/ 2092 w 24"/>
                      <a:gd name="T33" fmla="*/ 1938 h 14"/>
                      <a:gd name="T34" fmla="*/ 771 w 24"/>
                      <a:gd name="T35" fmla="*/ 5122 h 14"/>
                      <a:gd name="T36" fmla="*/ 0 w 24"/>
                      <a:gd name="T37" fmla="*/ 7060 h 14"/>
                      <a:gd name="T38" fmla="*/ 2859 w 24"/>
                      <a:gd name="T39" fmla="*/ 6331 h 14"/>
                      <a:gd name="T40" fmla="*/ 5666 w 24"/>
                      <a:gd name="T41" fmla="*/ 6331 h 1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4"/>
                      <a:gd name="T64" fmla="*/ 0 h 14"/>
                      <a:gd name="T65" fmla="*/ 24 w 24"/>
                      <a:gd name="T66" fmla="*/ 14 h 1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4" h="14">
                        <a:moveTo>
                          <a:pt x="8" y="10"/>
                        </a:moveTo>
                        <a:cubicBezTo>
                          <a:pt x="12" y="11"/>
                          <a:pt x="12" y="11"/>
                          <a:pt x="12" y="11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18" y="14"/>
                          <a:pt x="18" y="14"/>
                          <a:pt x="18" y="14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4" y="11"/>
                          <a:pt x="24" y="11"/>
                          <a:pt x="24" y="11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4"/>
                          <a:pt x="21" y="4"/>
                          <a:pt x="21" y="4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1" y="7"/>
                          <a:pt x="1" y="8"/>
                        </a:cubicBezTo>
                        <a:cubicBezTo>
                          <a:pt x="1" y="8"/>
                          <a:pt x="0" y="10"/>
                          <a:pt x="0" y="11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04"/>
                  <p:cNvSpPr>
                    <a:spLocks/>
                  </p:cNvSpPr>
                  <p:nvPr/>
                </p:nvSpPr>
                <p:spPr bwMode="auto">
                  <a:xfrm>
                    <a:off x="3391" y="3629"/>
                    <a:ext cx="88" cy="66"/>
                  </a:xfrm>
                  <a:custGeom>
                    <a:avLst/>
                    <a:gdLst>
                      <a:gd name="T0" fmla="*/ 5969 w 24"/>
                      <a:gd name="T1" fmla="*/ 6710 h 18"/>
                      <a:gd name="T2" fmla="*/ 8672 w 24"/>
                      <a:gd name="T3" fmla="*/ 6710 h 18"/>
                      <a:gd name="T4" fmla="*/ 9962 w 24"/>
                      <a:gd name="T5" fmla="*/ 8672 h 18"/>
                      <a:gd name="T6" fmla="*/ 10648 w 24"/>
                      <a:gd name="T7" fmla="*/ 9222 h 18"/>
                      <a:gd name="T8" fmla="*/ 11924 w 24"/>
                      <a:gd name="T9" fmla="*/ 9962 h 18"/>
                      <a:gd name="T10" fmla="*/ 13215 w 24"/>
                      <a:gd name="T11" fmla="*/ 11924 h 18"/>
                      <a:gd name="T12" fmla="*/ 14641 w 24"/>
                      <a:gd name="T13" fmla="*/ 11187 h 18"/>
                      <a:gd name="T14" fmla="*/ 15917 w 24"/>
                      <a:gd name="T15" fmla="*/ 10648 h 18"/>
                      <a:gd name="T16" fmla="*/ 15917 w 24"/>
                      <a:gd name="T17" fmla="*/ 7931 h 18"/>
                      <a:gd name="T18" fmla="*/ 15917 w 24"/>
                      <a:gd name="T19" fmla="*/ 5229 h 18"/>
                      <a:gd name="T20" fmla="*/ 15180 w 24"/>
                      <a:gd name="T21" fmla="*/ 5229 h 18"/>
                      <a:gd name="T22" fmla="*/ 13900 w 24"/>
                      <a:gd name="T23" fmla="*/ 1976 h 18"/>
                      <a:gd name="T24" fmla="*/ 13215 w 24"/>
                      <a:gd name="T25" fmla="*/ 741 h 18"/>
                      <a:gd name="T26" fmla="*/ 10648 w 24"/>
                      <a:gd name="T27" fmla="*/ 1276 h 18"/>
                      <a:gd name="T28" fmla="*/ 7931 w 24"/>
                      <a:gd name="T29" fmla="*/ 1276 h 18"/>
                      <a:gd name="T30" fmla="*/ 7931 w 24"/>
                      <a:gd name="T31" fmla="*/ 741 h 18"/>
                      <a:gd name="T32" fmla="*/ 4679 w 24"/>
                      <a:gd name="T33" fmla="*/ 0 h 18"/>
                      <a:gd name="T34" fmla="*/ 3252 w 24"/>
                      <a:gd name="T35" fmla="*/ 0 h 18"/>
                      <a:gd name="T36" fmla="*/ 3252 w 24"/>
                      <a:gd name="T37" fmla="*/ 741 h 18"/>
                      <a:gd name="T38" fmla="*/ 3252 w 24"/>
                      <a:gd name="T39" fmla="*/ 2717 h 18"/>
                      <a:gd name="T40" fmla="*/ 1976 w 24"/>
                      <a:gd name="T41" fmla="*/ 2717 h 18"/>
                      <a:gd name="T42" fmla="*/ 0 w 24"/>
                      <a:gd name="T43" fmla="*/ 3993 h 18"/>
                      <a:gd name="T44" fmla="*/ 741 w 24"/>
                      <a:gd name="T45" fmla="*/ 3993 h 18"/>
                      <a:gd name="T46" fmla="*/ 3993 w 24"/>
                      <a:gd name="T47" fmla="*/ 8672 h 18"/>
                      <a:gd name="T48" fmla="*/ 5229 w 24"/>
                      <a:gd name="T49" fmla="*/ 7931 h 18"/>
                      <a:gd name="T50" fmla="*/ 5969 w 24"/>
                      <a:gd name="T51" fmla="*/ 6710 h 1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4"/>
                      <a:gd name="T79" fmla="*/ 0 h 18"/>
                      <a:gd name="T80" fmla="*/ 24 w 24"/>
                      <a:gd name="T81" fmla="*/ 18 h 1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4" h="18">
                        <a:moveTo>
                          <a:pt x="9" y="10"/>
                        </a:move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5" y="13"/>
                          <a:pt x="15" y="13"/>
                          <a:pt x="15" y="13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18" y="15"/>
                          <a:pt x="18" y="15"/>
                          <a:pt x="18" y="15"/>
                        </a:cubicBezTo>
                        <a:cubicBezTo>
                          <a:pt x="18" y="15"/>
                          <a:pt x="19" y="18"/>
                          <a:pt x="20" y="18"/>
                        </a:cubicBezTo>
                        <a:cubicBezTo>
                          <a:pt x="20" y="18"/>
                          <a:pt x="21" y="17"/>
                          <a:pt x="22" y="17"/>
                        </a:cubicBezTo>
                        <a:cubicBezTo>
                          <a:pt x="23" y="17"/>
                          <a:pt x="24" y="16"/>
                          <a:pt x="24" y="16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3" y="8"/>
                          <a:pt x="23" y="8"/>
                          <a:pt x="23" y="8"/>
                        </a:cubicBezTo>
                        <a:cubicBezTo>
                          <a:pt x="21" y="3"/>
                          <a:pt x="21" y="3"/>
                          <a:pt x="21" y="3"/>
                        </a:cubicBezTo>
                        <a:cubicBezTo>
                          <a:pt x="21" y="3"/>
                          <a:pt x="21" y="1"/>
                          <a:pt x="20" y="1"/>
                        </a:cubicBezTo>
                        <a:cubicBezTo>
                          <a:pt x="20" y="1"/>
                          <a:pt x="16" y="2"/>
                          <a:pt x="16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05"/>
                  <p:cNvSpPr>
                    <a:spLocks/>
                  </p:cNvSpPr>
                  <p:nvPr/>
                </p:nvSpPr>
                <p:spPr bwMode="auto">
                  <a:xfrm>
                    <a:off x="3369" y="3582"/>
                    <a:ext cx="69" cy="51"/>
                  </a:xfrm>
                  <a:custGeom>
                    <a:avLst/>
                    <a:gdLst>
                      <a:gd name="T0" fmla="*/ 4 w 114"/>
                      <a:gd name="T1" fmla="*/ 6 h 85"/>
                      <a:gd name="T2" fmla="*/ 5 w 114"/>
                      <a:gd name="T3" fmla="*/ 6 h 85"/>
                      <a:gd name="T4" fmla="*/ 6 w 114"/>
                      <a:gd name="T5" fmla="*/ 6 h 85"/>
                      <a:gd name="T6" fmla="*/ 9 w 114"/>
                      <a:gd name="T7" fmla="*/ 7 h 85"/>
                      <a:gd name="T8" fmla="*/ 9 w 114"/>
                      <a:gd name="T9" fmla="*/ 7 h 85"/>
                      <a:gd name="T10" fmla="*/ 8 w 114"/>
                      <a:gd name="T11" fmla="*/ 5 h 85"/>
                      <a:gd name="T12" fmla="*/ 8 w 114"/>
                      <a:gd name="T13" fmla="*/ 4 h 85"/>
                      <a:gd name="T14" fmla="*/ 8 w 114"/>
                      <a:gd name="T15" fmla="*/ 3 h 85"/>
                      <a:gd name="T16" fmla="*/ 8 w 114"/>
                      <a:gd name="T17" fmla="*/ 3 h 85"/>
                      <a:gd name="T18" fmla="*/ 7 w 114"/>
                      <a:gd name="T19" fmla="*/ 2 h 85"/>
                      <a:gd name="T20" fmla="*/ 6 w 114"/>
                      <a:gd name="T21" fmla="*/ 1 h 85"/>
                      <a:gd name="T22" fmla="*/ 3 w 114"/>
                      <a:gd name="T23" fmla="*/ 0 h 85"/>
                      <a:gd name="T24" fmla="*/ 2 w 114"/>
                      <a:gd name="T25" fmla="*/ 1 h 85"/>
                      <a:gd name="T26" fmla="*/ 1 w 114"/>
                      <a:gd name="T27" fmla="*/ 1 h 85"/>
                      <a:gd name="T28" fmla="*/ 0 w 114"/>
                      <a:gd name="T29" fmla="*/ 4 h 85"/>
                      <a:gd name="T30" fmla="*/ 1 w 114"/>
                      <a:gd name="T31" fmla="*/ 7 h 85"/>
                      <a:gd name="T32" fmla="*/ 1 w 114"/>
                      <a:gd name="T33" fmla="*/ 7 h 85"/>
                      <a:gd name="T34" fmla="*/ 2 w 114"/>
                      <a:gd name="T35" fmla="*/ 7 h 85"/>
                      <a:gd name="T36" fmla="*/ 4 w 114"/>
                      <a:gd name="T37" fmla="*/ 6 h 8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4"/>
                      <a:gd name="T58" fmla="*/ 0 h 85"/>
                      <a:gd name="T59" fmla="*/ 114 w 114"/>
                      <a:gd name="T60" fmla="*/ 85 h 8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4" h="85">
                        <a:moveTo>
                          <a:pt x="54" y="79"/>
                        </a:moveTo>
                        <a:lnTo>
                          <a:pt x="66" y="79"/>
                        </a:lnTo>
                        <a:lnTo>
                          <a:pt x="78" y="79"/>
                        </a:lnTo>
                        <a:lnTo>
                          <a:pt x="108" y="85"/>
                        </a:lnTo>
                        <a:lnTo>
                          <a:pt x="114" y="85"/>
                        </a:lnTo>
                        <a:lnTo>
                          <a:pt x="102" y="61"/>
                        </a:lnTo>
                        <a:lnTo>
                          <a:pt x="96" y="43"/>
                        </a:lnTo>
                        <a:lnTo>
                          <a:pt x="96" y="36"/>
                        </a:lnTo>
                        <a:lnTo>
                          <a:pt x="84" y="30"/>
                        </a:lnTo>
                        <a:lnTo>
                          <a:pt x="72" y="18"/>
                        </a:lnTo>
                        <a:lnTo>
                          <a:pt x="42" y="0"/>
                        </a:lnTo>
                        <a:lnTo>
                          <a:pt x="30" y="6"/>
                        </a:lnTo>
                        <a:lnTo>
                          <a:pt x="12" y="6"/>
                        </a:lnTo>
                        <a:lnTo>
                          <a:pt x="0" y="43"/>
                        </a:lnTo>
                        <a:lnTo>
                          <a:pt x="12" y="85"/>
                        </a:lnTo>
                        <a:lnTo>
                          <a:pt x="18" y="85"/>
                        </a:lnTo>
                        <a:lnTo>
                          <a:pt x="24" y="85"/>
                        </a:lnTo>
                        <a:lnTo>
                          <a:pt x="54" y="79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106"/>
                  <p:cNvSpPr>
                    <a:spLocks/>
                  </p:cNvSpPr>
                  <p:nvPr/>
                </p:nvSpPr>
                <p:spPr bwMode="auto">
                  <a:xfrm>
                    <a:off x="3373" y="3455"/>
                    <a:ext cx="140" cy="149"/>
                  </a:xfrm>
                  <a:custGeom>
                    <a:avLst/>
                    <a:gdLst>
                      <a:gd name="T0" fmla="*/ 4045 w 38"/>
                      <a:gd name="T1" fmla="*/ 22176 h 41"/>
                      <a:gd name="T2" fmla="*/ 7545 w 38"/>
                      <a:gd name="T3" fmla="*/ 24091 h 41"/>
                      <a:gd name="T4" fmla="*/ 8849 w 38"/>
                      <a:gd name="T5" fmla="*/ 25290 h 41"/>
                      <a:gd name="T6" fmla="*/ 10154 w 38"/>
                      <a:gd name="T7" fmla="*/ 25966 h 41"/>
                      <a:gd name="T8" fmla="*/ 10154 w 38"/>
                      <a:gd name="T9" fmla="*/ 25966 h 41"/>
                      <a:gd name="T10" fmla="*/ 12147 w 38"/>
                      <a:gd name="T11" fmla="*/ 24091 h 41"/>
                      <a:gd name="T12" fmla="*/ 13654 w 38"/>
                      <a:gd name="T13" fmla="*/ 25290 h 41"/>
                      <a:gd name="T14" fmla="*/ 14199 w 38"/>
                      <a:gd name="T15" fmla="*/ 24763 h 41"/>
                      <a:gd name="T16" fmla="*/ 23752 w 38"/>
                      <a:gd name="T17" fmla="*/ 24763 h 41"/>
                      <a:gd name="T18" fmla="*/ 25804 w 38"/>
                      <a:gd name="T19" fmla="*/ 23375 h 41"/>
                      <a:gd name="T20" fmla="*/ 24500 w 38"/>
                      <a:gd name="T21" fmla="*/ 22848 h 41"/>
                      <a:gd name="T22" fmla="*/ 22452 w 38"/>
                      <a:gd name="T23" fmla="*/ 4372 h 41"/>
                      <a:gd name="T24" fmla="*/ 24500 w 38"/>
                      <a:gd name="T25" fmla="*/ 4372 h 41"/>
                      <a:gd name="T26" fmla="*/ 18255 w 38"/>
                      <a:gd name="T27" fmla="*/ 0 h 41"/>
                      <a:gd name="T28" fmla="*/ 18255 w 38"/>
                      <a:gd name="T29" fmla="*/ 1915 h 41"/>
                      <a:gd name="T30" fmla="*/ 11605 w 38"/>
                      <a:gd name="T31" fmla="*/ 1915 h 41"/>
                      <a:gd name="T32" fmla="*/ 10846 w 38"/>
                      <a:gd name="T33" fmla="*/ 6959 h 41"/>
                      <a:gd name="T34" fmla="*/ 9597 w 38"/>
                      <a:gd name="T35" fmla="*/ 8202 h 41"/>
                      <a:gd name="T36" fmla="*/ 8849 w 38"/>
                      <a:gd name="T37" fmla="*/ 12720 h 41"/>
                      <a:gd name="T38" fmla="*/ 748 w 38"/>
                      <a:gd name="T39" fmla="*/ 12044 h 41"/>
                      <a:gd name="T40" fmla="*/ 0 w 38"/>
                      <a:gd name="T41" fmla="*/ 12720 h 41"/>
                      <a:gd name="T42" fmla="*/ 2048 w 38"/>
                      <a:gd name="T43" fmla="*/ 16415 h 41"/>
                      <a:gd name="T44" fmla="*/ 2048 w 38"/>
                      <a:gd name="T45" fmla="*/ 20918 h 41"/>
                      <a:gd name="T46" fmla="*/ 748 w 38"/>
                      <a:gd name="T47" fmla="*/ 22848 h 41"/>
                      <a:gd name="T48" fmla="*/ 2756 w 38"/>
                      <a:gd name="T49" fmla="*/ 22848 h 41"/>
                      <a:gd name="T50" fmla="*/ 4045 w 38"/>
                      <a:gd name="T51" fmla="*/ 22176 h 4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8"/>
                      <a:gd name="T79" fmla="*/ 0 h 41"/>
                      <a:gd name="T80" fmla="*/ 38 w 38"/>
                      <a:gd name="T81" fmla="*/ 41 h 4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8" h="41">
                        <a:moveTo>
                          <a:pt x="6" y="35"/>
                        </a:moveTo>
                        <a:cubicBezTo>
                          <a:pt x="11" y="38"/>
                          <a:pt x="11" y="38"/>
                          <a:pt x="11" y="38"/>
                        </a:cubicBezTo>
                        <a:cubicBezTo>
                          <a:pt x="13" y="40"/>
                          <a:pt x="13" y="40"/>
                          <a:pt x="13" y="40"/>
                        </a:cubicBezTo>
                        <a:cubicBezTo>
                          <a:pt x="15" y="41"/>
                          <a:pt x="15" y="41"/>
                          <a:pt x="15" y="41"/>
                        </a:cubicBezTo>
                        <a:cubicBezTo>
                          <a:pt x="15" y="41"/>
                          <a:pt x="15" y="41"/>
                          <a:pt x="15" y="41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1" y="39"/>
                          <a:pt x="21" y="39"/>
                          <a:pt x="21" y="39"/>
                        </a:cubicBezTo>
                        <a:cubicBezTo>
                          <a:pt x="35" y="39"/>
                          <a:pt x="35" y="39"/>
                          <a:pt x="35" y="39"/>
                        </a:cubicBezTo>
                        <a:cubicBezTo>
                          <a:pt x="38" y="37"/>
                          <a:pt x="38" y="37"/>
                          <a:pt x="38" y="37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3" y="7"/>
                          <a:pt x="33" y="7"/>
                          <a:pt x="33" y="7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4" y="13"/>
                          <a:pt x="14" y="13"/>
                          <a:pt x="14" y="13"/>
                        </a:cubicBezTo>
                        <a:cubicBezTo>
                          <a:pt x="14" y="13"/>
                          <a:pt x="14" y="20"/>
                          <a:pt x="13" y="20"/>
                        </a:cubicBezTo>
                        <a:cubicBezTo>
                          <a:pt x="13" y="20"/>
                          <a:pt x="5" y="19"/>
                          <a:pt x="1" y="19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3" y="26"/>
                          <a:pt x="3" y="26"/>
                          <a:pt x="3" y="26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1" y="36"/>
                          <a:pt x="1" y="36"/>
                          <a:pt x="1" y="36"/>
                        </a:cubicBezTo>
                        <a:cubicBezTo>
                          <a:pt x="4" y="36"/>
                          <a:pt x="4" y="36"/>
                          <a:pt x="4" y="36"/>
                        </a:cubicBezTo>
                        <a:lnTo>
                          <a:pt x="6" y="35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07"/>
                  <p:cNvSpPr>
                    <a:spLocks/>
                  </p:cNvSpPr>
                  <p:nvPr/>
                </p:nvSpPr>
                <p:spPr bwMode="auto">
                  <a:xfrm>
                    <a:off x="3854" y="3392"/>
                    <a:ext cx="132" cy="128"/>
                  </a:xfrm>
                  <a:custGeom>
                    <a:avLst/>
                    <a:gdLst>
                      <a:gd name="T0" fmla="*/ 0 w 36"/>
                      <a:gd name="T1" fmla="*/ 3222 h 35"/>
                      <a:gd name="T2" fmla="*/ 741 w 36"/>
                      <a:gd name="T3" fmla="*/ 5189 h 35"/>
                      <a:gd name="T4" fmla="*/ 1276 w 36"/>
                      <a:gd name="T5" fmla="*/ 6608 h 35"/>
                      <a:gd name="T6" fmla="*/ 1276 w 36"/>
                      <a:gd name="T7" fmla="*/ 22897 h 35"/>
                      <a:gd name="T8" fmla="*/ 1976 w 36"/>
                      <a:gd name="T9" fmla="*/ 22897 h 35"/>
                      <a:gd name="T10" fmla="*/ 19173 w 36"/>
                      <a:gd name="T11" fmla="*/ 22897 h 35"/>
                      <a:gd name="T12" fmla="*/ 22572 w 36"/>
                      <a:gd name="T13" fmla="*/ 20930 h 35"/>
                      <a:gd name="T14" fmla="*/ 23863 w 36"/>
                      <a:gd name="T15" fmla="*/ 19661 h 35"/>
                      <a:gd name="T16" fmla="*/ 23863 w 36"/>
                      <a:gd name="T17" fmla="*/ 19661 h 35"/>
                      <a:gd name="T18" fmla="*/ 21886 w 36"/>
                      <a:gd name="T19" fmla="*/ 15020 h 35"/>
                      <a:gd name="T20" fmla="*/ 19173 w 36"/>
                      <a:gd name="T21" fmla="*/ 9830 h 35"/>
                      <a:gd name="T22" fmla="*/ 15917 w 36"/>
                      <a:gd name="T23" fmla="*/ 5189 h 35"/>
                      <a:gd name="T24" fmla="*/ 20610 w 36"/>
                      <a:gd name="T25" fmla="*/ 7877 h 35"/>
                      <a:gd name="T26" fmla="*/ 22572 w 36"/>
                      <a:gd name="T27" fmla="*/ 5925 h 35"/>
                      <a:gd name="T28" fmla="*/ 21886 w 36"/>
                      <a:gd name="T29" fmla="*/ 5925 h 35"/>
                      <a:gd name="T30" fmla="*/ 19870 w 36"/>
                      <a:gd name="T31" fmla="*/ 735 h 35"/>
                      <a:gd name="T32" fmla="*/ 18634 w 36"/>
                      <a:gd name="T33" fmla="*/ 1953 h 35"/>
                      <a:gd name="T34" fmla="*/ 14641 w 36"/>
                      <a:gd name="T35" fmla="*/ 1269 h 35"/>
                      <a:gd name="T36" fmla="*/ 12665 w 36"/>
                      <a:gd name="T37" fmla="*/ 735 h 35"/>
                      <a:gd name="T38" fmla="*/ 7931 w 36"/>
                      <a:gd name="T39" fmla="*/ 1953 h 35"/>
                      <a:gd name="T40" fmla="*/ 3993 w 36"/>
                      <a:gd name="T41" fmla="*/ 0 h 35"/>
                      <a:gd name="T42" fmla="*/ 1276 w 36"/>
                      <a:gd name="T43" fmla="*/ 0 h 35"/>
                      <a:gd name="T44" fmla="*/ 741 w 36"/>
                      <a:gd name="T45" fmla="*/ 1269 h 35"/>
                      <a:gd name="T46" fmla="*/ 0 w 36"/>
                      <a:gd name="T47" fmla="*/ 3222 h 3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36"/>
                      <a:gd name="T73" fmla="*/ 0 h 35"/>
                      <a:gd name="T74" fmla="*/ 36 w 36"/>
                      <a:gd name="T75" fmla="*/ 35 h 35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36" h="35">
                        <a:moveTo>
                          <a:pt x="0" y="5"/>
                        </a:moveTo>
                        <a:cubicBezTo>
                          <a:pt x="0" y="5"/>
                          <a:pt x="1" y="7"/>
                          <a:pt x="1" y="8"/>
                        </a:cubicBezTo>
                        <a:cubicBezTo>
                          <a:pt x="1" y="8"/>
                          <a:pt x="2" y="10"/>
                          <a:pt x="2" y="10"/>
                        </a:cubicBezTo>
                        <a:cubicBezTo>
                          <a:pt x="2" y="10"/>
                          <a:pt x="1" y="35"/>
                          <a:pt x="2" y="35"/>
                        </a:cubicBezTo>
                        <a:cubicBezTo>
                          <a:pt x="2" y="35"/>
                          <a:pt x="2" y="35"/>
                          <a:pt x="3" y="35"/>
                        </a:cubicBezTo>
                        <a:cubicBezTo>
                          <a:pt x="7" y="35"/>
                          <a:pt x="29" y="35"/>
                          <a:pt x="29" y="35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6" y="30"/>
                          <a:pt x="36" y="30"/>
                          <a:pt x="36" y="30"/>
                        </a:cubicBezTo>
                        <a:cubicBezTo>
                          <a:pt x="36" y="30"/>
                          <a:pt x="36" y="30"/>
                          <a:pt x="36" y="30"/>
                        </a:cubicBezTo>
                        <a:cubicBezTo>
                          <a:pt x="33" y="23"/>
                          <a:pt x="33" y="23"/>
                          <a:pt x="33" y="23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34" y="9"/>
                          <a:pt x="34" y="9"/>
                          <a:pt x="34" y="9"/>
                        </a:cubicBezTo>
                        <a:cubicBezTo>
                          <a:pt x="33" y="9"/>
                          <a:pt x="33" y="9"/>
                          <a:pt x="33" y="9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28" y="3"/>
                          <a:pt x="28" y="3"/>
                          <a:pt x="28" y="3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08"/>
                  <p:cNvSpPr>
                    <a:spLocks/>
                  </p:cNvSpPr>
                  <p:nvPr/>
                </p:nvSpPr>
                <p:spPr bwMode="auto">
                  <a:xfrm>
                    <a:off x="3673" y="3370"/>
                    <a:ext cx="192" cy="182"/>
                  </a:xfrm>
                  <a:custGeom>
                    <a:avLst/>
                    <a:gdLst>
                      <a:gd name="T0" fmla="*/ 2769 w 52"/>
                      <a:gd name="T1" fmla="*/ 3855 h 50"/>
                      <a:gd name="T2" fmla="*/ 2060 w 52"/>
                      <a:gd name="T3" fmla="*/ 5791 h 50"/>
                      <a:gd name="T4" fmla="*/ 1307 w 52"/>
                      <a:gd name="T5" fmla="*/ 6319 h 50"/>
                      <a:gd name="T6" fmla="*/ 0 w 52"/>
                      <a:gd name="T7" fmla="*/ 7710 h 50"/>
                      <a:gd name="T8" fmla="*/ 0 w 52"/>
                      <a:gd name="T9" fmla="*/ 18615 h 50"/>
                      <a:gd name="T10" fmla="*/ 4076 w 52"/>
                      <a:gd name="T11" fmla="*/ 21756 h 50"/>
                      <a:gd name="T12" fmla="*/ 6137 w 52"/>
                      <a:gd name="T13" fmla="*/ 22284 h 50"/>
                      <a:gd name="T14" fmla="*/ 11723 w 52"/>
                      <a:gd name="T15" fmla="*/ 23001 h 50"/>
                      <a:gd name="T16" fmla="*/ 12993 w 52"/>
                      <a:gd name="T17" fmla="*/ 24206 h 50"/>
                      <a:gd name="T18" fmla="*/ 15799 w 52"/>
                      <a:gd name="T19" fmla="*/ 23001 h 50"/>
                      <a:gd name="T20" fmla="*/ 32311 w 52"/>
                      <a:gd name="T21" fmla="*/ 31257 h 50"/>
                      <a:gd name="T22" fmla="*/ 32311 w 52"/>
                      <a:gd name="T23" fmla="*/ 30725 h 50"/>
                      <a:gd name="T24" fmla="*/ 32311 w 52"/>
                      <a:gd name="T25" fmla="*/ 31257 h 50"/>
                      <a:gd name="T26" fmla="*/ 32924 w 52"/>
                      <a:gd name="T27" fmla="*/ 31930 h 50"/>
                      <a:gd name="T28" fmla="*/ 32924 w 52"/>
                      <a:gd name="T29" fmla="*/ 29997 h 50"/>
                      <a:gd name="T30" fmla="*/ 34929 w 52"/>
                      <a:gd name="T31" fmla="*/ 29997 h 50"/>
                      <a:gd name="T32" fmla="*/ 35690 w 52"/>
                      <a:gd name="T33" fmla="*/ 26142 h 50"/>
                      <a:gd name="T34" fmla="*/ 34929 w 52"/>
                      <a:gd name="T35" fmla="*/ 26142 h 50"/>
                      <a:gd name="T36" fmla="*/ 34929 w 52"/>
                      <a:gd name="T37" fmla="*/ 10177 h 50"/>
                      <a:gd name="T38" fmla="*/ 34383 w 52"/>
                      <a:gd name="T39" fmla="*/ 8969 h 50"/>
                      <a:gd name="T40" fmla="*/ 33618 w 52"/>
                      <a:gd name="T41" fmla="*/ 7036 h 50"/>
                      <a:gd name="T42" fmla="*/ 34383 w 52"/>
                      <a:gd name="T43" fmla="*/ 5114 h 50"/>
                      <a:gd name="T44" fmla="*/ 34929 w 52"/>
                      <a:gd name="T45" fmla="*/ 3855 h 50"/>
                      <a:gd name="T46" fmla="*/ 32924 w 52"/>
                      <a:gd name="T47" fmla="*/ 3181 h 50"/>
                      <a:gd name="T48" fmla="*/ 30853 w 52"/>
                      <a:gd name="T49" fmla="*/ 1933 h 50"/>
                      <a:gd name="T50" fmla="*/ 28084 w 52"/>
                      <a:gd name="T51" fmla="*/ 1205 h 50"/>
                      <a:gd name="T52" fmla="*/ 23967 w 52"/>
                      <a:gd name="T53" fmla="*/ 2650 h 50"/>
                      <a:gd name="T54" fmla="*/ 23967 w 52"/>
                      <a:gd name="T55" fmla="*/ 5114 h 50"/>
                      <a:gd name="T56" fmla="*/ 19876 w 52"/>
                      <a:gd name="T57" fmla="*/ 6319 h 50"/>
                      <a:gd name="T58" fmla="*/ 17110 w 52"/>
                      <a:gd name="T59" fmla="*/ 4386 h 50"/>
                      <a:gd name="T60" fmla="*/ 15050 w 52"/>
                      <a:gd name="T61" fmla="*/ 3181 h 50"/>
                      <a:gd name="T62" fmla="*/ 13743 w 52"/>
                      <a:gd name="T63" fmla="*/ 1933 h 50"/>
                      <a:gd name="T64" fmla="*/ 8917 w 52"/>
                      <a:gd name="T65" fmla="*/ 1205 h 50"/>
                      <a:gd name="T66" fmla="*/ 5590 w 52"/>
                      <a:gd name="T67" fmla="*/ 0 h 50"/>
                      <a:gd name="T68" fmla="*/ 5590 w 52"/>
                      <a:gd name="T69" fmla="*/ 1205 h 50"/>
                      <a:gd name="T70" fmla="*/ 2769 w 52"/>
                      <a:gd name="T71" fmla="*/ 3855 h 5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2"/>
                      <a:gd name="T109" fmla="*/ 0 h 50"/>
                      <a:gd name="T110" fmla="*/ 52 w 52"/>
                      <a:gd name="T111" fmla="*/ 50 h 5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2" h="50">
                        <a:moveTo>
                          <a:pt x="4" y="6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29"/>
                          <a:pt x="0" y="29"/>
                          <a:pt x="0" y="29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47" y="49"/>
                          <a:pt x="47" y="49"/>
                          <a:pt x="47" y="49"/>
                        </a:cubicBezTo>
                        <a:cubicBezTo>
                          <a:pt x="47" y="48"/>
                          <a:pt x="47" y="48"/>
                          <a:pt x="47" y="48"/>
                        </a:cubicBezTo>
                        <a:cubicBezTo>
                          <a:pt x="47" y="49"/>
                          <a:pt x="47" y="49"/>
                          <a:pt x="47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47"/>
                          <a:pt x="48" y="47"/>
                          <a:pt x="48" y="47"/>
                        </a:cubicBezTo>
                        <a:cubicBezTo>
                          <a:pt x="51" y="47"/>
                          <a:pt x="51" y="47"/>
                          <a:pt x="51" y="47"/>
                        </a:cubicBezTo>
                        <a:cubicBezTo>
                          <a:pt x="52" y="41"/>
                          <a:pt x="52" y="41"/>
                          <a:pt x="52" y="41"/>
                        </a:cubicBezTo>
                        <a:cubicBezTo>
                          <a:pt x="51" y="41"/>
                          <a:pt x="51" y="41"/>
                          <a:pt x="51" y="41"/>
                        </a:cubicBezTo>
                        <a:cubicBezTo>
                          <a:pt x="50" y="41"/>
                          <a:pt x="51" y="16"/>
                          <a:pt x="51" y="16"/>
                        </a:cubicBezTo>
                        <a:cubicBezTo>
                          <a:pt x="51" y="16"/>
                          <a:pt x="50" y="14"/>
                          <a:pt x="50" y="14"/>
                        </a:cubicBezTo>
                        <a:cubicBezTo>
                          <a:pt x="50" y="13"/>
                          <a:pt x="49" y="11"/>
                          <a:pt x="49" y="11"/>
                        </a:cubicBezTo>
                        <a:cubicBezTo>
                          <a:pt x="50" y="8"/>
                          <a:pt x="50" y="8"/>
                          <a:pt x="50" y="8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1" y="2"/>
                          <a:pt x="41" y="2"/>
                          <a:pt x="41" y="2"/>
                        </a:cubicBezTo>
                        <a:cubicBezTo>
                          <a:pt x="35" y="4"/>
                          <a:pt x="35" y="4"/>
                          <a:pt x="35" y="4"/>
                        </a:cubicBezTo>
                        <a:cubicBezTo>
                          <a:pt x="35" y="8"/>
                          <a:pt x="35" y="8"/>
                          <a:pt x="35" y="8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2" y="5"/>
                          <a:pt x="22" y="5"/>
                          <a:pt x="22" y="5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09"/>
                  <p:cNvSpPr>
                    <a:spLocks/>
                  </p:cNvSpPr>
                  <p:nvPr/>
                </p:nvSpPr>
                <p:spPr bwMode="auto">
                  <a:xfrm>
                    <a:off x="3654" y="3316"/>
                    <a:ext cx="49" cy="90"/>
                  </a:xfrm>
                  <a:custGeom>
                    <a:avLst/>
                    <a:gdLst>
                      <a:gd name="T0" fmla="*/ 2 w 78"/>
                      <a:gd name="T1" fmla="*/ 1 h 150"/>
                      <a:gd name="T2" fmla="*/ 2 w 78"/>
                      <a:gd name="T3" fmla="*/ 2 h 150"/>
                      <a:gd name="T4" fmla="*/ 2 w 78"/>
                      <a:gd name="T5" fmla="*/ 4 h 150"/>
                      <a:gd name="T6" fmla="*/ 0 w 78"/>
                      <a:gd name="T7" fmla="*/ 6 h 150"/>
                      <a:gd name="T8" fmla="*/ 0 w 78"/>
                      <a:gd name="T9" fmla="*/ 7 h 150"/>
                      <a:gd name="T10" fmla="*/ 1 w 78"/>
                      <a:gd name="T11" fmla="*/ 8 h 150"/>
                      <a:gd name="T12" fmla="*/ 2 w 78"/>
                      <a:gd name="T13" fmla="*/ 8 h 150"/>
                      <a:gd name="T14" fmla="*/ 4 w 78"/>
                      <a:gd name="T15" fmla="*/ 10 h 150"/>
                      <a:gd name="T16" fmla="*/ 4 w 78"/>
                      <a:gd name="T17" fmla="*/ 11 h 150"/>
                      <a:gd name="T18" fmla="*/ 4 w 78"/>
                      <a:gd name="T19" fmla="*/ 11 h 150"/>
                      <a:gd name="T20" fmla="*/ 5 w 78"/>
                      <a:gd name="T21" fmla="*/ 11 h 150"/>
                      <a:gd name="T22" fmla="*/ 5 w 78"/>
                      <a:gd name="T23" fmla="*/ 10 h 150"/>
                      <a:gd name="T24" fmla="*/ 8 w 78"/>
                      <a:gd name="T25" fmla="*/ 8 h 150"/>
                      <a:gd name="T26" fmla="*/ 8 w 78"/>
                      <a:gd name="T27" fmla="*/ 7 h 150"/>
                      <a:gd name="T28" fmla="*/ 6 w 78"/>
                      <a:gd name="T29" fmla="*/ 7 h 150"/>
                      <a:gd name="T30" fmla="*/ 4 w 78"/>
                      <a:gd name="T31" fmla="*/ 6 h 150"/>
                      <a:gd name="T32" fmla="*/ 6 w 78"/>
                      <a:gd name="T33" fmla="*/ 3 h 150"/>
                      <a:gd name="T34" fmla="*/ 6 w 78"/>
                      <a:gd name="T35" fmla="*/ 1 h 150"/>
                      <a:gd name="T36" fmla="*/ 4 w 78"/>
                      <a:gd name="T37" fmla="*/ 0 h 150"/>
                      <a:gd name="T38" fmla="*/ 3 w 78"/>
                      <a:gd name="T39" fmla="*/ 0 h 150"/>
                      <a:gd name="T40" fmla="*/ 3 w 78"/>
                      <a:gd name="T41" fmla="*/ 1 h 150"/>
                      <a:gd name="T42" fmla="*/ 2 w 78"/>
                      <a:gd name="T43" fmla="*/ 1 h 15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8"/>
                      <a:gd name="T67" fmla="*/ 0 h 150"/>
                      <a:gd name="T68" fmla="*/ 78 w 78"/>
                      <a:gd name="T69" fmla="*/ 150 h 15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8" h="150">
                        <a:moveTo>
                          <a:pt x="18" y="12"/>
                        </a:moveTo>
                        <a:lnTo>
                          <a:pt x="18" y="30"/>
                        </a:lnTo>
                        <a:lnTo>
                          <a:pt x="18" y="54"/>
                        </a:lnTo>
                        <a:lnTo>
                          <a:pt x="0" y="78"/>
                        </a:lnTo>
                        <a:lnTo>
                          <a:pt x="0" y="90"/>
                        </a:lnTo>
                        <a:lnTo>
                          <a:pt x="12" y="102"/>
                        </a:lnTo>
                        <a:lnTo>
                          <a:pt x="18" y="108"/>
                        </a:lnTo>
                        <a:lnTo>
                          <a:pt x="36" y="120"/>
                        </a:lnTo>
                        <a:lnTo>
                          <a:pt x="36" y="144"/>
                        </a:lnTo>
                        <a:lnTo>
                          <a:pt x="42" y="150"/>
                        </a:lnTo>
                        <a:lnTo>
                          <a:pt x="48" y="144"/>
                        </a:lnTo>
                        <a:lnTo>
                          <a:pt x="54" y="126"/>
                        </a:lnTo>
                        <a:lnTo>
                          <a:pt x="78" y="102"/>
                        </a:lnTo>
                        <a:lnTo>
                          <a:pt x="78" y="90"/>
                        </a:lnTo>
                        <a:lnTo>
                          <a:pt x="60" y="84"/>
                        </a:lnTo>
                        <a:lnTo>
                          <a:pt x="42" y="72"/>
                        </a:lnTo>
                        <a:lnTo>
                          <a:pt x="66" y="36"/>
                        </a:lnTo>
                        <a:lnTo>
                          <a:pt x="60" y="12"/>
                        </a:lnTo>
                        <a:lnTo>
                          <a:pt x="36" y="0"/>
                        </a:lnTo>
                        <a:lnTo>
                          <a:pt x="24" y="0"/>
                        </a:lnTo>
                        <a:lnTo>
                          <a:pt x="24" y="6"/>
                        </a:lnTo>
                        <a:lnTo>
                          <a:pt x="18" y="1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10"/>
                  <p:cNvSpPr>
                    <a:spLocks/>
                  </p:cNvSpPr>
                  <p:nvPr/>
                </p:nvSpPr>
                <p:spPr bwMode="auto">
                  <a:xfrm>
                    <a:off x="3418" y="3337"/>
                    <a:ext cx="138" cy="106"/>
                  </a:xfrm>
                  <a:custGeom>
                    <a:avLst/>
                    <a:gdLst>
                      <a:gd name="T0" fmla="*/ 7 w 228"/>
                      <a:gd name="T1" fmla="*/ 13 h 174"/>
                      <a:gd name="T2" fmla="*/ 9 w 228"/>
                      <a:gd name="T3" fmla="*/ 12 h 174"/>
                      <a:gd name="T4" fmla="*/ 12 w 228"/>
                      <a:gd name="T5" fmla="*/ 10 h 174"/>
                      <a:gd name="T6" fmla="*/ 15 w 228"/>
                      <a:gd name="T7" fmla="*/ 9 h 174"/>
                      <a:gd name="T8" fmla="*/ 15 w 228"/>
                      <a:gd name="T9" fmla="*/ 8 h 174"/>
                      <a:gd name="T10" fmla="*/ 15 w 228"/>
                      <a:gd name="T11" fmla="*/ 7 h 174"/>
                      <a:gd name="T12" fmla="*/ 18 w 228"/>
                      <a:gd name="T13" fmla="*/ 7 h 174"/>
                      <a:gd name="T14" fmla="*/ 19 w 228"/>
                      <a:gd name="T15" fmla="*/ 6 h 174"/>
                      <a:gd name="T16" fmla="*/ 18 w 228"/>
                      <a:gd name="T17" fmla="*/ 4 h 174"/>
                      <a:gd name="T18" fmla="*/ 18 w 228"/>
                      <a:gd name="T19" fmla="*/ 1 h 174"/>
                      <a:gd name="T20" fmla="*/ 17 w 228"/>
                      <a:gd name="T21" fmla="*/ 1 h 174"/>
                      <a:gd name="T22" fmla="*/ 15 w 228"/>
                      <a:gd name="T23" fmla="*/ 1 h 174"/>
                      <a:gd name="T24" fmla="*/ 14 w 228"/>
                      <a:gd name="T25" fmla="*/ 1 h 174"/>
                      <a:gd name="T26" fmla="*/ 12 w 228"/>
                      <a:gd name="T27" fmla="*/ 0 h 174"/>
                      <a:gd name="T28" fmla="*/ 10 w 228"/>
                      <a:gd name="T29" fmla="*/ 3 h 174"/>
                      <a:gd name="T30" fmla="*/ 8 w 228"/>
                      <a:gd name="T31" fmla="*/ 5 h 174"/>
                      <a:gd name="T32" fmla="*/ 6 w 228"/>
                      <a:gd name="T33" fmla="*/ 8 h 174"/>
                      <a:gd name="T34" fmla="*/ 5 w 228"/>
                      <a:gd name="T35" fmla="*/ 12 h 174"/>
                      <a:gd name="T36" fmla="*/ 1 w 228"/>
                      <a:gd name="T37" fmla="*/ 14 h 174"/>
                      <a:gd name="T38" fmla="*/ 0 w 228"/>
                      <a:gd name="T39" fmla="*/ 15 h 174"/>
                      <a:gd name="T40" fmla="*/ 7 w 228"/>
                      <a:gd name="T41" fmla="*/ 15 h 174"/>
                      <a:gd name="T42" fmla="*/ 7 w 228"/>
                      <a:gd name="T43" fmla="*/ 13 h 17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28"/>
                      <a:gd name="T67" fmla="*/ 0 h 174"/>
                      <a:gd name="T68" fmla="*/ 228 w 228"/>
                      <a:gd name="T69" fmla="*/ 174 h 17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28" h="174">
                        <a:moveTo>
                          <a:pt x="90" y="156"/>
                        </a:moveTo>
                        <a:lnTo>
                          <a:pt x="114" y="138"/>
                        </a:lnTo>
                        <a:lnTo>
                          <a:pt x="144" y="120"/>
                        </a:lnTo>
                        <a:lnTo>
                          <a:pt x="180" y="108"/>
                        </a:lnTo>
                        <a:lnTo>
                          <a:pt x="186" y="96"/>
                        </a:lnTo>
                        <a:lnTo>
                          <a:pt x="192" y="84"/>
                        </a:lnTo>
                        <a:lnTo>
                          <a:pt x="216" y="78"/>
                        </a:lnTo>
                        <a:lnTo>
                          <a:pt x="228" y="72"/>
                        </a:lnTo>
                        <a:lnTo>
                          <a:pt x="222" y="42"/>
                        </a:lnTo>
                        <a:lnTo>
                          <a:pt x="216" y="12"/>
                        </a:lnTo>
                        <a:lnTo>
                          <a:pt x="210" y="12"/>
                        </a:lnTo>
                        <a:lnTo>
                          <a:pt x="186" y="12"/>
                        </a:lnTo>
                        <a:lnTo>
                          <a:pt x="168" y="12"/>
                        </a:lnTo>
                        <a:lnTo>
                          <a:pt x="144" y="0"/>
                        </a:lnTo>
                        <a:lnTo>
                          <a:pt x="120" y="36"/>
                        </a:lnTo>
                        <a:lnTo>
                          <a:pt x="96" y="60"/>
                        </a:lnTo>
                        <a:lnTo>
                          <a:pt x="72" y="90"/>
                        </a:lnTo>
                        <a:lnTo>
                          <a:pt x="66" y="138"/>
                        </a:lnTo>
                        <a:lnTo>
                          <a:pt x="12" y="162"/>
                        </a:lnTo>
                        <a:lnTo>
                          <a:pt x="0" y="174"/>
                        </a:lnTo>
                        <a:lnTo>
                          <a:pt x="84" y="174"/>
                        </a:lnTo>
                        <a:lnTo>
                          <a:pt x="90" y="15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11"/>
                  <p:cNvSpPr>
                    <a:spLocks/>
                  </p:cNvSpPr>
                  <p:nvPr/>
                </p:nvSpPr>
                <p:spPr bwMode="auto">
                  <a:xfrm>
                    <a:off x="3376" y="3443"/>
                    <a:ext cx="96" cy="84"/>
                  </a:xfrm>
                  <a:custGeom>
                    <a:avLst/>
                    <a:gdLst>
                      <a:gd name="T0" fmla="*/ 8917 w 26"/>
                      <a:gd name="T1" fmla="*/ 10325 h 23"/>
                      <a:gd name="T2" fmla="*/ 10224 w 26"/>
                      <a:gd name="T3" fmla="*/ 9057 h 23"/>
                      <a:gd name="T4" fmla="*/ 10974 w 26"/>
                      <a:gd name="T5" fmla="*/ 3893 h 23"/>
                      <a:gd name="T6" fmla="*/ 17819 w 26"/>
                      <a:gd name="T7" fmla="*/ 3893 h 23"/>
                      <a:gd name="T8" fmla="*/ 17819 w 26"/>
                      <a:gd name="T9" fmla="*/ 1947 h 23"/>
                      <a:gd name="T10" fmla="*/ 17110 w 26"/>
                      <a:gd name="T11" fmla="*/ 1947 h 23"/>
                      <a:gd name="T12" fmla="*/ 17110 w 26"/>
                      <a:gd name="T13" fmla="*/ 0 h 23"/>
                      <a:gd name="T14" fmla="*/ 7606 w 26"/>
                      <a:gd name="T15" fmla="*/ 0 h 23"/>
                      <a:gd name="T16" fmla="*/ 6137 w 26"/>
                      <a:gd name="T17" fmla="*/ 1267 h 23"/>
                      <a:gd name="T18" fmla="*/ 2769 w 26"/>
                      <a:gd name="T19" fmla="*/ 8378 h 23"/>
                      <a:gd name="T20" fmla="*/ 0 w 26"/>
                      <a:gd name="T21" fmla="*/ 14218 h 23"/>
                      <a:gd name="T22" fmla="*/ 8153 w 26"/>
                      <a:gd name="T23" fmla="*/ 14952 h 23"/>
                      <a:gd name="T24" fmla="*/ 8917 w 26"/>
                      <a:gd name="T25" fmla="*/ 10325 h 2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6"/>
                      <a:gd name="T40" fmla="*/ 0 h 23"/>
                      <a:gd name="T41" fmla="*/ 26 w 26"/>
                      <a:gd name="T42" fmla="*/ 23 h 2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6" h="23">
                        <a:moveTo>
                          <a:pt x="13" y="16"/>
                        </a:moveTo>
                        <a:cubicBezTo>
                          <a:pt x="15" y="14"/>
                          <a:pt x="15" y="14"/>
                          <a:pt x="15" y="14"/>
                        </a:cubicBezTo>
                        <a:cubicBezTo>
                          <a:pt x="16" y="6"/>
                          <a:pt x="16" y="6"/>
                          <a:pt x="16" y="6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5" y="3"/>
                          <a:pt x="25" y="3"/>
                          <a:pt x="25" y="3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4" y="22"/>
                          <a:pt x="12" y="23"/>
                          <a:pt x="12" y="23"/>
                        </a:cubicBezTo>
                        <a:cubicBezTo>
                          <a:pt x="13" y="23"/>
                          <a:pt x="13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12"/>
                  <p:cNvSpPr>
                    <a:spLocks/>
                  </p:cNvSpPr>
                  <p:nvPr/>
                </p:nvSpPr>
                <p:spPr bwMode="auto">
                  <a:xfrm>
                    <a:off x="3380" y="3629"/>
                    <a:ext cx="29" cy="22"/>
                  </a:xfrm>
                  <a:custGeom>
                    <a:avLst/>
                    <a:gdLst>
                      <a:gd name="T0" fmla="*/ 4 w 48"/>
                      <a:gd name="T1" fmla="*/ 2 h 36"/>
                      <a:gd name="T2" fmla="*/ 4 w 48"/>
                      <a:gd name="T3" fmla="*/ 1 h 36"/>
                      <a:gd name="T4" fmla="*/ 4 w 48"/>
                      <a:gd name="T5" fmla="*/ 0 h 36"/>
                      <a:gd name="T6" fmla="*/ 3 w 48"/>
                      <a:gd name="T7" fmla="*/ 0 h 36"/>
                      <a:gd name="T8" fmla="*/ 1 w 48"/>
                      <a:gd name="T9" fmla="*/ 1 h 36"/>
                      <a:gd name="T10" fmla="*/ 0 w 48"/>
                      <a:gd name="T11" fmla="*/ 1 h 36"/>
                      <a:gd name="T12" fmla="*/ 1 w 48"/>
                      <a:gd name="T13" fmla="*/ 3 h 36"/>
                      <a:gd name="T14" fmla="*/ 3 w 48"/>
                      <a:gd name="T15" fmla="*/ 2 h 36"/>
                      <a:gd name="T16" fmla="*/ 4 w 48"/>
                      <a:gd name="T17" fmla="*/ 2 h 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8"/>
                      <a:gd name="T28" fmla="*/ 0 h 36"/>
                      <a:gd name="T29" fmla="*/ 48 w 48"/>
                      <a:gd name="T30" fmla="*/ 36 h 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8" h="36">
                        <a:moveTo>
                          <a:pt x="48" y="24"/>
                        </a:moveTo>
                        <a:lnTo>
                          <a:pt x="48" y="6"/>
                        </a:lnTo>
                        <a:lnTo>
                          <a:pt x="48" y="0"/>
                        </a:lnTo>
                        <a:lnTo>
                          <a:pt x="36" y="0"/>
                        </a:lnTo>
                        <a:lnTo>
                          <a:pt x="6" y="6"/>
                        </a:lnTo>
                        <a:lnTo>
                          <a:pt x="0" y="6"/>
                        </a:lnTo>
                        <a:lnTo>
                          <a:pt x="18" y="36"/>
                        </a:lnTo>
                        <a:lnTo>
                          <a:pt x="36" y="24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13"/>
                  <p:cNvSpPr>
                    <a:spLocks/>
                  </p:cNvSpPr>
                  <p:nvPr/>
                </p:nvSpPr>
                <p:spPr bwMode="auto">
                  <a:xfrm>
                    <a:off x="3825" y="3502"/>
                    <a:ext cx="190" cy="233"/>
                  </a:xfrm>
                  <a:custGeom>
                    <a:avLst/>
                    <a:gdLst>
                      <a:gd name="T0" fmla="*/ 24046 w 52"/>
                      <a:gd name="T1" fmla="*/ 3182 h 64"/>
                      <a:gd name="T2" fmla="*/ 7118 w 52"/>
                      <a:gd name="T3" fmla="*/ 3182 h 64"/>
                      <a:gd name="T4" fmla="*/ 6581 w 52"/>
                      <a:gd name="T5" fmla="*/ 7052 h 64"/>
                      <a:gd name="T6" fmla="*/ 4633 w 52"/>
                      <a:gd name="T7" fmla="*/ 7052 h 64"/>
                      <a:gd name="T8" fmla="*/ 4633 w 52"/>
                      <a:gd name="T9" fmla="*/ 8974 h 64"/>
                      <a:gd name="T10" fmla="*/ 3899 w 52"/>
                      <a:gd name="T11" fmla="*/ 8257 h 64"/>
                      <a:gd name="T12" fmla="*/ 3219 w 52"/>
                      <a:gd name="T13" fmla="*/ 15971 h 64"/>
                      <a:gd name="T14" fmla="*/ 1268 w 52"/>
                      <a:gd name="T15" fmla="*/ 17231 h 64"/>
                      <a:gd name="T16" fmla="*/ 734 w 52"/>
                      <a:gd name="T17" fmla="*/ 20559 h 64"/>
                      <a:gd name="T18" fmla="*/ 0 w 52"/>
                      <a:gd name="T19" fmla="*/ 22295 h 64"/>
                      <a:gd name="T20" fmla="*/ 1948 w 52"/>
                      <a:gd name="T21" fmla="*/ 26151 h 64"/>
                      <a:gd name="T22" fmla="*/ 3219 w 52"/>
                      <a:gd name="T23" fmla="*/ 28801 h 64"/>
                      <a:gd name="T24" fmla="*/ 5167 w 52"/>
                      <a:gd name="T25" fmla="*/ 31994 h 64"/>
                      <a:gd name="T26" fmla="*/ 7848 w 52"/>
                      <a:gd name="T27" fmla="*/ 33202 h 64"/>
                      <a:gd name="T28" fmla="*/ 11762 w 52"/>
                      <a:gd name="T29" fmla="*/ 37058 h 64"/>
                      <a:gd name="T30" fmla="*/ 13030 w 52"/>
                      <a:gd name="T31" fmla="*/ 38995 h 64"/>
                      <a:gd name="T32" fmla="*/ 16249 w 52"/>
                      <a:gd name="T33" fmla="*/ 38995 h 64"/>
                      <a:gd name="T34" fmla="*/ 18879 w 52"/>
                      <a:gd name="T35" fmla="*/ 40917 h 64"/>
                      <a:gd name="T36" fmla="*/ 23509 w 52"/>
                      <a:gd name="T37" fmla="*/ 40240 h 64"/>
                      <a:gd name="T38" fmla="*/ 26728 w 52"/>
                      <a:gd name="T39" fmla="*/ 38995 h 64"/>
                      <a:gd name="T40" fmla="*/ 28675 w 52"/>
                      <a:gd name="T41" fmla="*/ 38995 h 64"/>
                      <a:gd name="T42" fmla="*/ 28675 w 52"/>
                      <a:gd name="T43" fmla="*/ 37786 h 64"/>
                      <a:gd name="T44" fmla="*/ 27276 w 52"/>
                      <a:gd name="T45" fmla="*/ 36530 h 64"/>
                      <a:gd name="T46" fmla="*/ 25511 w 52"/>
                      <a:gd name="T47" fmla="*/ 34593 h 64"/>
                      <a:gd name="T48" fmla="*/ 22829 w 52"/>
                      <a:gd name="T49" fmla="*/ 32671 h 64"/>
                      <a:gd name="T50" fmla="*/ 23509 w 52"/>
                      <a:gd name="T51" fmla="*/ 30738 h 64"/>
                      <a:gd name="T52" fmla="*/ 24780 w 52"/>
                      <a:gd name="T53" fmla="*/ 30738 h 64"/>
                      <a:gd name="T54" fmla="*/ 25511 w 52"/>
                      <a:gd name="T55" fmla="*/ 26879 h 64"/>
                      <a:gd name="T56" fmla="*/ 27996 w 52"/>
                      <a:gd name="T57" fmla="*/ 24228 h 64"/>
                      <a:gd name="T58" fmla="*/ 29947 w 52"/>
                      <a:gd name="T59" fmla="*/ 20559 h 64"/>
                      <a:gd name="T60" fmla="*/ 30641 w 52"/>
                      <a:gd name="T61" fmla="*/ 13361 h 64"/>
                      <a:gd name="T62" fmla="*/ 32629 w 52"/>
                      <a:gd name="T63" fmla="*/ 12116 h 64"/>
                      <a:gd name="T64" fmla="*/ 33857 w 52"/>
                      <a:gd name="T65" fmla="*/ 11584 h 64"/>
                      <a:gd name="T66" fmla="*/ 32629 w 52"/>
                      <a:gd name="T67" fmla="*/ 8257 h 64"/>
                      <a:gd name="T68" fmla="*/ 30641 w 52"/>
                      <a:gd name="T69" fmla="*/ 2650 h 64"/>
                      <a:gd name="T70" fmla="*/ 28675 w 52"/>
                      <a:gd name="T71" fmla="*/ 0 h 64"/>
                      <a:gd name="T72" fmla="*/ 27276 w 52"/>
                      <a:gd name="T73" fmla="*/ 1205 h 64"/>
                      <a:gd name="T74" fmla="*/ 24046 w 52"/>
                      <a:gd name="T75" fmla="*/ 3182 h 6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52"/>
                      <a:gd name="T115" fmla="*/ 0 h 64"/>
                      <a:gd name="T116" fmla="*/ 52 w 52"/>
                      <a:gd name="T117" fmla="*/ 64 h 6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52" h="64">
                        <a:moveTo>
                          <a:pt x="37" y="5"/>
                        </a:moveTo>
                        <a:cubicBezTo>
                          <a:pt x="37" y="5"/>
                          <a:pt x="15" y="5"/>
                          <a:pt x="11" y="5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2" y="27"/>
                          <a:pt x="2" y="27"/>
                          <a:pt x="2" y="27"/>
                        </a:cubicBezTo>
                        <a:cubicBezTo>
                          <a:pt x="1" y="32"/>
                          <a:pt x="1" y="32"/>
                          <a:pt x="1" y="32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3" y="41"/>
                          <a:pt x="3" y="41"/>
                          <a:pt x="3" y="41"/>
                        </a:cubicBezTo>
                        <a:cubicBezTo>
                          <a:pt x="5" y="45"/>
                          <a:pt x="5" y="45"/>
                          <a:pt x="5" y="45"/>
                        </a:cubicBezTo>
                        <a:cubicBezTo>
                          <a:pt x="8" y="50"/>
                          <a:pt x="8" y="50"/>
                          <a:pt x="8" y="50"/>
                        </a:cubicBezTo>
                        <a:cubicBezTo>
                          <a:pt x="12" y="52"/>
                          <a:pt x="12" y="52"/>
                          <a:pt x="12" y="52"/>
                        </a:cubicBezTo>
                        <a:cubicBezTo>
                          <a:pt x="18" y="58"/>
                          <a:pt x="18" y="58"/>
                          <a:pt x="18" y="58"/>
                        </a:cubicBezTo>
                        <a:cubicBezTo>
                          <a:pt x="20" y="61"/>
                          <a:pt x="20" y="61"/>
                          <a:pt x="20" y="61"/>
                        </a:cubicBezTo>
                        <a:cubicBezTo>
                          <a:pt x="25" y="61"/>
                          <a:pt x="25" y="61"/>
                          <a:pt x="25" y="61"/>
                        </a:cubicBezTo>
                        <a:cubicBezTo>
                          <a:pt x="29" y="64"/>
                          <a:pt x="29" y="64"/>
                          <a:pt x="29" y="64"/>
                        </a:cubicBezTo>
                        <a:cubicBezTo>
                          <a:pt x="36" y="63"/>
                          <a:pt x="36" y="63"/>
                          <a:pt x="36" y="63"/>
                        </a:cubicBezTo>
                        <a:cubicBezTo>
                          <a:pt x="41" y="61"/>
                          <a:pt x="41" y="61"/>
                          <a:pt x="41" y="61"/>
                        </a:cubicBezTo>
                        <a:cubicBezTo>
                          <a:pt x="44" y="61"/>
                          <a:pt x="44" y="61"/>
                          <a:pt x="44" y="61"/>
                        </a:cubicBezTo>
                        <a:cubicBezTo>
                          <a:pt x="44" y="59"/>
                          <a:pt x="44" y="59"/>
                          <a:pt x="44" y="59"/>
                        </a:cubicBezTo>
                        <a:cubicBezTo>
                          <a:pt x="42" y="57"/>
                          <a:pt x="42" y="57"/>
                          <a:pt x="42" y="57"/>
                        </a:cubicBezTo>
                        <a:cubicBezTo>
                          <a:pt x="39" y="54"/>
                          <a:pt x="39" y="54"/>
                          <a:pt x="39" y="54"/>
                        </a:cubicBezTo>
                        <a:cubicBezTo>
                          <a:pt x="35" y="51"/>
                          <a:pt x="35" y="51"/>
                          <a:pt x="35" y="51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8" y="48"/>
                          <a:pt x="38" y="48"/>
                          <a:pt x="38" y="48"/>
                        </a:cubicBezTo>
                        <a:cubicBezTo>
                          <a:pt x="39" y="42"/>
                          <a:pt x="39" y="42"/>
                          <a:pt x="39" y="42"/>
                        </a:cubicBezTo>
                        <a:cubicBezTo>
                          <a:pt x="43" y="38"/>
                          <a:pt x="43" y="38"/>
                          <a:pt x="43" y="38"/>
                        </a:cubicBezTo>
                        <a:cubicBezTo>
                          <a:pt x="46" y="32"/>
                          <a:pt x="46" y="32"/>
                          <a:pt x="46" y="32"/>
                        </a:cubicBezTo>
                        <a:cubicBezTo>
                          <a:pt x="47" y="21"/>
                          <a:pt x="47" y="21"/>
                          <a:pt x="47" y="21"/>
                        </a:cubicBezTo>
                        <a:cubicBezTo>
                          <a:pt x="50" y="19"/>
                          <a:pt x="50" y="19"/>
                          <a:pt x="50" y="19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0" y="13"/>
                          <a:pt x="50" y="13"/>
                          <a:pt x="50" y="13"/>
                        </a:cubicBezTo>
                        <a:cubicBezTo>
                          <a:pt x="47" y="4"/>
                          <a:pt x="47" y="4"/>
                          <a:pt x="47" y="4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2" y="2"/>
                          <a:pt x="42" y="2"/>
                          <a:pt x="42" y="2"/>
                        </a:cubicBezTo>
                        <a:lnTo>
                          <a:pt x="37" y="5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114"/>
                  <p:cNvSpPr>
                    <a:spLocks/>
                  </p:cNvSpPr>
                  <p:nvPr/>
                </p:nvSpPr>
                <p:spPr bwMode="auto">
                  <a:xfrm>
                    <a:off x="3472" y="3655"/>
                    <a:ext cx="70" cy="69"/>
                  </a:xfrm>
                  <a:custGeom>
                    <a:avLst/>
                    <a:gdLst>
                      <a:gd name="T0" fmla="*/ 11605 w 19"/>
                      <a:gd name="T1" fmla="*/ 6279 h 19"/>
                      <a:gd name="T2" fmla="*/ 12909 w 19"/>
                      <a:gd name="T3" fmla="*/ 3839 h 19"/>
                      <a:gd name="T4" fmla="*/ 11605 w 19"/>
                      <a:gd name="T5" fmla="*/ 1198 h 19"/>
                      <a:gd name="T6" fmla="*/ 8102 w 19"/>
                      <a:gd name="T7" fmla="*/ 1914 h 19"/>
                      <a:gd name="T8" fmla="*/ 6801 w 19"/>
                      <a:gd name="T9" fmla="*/ 712 h 19"/>
                      <a:gd name="T10" fmla="*/ 5349 w 19"/>
                      <a:gd name="T11" fmla="*/ 712 h 19"/>
                      <a:gd name="T12" fmla="*/ 4045 w 19"/>
                      <a:gd name="T13" fmla="*/ 0 h 19"/>
                      <a:gd name="T14" fmla="*/ 3297 w 19"/>
                      <a:gd name="T15" fmla="*/ 0 h 19"/>
                      <a:gd name="T16" fmla="*/ 2048 w 19"/>
                      <a:gd name="T17" fmla="*/ 0 h 19"/>
                      <a:gd name="T18" fmla="*/ 748 w 19"/>
                      <a:gd name="T19" fmla="*/ 712 h 19"/>
                      <a:gd name="T20" fmla="*/ 1304 w 19"/>
                      <a:gd name="T21" fmla="*/ 712 h 19"/>
                      <a:gd name="T22" fmla="*/ 1304 w 19"/>
                      <a:gd name="T23" fmla="*/ 3112 h 19"/>
                      <a:gd name="T24" fmla="*/ 1304 w 19"/>
                      <a:gd name="T25" fmla="*/ 5749 h 19"/>
                      <a:gd name="T26" fmla="*/ 0 w 19"/>
                      <a:gd name="T27" fmla="*/ 6279 h 19"/>
                      <a:gd name="T28" fmla="*/ 748 w 19"/>
                      <a:gd name="T29" fmla="*/ 6951 h 19"/>
                      <a:gd name="T30" fmla="*/ 748 w 19"/>
                      <a:gd name="T31" fmla="*/ 8861 h 19"/>
                      <a:gd name="T32" fmla="*/ 2756 w 19"/>
                      <a:gd name="T33" fmla="*/ 10103 h 19"/>
                      <a:gd name="T34" fmla="*/ 2756 w 19"/>
                      <a:gd name="T35" fmla="*/ 12028 h 19"/>
                      <a:gd name="T36" fmla="*/ 5349 w 19"/>
                      <a:gd name="T37" fmla="*/ 12028 h 19"/>
                      <a:gd name="T38" fmla="*/ 10154 w 19"/>
                      <a:gd name="T39" fmla="*/ 10103 h 19"/>
                      <a:gd name="T40" fmla="*/ 12147 w 19"/>
                      <a:gd name="T41" fmla="*/ 10103 h 19"/>
                      <a:gd name="T42" fmla="*/ 11605 w 19"/>
                      <a:gd name="T43" fmla="*/ 8189 h 19"/>
                      <a:gd name="T44" fmla="*/ 11605 w 19"/>
                      <a:gd name="T45" fmla="*/ 6279 h 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"/>
                      <a:gd name="T70" fmla="*/ 0 h 19"/>
                      <a:gd name="T71" fmla="*/ 19 w 19"/>
                      <a:gd name="T72" fmla="*/ 19 h 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" h="19">
                        <a:moveTo>
                          <a:pt x="17" y="10"/>
                        </a:move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2" y="9"/>
                          <a:pt x="1" y="10"/>
                          <a:pt x="0" y="10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" y="11"/>
                          <a:pt x="0" y="14"/>
                          <a:pt x="1" y="14"/>
                        </a:cubicBezTo>
                        <a:cubicBezTo>
                          <a:pt x="1" y="14"/>
                          <a:pt x="4" y="16"/>
                          <a:pt x="4" y="16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8" y="16"/>
                          <a:pt x="18" y="16"/>
                          <a:pt x="18" y="16"/>
                        </a:cubicBezTo>
                        <a:cubicBezTo>
                          <a:pt x="17" y="13"/>
                          <a:pt x="17" y="13"/>
                          <a:pt x="17" y="13"/>
                        </a:cubicBezTo>
                        <a:lnTo>
                          <a:pt x="17" y="1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115"/>
                  <p:cNvSpPr>
                    <a:spLocks/>
                  </p:cNvSpPr>
                  <p:nvPr/>
                </p:nvSpPr>
                <p:spPr bwMode="auto">
                  <a:xfrm>
                    <a:off x="3436" y="3681"/>
                    <a:ext cx="50" cy="43"/>
                  </a:xfrm>
                  <a:custGeom>
                    <a:avLst/>
                    <a:gdLst>
                      <a:gd name="T0" fmla="*/ 6325 w 14"/>
                      <a:gd name="T1" fmla="*/ 4146 h 12"/>
                      <a:gd name="T2" fmla="*/ 6325 w 14"/>
                      <a:gd name="T3" fmla="*/ 2297 h 12"/>
                      <a:gd name="T4" fmla="*/ 5879 w 14"/>
                      <a:gd name="T5" fmla="*/ 1799 h 12"/>
                      <a:gd name="T6" fmla="*/ 4732 w 14"/>
                      <a:gd name="T7" fmla="*/ 2297 h 12"/>
                      <a:gd name="T8" fmla="*/ 3418 w 14"/>
                      <a:gd name="T9" fmla="*/ 641 h 12"/>
                      <a:gd name="T10" fmla="*/ 2282 w 14"/>
                      <a:gd name="T11" fmla="*/ 0 h 12"/>
                      <a:gd name="T12" fmla="*/ 1771 w 14"/>
                      <a:gd name="T13" fmla="*/ 1157 h 12"/>
                      <a:gd name="T14" fmla="*/ 639 w 14"/>
                      <a:gd name="T15" fmla="*/ 1799 h 12"/>
                      <a:gd name="T16" fmla="*/ 0 w 14"/>
                      <a:gd name="T17" fmla="*/ 2992 h 12"/>
                      <a:gd name="T18" fmla="*/ 639 w 14"/>
                      <a:gd name="T19" fmla="*/ 3633 h 12"/>
                      <a:gd name="T20" fmla="*/ 5879 w 14"/>
                      <a:gd name="T21" fmla="*/ 7088 h 12"/>
                      <a:gd name="T22" fmla="*/ 8150 w 14"/>
                      <a:gd name="T23" fmla="*/ 7088 h 12"/>
                      <a:gd name="T24" fmla="*/ 8150 w 14"/>
                      <a:gd name="T25" fmla="*/ 5289 h 12"/>
                      <a:gd name="T26" fmla="*/ 6325 w 14"/>
                      <a:gd name="T27" fmla="*/ 4146 h 1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4"/>
                      <a:gd name="T43" fmla="*/ 0 h 12"/>
                      <a:gd name="T44" fmla="*/ 14 w 14"/>
                      <a:gd name="T45" fmla="*/ 12 h 1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4" h="12">
                        <a:moveTo>
                          <a:pt x="11" y="7"/>
                        </a:moveTo>
                        <a:cubicBezTo>
                          <a:pt x="10" y="7"/>
                          <a:pt x="11" y="4"/>
                          <a:pt x="11" y="4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9" y="3"/>
                          <a:pt x="8" y="4"/>
                          <a:pt x="8" y="4"/>
                        </a:cubicBezTo>
                        <a:cubicBezTo>
                          <a:pt x="7" y="4"/>
                          <a:pt x="6" y="1"/>
                          <a:pt x="6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4" y="12"/>
                          <a:pt x="14" y="12"/>
                          <a:pt x="14" y="12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4" y="9"/>
                          <a:pt x="11" y="7"/>
                          <a:pt x="11" y="7"/>
                        </a:cubicBez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116"/>
                  <p:cNvSpPr>
                    <a:spLocks/>
                  </p:cNvSpPr>
                  <p:nvPr/>
                </p:nvSpPr>
                <p:spPr bwMode="auto">
                  <a:xfrm>
                    <a:off x="3413" y="3666"/>
                    <a:ext cx="37" cy="33"/>
                  </a:xfrm>
                  <a:custGeom>
                    <a:avLst/>
                    <a:gdLst>
                      <a:gd name="T0" fmla="*/ 4 w 60"/>
                      <a:gd name="T1" fmla="*/ 3 h 54"/>
                      <a:gd name="T2" fmla="*/ 6 w 60"/>
                      <a:gd name="T3" fmla="*/ 2 h 54"/>
                      <a:gd name="T4" fmla="*/ 4 w 60"/>
                      <a:gd name="T5" fmla="*/ 1 h 54"/>
                      <a:gd name="T6" fmla="*/ 4 w 60"/>
                      <a:gd name="T7" fmla="*/ 0 h 54"/>
                      <a:gd name="T8" fmla="*/ 1 w 60"/>
                      <a:gd name="T9" fmla="*/ 0 h 54"/>
                      <a:gd name="T10" fmla="*/ 1 w 60"/>
                      <a:gd name="T11" fmla="*/ 1 h 54"/>
                      <a:gd name="T12" fmla="*/ 0 w 60"/>
                      <a:gd name="T13" fmla="*/ 1 h 54"/>
                      <a:gd name="T14" fmla="*/ 1 w 60"/>
                      <a:gd name="T15" fmla="*/ 2 h 54"/>
                      <a:gd name="T16" fmla="*/ 4 w 60"/>
                      <a:gd name="T17" fmla="*/ 4 h 54"/>
                      <a:gd name="T18" fmla="*/ 4 w 60"/>
                      <a:gd name="T19" fmla="*/ 4 h 54"/>
                      <a:gd name="T20" fmla="*/ 4 w 60"/>
                      <a:gd name="T21" fmla="*/ 3 h 5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0"/>
                      <a:gd name="T34" fmla="*/ 0 h 54"/>
                      <a:gd name="T35" fmla="*/ 60 w 60"/>
                      <a:gd name="T36" fmla="*/ 54 h 5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0" h="54">
                        <a:moveTo>
                          <a:pt x="54" y="36"/>
                        </a:moveTo>
                        <a:lnTo>
                          <a:pt x="60" y="24"/>
                        </a:lnTo>
                        <a:lnTo>
                          <a:pt x="54" y="18"/>
                        </a:lnTo>
                        <a:lnTo>
                          <a:pt x="42" y="0"/>
                        </a:lnTo>
                        <a:lnTo>
                          <a:pt x="18" y="0"/>
                        </a:lnTo>
                        <a:lnTo>
                          <a:pt x="12" y="12"/>
                        </a:lnTo>
                        <a:lnTo>
                          <a:pt x="0" y="18"/>
                        </a:lnTo>
                        <a:lnTo>
                          <a:pt x="12" y="30"/>
                        </a:lnTo>
                        <a:lnTo>
                          <a:pt x="36" y="54"/>
                        </a:lnTo>
                        <a:lnTo>
                          <a:pt x="42" y="42"/>
                        </a:lnTo>
                        <a:lnTo>
                          <a:pt x="54" y="3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3467" y="3443"/>
                    <a:ext cx="5" cy="12"/>
                  </a:xfrm>
                  <a:prstGeom prst="rect">
                    <a:avLst/>
                  </a:pr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</a:pPr>
                    <a:endParaRPr lang="es-ES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2" name="Freeform 118"/>
                  <p:cNvSpPr>
                    <a:spLocks/>
                  </p:cNvSpPr>
                  <p:nvPr/>
                </p:nvSpPr>
                <p:spPr bwMode="auto">
                  <a:xfrm>
                    <a:off x="3467" y="3316"/>
                    <a:ext cx="240" cy="236"/>
                  </a:xfrm>
                  <a:custGeom>
                    <a:avLst/>
                    <a:gdLst>
                      <a:gd name="T0" fmla="*/ 6 w 390"/>
                      <a:gd name="T1" fmla="*/ 22 h 390"/>
                      <a:gd name="T2" fmla="*/ 19 w 390"/>
                      <a:gd name="T3" fmla="*/ 31 h 390"/>
                      <a:gd name="T4" fmla="*/ 20 w 390"/>
                      <a:gd name="T5" fmla="*/ 32 h 390"/>
                      <a:gd name="T6" fmla="*/ 22 w 390"/>
                      <a:gd name="T7" fmla="*/ 32 h 390"/>
                      <a:gd name="T8" fmla="*/ 25 w 390"/>
                      <a:gd name="T9" fmla="*/ 30 h 390"/>
                      <a:gd name="T10" fmla="*/ 34 w 390"/>
                      <a:gd name="T11" fmla="*/ 25 h 390"/>
                      <a:gd name="T12" fmla="*/ 34 w 390"/>
                      <a:gd name="T13" fmla="*/ 25 h 390"/>
                      <a:gd name="T14" fmla="*/ 32 w 390"/>
                      <a:gd name="T15" fmla="*/ 22 h 390"/>
                      <a:gd name="T16" fmla="*/ 31 w 390"/>
                      <a:gd name="T17" fmla="*/ 22 h 390"/>
                      <a:gd name="T18" fmla="*/ 30 w 390"/>
                      <a:gd name="T19" fmla="*/ 20 h 390"/>
                      <a:gd name="T20" fmla="*/ 31 w 390"/>
                      <a:gd name="T21" fmla="*/ 19 h 390"/>
                      <a:gd name="T22" fmla="*/ 31 w 390"/>
                      <a:gd name="T23" fmla="*/ 15 h 390"/>
                      <a:gd name="T24" fmla="*/ 30 w 390"/>
                      <a:gd name="T25" fmla="*/ 13 h 390"/>
                      <a:gd name="T26" fmla="*/ 31 w 390"/>
                      <a:gd name="T27" fmla="*/ 12 h 390"/>
                      <a:gd name="T28" fmla="*/ 30 w 390"/>
                      <a:gd name="T29" fmla="*/ 11 h 390"/>
                      <a:gd name="T30" fmla="*/ 30 w 390"/>
                      <a:gd name="T31" fmla="*/ 10 h 390"/>
                      <a:gd name="T32" fmla="*/ 28 w 390"/>
                      <a:gd name="T33" fmla="*/ 9 h 390"/>
                      <a:gd name="T34" fmla="*/ 28 w 390"/>
                      <a:gd name="T35" fmla="*/ 8 h 390"/>
                      <a:gd name="T36" fmla="*/ 27 w 390"/>
                      <a:gd name="T37" fmla="*/ 7 h 390"/>
                      <a:gd name="T38" fmla="*/ 27 w 390"/>
                      <a:gd name="T39" fmla="*/ 6 h 390"/>
                      <a:gd name="T40" fmla="*/ 28 w 390"/>
                      <a:gd name="T41" fmla="*/ 4 h 390"/>
                      <a:gd name="T42" fmla="*/ 28 w 390"/>
                      <a:gd name="T43" fmla="*/ 2 h 390"/>
                      <a:gd name="T44" fmla="*/ 28 w 390"/>
                      <a:gd name="T45" fmla="*/ 1 h 390"/>
                      <a:gd name="T46" fmla="*/ 29 w 390"/>
                      <a:gd name="T47" fmla="*/ 1 h 390"/>
                      <a:gd name="T48" fmla="*/ 29 w 390"/>
                      <a:gd name="T49" fmla="*/ 0 h 390"/>
                      <a:gd name="T50" fmla="*/ 28 w 390"/>
                      <a:gd name="T51" fmla="*/ 1 h 390"/>
                      <a:gd name="T52" fmla="*/ 25 w 390"/>
                      <a:gd name="T53" fmla="*/ 1 h 390"/>
                      <a:gd name="T54" fmla="*/ 20 w 390"/>
                      <a:gd name="T55" fmla="*/ 1 h 390"/>
                      <a:gd name="T56" fmla="*/ 14 w 390"/>
                      <a:gd name="T57" fmla="*/ 2 h 390"/>
                      <a:gd name="T58" fmla="*/ 12 w 390"/>
                      <a:gd name="T59" fmla="*/ 4 h 390"/>
                      <a:gd name="T60" fmla="*/ 12 w 390"/>
                      <a:gd name="T61" fmla="*/ 6 h 390"/>
                      <a:gd name="T62" fmla="*/ 13 w 390"/>
                      <a:gd name="T63" fmla="*/ 9 h 390"/>
                      <a:gd name="T64" fmla="*/ 12 w 390"/>
                      <a:gd name="T65" fmla="*/ 9 h 390"/>
                      <a:gd name="T66" fmla="*/ 9 w 390"/>
                      <a:gd name="T67" fmla="*/ 10 h 390"/>
                      <a:gd name="T68" fmla="*/ 9 w 390"/>
                      <a:gd name="T69" fmla="*/ 11 h 390"/>
                      <a:gd name="T70" fmla="*/ 9 w 390"/>
                      <a:gd name="T71" fmla="*/ 11 h 390"/>
                      <a:gd name="T72" fmla="*/ 6 w 390"/>
                      <a:gd name="T73" fmla="*/ 13 h 390"/>
                      <a:gd name="T74" fmla="*/ 2 w 390"/>
                      <a:gd name="T75" fmla="*/ 15 h 390"/>
                      <a:gd name="T76" fmla="*/ 1 w 390"/>
                      <a:gd name="T77" fmla="*/ 15 h 390"/>
                      <a:gd name="T78" fmla="*/ 0 w 390"/>
                      <a:gd name="T79" fmla="*/ 17 h 390"/>
                      <a:gd name="T80" fmla="*/ 1 w 390"/>
                      <a:gd name="T81" fmla="*/ 17 h 390"/>
                      <a:gd name="T82" fmla="*/ 1 w 390"/>
                      <a:gd name="T83" fmla="*/ 19 h 390"/>
                      <a:gd name="T84" fmla="*/ 6 w 390"/>
                      <a:gd name="T85" fmla="*/ 22 h 39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0"/>
                      <a:gd name="T130" fmla="*/ 0 h 390"/>
                      <a:gd name="T131" fmla="*/ 390 w 390"/>
                      <a:gd name="T132" fmla="*/ 390 h 39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0" h="390">
                        <a:moveTo>
                          <a:pt x="60" y="270"/>
                        </a:moveTo>
                        <a:lnTo>
                          <a:pt x="216" y="378"/>
                        </a:lnTo>
                        <a:lnTo>
                          <a:pt x="228" y="390"/>
                        </a:lnTo>
                        <a:lnTo>
                          <a:pt x="246" y="390"/>
                        </a:lnTo>
                        <a:lnTo>
                          <a:pt x="282" y="372"/>
                        </a:lnTo>
                        <a:lnTo>
                          <a:pt x="390" y="300"/>
                        </a:lnTo>
                        <a:lnTo>
                          <a:pt x="384" y="300"/>
                        </a:lnTo>
                        <a:lnTo>
                          <a:pt x="366" y="276"/>
                        </a:lnTo>
                        <a:lnTo>
                          <a:pt x="354" y="270"/>
                        </a:lnTo>
                        <a:lnTo>
                          <a:pt x="342" y="246"/>
                        </a:lnTo>
                        <a:lnTo>
                          <a:pt x="348" y="234"/>
                        </a:lnTo>
                        <a:lnTo>
                          <a:pt x="348" y="174"/>
                        </a:lnTo>
                        <a:lnTo>
                          <a:pt x="342" y="162"/>
                        </a:lnTo>
                        <a:lnTo>
                          <a:pt x="348" y="150"/>
                        </a:lnTo>
                        <a:lnTo>
                          <a:pt x="342" y="144"/>
                        </a:lnTo>
                        <a:lnTo>
                          <a:pt x="342" y="120"/>
                        </a:lnTo>
                        <a:lnTo>
                          <a:pt x="324" y="108"/>
                        </a:lnTo>
                        <a:lnTo>
                          <a:pt x="318" y="102"/>
                        </a:lnTo>
                        <a:lnTo>
                          <a:pt x="306" y="90"/>
                        </a:lnTo>
                        <a:lnTo>
                          <a:pt x="306" y="78"/>
                        </a:lnTo>
                        <a:lnTo>
                          <a:pt x="324" y="54"/>
                        </a:lnTo>
                        <a:lnTo>
                          <a:pt x="324" y="30"/>
                        </a:lnTo>
                        <a:lnTo>
                          <a:pt x="324" y="12"/>
                        </a:lnTo>
                        <a:lnTo>
                          <a:pt x="330" y="6"/>
                        </a:lnTo>
                        <a:lnTo>
                          <a:pt x="330" y="0"/>
                        </a:lnTo>
                        <a:lnTo>
                          <a:pt x="318" y="6"/>
                        </a:lnTo>
                        <a:lnTo>
                          <a:pt x="288" y="12"/>
                        </a:lnTo>
                        <a:lnTo>
                          <a:pt x="222" y="12"/>
                        </a:lnTo>
                        <a:lnTo>
                          <a:pt x="162" y="30"/>
                        </a:lnTo>
                        <a:lnTo>
                          <a:pt x="132" y="48"/>
                        </a:lnTo>
                        <a:lnTo>
                          <a:pt x="138" y="78"/>
                        </a:lnTo>
                        <a:lnTo>
                          <a:pt x="144" y="108"/>
                        </a:lnTo>
                        <a:lnTo>
                          <a:pt x="132" y="114"/>
                        </a:lnTo>
                        <a:lnTo>
                          <a:pt x="108" y="120"/>
                        </a:lnTo>
                        <a:lnTo>
                          <a:pt x="102" y="132"/>
                        </a:lnTo>
                        <a:lnTo>
                          <a:pt x="96" y="144"/>
                        </a:lnTo>
                        <a:lnTo>
                          <a:pt x="60" y="156"/>
                        </a:lnTo>
                        <a:lnTo>
                          <a:pt x="30" y="174"/>
                        </a:lnTo>
                        <a:lnTo>
                          <a:pt x="6" y="192"/>
                        </a:lnTo>
                        <a:lnTo>
                          <a:pt x="0" y="210"/>
                        </a:lnTo>
                        <a:lnTo>
                          <a:pt x="6" y="210"/>
                        </a:lnTo>
                        <a:lnTo>
                          <a:pt x="6" y="228"/>
                        </a:lnTo>
                        <a:lnTo>
                          <a:pt x="60" y="27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119"/>
                  <p:cNvSpPr>
                    <a:spLocks/>
                  </p:cNvSpPr>
                  <p:nvPr/>
                </p:nvSpPr>
                <p:spPr bwMode="auto">
                  <a:xfrm>
                    <a:off x="3467" y="3316"/>
                    <a:ext cx="240" cy="236"/>
                  </a:xfrm>
                  <a:custGeom>
                    <a:avLst/>
                    <a:gdLst>
                      <a:gd name="T0" fmla="*/ 6 w 390"/>
                      <a:gd name="T1" fmla="*/ 22 h 390"/>
                      <a:gd name="T2" fmla="*/ 19 w 390"/>
                      <a:gd name="T3" fmla="*/ 31 h 390"/>
                      <a:gd name="T4" fmla="*/ 20 w 390"/>
                      <a:gd name="T5" fmla="*/ 32 h 390"/>
                      <a:gd name="T6" fmla="*/ 22 w 390"/>
                      <a:gd name="T7" fmla="*/ 32 h 390"/>
                      <a:gd name="T8" fmla="*/ 25 w 390"/>
                      <a:gd name="T9" fmla="*/ 30 h 390"/>
                      <a:gd name="T10" fmla="*/ 34 w 390"/>
                      <a:gd name="T11" fmla="*/ 25 h 390"/>
                      <a:gd name="T12" fmla="*/ 34 w 390"/>
                      <a:gd name="T13" fmla="*/ 25 h 390"/>
                      <a:gd name="T14" fmla="*/ 32 w 390"/>
                      <a:gd name="T15" fmla="*/ 22 h 390"/>
                      <a:gd name="T16" fmla="*/ 31 w 390"/>
                      <a:gd name="T17" fmla="*/ 22 h 390"/>
                      <a:gd name="T18" fmla="*/ 30 w 390"/>
                      <a:gd name="T19" fmla="*/ 20 h 390"/>
                      <a:gd name="T20" fmla="*/ 31 w 390"/>
                      <a:gd name="T21" fmla="*/ 19 h 390"/>
                      <a:gd name="T22" fmla="*/ 31 w 390"/>
                      <a:gd name="T23" fmla="*/ 15 h 390"/>
                      <a:gd name="T24" fmla="*/ 30 w 390"/>
                      <a:gd name="T25" fmla="*/ 13 h 390"/>
                      <a:gd name="T26" fmla="*/ 31 w 390"/>
                      <a:gd name="T27" fmla="*/ 12 h 390"/>
                      <a:gd name="T28" fmla="*/ 30 w 390"/>
                      <a:gd name="T29" fmla="*/ 11 h 390"/>
                      <a:gd name="T30" fmla="*/ 30 w 390"/>
                      <a:gd name="T31" fmla="*/ 10 h 390"/>
                      <a:gd name="T32" fmla="*/ 28 w 390"/>
                      <a:gd name="T33" fmla="*/ 9 h 390"/>
                      <a:gd name="T34" fmla="*/ 28 w 390"/>
                      <a:gd name="T35" fmla="*/ 8 h 390"/>
                      <a:gd name="T36" fmla="*/ 27 w 390"/>
                      <a:gd name="T37" fmla="*/ 7 h 390"/>
                      <a:gd name="T38" fmla="*/ 27 w 390"/>
                      <a:gd name="T39" fmla="*/ 6 h 390"/>
                      <a:gd name="T40" fmla="*/ 28 w 390"/>
                      <a:gd name="T41" fmla="*/ 4 h 390"/>
                      <a:gd name="T42" fmla="*/ 28 w 390"/>
                      <a:gd name="T43" fmla="*/ 2 h 390"/>
                      <a:gd name="T44" fmla="*/ 28 w 390"/>
                      <a:gd name="T45" fmla="*/ 1 h 390"/>
                      <a:gd name="T46" fmla="*/ 29 w 390"/>
                      <a:gd name="T47" fmla="*/ 1 h 390"/>
                      <a:gd name="T48" fmla="*/ 29 w 390"/>
                      <a:gd name="T49" fmla="*/ 0 h 390"/>
                      <a:gd name="T50" fmla="*/ 28 w 390"/>
                      <a:gd name="T51" fmla="*/ 1 h 390"/>
                      <a:gd name="T52" fmla="*/ 25 w 390"/>
                      <a:gd name="T53" fmla="*/ 1 h 390"/>
                      <a:gd name="T54" fmla="*/ 20 w 390"/>
                      <a:gd name="T55" fmla="*/ 1 h 390"/>
                      <a:gd name="T56" fmla="*/ 14 w 390"/>
                      <a:gd name="T57" fmla="*/ 2 h 390"/>
                      <a:gd name="T58" fmla="*/ 12 w 390"/>
                      <a:gd name="T59" fmla="*/ 4 h 390"/>
                      <a:gd name="T60" fmla="*/ 12 w 390"/>
                      <a:gd name="T61" fmla="*/ 6 h 390"/>
                      <a:gd name="T62" fmla="*/ 13 w 390"/>
                      <a:gd name="T63" fmla="*/ 9 h 390"/>
                      <a:gd name="T64" fmla="*/ 12 w 390"/>
                      <a:gd name="T65" fmla="*/ 9 h 390"/>
                      <a:gd name="T66" fmla="*/ 9 w 390"/>
                      <a:gd name="T67" fmla="*/ 10 h 390"/>
                      <a:gd name="T68" fmla="*/ 9 w 390"/>
                      <a:gd name="T69" fmla="*/ 11 h 390"/>
                      <a:gd name="T70" fmla="*/ 9 w 390"/>
                      <a:gd name="T71" fmla="*/ 11 h 390"/>
                      <a:gd name="T72" fmla="*/ 6 w 390"/>
                      <a:gd name="T73" fmla="*/ 13 h 390"/>
                      <a:gd name="T74" fmla="*/ 2 w 390"/>
                      <a:gd name="T75" fmla="*/ 15 h 390"/>
                      <a:gd name="T76" fmla="*/ 1 w 390"/>
                      <a:gd name="T77" fmla="*/ 15 h 390"/>
                      <a:gd name="T78" fmla="*/ 0 w 390"/>
                      <a:gd name="T79" fmla="*/ 17 h 390"/>
                      <a:gd name="T80" fmla="*/ 1 w 390"/>
                      <a:gd name="T81" fmla="*/ 17 h 390"/>
                      <a:gd name="T82" fmla="*/ 1 w 390"/>
                      <a:gd name="T83" fmla="*/ 19 h 390"/>
                      <a:gd name="T84" fmla="*/ 6 w 390"/>
                      <a:gd name="T85" fmla="*/ 22 h 39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0"/>
                      <a:gd name="T130" fmla="*/ 0 h 390"/>
                      <a:gd name="T131" fmla="*/ 390 w 390"/>
                      <a:gd name="T132" fmla="*/ 390 h 39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0" h="390">
                        <a:moveTo>
                          <a:pt x="60" y="270"/>
                        </a:moveTo>
                        <a:lnTo>
                          <a:pt x="216" y="378"/>
                        </a:lnTo>
                        <a:lnTo>
                          <a:pt x="228" y="390"/>
                        </a:lnTo>
                        <a:lnTo>
                          <a:pt x="246" y="390"/>
                        </a:lnTo>
                        <a:lnTo>
                          <a:pt x="282" y="372"/>
                        </a:lnTo>
                        <a:lnTo>
                          <a:pt x="390" y="300"/>
                        </a:lnTo>
                        <a:lnTo>
                          <a:pt x="384" y="300"/>
                        </a:lnTo>
                        <a:lnTo>
                          <a:pt x="366" y="276"/>
                        </a:lnTo>
                        <a:lnTo>
                          <a:pt x="354" y="270"/>
                        </a:lnTo>
                        <a:lnTo>
                          <a:pt x="342" y="246"/>
                        </a:lnTo>
                        <a:lnTo>
                          <a:pt x="348" y="234"/>
                        </a:lnTo>
                        <a:lnTo>
                          <a:pt x="348" y="174"/>
                        </a:lnTo>
                        <a:lnTo>
                          <a:pt x="342" y="162"/>
                        </a:lnTo>
                        <a:lnTo>
                          <a:pt x="348" y="150"/>
                        </a:lnTo>
                        <a:lnTo>
                          <a:pt x="342" y="144"/>
                        </a:lnTo>
                        <a:lnTo>
                          <a:pt x="342" y="120"/>
                        </a:lnTo>
                        <a:lnTo>
                          <a:pt x="324" y="108"/>
                        </a:lnTo>
                        <a:lnTo>
                          <a:pt x="318" y="102"/>
                        </a:lnTo>
                        <a:lnTo>
                          <a:pt x="306" y="90"/>
                        </a:lnTo>
                        <a:lnTo>
                          <a:pt x="306" y="78"/>
                        </a:lnTo>
                        <a:lnTo>
                          <a:pt x="324" y="54"/>
                        </a:lnTo>
                        <a:lnTo>
                          <a:pt x="324" y="30"/>
                        </a:lnTo>
                        <a:lnTo>
                          <a:pt x="324" y="12"/>
                        </a:lnTo>
                        <a:lnTo>
                          <a:pt x="330" y="6"/>
                        </a:lnTo>
                        <a:lnTo>
                          <a:pt x="330" y="0"/>
                        </a:lnTo>
                        <a:lnTo>
                          <a:pt x="318" y="6"/>
                        </a:lnTo>
                        <a:lnTo>
                          <a:pt x="288" y="12"/>
                        </a:lnTo>
                        <a:lnTo>
                          <a:pt x="222" y="12"/>
                        </a:lnTo>
                        <a:lnTo>
                          <a:pt x="162" y="30"/>
                        </a:lnTo>
                        <a:lnTo>
                          <a:pt x="132" y="48"/>
                        </a:lnTo>
                        <a:lnTo>
                          <a:pt x="138" y="78"/>
                        </a:lnTo>
                        <a:lnTo>
                          <a:pt x="144" y="108"/>
                        </a:lnTo>
                        <a:lnTo>
                          <a:pt x="132" y="114"/>
                        </a:lnTo>
                        <a:lnTo>
                          <a:pt x="108" y="120"/>
                        </a:lnTo>
                        <a:lnTo>
                          <a:pt x="102" y="132"/>
                        </a:lnTo>
                        <a:lnTo>
                          <a:pt x="96" y="144"/>
                        </a:lnTo>
                        <a:lnTo>
                          <a:pt x="60" y="156"/>
                        </a:lnTo>
                        <a:lnTo>
                          <a:pt x="30" y="174"/>
                        </a:lnTo>
                        <a:lnTo>
                          <a:pt x="6" y="192"/>
                        </a:lnTo>
                        <a:lnTo>
                          <a:pt x="0" y="210"/>
                        </a:lnTo>
                        <a:lnTo>
                          <a:pt x="6" y="210"/>
                        </a:lnTo>
                        <a:lnTo>
                          <a:pt x="6" y="228"/>
                        </a:lnTo>
                        <a:lnTo>
                          <a:pt x="60" y="270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120"/>
                  <p:cNvSpPr>
                    <a:spLocks/>
                  </p:cNvSpPr>
                  <p:nvPr/>
                </p:nvSpPr>
                <p:spPr bwMode="auto">
                  <a:xfrm>
                    <a:off x="3486" y="3298"/>
                    <a:ext cx="4" cy="2"/>
                  </a:xfrm>
                  <a:custGeom>
                    <a:avLst/>
                    <a:gdLst>
                      <a:gd name="T0" fmla="*/ 1 w 6"/>
                      <a:gd name="T1" fmla="*/ 0 h 6"/>
                      <a:gd name="T2" fmla="*/ 0 w 6"/>
                      <a:gd name="T3" fmla="*/ 0 h 6"/>
                      <a:gd name="T4" fmla="*/ 0 w 6"/>
                      <a:gd name="T5" fmla="*/ 0 h 6"/>
                      <a:gd name="T6" fmla="*/ 1 w 6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"/>
                      <a:gd name="T13" fmla="*/ 0 h 6"/>
                      <a:gd name="T14" fmla="*/ 6 w 6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" h="6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121"/>
                  <p:cNvSpPr>
                    <a:spLocks/>
                  </p:cNvSpPr>
                  <p:nvPr/>
                </p:nvSpPr>
                <p:spPr bwMode="auto">
                  <a:xfrm>
                    <a:off x="3494" y="3246"/>
                    <a:ext cx="4" cy="4"/>
                  </a:xfrm>
                  <a:custGeom>
                    <a:avLst/>
                    <a:gdLst>
                      <a:gd name="T0" fmla="*/ 0 w 6"/>
                      <a:gd name="T1" fmla="*/ 0 h 6"/>
                      <a:gd name="T2" fmla="*/ 0 w 6"/>
                      <a:gd name="T3" fmla="*/ 0 h 6"/>
                      <a:gd name="T4" fmla="*/ 1 w 6"/>
                      <a:gd name="T5" fmla="*/ 1 h 6"/>
                      <a:gd name="T6" fmla="*/ 0 w 6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"/>
                      <a:gd name="T13" fmla="*/ 0 h 6"/>
                      <a:gd name="T14" fmla="*/ 6 w 6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122"/>
                  <p:cNvSpPr>
                    <a:spLocks/>
                  </p:cNvSpPr>
                  <p:nvPr/>
                </p:nvSpPr>
                <p:spPr bwMode="auto">
                  <a:xfrm>
                    <a:off x="3461" y="3215"/>
                    <a:ext cx="144" cy="111"/>
                  </a:xfrm>
                  <a:custGeom>
                    <a:avLst/>
                    <a:gdLst>
                      <a:gd name="T0" fmla="*/ 23409 w 39"/>
                      <a:gd name="T1" fmla="*/ 3545 h 30"/>
                      <a:gd name="T2" fmla="*/ 21951 w 39"/>
                      <a:gd name="T3" fmla="*/ 3545 h 30"/>
                      <a:gd name="T4" fmla="*/ 19876 w 39"/>
                      <a:gd name="T5" fmla="*/ 2834 h 30"/>
                      <a:gd name="T6" fmla="*/ 18569 w 39"/>
                      <a:gd name="T7" fmla="*/ 2834 h 30"/>
                      <a:gd name="T8" fmla="*/ 17819 w 39"/>
                      <a:gd name="T9" fmla="*/ 2834 h 30"/>
                      <a:gd name="T10" fmla="*/ 17110 w 39"/>
                      <a:gd name="T11" fmla="*/ 1314 h 30"/>
                      <a:gd name="T12" fmla="*/ 8917 w 39"/>
                      <a:gd name="T13" fmla="*/ 0 h 30"/>
                      <a:gd name="T14" fmla="*/ 4826 w 39"/>
                      <a:gd name="T15" fmla="*/ 766 h 30"/>
                      <a:gd name="T16" fmla="*/ 3327 w 39"/>
                      <a:gd name="T17" fmla="*/ 0 h 30"/>
                      <a:gd name="T18" fmla="*/ 2060 w 39"/>
                      <a:gd name="T19" fmla="*/ 766 h 30"/>
                      <a:gd name="T20" fmla="*/ 0 w 39"/>
                      <a:gd name="T21" fmla="*/ 2079 h 30"/>
                      <a:gd name="T22" fmla="*/ 1307 w 39"/>
                      <a:gd name="T23" fmla="*/ 5628 h 30"/>
                      <a:gd name="T24" fmla="*/ 2769 w 39"/>
                      <a:gd name="T25" fmla="*/ 4107 h 30"/>
                      <a:gd name="T26" fmla="*/ 5590 w 39"/>
                      <a:gd name="T27" fmla="*/ 4862 h 30"/>
                      <a:gd name="T28" fmla="*/ 6137 w 39"/>
                      <a:gd name="T29" fmla="*/ 5628 h 30"/>
                      <a:gd name="T30" fmla="*/ 6137 w 39"/>
                      <a:gd name="T31" fmla="*/ 5628 h 30"/>
                      <a:gd name="T32" fmla="*/ 6897 w 39"/>
                      <a:gd name="T33" fmla="*/ 6175 h 30"/>
                      <a:gd name="T34" fmla="*/ 6137 w 39"/>
                      <a:gd name="T35" fmla="*/ 8255 h 30"/>
                      <a:gd name="T36" fmla="*/ 5590 w 39"/>
                      <a:gd name="T37" fmla="*/ 11799 h 30"/>
                      <a:gd name="T38" fmla="*/ 4826 w 39"/>
                      <a:gd name="T39" fmla="*/ 13882 h 30"/>
                      <a:gd name="T40" fmla="*/ 4826 w 39"/>
                      <a:gd name="T41" fmla="*/ 15196 h 30"/>
                      <a:gd name="T42" fmla="*/ 5590 w 39"/>
                      <a:gd name="T43" fmla="*/ 15196 h 30"/>
                      <a:gd name="T44" fmla="*/ 4826 w 39"/>
                      <a:gd name="T45" fmla="*/ 15962 h 30"/>
                      <a:gd name="T46" fmla="*/ 4826 w 39"/>
                      <a:gd name="T47" fmla="*/ 16661 h 30"/>
                      <a:gd name="T48" fmla="*/ 4076 w 39"/>
                      <a:gd name="T49" fmla="*/ 18741 h 30"/>
                      <a:gd name="T50" fmla="*/ 5590 w 39"/>
                      <a:gd name="T51" fmla="*/ 18741 h 30"/>
                      <a:gd name="T52" fmla="*/ 8153 w 39"/>
                      <a:gd name="T53" fmla="*/ 20824 h 30"/>
                      <a:gd name="T54" fmla="*/ 12284 w 39"/>
                      <a:gd name="T55" fmla="*/ 19510 h 30"/>
                      <a:gd name="T56" fmla="*/ 16564 w 39"/>
                      <a:gd name="T57" fmla="*/ 18741 h 30"/>
                      <a:gd name="T58" fmla="*/ 18569 w 39"/>
                      <a:gd name="T59" fmla="*/ 15962 h 30"/>
                      <a:gd name="T60" fmla="*/ 20640 w 39"/>
                      <a:gd name="T61" fmla="*/ 13117 h 30"/>
                      <a:gd name="T62" fmla="*/ 20640 w 39"/>
                      <a:gd name="T63" fmla="*/ 11799 h 30"/>
                      <a:gd name="T64" fmla="*/ 22660 w 39"/>
                      <a:gd name="T65" fmla="*/ 7692 h 30"/>
                      <a:gd name="T66" fmla="*/ 26777 w 39"/>
                      <a:gd name="T67" fmla="*/ 4862 h 30"/>
                      <a:gd name="T68" fmla="*/ 26777 w 39"/>
                      <a:gd name="T69" fmla="*/ 4107 h 30"/>
                      <a:gd name="T70" fmla="*/ 25466 w 39"/>
                      <a:gd name="T71" fmla="*/ 4107 h 30"/>
                      <a:gd name="T72" fmla="*/ 23409 w 39"/>
                      <a:gd name="T73" fmla="*/ 3545 h 3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9"/>
                      <a:gd name="T112" fmla="*/ 0 h 30"/>
                      <a:gd name="T113" fmla="*/ 39 w 39"/>
                      <a:gd name="T114" fmla="*/ 30 h 3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9" h="30">
                        <a:moveTo>
                          <a:pt x="34" y="5"/>
                        </a:moveTo>
                        <a:cubicBezTo>
                          <a:pt x="34" y="5"/>
                          <a:pt x="33" y="5"/>
                          <a:pt x="32" y="5"/>
                        </a:cubicBezTo>
                        <a:cubicBezTo>
                          <a:pt x="32" y="5"/>
                          <a:pt x="29" y="4"/>
                          <a:pt x="29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6" y="4"/>
                          <a:pt x="26" y="4"/>
                          <a:pt x="26" y="4"/>
                        </a:cubicBezTo>
                        <a:cubicBezTo>
                          <a:pt x="25" y="2"/>
                          <a:pt x="25" y="2"/>
                          <a:pt x="25" y="2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1" y="3"/>
                          <a:pt x="0" y="3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10" y="9"/>
                          <a:pt x="10" y="9"/>
                          <a:pt x="10" y="9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8" y="17"/>
                          <a:pt x="8" y="17"/>
                          <a:pt x="8" y="17"/>
                        </a:cubicBezTo>
                        <a:cubicBezTo>
                          <a:pt x="7" y="20"/>
                          <a:pt x="7" y="20"/>
                          <a:pt x="7" y="20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8" y="22"/>
                          <a:pt x="8" y="22"/>
                          <a:pt x="8" y="22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8" y="28"/>
                          <a:pt x="18" y="28"/>
                          <a:pt x="18" y="28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7" y="23"/>
                          <a:pt x="27" y="23"/>
                          <a:pt x="27" y="23"/>
                        </a:cubicBezTo>
                        <a:cubicBezTo>
                          <a:pt x="30" y="19"/>
                          <a:pt x="30" y="19"/>
                          <a:pt x="30" y="19"/>
                        </a:cubicBezTo>
                        <a:cubicBezTo>
                          <a:pt x="30" y="17"/>
                          <a:pt x="30" y="17"/>
                          <a:pt x="30" y="17"/>
                        </a:cubicBezTo>
                        <a:cubicBezTo>
                          <a:pt x="33" y="11"/>
                          <a:pt x="33" y="11"/>
                          <a:pt x="33" y="11"/>
                        </a:cubicBezTo>
                        <a:cubicBezTo>
                          <a:pt x="39" y="7"/>
                          <a:pt x="39" y="7"/>
                          <a:pt x="39" y="7"/>
                        </a:cubicBezTo>
                        <a:cubicBezTo>
                          <a:pt x="39" y="6"/>
                          <a:pt x="39" y="6"/>
                          <a:pt x="39" y="6"/>
                        </a:cubicBezTo>
                        <a:cubicBezTo>
                          <a:pt x="37" y="6"/>
                          <a:pt x="37" y="6"/>
                          <a:pt x="37" y="6"/>
                        </a:cubicBezTo>
                        <a:lnTo>
                          <a:pt x="34" y="5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123"/>
                  <p:cNvSpPr>
                    <a:spLocks/>
                  </p:cNvSpPr>
                  <p:nvPr/>
                </p:nvSpPr>
                <p:spPr bwMode="auto">
                  <a:xfrm>
                    <a:off x="3461" y="3238"/>
                    <a:ext cx="37" cy="78"/>
                  </a:xfrm>
                  <a:custGeom>
                    <a:avLst/>
                    <a:gdLst>
                      <a:gd name="T0" fmla="*/ 4 w 60"/>
                      <a:gd name="T1" fmla="*/ 9 h 127"/>
                      <a:gd name="T2" fmla="*/ 4 w 60"/>
                      <a:gd name="T3" fmla="*/ 9 h 127"/>
                      <a:gd name="T4" fmla="*/ 4 w 60"/>
                      <a:gd name="T5" fmla="*/ 9 h 127"/>
                      <a:gd name="T6" fmla="*/ 4 w 60"/>
                      <a:gd name="T7" fmla="*/ 7 h 127"/>
                      <a:gd name="T8" fmla="*/ 4 w 60"/>
                      <a:gd name="T9" fmla="*/ 6 h 127"/>
                      <a:gd name="T10" fmla="*/ 4 w 60"/>
                      <a:gd name="T11" fmla="*/ 6 h 127"/>
                      <a:gd name="T12" fmla="*/ 4 w 60"/>
                      <a:gd name="T13" fmla="*/ 4 h 127"/>
                      <a:gd name="T14" fmla="*/ 4 w 60"/>
                      <a:gd name="T15" fmla="*/ 4 h 127"/>
                      <a:gd name="T16" fmla="*/ 4 w 60"/>
                      <a:gd name="T17" fmla="*/ 2 h 127"/>
                      <a:gd name="T18" fmla="*/ 6 w 60"/>
                      <a:gd name="T19" fmla="*/ 1 h 127"/>
                      <a:gd name="T20" fmla="*/ 4 w 60"/>
                      <a:gd name="T21" fmla="*/ 1 h 127"/>
                      <a:gd name="T22" fmla="*/ 4 w 60"/>
                      <a:gd name="T23" fmla="*/ 1 h 127"/>
                      <a:gd name="T24" fmla="*/ 2 w 60"/>
                      <a:gd name="T25" fmla="*/ 0 h 127"/>
                      <a:gd name="T26" fmla="*/ 1 w 60"/>
                      <a:gd name="T27" fmla="*/ 1 h 127"/>
                      <a:gd name="T28" fmla="*/ 1 w 60"/>
                      <a:gd name="T29" fmla="*/ 1 h 127"/>
                      <a:gd name="T30" fmla="*/ 1 w 60"/>
                      <a:gd name="T31" fmla="*/ 1 h 127"/>
                      <a:gd name="T32" fmla="*/ 1 w 60"/>
                      <a:gd name="T33" fmla="*/ 1 h 127"/>
                      <a:gd name="T34" fmla="*/ 1 w 60"/>
                      <a:gd name="T35" fmla="*/ 4 h 127"/>
                      <a:gd name="T36" fmla="*/ 1 w 60"/>
                      <a:gd name="T37" fmla="*/ 6 h 127"/>
                      <a:gd name="T38" fmla="*/ 0 w 60"/>
                      <a:gd name="T39" fmla="*/ 8 h 127"/>
                      <a:gd name="T40" fmla="*/ 1 w 60"/>
                      <a:gd name="T41" fmla="*/ 9 h 127"/>
                      <a:gd name="T42" fmla="*/ 1 w 60"/>
                      <a:gd name="T43" fmla="*/ 11 h 127"/>
                      <a:gd name="T44" fmla="*/ 4 w 60"/>
                      <a:gd name="T45" fmla="*/ 11 h 127"/>
                      <a:gd name="T46" fmla="*/ 4 w 60"/>
                      <a:gd name="T47" fmla="*/ 10 h 127"/>
                      <a:gd name="T48" fmla="*/ 4 w 60"/>
                      <a:gd name="T49" fmla="*/ 9 h 12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0"/>
                      <a:gd name="T76" fmla="*/ 0 h 127"/>
                      <a:gd name="T77" fmla="*/ 60 w 60"/>
                      <a:gd name="T78" fmla="*/ 127 h 12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0" h="127">
                        <a:moveTo>
                          <a:pt x="42" y="103"/>
                        </a:moveTo>
                        <a:lnTo>
                          <a:pt x="42" y="97"/>
                        </a:lnTo>
                        <a:lnTo>
                          <a:pt x="42" y="85"/>
                        </a:lnTo>
                        <a:lnTo>
                          <a:pt x="48" y="73"/>
                        </a:lnTo>
                        <a:lnTo>
                          <a:pt x="48" y="67"/>
                        </a:lnTo>
                        <a:lnTo>
                          <a:pt x="48" y="49"/>
                        </a:lnTo>
                        <a:lnTo>
                          <a:pt x="54" y="43"/>
                        </a:lnTo>
                        <a:lnTo>
                          <a:pt x="54" y="31"/>
                        </a:lnTo>
                        <a:lnTo>
                          <a:pt x="60" y="19"/>
                        </a:lnTo>
                        <a:lnTo>
                          <a:pt x="54" y="13"/>
                        </a:lnTo>
                        <a:lnTo>
                          <a:pt x="48" y="6"/>
                        </a:lnTo>
                        <a:lnTo>
                          <a:pt x="30" y="0"/>
                        </a:lnTo>
                        <a:lnTo>
                          <a:pt x="18" y="6"/>
                        </a:lnTo>
                        <a:lnTo>
                          <a:pt x="12" y="13"/>
                        </a:lnTo>
                        <a:lnTo>
                          <a:pt x="6" y="13"/>
                        </a:lnTo>
                        <a:lnTo>
                          <a:pt x="12" y="37"/>
                        </a:lnTo>
                        <a:lnTo>
                          <a:pt x="12" y="61"/>
                        </a:lnTo>
                        <a:lnTo>
                          <a:pt x="0" y="91"/>
                        </a:lnTo>
                        <a:lnTo>
                          <a:pt x="12" y="97"/>
                        </a:lnTo>
                        <a:lnTo>
                          <a:pt x="12" y="127"/>
                        </a:lnTo>
                        <a:lnTo>
                          <a:pt x="36" y="127"/>
                        </a:lnTo>
                        <a:lnTo>
                          <a:pt x="42" y="115"/>
                        </a:lnTo>
                        <a:lnTo>
                          <a:pt x="42" y="103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124"/>
                  <p:cNvSpPr>
                    <a:spLocks/>
                  </p:cNvSpPr>
                  <p:nvPr/>
                </p:nvSpPr>
                <p:spPr bwMode="auto">
                  <a:xfrm>
                    <a:off x="3490" y="3250"/>
                    <a:ext cx="8" cy="29"/>
                  </a:xfrm>
                  <a:custGeom>
                    <a:avLst/>
                    <a:gdLst>
                      <a:gd name="T0" fmla="*/ 1 w 12"/>
                      <a:gd name="T1" fmla="*/ 2 h 48"/>
                      <a:gd name="T2" fmla="*/ 0 w 12"/>
                      <a:gd name="T3" fmla="*/ 2 h 48"/>
                      <a:gd name="T4" fmla="*/ 0 w 12"/>
                      <a:gd name="T5" fmla="*/ 4 h 48"/>
                      <a:gd name="T6" fmla="*/ 1 w 12"/>
                      <a:gd name="T7" fmla="*/ 1 h 48"/>
                      <a:gd name="T8" fmla="*/ 1 w 12"/>
                      <a:gd name="T9" fmla="*/ 0 h 48"/>
                      <a:gd name="T10" fmla="*/ 1 w 12"/>
                      <a:gd name="T11" fmla="*/ 1 h 48"/>
                      <a:gd name="T12" fmla="*/ 1 w 12"/>
                      <a:gd name="T13" fmla="*/ 2 h 4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"/>
                      <a:gd name="T22" fmla="*/ 0 h 48"/>
                      <a:gd name="T23" fmla="*/ 12 w 12"/>
                      <a:gd name="T24" fmla="*/ 48 h 4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" h="48">
                        <a:moveTo>
                          <a:pt x="6" y="24"/>
                        </a:moveTo>
                        <a:lnTo>
                          <a:pt x="0" y="30"/>
                        </a:lnTo>
                        <a:lnTo>
                          <a:pt x="0" y="48"/>
                        </a:lnTo>
                        <a:lnTo>
                          <a:pt x="6" y="18"/>
                        </a:lnTo>
                        <a:lnTo>
                          <a:pt x="12" y="0"/>
                        </a:lnTo>
                        <a:lnTo>
                          <a:pt x="6" y="12"/>
                        </a:ln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125"/>
                  <p:cNvSpPr>
                    <a:spLocks/>
                  </p:cNvSpPr>
                  <p:nvPr/>
                </p:nvSpPr>
                <p:spPr bwMode="auto">
                  <a:xfrm>
                    <a:off x="3484" y="3300"/>
                    <a:ext cx="2" cy="16"/>
                  </a:xfrm>
                  <a:custGeom>
                    <a:avLst/>
                    <a:gdLst>
                      <a:gd name="T0" fmla="*/ 0 w 6"/>
                      <a:gd name="T1" fmla="*/ 0 h 24"/>
                      <a:gd name="T2" fmla="*/ 0 w 6"/>
                      <a:gd name="T3" fmla="*/ 1 h 24"/>
                      <a:gd name="T4" fmla="*/ 0 w 6"/>
                      <a:gd name="T5" fmla="*/ 3 h 24"/>
                      <a:gd name="T6" fmla="*/ 0 w 6"/>
                      <a:gd name="T7" fmla="*/ 1 h 24"/>
                      <a:gd name="T8" fmla="*/ 0 w 6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4"/>
                      <a:gd name="T17" fmla="*/ 6 w 6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4">
                        <a:moveTo>
                          <a:pt x="6" y="0"/>
                        </a:moveTo>
                        <a:lnTo>
                          <a:pt x="6" y="12"/>
                        </a:lnTo>
                        <a:lnTo>
                          <a:pt x="0" y="24"/>
                        </a:lnTo>
                        <a:lnTo>
                          <a:pt x="6" y="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126"/>
                  <p:cNvSpPr>
                    <a:spLocks/>
                  </p:cNvSpPr>
                  <p:nvPr/>
                </p:nvSpPr>
                <p:spPr bwMode="auto">
                  <a:xfrm>
                    <a:off x="3486" y="3279"/>
                    <a:ext cx="4" cy="11"/>
                  </a:xfrm>
                  <a:custGeom>
                    <a:avLst/>
                    <a:gdLst>
                      <a:gd name="T0" fmla="*/ 0 w 6"/>
                      <a:gd name="T1" fmla="*/ 1 h 18"/>
                      <a:gd name="T2" fmla="*/ 1 w 6"/>
                      <a:gd name="T3" fmla="*/ 0 h 18"/>
                      <a:gd name="T4" fmla="*/ 1 w 6"/>
                      <a:gd name="T5" fmla="*/ 1 h 18"/>
                      <a:gd name="T6" fmla="*/ 0 w 6"/>
                      <a:gd name="T7" fmla="*/ 1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"/>
                      <a:gd name="T13" fmla="*/ 0 h 18"/>
                      <a:gd name="T14" fmla="*/ 6 w 6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" h="18">
                        <a:moveTo>
                          <a:pt x="0" y="18"/>
                        </a:moveTo>
                        <a:lnTo>
                          <a:pt x="6" y="0"/>
                        </a:lnTo>
                        <a:lnTo>
                          <a:pt x="6" y="12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127"/>
                  <p:cNvSpPr>
                    <a:spLocks/>
                  </p:cNvSpPr>
                  <p:nvPr/>
                </p:nvSpPr>
                <p:spPr bwMode="auto">
                  <a:xfrm>
                    <a:off x="3486" y="3290"/>
                    <a:ext cx="0" cy="8"/>
                  </a:xfrm>
                  <a:custGeom>
                    <a:avLst/>
                    <a:gdLst>
                      <a:gd name="T0" fmla="*/ 1 h 12"/>
                      <a:gd name="T1" fmla="*/ 0 h 12"/>
                      <a:gd name="T2" fmla="*/ 1 h 12"/>
                      <a:gd name="T3" fmla="*/ 1 h 12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  <a:gd name="T8" fmla="*/ 0 h 12"/>
                      <a:gd name="T9" fmla="*/ 12 h 12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T8" r="0" b="T9"/>
                    <a:pathLst>
                      <a:path h="12">
                        <a:moveTo>
                          <a:pt x="0" y="12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128"/>
                  <p:cNvSpPr>
                    <a:spLocks/>
                  </p:cNvSpPr>
                  <p:nvPr/>
                </p:nvSpPr>
                <p:spPr bwMode="auto">
                  <a:xfrm>
                    <a:off x="4151" y="3311"/>
                    <a:ext cx="11" cy="8"/>
                  </a:xfrm>
                  <a:custGeom>
                    <a:avLst/>
                    <a:gdLst>
                      <a:gd name="T0" fmla="*/ 0 w 18"/>
                      <a:gd name="T1" fmla="*/ 0 h 12"/>
                      <a:gd name="T2" fmla="*/ 1 w 18"/>
                      <a:gd name="T3" fmla="*/ 1 h 12"/>
                      <a:gd name="T4" fmla="*/ 1 w 18"/>
                      <a:gd name="T5" fmla="*/ 1 h 12"/>
                      <a:gd name="T6" fmla="*/ 1 w 18"/>
                      <a:gd name="T7" fmla="*/ 0 h 12"/>
                      <a:gd name="T8" fmla="*/ 0 w 18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12"/>
                      <a:gd name="T17" fmla="*/ 18 w 18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12">
                        <a:moveTo>
                          <a:pt x="0" y="0"/>
                        </a:moveTo>
                        <a:lnTo>
                          <a:pt x="18" y="1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129"/>
                  <p:cNvSpPr>
                    <a:spLocks/>
                  </p:cNvSpPr>
                  <p:nvPr/>
                </p:nvSpPr>
                <p:spPr bwMode="auto">
                  <a:xfrm>
                    <a:off x="4133" y="3293"/>
                    <a:ext cx="7" cy="12"/>
                  </a:xfrm>
                  <a:custGeom>
                    <a:avLst/>
                    <a:gdLst>
                      <a:gd name="T0" fmla="*/ 0 w 12"/>
                      <a:gd name="T1" fmla="*/ 0 h 18"/>
                      <a:gd name="T2" fmla="*/ 1 w 12"/>
                      <a:gd name="T3" fmla="*/ 2 h 18"/>
                      <a:gd name="T4" fmla="*/ 1 w 12"/>
                      <a:gd name="T5" fmla="*/ 1 h 18"/>
                      <a:gd name="T6" fmla="*/ 0 w 12"/>
                      <a:gd name="T7" fmla="*/ 0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18"/>
                      <a:gd name="T14" fmla="*/ 12 w 12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18">
                        <a:moveTo>
                          <a:pt x="0" y="0"/>
                        </a:moveTo>
                        <a:lnTo>
                          <a:pt x="12" y="18"/>
                        </a:lnTo>
                        <a:lnTo>
                          <a:pt x="1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130"/>
                  <p:cNvSpPr>
                    <a:spLocks/>
                  </p:cNvSpPr>
                  <p:nvPr/>
                </p:nvSpPr>
                <p:spPr bwMode="auto">
                  <a:xfrm>
                    <a:off x="4735" y="3520"/>
                    <a:ext cx="84" cy="135"/>
                  </a:xfrm>
                  <a:custGeom>
                    <a:avLst/>
                    <a:gdLst>
                      <a:gd name="T0" fmla="*/ 9 w 138"/>
                      <a:gd name="T1" fmla="*/ 16 h 223"/>
                      <a:gd name="T2" fmla="*/ 10 w 138"/>
                      <a:gd name="T3" fmla="*/ 16 h 223"/>
                      <a:gd name="T4" fmla="*/ 12 w 138"/>
                      <a:gd name="T5" fmla="*/ 15 h 223"/>
                      <a:gd name="T6" fmla="*/ 12 w 138"/>
                      <a:gd name="T7" fmla="*/ 12 h 223"/>
                      <a:gd name="T8" fmla="*/ 12 w 138"/>
                      <a:gd name="T9" fmla="*/ 10 h 223"/>
                      <a:gd name="T10" fmla="*/ 10 w 138"/>
                      <a:gd name="T11" fmla="*/ 8 h 223"/>
                      <a:gd name="T12" fmla="*/ 8 w 138"/>
                      <a:gd name="T13" fmla="*/ 6 h 223"/>
                      <a:gd name="T14" fmla="*/ 7 w 138"/>
                      <a:gd name="T15" fmla="*/ 4 h 223"/>
                      <a:gd name="T16" fmla="*/ 7 w 138"/>
                      <a:gd name="T17" fmla="*/ 3 h 223"/>
                      <a:gd name="T18" fmla="*/ 7 w 138"/>
                      <a:gd name="T19" fmla="*/ 2 h 223"/>
                      <a:gd name="T20" fmla="*/ 5 w 138"/>
                      <a:gd name="T21" fmla="*/ 1 h 223"/>
                      <a:gd name="T22" fmla="*/ 4 w 138"/>
                      <a:gd name="T23" fmla="*/ 0 h 223"/>
                      <a:gd name="T24" fmla="*/ 4 w 138"/>
                      <a:gd name="T25" fmla="*/ 0 h 223"/>
                      <a:gd name="T26" fmla="*/ 1 w 138"/>
                      <a:gd name="T27" fmla="*/ 1 h 223"/>
                      <a:gd name="T28" fmla="*/ 0 w 138"/>
                      <a:gd name="T29" fmla="*/ 2 h 223"/>
                      <a:gd name="T30" fmla="*/ 0 w 138"/>
                      <a:gd name="T31" fmla="*/ 2 h 223"/>
                      <a:gd name="T32" fmla="*/ 1 w 138"/>
                      <a:gd name="T33" fmla="*/ 3 h 223"/>
                      <a:gd name="T34" fmla="*/ 1 w 138"/>
                      <a:gd name="T35" fmla="*/ 6 h 223"/>
                      <a:gd name="T36" fmla="*/ 4 w 138"/>
                      <a:gd name="T37" fmla="*/ 6 h 223"/>
                      <a:gd name="T38" fmla="*/ 6 w 138"/>
                      <a:gd name="T39" fmla="*/ 6 h 223"/>
                      <a:gd name="T40" fmla="*/ 9 w 138"/>
                      <a:gd name="T41" fmla="*/ 10 h 223"/>
                      <a:gd name="T42" fmla="*/ 8 w 138"/>
                      <a:gd name="T43" fmla="*/ 12 h 223"/>
                      <a:gd name="T44" fmla="*/ 5 w 138"/>
                      <a:gd name="T45" fmla="*/ 12 h 223"/>
                      <a:gd name="T46" fmla="*/ 4 w 138"/>
                      <a:gd name="T47" fmla="*/ 13 h 223"/>
                      <a:gd name="T48" fmla="*/ 4 w 138"/>
                      <a:gd name="T49" fmla="*/ 15 h 223"/>
                      <a:gd name="T50" fmla="*/ 6 w 138"/>
                      <a:gd name="T51" fmla="*/ 18 h 223"/>
                      <a:gd name="T52" fmla="*/ 7 w 138"/>
                      <a:gd name="T53" fmla="*/ 18 h 223"/>
                      <a:gd name="T54" fmla="*/ 8 w 138"/>
                      <a:gd name="T55" fmla="*/ 18 h 223"/>
                      <a:gd name="T56" fmla="*/ 9 w 138"/>
                      <a:gd name="T57" fmla="*/ 16 h 22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38"/>
                      <a:gd name="T88" fmla="*/ 0 h 223"/>
                      <a:gd name="T89" fmla="*/ 138 w 138"/>
                      <a:gd name="T90" fmla="*/ 223 h 22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38" h="223">
                        <a:moveTo>
                          <a:pt x="102" y="205"/>
                        </a:moveTo>
                        <a:lnTo>
                          <a:pt x="120" y="199"/>
                        </a:lnTo>
                        <a:lnTo>
                          <a:pt x="138" y="187"/>
                        </a:lnTo>
                        <a:lnTo>
                          <a:pt x="138" y="151"/>
                        </a:lnTo>
                        <a:lnTo>
                          <a:pt x="138" y="120"/>
                        </a:lnTo>
                        <a:lnTo>
                          <a:pt x="120" y="102"/>
                        </a:lnTo>
                        <a:lnTo>
                          <a:pt x="96" y="72"/>
                        </a:lnTo>
                        <a:lnTo>
                          <a:pt x="78" y="48"/>
                        </a:lnTo>
                        <a:lnTo>
                          <a:pt x="84" y="36"/>
                        </a:lnTo>
                        <a:lnTo>
                          <a:pt x="78" y="24"/>
                        </a:lnTo>
                        <a:lnTo>
                          <a:pt x="60" y="18"/>
                        </a:lnTo>
                        <a:lnTo>
                          <a:pt x="48" y="0"/>
                        </a:lnTo>
                        <a:lnTo>
                          <a:pt x="42" y="0"/>
                        </a:lnTo>
                        <a:lnTo>
                          <a:pt x="12" y="6"/>
                        </a:lnTo>
                        <a:lnTo>
                          <a:pt x="0" y="24"/>
                        </a:lnTo>
                        <a:lnTo>
                          <a:pt x="6" y="36"/>
                        </a:lnTo>
                        <a:lnTo>
                          <a:pt x="12" y="72"/>
                        </a:lnTo>
                        <a:lnTo>
                          <a:pt x="54" y="72"/>
                        </a:lnTo>
                        <a:lnTo>
                          <a:pt x="72" y="78"/>
                        </a:lnTo>
                        <a:lnTo>
                          <a:pt x="102" y="126"/>
                        </a:lnTo>
                        <a:lnTo>
                          <a:pt x="96" y="145"/>
                        </a:lnTo>
                        <a:lnTo>
                          <a:pt x="60" y="151"/>
                        </a:lnTo>
                        <a:lnTo>
                          <a:pt x="42" y="163"/>
                        </a:lnTo>
                        <a:lnTo>
                          <a:pt x="42" y="187"/>
                        </a:lnTo>
                        <a:lnTo>
                          <a:pt x="72" y="217"/>
                        </a:lnTo>
                        <a:lnTo>
                          <a:pt x="84" y="223"/>
                        </a:lnTo>
                        <a:lnTo>
                          <a:pt x="96" y="217"/>
                        </a:lnTo>
                        <a:lnTo>
                          <a:pt x="102" y="205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131"/>
                  <p:cNvSpPr>
                    <a:spLocks/>
                  </p:cNvSpPr>
                  <p:nvPr/>
                </p:nvSpPr>
                <p:spPr bwMode="auto">
                  <a:xfrm>
                    <a:off x="4761" y="3504"/>
                    <a:ext cx="85" cy="167"/>
                  </a:xfrm>
                  <a:custGeom>
                    <a:avLst/>
                    <a:gdLst>
                      <a:gd name="T0" fmla="*/ 6 w 138"/>
                      <a:gd name="T1" fmla="*/ 0 h 271"/>
                      <a:gd name="T2" fmla="*/ 1 w 138"/>
                      <a:gd name="T3" fmla="*/ 0 h 271"/>
                      <a:gd name="T4" fmla="*/ 0 w 138"/>
                      <a:gd name="T5" fmla="*/ 2 h 271"/>
                      <a:gd name="T6" fmla="*/ 1 w 138"/>
                      <a:gd name="T7" fmla="*/ 2 h 271"/>
                      <a:gd name="T8" fmla="*/ 1 w 138"/>
                      <a:gd name="T9" fmla="*/ 4 h 271"/>
                      <a:gd name="T10" fmla="*/ 4 w 138"/>
                      <a:gd name="T11" fmla="*/ 4 h 271"/>
                      <a:gd name="T12" fmla="*/ 4 w 138"/>
                      <a:gd name="T13" fmla="*/ 6 h 271"/>
                      <a:gd name="T14" fmla="*/ 4 w 138"/>
                      <a:gd name="T15" fmla="*/ 6 h 271"/>
                      <a:gd name="T16" fmla="*/ 4 w 138"/>
                      <a:gd name="T17" fmla="*/ 9 h 271"/>
                      <a:gd name="T18" fmla="*/ 7 w 138"/>
                      <a:gd name="T19" fmla="*/ 11 h 271"/>
                      <a:gd name="T20" fmla="*/ 9 w 138"/>
                      <a:gd name="T21" fmla="*/ 13 h 271"/>
                      <a:gd name="T22" fmla="*/ 9 w 138"/>
                      <a:gd name="T23" fmla="*/ 15 h 271"/>
                      <a:gd name="T24" fmla="*/ 9 w 138"/>
                      <a:gd name="T25" fmla="*/ 18 h 271"/>
                      <a:gd name="T26" fmla="*/ 7 w 138"/>
                      <a:gd name="T27" fmla="*/ 20 h 271"/>
                      <a:gd name="T28" fmla="*/ 6 w 138"/>
                      <a:gd name="T29" fmla="*/ 20 h 271"/>
                      <a:gd name="T30" fmla="*/ 4 w 138"/>
                      <a:gd name="T31" fmla="*/ 22 h 271"/>
                      <a:gd name="T32" fmla="*/ 4 w 138"/>
                      <a:gd name="T33" fmla="*/ 22 h 271"/>
                      <a:gd name="T34" fmla="*/ 4 w 138"/>
                      <a:gd name="T35" fmla="*/ 22 h 271"/>
                      <a:gd name="T36" fmla="*/ 6 w 138"/>
                      <a:gd name="T37" fmla="*/ 24 h 271"/>
                      <a:gd name="T38" fmla="*/ 9 w 138"/>
                      <a:gd name="T39" fmla="*/ 22 h 271"/>
                      <a:gd name="T40" fmla="*/ 12 w 138"/>
                      <a:gd name="T41" fmla="*/ 18 h 271"/>
                      <a:gd name="T42" fmla="*/ 10 w 138"/>
                      <a:gd name="T43" fmla="*/ 12 h 271"/>
                      <a:gd name="T44" fmla="*/ 9 w 138"/>
                      <a:gd name="T45" fmla="*/ 10 h 271"/>
                      <a:gd name="T46" fmla="*/ 7 w 138"/>
                      <a:gd name="T47" fmla="*/ 7 h 271"/>
                      <a:gd name="T48" fmla="*/ 6 w 138"/>
                      <a:gd name="T49" fmla="*/ 6 h 271"/>
                      <a:gd name="T50" fmla="*/ 7 w 138"/>
                      <a:gd name="T51" fmla="*/ 4 h 271"/>
                      <a:gd name="T52" fmla="*/ 9 w 138"/>
                      <a:gd name="T53" fmla="*/ 4 h 271"/>
                      <a:gd name="T54" fmla="*/ 8 w 138"/>
                      <a:gd name="T55" fmla="*/ 1 h 271"/>
                      <a:gd name="T56" fmla="*/ 6 w 138"/>
                      <a:gd name="T57" fmla="*/ 0 h 27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38"/>
                      <a:gd name="T88" fmla="*/ 0 h 271"/>
                      <a:gd name="T89" fmla="*/ 138 w 138"/>
                      <a:gd name="T90" fmla="*/ 271 h 271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38" h="271">
                        <a:moveTo>
                          <a:pt x="66" y="0"/>
                        </a:moveTo>
                        <a:lnTo>
                          <a:pt x="6" y="0"/>
                        </a:lnTo>
                        <a:lnTo>
                          <a:pt x="0" y="24"/>
                        </a:lnTo>
                        <a:lnTo>
                          <a:pt x="6" y="24"/>
                        </a:lnTo>
                        <a:lnTo>
                          <a:pt x="18" y="42"/>
                        </a:lnTo>
                        <a:lnTo>
                          <a:pt x="36" y="48"/>
                        </a:lnTo>
                        <a:lnTo>
                          <a:pt x="42" y="60"/>
                        </a:lnTo>
                        <a:lnTo>
                          <a:pt x="36" y="72"/>
                        </a:lnTo>
                        <a:lnTo>
                          <a:pt x="54" y="96"/>
                        </a:lnTo>
                        <a:lnTo>
                          <a:pt x="78" y="126"/>
                        </a:lnTo>
                        <a:lnTo>
                          <a:pt x="96" y="144"/>
                        </a:lnTo>
                        <a:lnTo>
                          <a:pt x="96" y="175"/>
                        </a:lnTo>
                        <a:lnTo>
                          <a:pt x="96" y="211"/>
                        </a:lnTo>
                        <a:lnTo>
                          <a:pt x="78" y="223"/>
                        </a:lnTo>
                        <a:lnTo>
                          <a:pt x="60" y="229"/>
                        </a:lnTo>
                        <a:lnTo>
                          <a:pt x="54" y="241"/>
                        </a:lnTo>
                        <a:lnTo>
                          <a:pt x="42" y="247"/>
                        </a:lnTo>
                        <a:lnTo>
                          <a:pt x="48" y="253"/>
                        </a:lnTo>
                        <a:lnTo>
                          <a:pt x="66" y="271"/>
                        </a:lnTo>
                        <a:lnTo>
                          <a:pt x="108" y="241"/>
                        </a:lnTo>
                        <a:lnTo>
                          <a:pt x="138" y="211"/>
                        </a:lnTo>
                        <a:lnTo>
                          <a:pt x="114" y="132"/>
                        </a:lnTo>
                        <a:lnTo>
                          <a:pt x="102" y="114"/>
                        </a:lnTo>
                        <a:lnTo>
                          <a:pt x="78" y="84"/>
                        </a:lnTo>
                        <a:lnTo>
                          <a:pt x="66" y="60"/>
                        </a:lnTo>
                        <a:lnTo>
                          <a:pt x="78" y="48"/>
                        </a:lnTo>
                        <a:lnTo>
                          <a:pt x="96" y="36"/>
                        </a:lnTo>
                        <a:lnTo>
                          <a:pt x="90" y="18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132"/>
                  <p:cNvSpPr>
                    <a:spLocks/>
                  </p:cNvSpPr>
                  <p:nvPr/>
                </p:nvSpPr>
                <p:spPr bwMode="auto">
                  <a:xfrm>
                    <a:off x="4500" y="3414"/>
                    <a:ext cx="92" cy="43"/>
                  </a:xfrm>
                  <a:custGeom>
                    <a:avLst/>
                    <a:gdLst>
                      <a:gd name="T0" fmla="*/ 9 w 150"/>
                      <a:gd name="T1" fmla="*/ 3 h 72"/>
                      <a:gd name="T2" fmla="*/ 6 w 150"/>
                      <a:gd name="T3" fmla="*/ 1 h 72"/>
                      <a:gd name="T4" fmla="*/ 2 w 150"/>
                      <a:gd name="T5" fmla="*/ 0 h 72"/>
                      <a:gd name="T6" fmla="*/ 1 w 150"/>
                      <a:gd name="T7" fmla="*/ 0 h 72"/>
                      <a:gd name="T8" fmla="*/ 0 w 150"/>
                      <a:gd name="T9" fmla="*/ 2 h 72"/>
                      <a:gd name="T10" fmla="*/ 6 w 150"/>
                      <a:gd name="T11" fmla="*/ 5 h 72"/>
                      <a:gd name="T12" fmla="*/ 9 w 150"/>
                      <a:gd name="T13" fmla="*/ 5 h 72"/>
                      <a:gd name="T14" fmla="*/ 11 w 150"/>
                      <a:gd name="T15" fmla="*/ 6 h 72"/>
                      <a:gd name="T16" fmla="*/ 12 w 150"/>
                      <a:gd name="T17" fmla="*/ 6 h 72"/>
                      <a:gd name="T18" fmla="*/ 13 w 150"/>
                      <a:gd name="T19" fmla="*/ 4 h 72"/>
                      <a:gd name="T20" fmla="*/ 13 w 150"/>
                      <a:gd name="T21" fmla="*/ 4 h 72"/>
                      <a:gd name="T22" fmla="*/ 12 w 150"/>
                      <a:gd name="T23" fmla="*/ 3 h 72"/>
                      <a:gd name="T24" fmla="*/ 9 w 150"/>
                      <a:gd name="T25" fmla="*/ 3 h 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0"/>
                      <a:gd name="T40" fmla="*/ 0 h 72"/>
                      <a:gd name="T41" fmla="*/ 150 w 150"/>
                      <a:gd name="T42" fmla="*/ 72 h 7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0" h="72">
                        <a:moveTo>
                          <a:pt x="102" y="36"/>
                        </a:moveTo>
                        <a:lnTo>
                          <a:pt x="66" y="18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lnTo>
                          <a:pt x="0" y="30"/>
                        </a:lnTo>
                        <a:lnTo>
                          <a:pt x="60" y="60"/>
                        </a:lnTo>
                        <a:lnTo>
                          <a:pt x="102" y="66"/>
                        </a:lnTo>
                        <a:lnTo>
                          <a:pt x="126" y="72"/>
                        </a:lnTo>
                        <a:lnTo>
                          <a:pt x="138" y="72"/>
                        </a:lnTo>
                        <a:lnTo>
                          <a:pt x="150" y="54"/>
                        </a:lnTo>
                        <a:lnTo>
                          <a:pt x="138" y="42"/>
                        </a:lnTo>
                        <a:lnTo>
                          <a:pt x="102" y="3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133"/>
                  <p:cNvSpPr>
                    <a:spLocks/>
                  </p:cNvSpPr>
                  <p:nvPr/>
                </p:nvSpPr>
                <p:spPr bwMode="auto">
                  <a:xfrm>
                    <a:off x="4595" y="3071"/>
                    <a:ext cx="364" cy="182"/>
                  </a:xfrm>
                  <a:custGeom>
                    <a:avLst/>
                    <a:gdLst>
                      <a:gd name="T0" fmla="*/ 4 w 595"/>
                      <a:gd name="T1" fmla="*/ 10 h 301"/>
                      <a:gd name="T2" fmla="*/ 4 w 595"/>
                      <a:gd name="T3" fmla="*/ 15 h 301"/>
                      <a:gd name="T4" fmla="*/ 11 w 595"/>
                      <a:gd name="T5" fmla="*/ 17 h 301"/>
                      <a:gd name="T6" fmla="*/ 16 w 595"/>
                      <a:gd name="T7" fmla="*/ 22 h 301"/>
                      <a:gd name="T8" fmla="*/ 21 w 595"/>
                      <a:gd name="T9" fmla="*/ 22 h 301"/>
                      <a:gd name="T10" fmla="*/ 27 w 595"/>
                      <a:gd name="T11" fmla="*/ 25 h 301"/>
                      <a:gd name="T12" fmla="*/ 32 w 595"/>
                      <a:gd name="T13" fmla="*/ 21 h 301"/>
                      <a:gd name="T14" fmla="*/ 38 w 595"/>
                      <a:gd name="T15" fmla="*/ 21 h 301"/>
                      <a:gd name="T16" fmla="*/ 39 w 595"/>
                      <a:gd name="T17" fmla="*/ 17 h 301"/>
                      <a:gd name="T18" fmla="*/ 43 w 595"/>
                      <a:gd name="T19" fmla="*/ 15 h 301"/>
                      <a:gd name="T20" fmla="*/ 46 w 595"/>
                      <a:gd name="T21" fmla="*/ 14 h 301"/>
                      <a:gd name="T22" fmla="*/ 51 w 595"/>
                      <a:gd name="T23" fmla="*/ 13 h 301"/>
                      <a:gd name="T24" fmla="*/ 50 w 595"/>
                      <a:gd name="T25" fmla="*/ 11 h 301"/>
                      <a:gd name="T26" fmla="*/ 45 w 595"/>
                      <a:gd name="T27" fmla="*/ 10 h 301"/>
                      <a:gd name="T28" fmla="*/ 45 w 595"/>
                      <a:gd name="T29" fmla="*/ 8 h 301"/>
                      <a:gd name="T30" fmla="*/ 46 w 595"/>
                      <a:gd name="T31" fmla="*/ 6 h 301"/>
                      <a:gd name="T32" fmla="*/ 43 w 595"/>
                      <a:gd name="T33" fmla="*/ 5 h 301"/>
                      <a:gd name="T34" fmla="*/ 34 w 595"/>
                      <a:gd name="T35" fmla="*/ 7 h 301"/>
                      <a:gd name="T36" fmla="*/ 31 w 595"/>
                      <a:gd name="T37" fmla="*/ 4 h 301"/>
                      <a:gd name="T38" fmla="*/ 26 w 595"/>
                      <a:gd name="T39" fmla="*/ 4 h 301"/>
                      <a:gd name="T40" fmla="*/ 24 w 595"/>
                      <a:gd name="T41" fmla="*/ 3 h 301"/>
                      <a:gd name="T42" fmla="*/ 19 w 595"/>
                      <a:gd name="T43" fmla="*/ 0 h 301"/>
                      <a:gd name="T44" fmla="*/ 17 w 595"/>
                      <a:gd name="T45" fmla="*/ 2 h 301"/>
                      <a:gd name="T46" fmla="*/ 15 w 595"/>
                      <a:gd name="T47" fmla="*/ 5 h 301"/>
                      <a:gd name="T48" fmla="*/ 10 w 595"/>
                      <a:gd name="T49" fmla="*/ 4 h 301"/>
                      <a:gd name="T50" fmla="*/ 4 w 595"/>
                      <a:gd name="T51" fmla="*/ 4 h 301"/>
                      <a:gd name="T52" fmla="*/ 1 w 595"/>
                      <a:gd name="T53" fmla="*/ 6 h 301"/>
                      <a:gd name="T54" fmla="*/ 0 w 595"/>
                      <a:gd name="T55" fmla="*/ 8 h 301"/>
                      <a:gd name="T56" fmla="*/ 1 w 595"/>
                      <a:gd name="T57" fmla="*/ 9 h 301"/>
                      <a:gd name="T58" fmla="*/ 4 w 595"/>
                      <a:gd name="T59" fmla="*/ 10 h 301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595"/>
                      <a:gd name="T91" fmla="*/ 0 h 301"/>
                      <a:gd name="T92" fmla="*/ 595 w 595"/>
                      <a:gd name="T93" fmla="*/ 301 h 301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595" h="301">
                        <a:moveTo>
                          <a:pt x="42" y="126"/>
                        </a:moveTo>
                        <a:lnTo>
                          <a:pt x="48" y="186"/>
                        </a:lnTo>
                        <a:lnTo>
                          <a:pt x="127" y="210"/>
                        </a:lnTo>
                        <a:lnTo>
                          <a:pt x="181" y="264"/>
                        </a:lnTo>
                        <a:lnTo>
                          <a:pt x="253" y="270"/>
                        </a:lnTo>
                        <a:lnTo>
                          <a:pt x="313" y="301"/>
                        </a:lnTo>
                        <a:lnTo>
                          <a:pt x="379" y="258"/>
                        </a:lnTo>
                        <a:lnTo>
                          <a:pt x="445" y="252"/>
                        </a:lnTo>
                        <a:lnTo>
                          <a:pt x="457" y="210"/>
                        </a:lnTo>
                        <a:lnTo>
                          <a:pt x="499" y="192"/>
                        </a:lnTo>
                        <a:lnTo>
                          <a:pt x="541" y="174"/>
                        </a:lnTo>
                        <a:lnTo>
                          <a:pt x="595" y="156"/>
                        </a:lnTo>
                        <a:lnTo>
                          <a:pt x="583" y="132"/>
                        </a:lnTo>
                        <a:lnTo>
                          <a:pt x="529" y="126"/>
                        </a:lnTo>
                        <a:lnTo>
                          <a:pt x="529" y="96"/>
                        </a:lnTo>
                        <a:lnTo>
                          <a:pt x="541" y="72"/>
                        </a:lnTo>
                        <a:lnTo>
                          <a:pt x="499" y="60"/>
                        </a:lnTo>
                        <a:lnTo>
                          <a:pt x="403" y="84"/>
                        </a:lnTo>
                        <a:lnTo>
                          <a:pt x="367" y="54"/>
                        </a:lnTo>
                        <a:lnTo>
                          <a:pt x="307" y="54"/>
                        </a:lnTo>
                        <a:lnTo>
                          <a:pt x="289" y="36"/>
                        </a:lnTo>
                        <a:lnTo>
                          <a:pt x="217" y="0"/>
                        </a:lnTo>
                        <a:lnTo>
                          <a:pt x="193" y="30"/>
                        </a:lnTo>
                        <a:lnTo>
                          <a:pt x="169" y="66"/>
                        </a:lnTo>
                        <a:lnTo>
                          <a:pt x="121" y="48"/>
                        </a:lnTo>
                        <a:lnTo>
                          <a:pt x="54" y="54"/>
                        </a:lnTo>
                        <a:lnTo>
                          <a:pt x="12" y="78"/>
                        </a:lnTo>
                        <a:lnTo>
                          <a:pt x="0" y="102"/>
                        </a:lnTo>
                        <a:lnTo>
                          <a:pt x="6" y="108"/>
                        </a:lnTo>
                        <a:lnTo>
                          <a:pt x="42" y="12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134"/>
                  <p:cNvSpPr>
                    <a:spLocks/>
                  </p:cNvSpPr>
                  <p:nvPr/>
                </p:nvSpPr>
                <p:spPr bwMode="auto">
                  <a:xfrm>
                    <a:off x="3809" y="2632"/>
                    <a:ext cx="125" cy="274"/>
                  </a:xfrm>
                  <a:custGeom>
                    <a:avLst/>
                    <a:gdLst>
                      <a:gd name="T0" fmla="*/ 22857 w 34"/>
                      <a:gd name="T1" fmla="*/ 35795 h 75"/>
                      <a:gd name="T2" fmla="*/ 21574 w 34"/>
                      <a:gd name="T3" fmla="*/ 35101 h 75"/>
                      <a:gd name="T4" fmla="*/ 20074 w 34"/>
                      <a:gd name="T5" fmla="*/ 33834 h 75"/>
                      <a:gd name="T6" fmla="*/ 20816 w 34"/>
                      <a:gd name="T7" fmla="*/ 30619 h 75"/>
                      <a:gd name="T8" fmla="*/ 20074 w 34"/>
                      <a:gd name="T9" fmla="*/ 29201 h 75"/>
                      <a:gd name="T10" fmla="*/ 20074 w 34"/>
                      <a:gd name="T11" fmla="*/ 27988 h 75"/>
                      <a:gd name="T12" fmla="*/ 19529 w 34"/>
                      <a:gd name="T13" fmla="*/ 27254 h 75"/>
                      <a:gd name="T14" fmla="*/ 19529 w 34"/>
                      <a:gd name="T15" fmla="*/ 25986 h 75"/>
                      <a:gd name="T16" fmla="*/ 18827 w 34"/>
                      <a:gd name="T17" fmla="*/ 24773 h 75"/>
                      <a:gd name="T18" fmla="*/ 20074 w 34"/>
                      <a:gd name="T19" fmla="*/ 23506 h 75"/>
                      <a:gd name="T20" fmla="*/ 18085 w 34"/>
                      <a:gd name="T21" fmla="*/ 17657 h 75"/>
                      <a:gd name="T22" fmla="*/ 20074 w 34"/>
                      <a:gd name="T23" fmla="*/ 13707 h 75"/>
                      <a:gd name="T24" fmla="*/ 18827 w 34"/>
                      <a:gd name="T25" fmla="*/ 11066 h 75"/>
                      <a:gd name="T26" fmla="*/ 16801 w 34"/>
                      <a:gd name="T27" fmla="*/ 9798 h 75"/>
                      <a:gd name="T28" fmla="*/ 16801 w 34"/>
                      <a:gd name="T29" fmla="*/ 9075 h 75"/>
                      <a:gd name="T30" fmla="*/ 16801 w 34"/>
                      <a:gd name="T31" fmla="*/ 6580 h 75"/>
                      <a:gd name="T32" fmla="*/ 16801 w 34"/>
                      <a:gd name="T33" fmla="*/ 6580 h 75"/>
                      <a:gd name="T34" fmla="*/ 17544 w 34"/>
                      <a:gd name="T35" fmla="*/ 5900 h 75"/>
                      <a:gd name="T36" fmla="*/ 17544 w 34"/>
                      <a:gd name="T37" fmla="*/ 5166 h 75"/>
                      <a:gd name="T38" fmla="*/ 18085 w 34"/>
                      <a:gd name="T39" fmla="*/ 3898 h 75"/>
                      <a:gd name="T40" fmla="*/ 18085 w 34"/>
                      <a:gd name="T41" fmla="*/ 1947 h 75"/>
                      <a:gd name="T42" fmla="*/ 16099 w 34"/>
                      <a:gd name="T43" fmla="*/ 0 h 75"/>
                      <a:gd name="T44" fmla="*/ 12772 w 34"/>
                      <a:gd name="T45" fmla="*/ 734 h 75"/>
                      <a:gd name="T46" fmla="*/ 11529 w 34"/>
                      <a:gd name="T47" fmla="*/ 1947 h 75"/>
                      <a:gd name="T48" fmla="*/ 10044 w 34"/>
                      <a:gd name="T49" fmla="*/ 5166 h 75"/>
                      <a:gd name="T50" fmla="*/ 8055 w 34"/>
                      <a:gd name="T51" fmla="*/ 7113 h 75"/>
                      <a:gd name="T52" fmla="*/ 7298 w 34"/>
                      <a:gd name="T53" fmla="*/ 6580 h 75"/>
                      <a:gd name="T54" fmla="*/ 5312 w 34"/>
                      <a:gd name="T55" fmla="*/ 7113 h 75"/>
                      <a:gd name="T56" fmla="*/ 3283 w 34"/>
                      <a:gd name="T57" fmla="*/ 6580 h 75"/>
                      <a:gd name="T58" fmla="*/ 1985 w 34"/>
                      <a:gd name="T59" fmla="*/ 5166 h 75"/>
                      <a:gd name="T60" fmla="*/ 1298 w 34"/>
                      <a:gd name="T61" fmla="*/ 3898 h 75"/>
                      <a:gd name="T62" fmla="*/ 743 w 34"/>
                      <a:gd name="T63" fmla="*/ 5166 h 75"/>
                      <a:gd name="T64" fmla="*/ 0 w 34"/>
                      <a:gd name="T65" fmla="*/ 5166 h 75"/>
                      <a:gd name="T66" fmla="*/ 743 w 34"/>
                      <a:gd name="T67" fmla="*/ 6580 h 75"/>
                      <a:gd name="T68" fmla="*/ 2732 w 34"/>
                      <a:gd name="T69" fmla="*/ 8381 h 75"/>
                      <a:gd name="T70" fmla="*/ 4029 w 34"/>
                      <a:gd name="T71" fmla="*/ 9075 h 75"/>
                      <a:gd name="T72" fmla="*/ 4772 w 34"/>
                      <a:gd name="T73" fmla="*/ 9075 h 75"/>
                      <a:gd name="T74" fmla="*/ 6015 w 34"/>
                      <a:gd name="T75" fmla="*/ 12293 h 75"/>
                      <a:gd name="T76" fmla="*/ 6015 w 34"/>
                      <a:gd name="T77" fmla="*/ 14975 h 75"/>
                      <a:gd name="T78" fmla="*/ 6015 w 34"/>
                      <a:gd name="T79" fmla="*/ 16922 h 75"/>
                      <a:gd name="T80" fmla="*/ 6757 w 34"/>
                      <a:gd name="T81" fmla="*/ 18873 h 75"/>
                      <a:gd name="T82" fmla="*/ 6757 w 34"/>
                      <a:gd name="T83" fmla="*/ 19607 h 75"/>
                      <a:gd name="T84" fmla="*/ 6757 w 34"/>
                      <a:gd name="T85" fmla="*/ 22822 h 75"/>
                      <a:gd name="T86" fmla="*/ 6757 w 34"/>
                      <a:gd name="T87" fmla="*/ 23506 h 75"/>
                      <a:gd name="T88" fmla="*/ 8055 w 34"/>
                      <a:gd name="T89" fmla="*/ 23506 h 75"/>
                      <a:gd name="T90" fmla="*/ 9287 w 34"/>
                      <a:gd name="T91" fmla="*/ 25986 h 75"/>
                      <a:gd name="T92" fmla="*/ 6015 w 34"/>
                      <a:gd name="T93" fmla="*/ 31886 h 75"/>
                      <a:gd name="T94" fmla="*/ 2732 w 34"/>
                      <a:gd name="T95" fmla="*/ 34568 h 75"/>
                      <a:gd name="T96" fmla="*/ 743 w 34"/>
                      <a:gd name="T97" fmla="*/ 37786 h 75"/>
                      <a:gd name="T98" fmla="*/ 1298 w 34"/>
                      <a:gd name="T99" fmla="*/ 42908 h 75"/>
                      <a:gd name="T100" fmla="*/ 1985 w 34"/>
                      <a:gd name="T101" fmla="*/ 46127 h 75"/>
                      <a:gd name="T102" fmla="*/ 3283 w 34"/>
                      <a:gd name="T103" fmla="*/ 47541 h 75"/>
                      <a:gd name="T104" fmla="*/ 4772 w 34"/>
                      <a:gd name="T105" fmla="*/ 48809 h 75"/>
                      <a:gd name="T106" fmla="*/ 8055 w 34"/>
                      <a:gd name="T107" fmla="*/ 48809 h 75"/>
                      <a:gd name="T108" fmla="*/ 13515 w 34"/>
                      <a:gd name="T109" fmla="*/ 46861 h 75"/>
                      <a:gd name="T110" fmla="*/ 14812 w 34"/>
                      <a:gd name="T111" fmla="*/ 46861 h 75"/>
                      <a:gd name="T112" fmla="*/ 22857 w 34"/>
                      <a:gd name="T113" fmla="*/ 37786 h 75"/>
                      <a:gd name="T114" fmla="*/ 22857 w 34"/>
                      <a:gd name="T115" fmla="*/ 35795 h 7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34"/>
                      <a:gd name="T175" fmla="*/ 0 h 75"/>
                      <a:gd name="T176" fmla="*/ 34 w 34"/>
                      <a:gd name="T177" fmla="*/ 75 h 7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34" h="75">
                        <a:moveTo>
                          <a:pt x="34" y="55"/>
                        </a:moveTo>
                        <a:cubicBezTo>
                          <a:pt x="32" y="54"/>
                          <a:pt x="32" y="54"/>
                          <a:pt x="32" y="54"/>
                        </a:cubicBezTo>
                        <a:cubicBezTo>
                          <a:pt x="30" y="52"/>
                          <a:pt x="30" y="52"/>
                          <a:pt x="30" y="52"/>
                        </a:cubicBezTo>
                        <a:cubicBezTo>
                          <a:pt x="31" y="47"/>
                          <a:pt x="31" y="47"/>
                          <a:pt x="31" y="47"/>
                        </a:cubicBezTo>
                        <a:cubicBezTo>
                          <a:pt x="31" y="47"/>
                          <a:pt x="30" y="46"/>
                          <a:pt x="30" y="45"/>
                        </a:cubicBezTo>
                        <a:cubicBezTo>
                          <a:pt x="29" y="45"/>
                          <a:pt x="30" y="43"/>
                          <a:pt x="30" y="43"/>
                        </a:cubicBezTo>
                        <a:cubicBezTo>
                          <a:pt x="29" y="42"/>
                          <a:pt x="29" y="42"/>
                          <a:pt x="29" y="42"/>
                        </a:cubicBezTo>
                        <a:cubicBezTo>
                          <a:pt x="29" y="40"/>
                          <a:pt x="29" y="40"/>
                          <a:pt x="29" y="40"/>
                        </a:cubicBezTo>
                        <a:cubicBezTo>
                          <a:pt x="28" y="38"/>
                          <a:pt x="28" y="38"/>
                          <a:pt x="28" y="38"/>
                        </a:cubicBez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28" y="17"/>
                          <a:pt x="28" y="17"/>
                          <a:pt x="28" y="17"/>
                        </a:cubicBezTo>
                        <a:cubicBezTo>
                          <a:pt x="25" y="15"/>
                          <a:pt x="25" y="15"/>
                          <a:pt x="25" y="15"/>
                        </a:cubicBezTo>
                        <a:cubicBezTo>
                          <a:pt x="25" y="14"/>
                          <a:pt x="25" y="14"/>
                          <a:pt x="25" y="14"/>
                        </a:cubicBezTo>
                        <a:cubicBezTo>
                          <a:pt x="25" y="10"/>
                          <a:pt x="25" y="10"/>
                          <a:pt x="25" y="10"/>
                        </a:cubicBezTo>
                        <a:cubicBezTo>
                          <a:pt x="25" y="10"/>
                          <a:pt x="25" y="10"/>
                          <a:pt x="25" y="10"/>
                        </a:cubicBezTo>
                        <a:cubicBezTo>
                          <a:pt x="26" y="9"/>
                          <a:pt x="26" y="9"/>
                          <a:pt x="26" y="9"/>
                        </a:cubicBezTo>
                        <a:cubicBezTo>
                          <a:pt x="26" y="8"/>
                          <a:pt x="26" y="8"/>
                          <a:pt x="26" y="8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5" y="8"/>
                          <a:pt x="15" y="8"/>
                          <a:pt x="15" y="8"/>
                        </a:cubicBezTo>
                        <a:cubicBezTo>
                          <a:pt x="12" y="11"/>
                          <a:pt x="12" y="11"/>
                          <a:pt x="12" y="11"/>
                        </a:cubicBezTo>
                        <a:cubicBezTo>
                          <a:pt x="11" y="10"/>
                          <a:pt x="11" y="10"/>
                          <a:pt x="11" y="10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9" y="19"/>
                          <a:pt x="9" y="19"/>
                          <a:pt x="9" y="19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10" y="29"/>
                          <a:pt x="10" y="29"/>
                          <a:pt x="10" y="29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5"/>
                          <a:pt x="10" y="35"/>
                          <a:pt x="10" y="35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40"/>
                          <a:pt x="14" y="40"/>
                          <a:pt x="14" y="40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4" y="53"/>
                          <a:pt x="4" y="53"/>
                          <a:pt x="4" y="53"/>
                        </a:cubicBezTo>
                        <a:cubicBezTo>
                          <a:pt x="1" y="58"/>
                          <a:pt x="1" y="58"/>
                          <a:pt x="1" y="58"/>
                        </a:cubicBezTo>
                        <a:cubicBezTo>
                          <a:pt x="2" y="66"/>
                          <a:pt x="2" y="66"/>
                          <a:pt x="2" y="66"/>
                        </a:cubicBezTo>
                        <a:cubicBezTo>
                          <a:pt x="3" y="71"/>
                          <a:pt x="3" y="71"/>
                          <a:pt x="3" y="71"/>
                        </a:cubicBezTo>
                        <a:cubicBezTo>
                          <a:pt x="5" y="73"/>
                          <a:pt x="5" y="73"/>
                          <a:pt x="5" y="73"/>
                        </a:cubicBezTo>
                        <a:cubicBezTo>
                          <a:pt x="7" y="75"/>
                          <a:pt x="7" y="75"/>
                          <a:pt x="7" y="75"/>
                        </a:cubicBezTo>
                        <a:cubicBezTo>
                          <a:pt x="12" y="75"/>
                          <a:pt x="12" y="75"/>
                          <a:pt x="12" y="75"/>
                        </a:cubicBezTo>
                        <a:cubicBezTo>
                          <a:pt x="20" y="72"/>
                          <a:pt x="20" y="72"/>
                          <a:pt x="20" y="72"/>
                        </a:cubicBezTo>
                        <a:cubicBezTo>
                          <a:pt x="22" y="72"/>
                          <a:pt x="22" y="72"/>
                          <a:pt x="22" y="72"/>
                        </a:cubicBezTo>
                        <a:cubicBezTo>
                          <a:pt x="34" y="58"/>
                          <a:pt x="34" y="58"/>
                          <a:pt x="34" y="58"/>
                        </a:cubicBezTo>
                        <a:lnTo>
                          <a:pt x="34" y="55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135"/>
                  <p:cNvSpPr>
                    <a:spLocks/>
                  </p:cNvSpPr>
                  <p:nvPr/>
                </p:nvSpPr>
                <p:spPr bwMode="auto">
                  <a:xfrm>
                    <a:off x="3937" y="3067"/>
                    <a:ext cx="8" cy="4"/>
                  </a:xfrm>
                  <a:custGeom>
                    <a:avLst/>
                    <a:gdLst>
                      <a:gd name="T0" fmla="*/ 1 w 12"/>
                      <a:gd name="T1" fmla="*/ 1 h 6"/>
                      <a:gd name="T2" fmla="*/ 0 w 12"/>
                      <a:gd name="T3" fmla="*/ 0 h 6"/>
                      <a:gd name="T4" fmla="*/ 0 w 12"/>
                      <a:gd name="T5" fmla="*/ 1 h 6"/>
                      <a:gd name="T6" fmla="*/ 1 w 12"/>
                      <a:gd name="T7" fmla="*/ 1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6"/>
                      <a:gd name="T14" fmla="*/ 12 w 12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6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136"/>
                  <p:cNvSpPr>
                    <a:spLocks/>
                  </p:cNvSpPr>
                  <p:nvPr/>
                </p:nvSpPr>
                <p:spPr bwMode="auto">
                  <a:xfrm>
                    <a:off x="3890" y="2325"/>
                    <a:ext cx="1774" cy="950"/>
                  </a:xfrm>
                  <a:custGeom>
                    <a:avLst/>
                    <a:gdLst>
                      <a:gd name="T0" fmla="*/ 314075 w 483"/>
                      <a:gd name="T1" fmla="*/ 57902 h 260"/>
                      <a:gd name="T2" fmla="*/ 301341 w 483"/>
                      <a:gd name="T3" fmla="*/ 63069 h 260"/>
                      <a:gd name="T4" fmla="*/ 288068 w 483"/>
                      <a:gd name="T5" fmla="*/ 57902 h 260"/>
                      <a:gd name="T6" fmla="*/ 269343 w 483"/>
                      <a:gd name="T7" fmla="*/ 50105 h 260"/>
                      <a:gd name="T8" fmla="*/ 242039 w 483"/>
                      <a:gd name="T9" fmla="*/ 38490 h 260"/>
                      <a:gd name="T10" fmla="*/ 228563 w 483"/>
                      <a:gd name="T11" fmla="*/ 45607 h 260"/>
                      <a:gd name="T12" fmla="*/ 215826 w 483"/>
                      <a:gd name="T13" fmla="*/ 47610 h 260"/>
                      <a:gd name="T14" fmla="*/ 208542 w 483"/>
                      <a:gd name="T15" fmla="*/ 33177 h 260"/>
                      <a:gd name="T16" fmla="*/ 191801 w 483"/>
                      <a:gd name="T17" fmla="*/ 34591 h 260"/>
                      <a:gd name="T18" fmla="*/ 176530 w 483"/>
                      <a:gd name="T19" fmla="*/ 28675 h 260"/>
                      <a:gd name="T20" fmla="*/ 175046 w 483"/>
                      <a:gd name="T21" fmla="*/ 25314 h 260"/>
                      <a:gd name="T22" fmla="*/ 169801 w 483"/>
                      <a:gd name="T23" fmla="*/ 5167 h 260"/>
                      <a:gd name="T24" fmla="*/ 144329 w 483"/>
                      <a:gd name="T25" fmla="*/ 12295 h 260"/>
                      <a:gd name="T26" fmla="*/ 113018 w 483"/>
                      <a:gd name="T27" fmla="*/ 35124 h 260"/>
                      <a:gd name="T28" fmla="*/ 101526 w 483"/>
                      <a:gd name="T29" fmla="*/ 38490 h 260"/>
                      <a:gd name="T30" fmla="*/ 95524 w 483"/>
                      <a:gd name="T31" fmla="*/ 49557 h 260"/>
                      <a:gd name="T32" fmla="*/ 85512 w 483"/>
                      <a:gd name="T33" fmla="*/ 45607 h 260"/>
                      <a:gd name="T34" fmla="*/ 88237 w 483"/>
                      <a:gd name="T35" fmla="*/ 61118 h 260"/>
                      <a:gd name="T36" fmla="*/ 69513 w 483"/>
                      <a:gd name="T37" fmla="*/ 61852 h 260"/>
                      <a:gd name="T38" fmla="*/ 55497 w 483"/>
                      <a:gd name="T39" fmla="*/ 63069 h 260"/>
                      <a:gd name="T40" fmla="*/ 39487 w 483"/>
                      <a:gd name="T41" fmla="*/ 72880 h 260"/>
                      <a:gd name="T42" fmla="*/ 35480 w 483"/>
                      <a:gd name="T43" fmla="*/ 64538 h 260"/>
                      <a:gd name="T44" fmla="*/ 32755 w 483"/>
                      <a:gd name="T45" fmla="*/ 75565 h 260"/>
                      <a:gd name="T46" fmla="*/ 26008 w 483"/>
                      <a:gd name="T47" fmla="*/ 83947 h 260"/>
                      <a:gd name="T48" fmla="*/ 20763 w 483"/>
                      <a:gd name="T49" fmla="*/ 88580 h 260"/>
                      <a:gd name="T50" fmla="*/ 15312 w 483"/>
                      <a:gd name="T51" fmla="*/ 76833 h 260"/>
                      <a:gd name="T52" fmla="*/ 14772 w 483"/>
                      <a:gd name="T53" fmla="*/ 73614 h 260"/>
                      <a:gd name="T54" fmla="*/ 24024 w 483"/>
                      <a:gd name="T55" fmla="*/ 65751 h 260"/>
                      <a:gd name="T56" fmla="*/ 8716 w 483"/>
                      <a:gd name="T57" fmla="*/ 56686 h 260"/>
                      <a:gd name="T58" fmla="*/ 2725 w 483"/>
                      <a:gd name="T59" fmla="*/ 61118 h 260"/>
                      <a:gd name="T60" fmla="*/ 5300 w 483"/>
                      <a:gd name="T61" fmla="*/ 69704 h 260"/>
                      <a:gd name="T62" fmla="*/ 5300 w 483"/>
                      <a:gd name="T63" fmla="*/ 83947 h 260"/>
                      <a:gd name="T64" fmla="*/ 7283 w 483"/>
                      <a:gd name="T65" fmla="*/ 93027 h 260"/>
                      <a:gd name="T66" fmla="*/ 1282 w 483"/>
                      <a:gd name="T67" fmla="*/ 106776 h 260"/>
                      <a:gd name="T68" fmla="*/ 5990 w 483"/>
                      <a:gd name="T69" fmla="*/ 121224 h 260"/>
                      <a:gd name="T70" fmla="*/ 10009 w 483"/>
                      <a:gd name="T71" fmla="*/ 133519 h 260"/>
                      <a:gd name="T72" fmla="*/ 22742 w 483"/>
                      <a:gd name="T73" fmla="*/ 142584 h 260"/>
                      <a:gd name="T74" fmla="*/ 17296 w 483"/>
                      <a:gd name="T75" fmla="*/ 151130 h 260"/>
                      <a:gd name="T76" fmla="*/ 30029 w 483"/>
                      <a:gd name="T77" fmla="*/ 161463 h 260"/>
                      <a:gd name="T78" fmla="*/ 39487 w 483"/>
                      <a:gd name="T79" fmla="*/ 166641 h 260"/>
                      <a:gd name="T80" fmla="*/ 42021 w 483"/>
                      <a:gd name="T81" fmla="*/ 158979 h 260"/>
                      <a:gd name="T82" fmla="*/ 42021 w 483"/>
                      <a:gd name="T83" fmla="*/ 145803 h 260"/>
                      <a:gd name="T84" fmla="*/ 54796 w 483"/>
                      <a:gd name="T85" fmla="*/ 136204 h 260"/>
                      <a:gd name="T86" fmla="*/ 72778 w 483"/>
                      <a:gd name="T87" fmla="*/ 127603 h 260"/>
                      <a:gd name="T88" fmla="*/ 107017 w 483"/>
                      <a:gd name="T89" fmla="*/ 132251 h 260"/>
                      <a:gd name="T90" fmla="*/ 127735 w 483"/>
                      <a:gd name="T91" fmla="*/ 144535 h 260"/>
                      <a:gd name="T92" fmla="*/ 149780 w 483"/>
                      <a:gd name="T93" fmla="*/ 137417 h 260"/>
                      <a:gd name="T94" fmla="*/ 183817 w 483"/>
                      <a:gd name="T95" fmla="*/ 140637 h 260"/>
                      <a:gd name="T96" fmla="*/ 205277 w 483"/>
                      <a:gd name="T97" fmla="*/ 130289 h 260"/>
                      <a:gd name="T98" fmla="*/ 219847 w 483"/>
                      <a:gd name="T99" fmla="*/ 155614 h 260"/>
                      <a:gd name="T100" fmla="*/ 223855 w 483"/>
                      <a:gd name="T101" fmla="*/ 162731 h 260"/>
                      <a:gd name="T102" fmla="*/ 240596 w 483"/>
                      <a:gd name="T103" fmla="*/ 132251 h 260"/>
                      <a:gd name="T104" fmla="*/ 227821 w 483"/>
                      <a:gd name="T105" fmla="*/ 125122 h 260"/>
                      <a:gd name="T106" fmla="*/ 248029 w 483"/>
                      <a:gd name="T107" fmla="*/ 106776 h 260"/>
                      <a:gd name="T108" fmla="*/ 269343 w 483"/>
                      <a:gd name="T109" fmla="*/ 108194 h 260"/>
                      <a:gd name="T110" fmla="*/ 281335 w 483"/>
                      <a:gd name="T111" fmla="*/ 100875 h 260"/>
                      <a:gd name="T112" fmla="*/ 280094 w 483"/>
                      <a:gd name="T113" fmla="*/ 108194 h 260"/>
                      <a:gd name="T114" fmla="*/ 278055 w 483"/>
                      <a:gd name="T115" fmla="*/ 131557 h 260"/>
                      <a:gd name="T116" fmla="*/ 285342 w 483"/>
                      <a:gd name="T117" fmla="*/ 119755 h 260"/>
                      <a:gd name="T118" fmla="*/ 290793 w 483"/>
                      <a:gd name="T119" fmla="*/ 104774 h 260"/>
                      <a:gd name="T120" fmla="*/ 305561 w 483"/>
                      <a:gd name="T121" fmla="*/ 101610 h 260"/>
                      <a:gd name="T122" fmla="*/ 320117 w 483"/>
                      <a:gd name="T123" fmla="*/ 91266 h 26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483"/>
                      <a:gd name="T187" fmla="*/ 0 h 260"/>
                      <a:gd name="T188" fmla="*/ 483 w 483"/>
                      <a:gd name="T189" fmla="*/ 260 h 26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483" h="260">
                        <a:moveTo>
                          <a:pt x="482" y="127"/>
                        </a:moveTo>
                        <a:cubicBezTo>
                          <a:pt x="483" y="96"/>
                          <a:pt x="483" y="96"/>
                          <a:pt x="483" y="96"/>
                        </a:cubicBezTo>
                        <a:cubicBezTo>
                          <a:pt x="480" y="95"/>
                          <a:pt x="480" y="95"/>
                          <a:pt x="480" y="95"/>
                        </a:cubicBezTo>
                        <a:cubicBezTo>
                          <a:pt x="478" y="94"/>
                          <a:pt x="478" y="94"/>
                          <a:pt x="478" y="94"/>
                        </a:cubicBezTo>
                        <a:cubicBezTo>
                          <a:pt x="478" y="94"/>
                          <a:pt x="474" y="90"/>
                          <a:pt x="474" y="90"/>
                        </a:cubicBezTo>
                        <a:cubicBezTo>
                          <a:pt x="473" y="89"/>
                          <a:pt x="470" y="89"/>
                          <a:pt x="470" y="89"/>
                        </a:cubicBezTo>
                        <a:cubicBezTo>
                          <a:pt x="463" y="88"/>
                          <a:pt x="463" y="88"/>
                          <a:pt x="463" y="88"/>
                        </a:cubicBezTo>
                        <a:cubicBezTo>
                          <a:pt x="459" y="87"/>
                          <a:pt x="459" y="87"/>
                          <a:pt x="459" y="87"/>
                        </a:cubicBezTo>
                        <a:cubicBezTo>
                          <a:pt x="456" y="87"/>
                          <a:pt x="456" y="87"/>
                          <a:pt x="456" y="87"/>
                        </a:cubicBezTo>
                        <a:cubicBezTo>
                          <a:pt x="454" y="87"/>
                          <a:pt x="454" y="87"/>
                          <a:pt x="454" y="87"/>
                        </a:cubicBezTo>
                        <a:cubicBezTo>
                          <a:pt x="455" y="95"/>
                          <a:pt x="455" y="95"/>
                          <a:pt x="455" y="95"/>
                        </a:cubicBezTo>
                        <a:cubicBezTo>
                          <a:pt x="455" y="95"/>
                          <a:pt x="451" y="97"/>
                          <a:pt x="451" y="97"/>
                        </a:cubicBezTo>
                        <a:cubicBezTo>
                          <a:pt x="450" y="97"/>
                          <a:pt x="448" y="94"/>
                          <a:pt x="448" y="94"/>
                        </a:cubicBezTo>
                        <a:cubicBezTo>
                          <a:pt x="445" y="91"/>
                          <a:pt x="445" y="91"/>
                          <a:pt x="445" y="91"/>
                        </a:cubicBezTo>
                        <a:cubicBezTo>
                          <a:pt x="445" y="89"/>
                          <a:pt x="445" y="89"/>
                          <a:pt x="445" y="89"/>
                        </a:cubicBezTo>
                        <a:cubicBezTo>
                          <a:pt x="440" y="89"/>
                          <a:pt x="440" y="89"/>
                          <a:pt x="440" y="89"/>
                        </a:cubicBezTo>
                        <a:cubicBezTo>
                          <a:pt x="437" y="90"/>
                          <a:pt x="437" y="90"/>
                          <a:pt x="437" y="90"/>
                        </a:cubicBezTo>
                        <a:cubicBezTo>
                          <a:pt x="431" y="89"/>
                          <a:pt x="431" y="89"/>
                          <a:pt x="431" y="89"/>
                        </a:cubicBezTo>
                        <a:cubicBezTo>
                          <a:pt x="426" y="89"/>
                          <a:pt x="426" y="89"/>
                          <a:pt x="426" y="89"/>
                        </a:cubicBezTo>
                        <a:cubicBezTo>
                          <a:pt x="423" y="90"/>
                          <a:pt x="423" y="90"/>
                          <a:pt x="423" y="90"/>
                        </a:cubicBezTo>
                        <a:cubicBezTo>
                          <a:pt x="419" y="87"/>
                          <a:pt x="419" y="87"/>
                          <a:pt x="419" y="87"/>
                        </a:cubicBezTo>
                        <a:cubicBezTo>
                          <a:pt x="419" y="80"/>
                          <a:pt x="419" y="80"/>
                          <a:pt x="419" y="80"/>
                        </a:cubicBezTo>
                        <a:cubicBezTo>
                          <a:pt x="413" y="77"/>
                          <a:pt x="413" y="77"/>
                          <a:pt x="413" y="77"/>
                        </a:cubicBezTo>
                        <a:cubicBezTo>
                          <a:pt x="403" y="77"/>
                          <a:pt x="403" y="77"/>
                          <a:pt x="403" y="77"/>
                        </a:cubicBezTo>
                        <a:cubicBezTo>
                          <a:pt x="394" y="77"/>
                          <a:pt x="394" y="77"/>
                          <a:pt x="394" y="77"/>
                        </a:cubicBezTo>
                        <a:cubicBezTo>
                          <a:pt x="393" y="75"/>
                          <a:pt x="393" y="75"/>
                          <a:pt x="393" y="75"/>
                        </a:cubicBezTo>
                        <a:cubicBezTo>
                          <a:pt x="392" y="72"/>
                          <a:pt x="392" y="72"/>
                          <a:pt x="392" y="72"/>
                        </a:cubicBezTo>
                        <a:cubicBezTo>
                          <a:pt x="386" y="69"/>
                          <a:pt x="386" y="69"/>
                          <a:pt x="386" y="69"/>
                        </a:cubicBezTo>
                        <a:cubicBezTo>
                          <a:pt x="386" y="64"/>
                          <a:pt x="386" y="64"/>
                          <a:pt x="386" y="64"/>
                        </a:cubicBezTo>
                        <a:cubicBezTo>
                          <a:pt x="362" y="59"/>
                          <a:pt x="362" y="59"/>
                          <a:pt x="362" y="59"/>
                        </a:cubicBezTo>
                        <a:cubicBezTo>
                          <a:pt x="361" y="61"/>
                          <a:pt x="361" y="61"/>
                          <a:pt x="361" y="61"/>
                        </a:cubicBezTo>
                        <a:cubicBezTo>
                          <a:pt x="356" y="65"/>
                          <a:pt x="356" y="65"/>
                          <a:pt x="356" y="65"/>
                        </a:cubicBezTo>
                        <a:cubicBezTo>
                          <a:pt x="357" y="71"/>
                          <a:pt x="357" y="71"/>
                          <a:pt x="357" y="71"/>
                        </a:cubicBezTo>
                        <a:cubicBezTo>
                          <a:pt x="351" y="73"/>
                          <a:pt x="351" y="73"/>
                          <a:pt x="351" y="73"/>
                        </a:cubicBezTo>
                        <a:cubicBezTo>
                          <a:pt x="347" y="72"/>
                          <a:pt x="347" y="72"/>
                          <a:pt x="347" y="72"/>
                        </a:cubicBezTo>
                        <a:cubicBezTo>
                          <a:pt x="342" y="70"/>
                          <a:pt x="342" y="70"/>
                          <a:pt x="342" y="70"/>
                        </a:cubicBezTo>
                        <a:cubicBezTo>
                          <a:pt x="340" y="72"/>
                          <a:pt x="340" y="72"/>
                          <a:pt x="340" y="72"/>
                        </a:cubicBezTo>
                        <a:cubicBezTo>
                          <a:pt x="336" y="71"/>
                          <a:pt x="336" y="71"/>
                          <a:pt x="336" y="71"/>
                        </a:cubicBezTo>
                        <a:cubicBezTo>
                          <a:pt x="332" y="68"/>
                          <a:pt x="332" y="68"/>
                          <a:pt x="332" y="68"/>
                        </a:cubicBezTo>
                        <a:cubicBezTo>
                          <a:pt x="331" y="74"/>
                          <a:pt x="331" y="74"/>
                          <a:pt x="331" y="74"/>
                        </a:cubicBezTo>
                        <a:cubicBezTo>
                          <a:pt x="328" y="78"/>
                          <a:pt x="328" y="78"/>
                          <a:pt x="328" y="78"/>
                        </a:cubicBezTo>
                        <a:cubicBezTo>
                          <a:pt x="323" y="73"/>
                          <a:pt x="323" y="73"/>
                          <a:pt x="323" y="73"/>
                        </a:cubicBezTo>
                        <a:cubicBezTo>
                          <a:pt x="320" y="67"/>
                          <a:pt x="320" y="67"/>
                          <a:pt x="320" y="67"/>
                        </a:cubicBezTo>
                        <a:cubicBezTo>
                          <a:pt x="323" y="60"/>
                          <a:pt x="323" y="60"/>
                          <a:pt x="323" y="60"/>
                        </a:cubicBezTo>
                        <a:cubicBezTo>
                          <a:pt x="323" y="57"/>
                          <a:pt x="323" y="57"/>
                          <a:pt x="323" y="57"/>
                        </a:cubicBezTo>
                        <a:cubicBezTo>
                          <a:pt x="320" y="52"/>
                          <a:pt x="320" y="52"/>
                          <a:pt x="320" y="52"/>
                        </a:cubicBezTo>
                        <a:cubicBezTo>
                          <a:pt x="316" y="51"/>
                          <a:pt x="316" y="51"/>
                          <a:pt x="316" y="51"/>
                        </a:cubicBezTo>
                        <a:cubicBezTo>
                          <a:pt x="312" y="51"/>
                          <a:pt x="312" y="51"/>
                          <a:pt x="312" y="51"/>
                        </a:cubicBezTo>
                        <a:cubicBezTo>
                          <a:pt x="310" y="49"/>
                          <a:pt x="310" y="49"/>
                          <a:pt x="310" y="49"/>
                        </a:cubicBezTo>
                        <a:cubicBezTo>
                          <a:pt x="306" y="46"/>
                          <a:pt x="306" y="46"/>
                          <a:pt x="306" y="46"/>
                        </a:cubicBezTo>
                        <a:cubicBezTo>
                          <a:pt x="303" y="50"/>
                          <a:pt x="303" y="50"/>
                          <a:pt x="303" y="50"/>
                        </a:cubicBezTo>
                        <a:cubicBezTo>
                          <a:pt x="301" y="55"/>
                          <a:pt x="301" y="55"/>
                          <a:pt x="301" y="55"/>
                        </a:cubicBezTo>
                        <a:cubicBezTo>
                          <a:pt x="292" y="55"/>
                          <a:pt x="292" y="55"/>
                          <a:pt x="292" y="55"/>
                        </a:cubicBezTo>
                        <a:cubicBezTo>
                          <a:pt x="287" y="53"/>
                          <a:pt x="287" y="53"/>
                          <a:pt x="287" y="53"/>
                        </a:cubicBezTo>
                        <a:cubicBezTo>
                          <a:pt x="286" y="49"/>
                          <a:pt x="286" y="49"/>
                          <a:pt x="286" y="49"/>
                        </a:cubicBezTo>
                        <a:cubicBezTo>
                          <a:pt x="277" y="49"/>
                          <a:pt x="277" y="49"/>
                          <a:pt x="277" y="49"/>
                        </a:cubicBezTo>
                        <a:cubicBezTo>
                          <a:pt x="272" y="52"/>
                          <a:pt x="272" y="52"/>
                          <a:pt x="272" y="52"/>
                        </a:cubicBezTo>
                        <a:cubicBezTo>
                          <a:pt x="271" y="49"/>
                          <a:pt x="271" y="49"/>
                          <a:pt x="271" y="49"/>
                        </a:cubicBezTo>
                        <a:cubicBezTo>
                          <a:pt x="268" y="45"/>
                          <a:pt x="268" y="45"/>
                          <a:pt x="268" y="45"/>
                        </a:cubicBezTo>
                        <a:cubicBezTo>
                          <a:pt x="264" y="44"/>
                          <a:pt x="264" y="44"/>
                          <a:pt x="264" y="44"/>
                        </a:cubicBezTo>
                        <a:cubicBezTo>
                          <a:pt x="259" y="49"/>
                          <a:pt x="259" y="49"/>
                          <a:pt x="259" y="49"/>
                        </a:cubicBezTo>
                        <a:cubicBezTo>
                          <a:pt x="253" y="52"/>
                          <a:pt x="253" y="52"/>
                          <a:pt x="253" y="52"/>
                        </a:cubicBezTo>
                        <a:cubicBezTo>
                          <a:pt x="247" y="57"/>
                          <a:pt x="247" y="57"/>
                          <a:pt x="247" y="57"/>
                        </a:cubicBezTo>
                        <a:cubicBezTo>
                          <a:pt x="251" y="51"/>
                          <a:pt x="251" y="51"/>
                          <a:pt x="251" y="51"/>
                        </a:cubicBezTo>
                        <a:cubicBezTo>
                          <a:pt x="255" y="48"/>
                          <a:pt x="255" y="48"/>
                          <a:pt x="255" y="48"/>
                        </a:cubicBezTo>
                        <a:cubicBezTo>
                          <a:pt x="262" y="39"/>
                          <a:pt x="262" y="39"/>
                          <a:pt x="262" y="39"/>
                        </a:cubicBezTo>
                        <a:cubicBezTo>
                          <a:pt x="266" y="35"/>
                          <a:pt x="266" y="35"/>
                          <a:pt x="266" y="35"/>
                        </a:cubicBezTo>
                        <a:cubicBezTo>
                          <a:pt x="270" y="29"/>
                          <a:pt x="270" y="29"/>
                          <a:pt x="270" y="29"/>
                        </a:cubicBezTo>
                        <a:cubicBezTo>
                          <a:pt x="268" y="19"/>
                          <a:pt x="268" y="19"/>
                          <a:pt x="268" y="19"/>
                        </a:cubicBezTo>
                        <a:cubicBezTo>
                          <a:pt x="260" y="12"/>
                          <a:pt x="260" y="12"/>
                          <a:pt x="260" y="12"/>
                        </a:cubicBezTo>
                        <a:cubicBezTo>
                          <a:pt x="254" y="11"/>
                          <a:pt x="254" y="11"/>
                          <a:pt x="254" y="11"/>
                        </a:cubicBezTo>
                        <a:cubicBezTo>
                          <a:pt x="254" y="8"/>
                          <a:pt x="254" y="8"/>
                          <a:pt x="254" y="8"/>
                        </a:cubicBezTo>
                        <a:cubicBezTo>
                          <a:pt x="249" y="1"/>
                          <a:pt x="249" y="1"/>
                          <a:pt x="249" y="1"/>
                        </a:cubicBezTo>
                        <a:cubicBezTo>
                          <a:pt x="249" y="1"/>
                          <a:pt x="242" y="0"/>
                          <a:pt x="241" y="0"/>
                        </a:cubicBezTo>
                        <a:cubicBezTo>
                          <a:pt x="241" y="1"/>
                          <a:pt x="233" y="9"/>
                          <a:pt x="233" y="9"/>
                        </a:cubicBezTo>
                        <a:cubicBezTo>
                          <a:pt x="231" y="16"/>
                          <a:pt x="231" y="16"/>
                          <a:pt x="231" y="16"/>
                        </a:cubicBezTo>
                        <a:cubicBezTo>
                          <a:pt x="222" y="22"/>
                          <a:pt x="222" y="22"/>
                          <a:pt x="222" y="22"/>
                        </a:cubicBezTo>
                        <a:cubicBezTo>
                          <a:pt x="216" y="19"/>
                          <a:pt x="216" y="19"/>
                          <a:pt x="216" y="19"/>
                        </a:cubicBezTo>
                        <a:cubicBezTo>
                          <a:pt x="206" y="23"/>
                          <a:pt x="206" y="23"/>
                          <a:pt x="206" y="23"/>
                        </a:cubicBezTo>
                        <a:cubicBezTo>
                          <a:pt x="195" y="29"/>
                          <a:pt x="195" y="29"/>
                          <a:pt x="195" y="29"/>
                        </a:cubicBezTo>
                        <a:cubicBezTo>
                          <a:pt x="190" y="35"/>
                          <a:pt x="190" y="35"/>
                          <a:pt x="190" y="35"/>
                        </a:cubicBezTo>
                        <a:cubicBezTo>
                          <a:pt x="190" y="35"/>
                          <a:pt x="189" y="46"/>
                          <a:pt x="188" y="46"/>
                        </a:cubicBezTo>
                        <a:cubicBezTo>
                          <a:pt x="187" y="46"/>
                          <a:pt x="172" y="50"/>
                          <a:pt x="172" y="50"/>
                        </a:cubicBezTo>
                        <a:cubicBezTo>
                          <a:pt x="169" y="54"/>
                          <a:pt x="169" y="54"/>
                          <a:pt x="169" y="54"/>
                        </a:cubicBezTo>
                        <a:cubicBezTo>
                          <a:pt x="169" y="54"/>
                          <a:pt x="171" y="63"/>
                          <a:pt x="170" y="64"/>
                        </a:cubicBezTo>
                        <a:cubicBezTo>
                          <a:pt x="170" y="64"/>
                          <a:pt x="167" y="63"/>
                          <a:pt x="167" y="63"/>
                        </a:cubicBezTo>
                        <a:cubicBezTo>
                          <a:pt x="162" y="61"/>
                          <a:pt x="162" y="61"/>
                          <a:pt x="162" y="61"/>
                        </a:cubicBezTo>
                        <a:cubicBezTo>
                          <a:pt x="162" y="61"/>
                          <a:pt x="160" y="65"/>
                          <a:pt x="158" y="66"/>
                        </a:cubicBezTo>
                        <a:cubicBezTo>
                          <a:pt x="155" y="67"/>
                          <a:pt x="155" y="62"/>
                          <a:pt x="155" y="62"/>
                        </a:cubicBezTo>
                        <a:cubicBezTo>
                          <a:pt x="152" y="59"/>
                          <a:pt x="152" y="59"/>
                          <a:pt x="152" y="59"/>
                        </a:cubicBezTo>
                        <a:cubicBezTo>
                          <a:pt x="150" y="59"/>
                          <a:pt x="150" y="59"/>
                          <a:pt x="150" y="59"/>
                        </a:cubicBezTo>
                        <a:cubicBezTo>
                          <a:pt x="148" y="65"/>
                          <a:pt x="148" y="65"/>
                          <a:pt x="148" y="65"/>
                        </a:cubicBezTo>
                        <a:cubicBezTo>
                          <a:pt x="148" y="65"/>
                          <a:pt x="148" y="70"/>
                          <a:pt x="148" y="70"/>
                        </a:cubicBezTo>
                        <a:cubicBezTo>
                          <a:pt x="149" y="71"/>
                          <a:pt x="148" y="79"/>
                          <a:pt x="148" y="79"/>
                        </a:cubicBezTo>
                        <a:cubicBezTo>
                          <a:pt x="145" y="80"/>
                          <a:pt x="145" y="80"/>
                          <a:pt x="145" y="80"/>
                        </a:cubicBezTo>
                        <a:cubicBezTo>
                          <a:pt x="143" y="76"/>
                          <a:pt x="143" y="76"/>
                          <a:pt x="143" y="76"/>
                        </a:cubicBezTo>
                        <a:cubicBezTo>
                          <a:pt x="145" y="68"/>
                          <a:pt x="145" y="68"/>
                          <a:pt x="145" y="68"/>
                        </a:cubicBezTo>
                        <a:cubicBezTo>
                          <a:pt x="144" y="63"/>
                          <a:pt x="144" y="63"/>
                          <a:pt x="144" y="63"/>
                        </a:cubicBezTo>
                        <a:cubicBezTo>
                          <a:pt x="143" y="58"/>
                          <a:pt x="143" y="58"/>
                          <a:pt x="143" y="58"/>
                        </a:cubicBezTo>
                        <a:cubicBezTo>
                          <a:pt x="137" y="56"/>
                          <a:pt x="137" y="56"/>
                          <a:pt x="137" y="56"/>
                        </a:cubicBezTo>
                        <a:cubicBezTo>
                          <a:pt x="131" y="56"/>
                          <a:pt x="131" y="56"/>
                          <a:pt x="131" y="56"/>
                        </a:cubicBezTo>
                        <a:cubicBezTo>
                          <a:pt x="128" y="70"/>
                          <a:pt x="128" y="70"/>
                          <a:pt x="128" y="70"/>
                        </a:cubicBezTo>
                        <a:cubicBezTo>
                          <a:pt x="125" y="73"/>
                          <a:pt x="125" y="73"/>
                          <a:pt x="125" y="73"/>
                        </a:cubicBezTo>
                        <a:cubicBezTo>
                          <a:pt x="123" y="76"/>
                          <a:pt x="123" y="76"/>
                          <a:pt x="123" y="76"/>
                        </a:cubicBezTo>
                        <a:cubicBezTo>
                          <a:pt x="126" y="81"/>
                          <a:pt x="126" y="81"/>
                          <a:pt x="126" y="81"/>
                        </a:cubicBezTo>
                        <a:cubicBezTo>
                          <a:pt x="125" y="86"/>
                          <a:pt x="125" y="86"/>
                          <a:pt x="125" y="86"/>
                        </a:cubicBezTo>
                        <a:cubicBezTo>
                          <a:pt x="126" y="88"/>
                          <a:pt x="126" y="88"/>
                          <a:pt x="126" y="88"/>
                        </a:cubicBezTo>
                        <a:cubicBezTo>
                          <a:pt x="132" y="94"/>
                          <a:pt x="132" y="94"/>
                          <a:pt x="132" y="94"/>
                        </a:cubicBezTo>
                        <a:cubicBezTo>
                          <a:pt x="128" y="101"/>
                          <a:pt x="128" y="101"/>
                          <a:pt x="128" y="101"/>
                        </a:cubicBezTo>
                        <a:cubicBezTo>
                          <a:pt x="121" y="94"/>
                          <a:pt x="121" y="94"/>
                          <a:pt x="121" y="94"/>
                        </a:cubicBezTo>
                        <a:cubicBezTo>
                          <a:pt x="113" y="88"/>
                          <a:pt x="113" y="88"/>
                          <a:pt x="113" y="88"/>
                        </a:cubicBezTo>
                        <a:cubicBezTo>
                          <a:pt x="108" y="88"/>
                          <a:pt x="108" y="88"/>
                          <a:pt x="108" y="88"/>
                        </a:cubicBezTo>
                        <a:cubicBezTo>
                          <a:pt x="103" y="88"/>
                          <a:pt x="103" y="88"/>
                          <a:pt x="103" y="88"/>
                        </a:cubicBezTo>
                        <a:cubicBezTo>
                          <a:pt x="104" y="95"/>
                          <a:pt x="104" y="95"/>
                          <a:pt x="104" y="95"/>
                        </a:cubicBezTo>
                        <a:cubicBezTo>
                          <a:pt x="102" y="96"/>
                          <a:pt x="102" y="96"/>
                          <a:pt x="102" y="96"/>
                        </a:cubicBezTo>
                        <a:cubicBezTo>
                          <a:pt x="98" y="95"/>
                          <a:pt x="98" y="95"/>
                          <a:pt x="98" y="95"/>
                        </a:cubicBezTo>
                        <a:cubicBezTo>
                          <a:pt x="93" y="97"/>
                          <a:pt x="93" y="97"/>
                          <a:pt x="93" y="97"/>
                        </a:cubicBezTo>
                        <a:cubicBezTo>
                          <a:pt x="89" y="98"/>
                          <a:pt x="89" y="98"/>
                          <a:pt x="89" y="98"/>
                        </a:cubicBezTo>
                        <a:cubicBezTo>
                          <a:pt x="85" y="99"/>
                          <a:pt x="85" y="99"/>
                          <a:pt x="85" y="99"/>
                        </a:cubicBezTo>
                        <a:cubicBezTo>
                          <a:pt x="83" y="97"/>
                          <a:pt x="83" y="97"/>
                          <a:pt x="83" y="97"/>
                        </a:cubicBezTo>
                        <a:cubicBezTo>
                          <a:pt x="79" y="98"/>
                          <a:pt x="79" y="98"/>
                          <a:pt x="79" y="98"/>
                        </a:cubicBezTo>
                        <a:cubicBezTo>
                          <a:pt x="73" y="102"/>
                          <a:pt x="73" y="102"/>
                          <a:pt x="73" y="102"/>
                        </a:cubicBezTo>
                        <a:cubicBezTo>
                          <a:pt x="66" y="106"/>
                          <a:pt x="66" y="106"/>
                          <a:pt x="66" y="106"/>
                        </a:cubicBezTo>
                        <a:cubicBezTo>
                          <a:pt x="64" y="107"/>
                          <a:pt x="64" y="107"/>
                          <a:pt x="64" y="107"/>
                        </a:cubicBezTo>
                        <a:cubicBezTo>
                          <a:pt x="62" y="112"/>
                          <a:pt x="62" y="112"/>
                          <a:pt x="62" y="112"/>
                        </a:cubicBezTo>
                        <a:cubicBezTo>
                          <a:pt x="59" y="112"/>
                          <a:pt x="59" y="112"/>
                          <a:pt x="59" y="112"/>
                        </a:cubicBezTo>
                        <a:cubicBezTo>
                          <a:pt x="56" y="109"/>
                          <a:pt x="56" y="109"/>
                          <a:pt x="56" y="109"/>
                        </a:cubicBezTo>
                        <a:cubicBezTo>
                          <a:pt x="57" y="106"/>
                          <a:pt x="57" y="106"/>
                          <a:pt x="57" y="106"/>
                        </a:cubicBezTo>
                        <a:cubicBezTo>
                          <a:pt x="60" y="104"/>
                          <a:pt x="60" y="104"/>
                          <a:pt x="60" y="104"/>
                        </a:cubicBezTo>
                        <a:cubicBezTo>
                          <a:pt x="59" y="100"/>
                          <a:pt x="59" y="100"/>
                          <a:pt x="59" y="100"/>
                        </a:cubicBezTo>
                        <a:cubicBezTo>
                          <a:pt x="55" y="99"/>
                          <a:pt x="55" y="99"/>
                          <a:pt x="55" y="99"/>
                        </a:cubicBezTo>
                        <a:cubicBezTo>
                          <a:pt x="53" y="99"/>
                          <a:pt x="53" y="99"/>
                          <a:pt x="53" y="99"/>
                        </a:cubicBezTo>
                        <a:cubicBezTo>
                          <a:pt x="50" y="98"/>
                          <a:pt x="50" y="98"/>
                          <a:pt x="50" y="98"/>
                        </a:cubicBezTo>
                        <a:cubicBezTo>
                          <a:pt x="52" y="102"/>
                          <a:pt x="52" y="102"/>
                          <a:pt x="52" y="102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4" y="112"/>
                          <a:pt x="54" y="112"/>
                          <a:pt x="54" y="112"/>
                        </a:cubicBezTo>
                        <a:cubicBezTo>
                          <a:pt x="52" y="118"/>
                          <a:pt x="52" y="118"/>
                          <a:pt x="52" y="118"/>
                        </a:cubicBezTo>
                        <a:cubicBezTo>
                          <a:pt x="49" y="116"/>
                          <a:pt x="49" y="116"/>
                          <a:pt x="49" y="116"/>
                        </a:cubicBezTo>
                        <a:cubicBezTo>
                          <a:pt x="46" y="116"/>
                          <a:pt x="46" y="116"/>
                          <a:pt x="46" y="116"/>
                        </a:cubicBezTo>
                        <a:cubicBezTo>
                          <a:pt x="43" y="118"/>
                          <a:pt x="43" y="118"/>
                          <a:pt x="43" y="118"/>
                        </a:cubicBezTo>
                        <a:cubicBezTo>
                          <a:pt x="40" y="121"/>
                          <a:pt x="40" y="121"/>
                          <a:pt x="40" y="121"/>
                        </a:cubicBezTo>
                        <a:cubicBezTo>
                          <a:pt x="38" y="123"/>
                          <a:pt x="38" y="123"/>
                          <a:pt x="38" y="123"/>
                        </a:cubicBezTo>
                        <a:cubicBezTo>
                          <a:pt x="41" y="130"/>
                          <a:pt x="41" y="130"/>
                          <a:pt x="41" y="130"/>
                        </a:cubicBezTo>
                        <a:cubicBezTo>
                          <a:pt x="41" y="130"/>
                          <a:pt x="39" y="129"/>
                          <a:pt x="39" y="129"/>
                        </a:cubicBezTo>
                        <a:cubicBezTo>
                          <a:pt x="38" y="128"/>
                          <a:pt x="33" y="128"/>
                          <a:pt x="33" y="128"/>
                        </a:cubicBezTo>
                        <a:cubicBezTo>
                          <a:pt x="30" y="127"/>
                          <a:pt x="30" y="127"/>
                          <a:pt x="30" y="127"/>
                        </a:cubicBezTo>
                        <a:cubicBezTo>
                          <a:pt x="30" y="129"/>
                          <a:pt x="30" y="129"/>
                          <a:pt x="30" y="129"/>
                        </a:cubicBezTo>
                        <a:cubicBezTo>
                          <a:pt x="32" y="132"/>
                          <a:pt x="32" y="132"/>
                          <a:pt x="32" y="132"/>
                        </a:cubicBezTo>
                        <a:cubicBezTo>
                          <a:pt x="33" y="135"/>
                          <a:pt x="33" y="135"/>
                          <a:pt x="33" y="135"/>
                        </a:cubicBezTo>
                        <a:cubicBezTo>
                          <a:pt x="31" y="136"/>
                          <a:pt x="31" y="136"/>
                          <a:pt x="31" y="136"/>
                        </a:cubicBezTo>
                        <a:cubicBezTo>
                          <a:pt x="26" y="133"/>
                          <a:pt x="26" y="133"/>
                          <a:pt x="26" y="133"/>
                        </a:cubicBezTo>
                        <a:cubicBezTo>
                          <a:pt x="23" y="130"/>
                          <a:pt x="23" y="130"/>
                          <a:pt x="23" y="130"/>
                        </a:cubicBezTo>
                        <a:cubicBezTo>
                          <a:pt x="23" y="128"/>
                          <a:pt x="23" y="128"/>
                          <a:pt x="23" y="128"/>
                        </a:cubicBezTo>
                        <a:cubicBezTo>
                          <a:pt x="21" y="123"/>
                          <a:pt x="21" y="123"/>
                          <a:pt x="21" y="123"/>
                        </a:cubicBezTo>
                        <a:cubicBezTo>
                          <a:pt x="23" y="121"/>
                          <a:pt x="23" y="121"/>
                          <a:pt x="23" y="12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19" y="116"/>
                          <a:pt x="19" y="116"/>
                          <a:pt x="19" y="116"/>
                        </a:cubicBezTo>
                        <a:cubicBezTo>
                          <a:pt x="15" y="113"/>
                          <a:pt x="15" y="113"/>
                          <a:pt x="15" y="113"/>
                        </a:cubicBezTo>
                        <a:cubicBezTo>
                          <a:pt x="14" y="111"/>
                          <a:pt x="14" y="111"/>
                          <a:pt x="14" y="111"/>
                        </a:cubicBezTo>
                        <a:cubicBezTo>
                          <a:pt x="16" y="111"/>
                          <a:pt x="16" y="111"/>
                          <a:pt x="16" y="111"/>
                        </a:cubicBezTo>
                        <a:cubicBezTo>
                          <a:pt x="18" y="112"/>
                          <a:pt x="18" y="112"/>
                          <a:pt x="18" y="112"/>
                        </a:cubicBezTo>
                        <a:cubicBezTo>
                          <a:pt x="18" y="112"/>
                          <a:pt x="22" y="113"/>
                          <a:pt x="22" y="113"/>
                        </a:cubicBezTo>
                        <a:cubicBezTo>
                          <a:pt x="23" y="113"/>
                          <a:pt x="24" y="116"/>
                          <a:pt x="24" y="116"/>
                        </a:cubicBezTo>
                        <a:cubicBezTo>
                          <a:pt x="31" y="118"/>
                          <a:pt x="31" y="118"/>
                          <a:pt x="31" y="118"/>
                        </a:cubicBezTo>
                        <a:cubicBezTo>
                          <a:pt x="38" y="117"/>
                          <a:pt x="38" y="117"/>
                          <a:pt x="38" y="117"/>
                        </a:cubicBezTo>
                        <a:cubicBezTo>
                          <a:pt x="42" y="114"/>
                          <a:pt x="42" y="114"/>
                          <a:pt x="42" y="114"/>
                        </a:cubicBezTo>
                        <a:cubicBezTo>
                          <a:pt x="43" y="109"/>
                          <a:pt x="43" y="109"/>
                          <a:pt x="43" y="109"/>
                        </a:cubicBezTo>
                        <a:cubicBezTo>
                          <a:pt x="36" y="101"/>
                          <a:pt x="36" y="101"/>
                          <a:pt x="36" y="101"/>
                        </a:cubicBezTo>
                        <a:cubicBezTo>
                          <a:pt x="30" y="97"/>
                          <a:pt x="30" y="97"/>
                          <a:pt x="30" y="97"/>
                        </a:cubicBezTo>
                        <a:cubicBezTo>
                          <a:pt x="26" y="93"/>
                          <a:pt x="26" y="93"/>
                          <a:pt x="26" y="93"/>
                        </a:cubicBezTo>
                        <a:cubicBezTo>
                          <a:pt x="20" y="91"/>
                          <a:pt x="20" y="91"/>
                          <a:pt x="20" y="91"/>
                        </a:cubicBezTo>
                        <a:cubicBezTo>
                          <a:pt x="17" y="90"/>
                          <a:pt x="17" y="90"/>
                          <a:pt x="17" y="90"/>
                        </a:cubicBezTo>
                        <a:cubicBezTo>
                          <a:pt x="17" y="87"/>
                          <a:pt x="17" y="87"/>
                          <a:pt x="17" y="87"/>
                        </a:cubicBezTo>
                        <a:cubicBezTo>
                          <a:pt x="13" y="87"/>
                          <a:pt x="13" y="87"/>
                          <a:pt x="13" y="87"/>
                        </a:cubicBezTo>
                        <a:cubicBezTo>
                          <a:pt x="10" y="87"/>
                          <a:pt x="10" y="87"/>
                          <a:pt x="10" y="87"/>
                        </a:cubicBezTo>
                        <a:cubicBezTo>
                          <a:pt x="9" y="87"/>
                          <a:pt x="9" y="87"/>
                          <a:pt x="9" y="87"/>
                        </a:cubicBezTo>
                        <a:cubicBezTo>
                          <a:pt x="8" y="89"/>
                          <a:pt x="8" y="89"/>
                          <a:pt x="8" y="89"/>
                        </a:cubicBezTo>
                        <a:cubicBezTo>
                          <a:pt x="4" y="93"/>
                          <a:pt x="4" y="93"/>
                          <a:pt x="4" y="93"/>
                        </a:cubicBezTo>
                        <a:cubicBezTo>
                          <a:pt x="4" y="93"/>
                          <a:pt x="4" y="93"/>
                          <a:pt x="4" y="93"/>
                        </a:cubicBezTo>
                        <a:cubicBezTo>
                          <a:pt x="4" y="94"/>
                          <a:pt x="4" y="94"/>
                          <a:pt x="4" y="94"/>
                        </a:cubicBezTo>
                        <a:cubicBezTo>
                          <a:pt x="3" y="95"/>
                          <a:pt x="3" y="95"/>
                          <a:pt x="3" y="95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2" y="99"/>
                          <a:pt x="2" y="99"/>
                          <a:pt x="2" y="99"/>
                        </a:cubicBezTo>
                        <a:cubicBezTo>
                          <a:pt x="3" y="100"/>
                          <a:pt x="3" y="100"/>
                          <a:pt x="3" y="100"/>
                        </a:cubicBezTo>
                        <a:cubicBezTo>
                          <a:pt x="6" y="102"/>
                          <a:pt x="6" y="102"/>
                          <a:pt x="6" y="102"/>
                        </a:cubicBezTo>
                        <a:cubicBezTo>
                          <a:pt x="8" y="107"/>
                          <a:pt x="8" y="107"/>
                          <a:pt x="8" y="107"/>
                        </a:cubicBezTo>
                        <a:cubicBezTo>
                          <a:pt x="4" y="112"/>
                          <a:pt x="4" y="112"/>
                          <a:pt x="4" y="112"/>
                        </a:cubicBezTo>
                        <a:cubicBezTo>
                          <a:pt x="8" y="122"/>
                          <a:pt x="8" y="122"/>
                          <a:pt x="8" y="122"/>
                        </a:cubicBezTo>
                        <a:cubicBezTo>
                          <a:pt x="6" y="124"/>
                          <a:pt x="6" y="124"/>
                          <a:pt x="6" y="124"/>
                        </a:cubicBezTo>
                        <a:cubicBezTo>
                          <a:pt x="7" y="126"/>
                          <a:pt x="7" y="126"/>
                          <a:pt x="7" y="126"/>
                        </a:cubicBezTo>
                        <a:cubicBezTo>
                          <a:pt x="6" y="127"/>
                          <a:pt x="6" y="127"/>
                          <a:pt x="6" y="127"/>
                        </a:cubicBezTo>
                        <a:cubicBezTo>
                          <a:pt x="8" y="129"/>
                          <a:pt x="8" y="129"/>
                          <a:pt x="8" y="129"/>
                        </a:cubicBezTo>
                        <a:cubicBezTo>
                          <a:pt x="8" y="129"/>
                          <a:pt x="7" y="131"/>
                          <a:pt x="7" y="131"/>
                        </a:cubicBezTo>
                        <a:cubicBezTo>
                          <a:pt x="8" y="131"/>
                          <a:pt x="9" y="133"/>
                          <a:pt x="9" y="133"/>
                        </a:cubicBezTo>
                        <a:cubicBezTo>
                          <a:pt x="8" y="137"/>
                          <a:pt x="8" y="137"/>
                          <a:pt x="8" y="137"/>
                        </a:cubicBezTo>
                        <a:cubicBezTo>
                          <a:pt x="10" y="140"/>
                          <a:pt x="10" y="140"/>
                          <a:pt x="10" y="140"/>
                        </a:cubicBezTo>
                        <a:cubicBezTo>
                          <a:pt x="12" y="141"/>
                          <a:pt x="12" y="141"/>
                          <a:pt x="12" y="141"/>
                        </a:cubicBezTo>
                        <a:cubicBezTo>
                          <a:pt x="11" y="143"/>
                          <a:pt x="11" y="143"/>
                          <a:pt x="11" y="143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2" y="157"/>
                          <a:pt x="2" y="157"/>
                          <a:pt x="2" y="157"/>
                        </a:cubicBezTo>
                        <a:cubicBezTo>
                          <a:pt x="4" y="158"/>
                          <a:pt x="4" y="158"/>
                          <a:pt x="4" y="158"/>
                        </a:cubicBezTo>
                        <a:cubicBezTo>
                          <a:pt x="4" y="163"/>
                          <a:pt x="4" y="163"/>
                          <a:pt x="4" y="163"/>
                        </a:cubicBezTo>
                        <a:cubicBezTo>
                          <a:pt x="1" y="163"/>
                          <a:pt x="1" y="163"/>
                          <a:pt x="1" y="163"/>
                        </a:cubicBezTo>
                        <a:cubicBezTo>
                          <a:pt x="2" y="164"/>
                          <a:pt x="2" y="164"/>
                          <a:pt x="2" y="164"/>
                        </a:cubicBezTo>
                        <a:cubicBezTo>
                          <a:pt x="1" y="168"/>
                          <a:pt x="1" y="168"/>
                          <a:pt x="1" y="168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0" y="178"/>
                          <a:pt x="0" y="178"/>
                          <a:pt x="0" y="178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6" y="185"/>
                          <a:pt x="6" y="185"/>
                          <a:pt x="6" y="185"/>
                        </a:cubicBezTo>
                        <a:cubicBezTo>
                          <a:pt x="9" y="186"/>
                          <a:pt x="9" y="186"/>
                          <a:pt x="9" y="186"/>
                        </a:cubicBezTo>
                        <a:cubicBezTo>
                          <a:pt x="13" y="195"/>
                          <a:pt x="13" y="195"/>
                          <a:pt x="13" y="195"/>
                        </a:cubicBezTo>
                        <a:cubicBezTo>
                          <a:pt x="16" y="197"/>
                          <a:pt x="16" y="197"/>
                          <a:pt x="16" y="197"/>
                        </a:cubicBezTo>
                        <a:cubicBezTo>
                          <a:pt x="15" y="199"/>
                          <a:pt x="15" y="199"/>
                          <a:pt x="15" y="199"/>
                        </a:cubicBezTo>
                        <a:cubicBezTo>
                          <a:pt x="12" y="201"/>
                          <a:pt x="12" y="201"/>
                          <a:pt x="12" y="201"/>
                        </a:cubicBezTo>
                        <a:cubicBezTo>
                          <a:pt x="13" y="204"/>
                          <a:pt x="13" y="204"/>
                          <a:pt x="13" y="204"/>
                        </a:cubicBezTo>
                        <a:cubicBezTo>
                          <a:pt x="15" y="205"/>
                          <a:pt x="15" y="205"/>
                          <a:pt x="15" y="205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21" y="208"/>
                          <a:pt x="21" y="208"/>
                          <a:pt x="21" y="208"/>
                        </a:cubicBezTo>
                        <a:cubicBezTo>
                          <a:pt x="22" y="209"/>
                          <a:pt x="22" y="209"/>
                          <a:pt x="22" y="209"/>
                        </a:cubicBezTo>
                        <a:cubicBezTo>
                          <a:pt x="34" y="214"/>
                          <a:pt x="34" y="214"/>
                          <a:pt x="34" y="214"/>
                        </a:cubicBezTo>
                        <a:cubicBezTo>
                          <a:pt x="35" y="214"/>
                          <a:pt x="35" y="214"/>
                          <a:pt x="35" y="214"/>
                        </a:cubicBezTo>
                        <a:cubicBezTo>
                          <a:pt x="34" y="219"/>
                          <a:pt x="34" y="219"/>
                          <a:pt x="34" y="219"/>
                        </a:cubicBezTo>
                        <a:cubicBezTo>
                          <a:pt x="32" y="220"/>
                          <a:pt x="32" y="220"/>
                          <a:pt x="32" y="220"/>
                        </a:cubicBezTo>
                        <a:cubicBezTo>
                          <a:pt x="30" y="223"/>
                          <a:pt x="30" y="223"/>
                          <a:pt x="30" y="223"/>
                        </a:cubicBezTo>
                        <a:cubicBezTo>
                          <a:pt x="28" y="225"/>
                          <a:pt x="28" y="225"/>
                          <a:pt x="28" y="225"/>
                        </a:cubicBezTo>
                        <a:cubicBezTo>
                          <a:pt x="31" y="224"/>
                          <a:pt x="31" y="224"/>
                          <a:pt x="31" y="224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6" y="232"/>
                          <a:pt x="26" y="232"/>
                          <a:pt x="26" y="232"/>
                        </a:cubicBezTo>
                        <a:cubicBezTo>
                          <a:pt x="29" y="236"/>
                          <a:pt x="29" y="236"/>
                          <a:pt x="29" y="236"/>
                        </a:cubicBezTo>
                        <a:cubicBezTo>
                          <a:pt x="35" y="239"/>
                          <a:pt x="35" y="239"/>
                          <a:pt x="35" y="239"/>
                        </a:cubicBezTo>
                        <a:cubicBezTo>
                          <a:pt x="40" y="244"/>
                          <a:pt x="40" y="244"/>
                          <a:pt x="40" y="244"/>
                        </a:cubicBezTo>
                        <a:cubicBezTo>
                          <a:pt x="40" y="247"/>
                          <a:pt x="40" y="247"/>
                          <a:pt x="40" y="247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5" y="248"/>
                          <a:pt x="45" y="248"/>
                          <a:pt x="45" y="248"/>
                        </a:cubicBezTo>
                        <a:cubicBezTo>
                          <a:pt x="47" y="250"/>
                          <a:pt x="47" y="250"/>
                          <a:pt x="47" y="250"/>
                        </a:cubicBezTo>
                        <a:cubicBezTo>
                          <a:pt x="50" y="255"/>
                          <a:pt x="50" y="255"/>
                          <a:pt x="50" y="255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6" y="259"/>
                          <a:pt x="56" y="259"/>
                          <a:pt x="56" y="259"/>
                        </a:cubicBezTo>
                        <a:cubicBezTo>
                          <a:pt x="59" y="256"/>
                          <a:pt x="59" y="256"/>
                          <a:pt x="59" y="256"/>
                        </a:cubicBezTo>
                        <a:cubicBezTo>
                          <a:pt x="61" y="258"/>
                          <a:pt x="61" y="258"/>
                          <a:pt x="61" y="258"/>
                        </a:cubicBezTo>
                        <a:cubicBezTo>
                          <a:pt x="61" y="260"/>
                          <a:pt x="61" y="260"/>
                          <a:pt x="61" y="260"/>
                        </a:cubicBezTo>
                        <a:cubicBezTo>
                          <a:pt x="62" y="260"/>
                          <a:pt x="62" y="260"/>
                          <a:pt x="62" y="260"/>
                        </a:cubicBezTo>
                        <a:cubicBezTo>
                          <a:pt x="64" y="257"/>
                          <a:pt x="64" y="257"/>
                          <a:pt x="64" y="257"/>
                        </a:cubicBezTo>
                        <a:cubicBezTo>
                          <a:pt x="67" y="253"/>
                          <a:pt x="67" y="253"/>
                          <a:pt x="67" y="253"/>
                        </a:cubicBezTo>
                        <a:cubicBezTo>
                          <a:pt x="67" y="253"/>
                          <a:pt x="64" y="244"/>
                          <a:pt x="63" y="244"/>
                        </a:cubicBezTo>
                        <a:cubicBezTo>
                          <a:pt x="62" y="243"/>
                          <a:pt x="56" y="235"/>
                          <a:pt x="56" y="235"/>
                        </a:cubicBezTo>
                        <a:cubicBezTo>
                          <a:pt x="59" y="229"/>
                          <a:pt x="59" y="229"/>
                          <a:pt x="59" y="229"/>
                        </a:cubicBezTo>
                        <a:cubicBezTo>
                          <a:pt x="63" y="226"/>
                          <a:pt x="63" y="226"/>
                          <a:pt x="63" y="226"/>
                        </a:cubicBezTo>
                        <a:cubicBezTo>
                          <a:pt x="63" y="225"/>
                          <a:pt x="63" y="225"/>
                          <a:pt x="63" y="225"/>
                        </a:cubicBezTo>
                        <a:cubicBezTo>
                          <a:pt x="64" y="226"/>
                          <a:pt x="64" y="226"/>
                          <a:pt x="64" y="226"/>
                        </a:cubicBezTo>
                        <a:cubicBezTo>
                          <a:pt x="63" y="224"/>
                          <a:pt x="63" y="224"/>
                          <a:pt x="63" y="224"/>
                        </a:cubicBezTo>
                        <a:cubicBezTo>
                          <a:pt x="63" y="224"/>
                          <a:pt x="63" y="224"/>
                          <a:pt x="63" y="224"/>
                        </a:cubicBezTo>
                        <a:cubicBezTo>
                          <a:pt x="63" y="224"/>
                          <a:pt x="63" y="224"/>
                          <a:pt x="63" y="224"/>
                        </a:cubicBezTo>
                        <a:cubicBezTo>
                          <a:pt x="60" y="222"/>
                          <a:pt x="60" y="222"/>
                          <a:pt x="60" y="222"/>
                        </a:cubicBezTo>
                        <a:cubicBezTo>
                          <a:pt x="63" y="214"/>
                          <a:pt x="63" y="214"/>
                          <a:pt x="63" y="214"/>
                        </a:cubicBezTo>
                        <a:cubicBezTo>
                          <a:pt x="73" y="210"/>
                          <a:pt x="73" y="210"/>
                          <a:pt x="73" y="210"/>
                        </a:cubicBezTo>
                        <a:cubicBezTo>
                          <a:pt x="82" y="209"/>
                          <a:pt x="82" y="209"/>
                          <a:pt x="82" y="209"/>
                        </a:cubicBezTo>
                        <a:cubicBezTo>
                          <a:pt x="87" y="212"/>
                          <a:pt x="87" y="212"/>
                          <a:pt x="87" y="212"/>
                        </a:cubicBezTo>
                        <a:cubicBezTo>
                          <a:pt x="93" y="211"/>
                          <a:pt x="93" y="211"/>
                          <a:pt x="93" y="211"/>
                        </a:cubicBezTo>
                        <a:cubicBezTo>
                          <a:pt x="100" y="213"/>
                          <a:pt x="100" y="213"/>
                          <a:pt x="100" y="213"/>
                        </a:cubicBezTo>
                        <a:cubicBezTo>
                          <a:pt x="107" y="211"/>
                          <a:pt x="107" y="211"/>
                          <a:pt x="107" y="211"/>
                        </a:cubicBezTo>
                        <a:cubicBezTo>
                          <a:pt x="105" y="205"/>
                          <a:pt x="105" y="205"/>
                          <a:pt x="105" y="205"/>
                        </a:cubicBezTo>
                        <a:cubicBezTo>
                          <a:pt x="109" y="196"/>
                          <a:pt x="109" y="196"/>
                          <a:pt x="109" y="196"/>
                        </a:cubicBezTo>
                        <a:cubicBezTo>
                          <a:pt x="122" y="191"/>
                          <a:pt x="122" y="191"/>
                          <a:pt x="122" y="191"/>
                        </a:cubicBezTo>
                        <a:cubicBezTo>
                          <a:pt x="134" y="189"/>
                          <a:pt x="134" y="189"/>
                          <a:pt x="134" y="189"/>
                        </a:cubicBezTo>
                        <a:cubicBezTo>
                          <a:pt x="142" y="198"/>
                          <a:pt x="142" y="198"/>
                          <a:pt x="142" y="198"/>
                        </a:cubicBezTo>
                        <a:cubicBezTo>
                          <a:pt x="151" y="195"/>
                          <a:pt x="151" y="195"/>
                          <a:pt x="151" y="195"/>
                        </a:cubicBezTo>
                        <a:cubicBezTo>
                          <a:pt x="156" y="194"/>
                          <a:pt x="156" y="194"/>
                          <a:pt x="156" y="194"/>
                        </a:cubicBezTo>
                        <a:cubicBezTo>
                          <a:pt x="160" y="203"/>
                          <a:pt x="160" y="203"/>
                          <a:pt x="160" y="203"/>
                        </a:cubicBezTo>
                        <a:cubicBezTo>
                          <a:pt x="164" y="212"/>
                          <a:pt x="164" y="212"/>
                          <a:pt x="164" y="212"/>
                        </a:cubicBezTo>
                        <a:cubicBezTo>
                          <a:pt x="174" y="212"/>
                          <a:pt x="174" y="212"/>
                          <a:pt x="174" y="212"/>
                        </a:cubicBezTo>
                        <a:cubicBezTo>
                          <a:pt x="182" y="216"/>
                          <a:pt x="182" y="216"/>
                          <a:pt x="182" y="216"/>
                        </a:cubicBezTo>
                        <a:cubicBezTo>
                          <a:pt x="189" y="217"/>
                          <a:pt x="189" y="217"/>
                          <a:pt x="189" y="217"/>
                        </a:cubicBezTo>
                        <a:cubicBezTo>
                          <a:pt x="189" y="223"/>
                          <a:pt x="189" y="223"/>
                          <a:pt x="189" y="223"/>
                        </a:cubicBezTo>
                        <a:cubicBezTo>
                          <a:pt x="191" y="222"/>
                          <a:pt x="191" y="222"/>
                          <a:pt x="191" y="222"/>
                        </a:cubicBezTo>
                        <a:cubicBezTo>
                          <a:pt x="192" y="223"/>
                          <a:pt x="192" y="223"/>
                          <a:pt x="192" y="223"/>
                        </a:cubicBezTo>
                        <a:cubicBezTo>
                          <a:pt x="194" y="219"/>
                          <a:pt x="194" y="219"/>
                          <a:pt x="194" y="219"/>
                        </a:cubicBezTo>
                        <a:cubicBezTo>
                          <a:pt x="201" y="214"/>
                          <a:pt x="201" y="214"/>
                          <a:pt x="201" y="214"/>
                        </a:cubicBezTo>
                        <a:cubicBezTo>
                          <a:pt x="212" y="213"/>
                          <a:pt x="212" y="213"/>
                          <a:pt x="212" y="213"/>
                        </a:cubicBezTo>
                        <a:cubicBezTo>
                          <a:pt x="220" y="217"/>
                          <a:pt x="220" y="217"/>
                          <a:pt x="220" y="217"/>
                        </a:cubicBezTo>
                        <a:cubicBezTo>
                          <a:pt x="224" y="211"/>
                          <a:pt x="224" y="211"/>
                          <a:pt x="224" y="211"/>
                        </a:cubicBezTo>
                        <a:cubicBezTo>
                          <a:pt x="228" y="206"/>
                          <a:pt x="228" y="206"/>
                          <a:pt x="228" y="206"/>
                        </a:cubicBezTo>
                        <a:cubicBezTo>
                          <a:pt x="240" y="211"/>
                          <a:pt x="240" y="211"/>
                          <a:pt x="240" y="211"/>
                        </a:cubicBezTo>
                        <a:cubicBezTo>
                          <a:pt x="243" y="215"/>
                          <a:pt x="243" y="215"/>
                          <a:pt x="243" y="215"/>
                        </a:cubicBezTo>
                        <a:cubicBezTo>
                          <a:pt x="253" y="215"/>
                          <a:pt x="253" y="215"/>
                          <a:pt x="253" y="215"/>
                        </a:cubicBezTo>
                        <a:cubicBezTo>
                          <a:pt x="259" y="220"/>
                          <a:pt x="259" y="220"/>
                          <a:pt x="259" y="220"/>
                        </a:cubicBezTo>
                        <a:cubicBezTo>
                          <a:pt x="275" y="216"/>
                          <a:pt x="275" y="216"/>
                          <a:pt x="275" y="216"/>
                        </a:cubicBezTo>
                        <a:cubicBezTo>
                          <a:pt x="282" y="218"/>
                          <a:pt x="282" y="218"/>
                          <a:pt x="282" y="218"/>
                        </a:cubicBezTo>
                        <a:cubicBezTo>
                          <a:pt x="283" y="216"/>
                          <a:pt x="283" y="216"/>
                          <a:pt x="283" y="216"/>
                        </a:cubicBezTo>
                        <a:cubicBezTo>
                          <a:pt x="289" y="216"/>
                          <a:pt x="289" y="216"/>
                          <a:pt x="289" y="216"/>
                        </a:cubicBezTo>
                        <a:cubicBezTo>
                          <a:pt x="295" y="205"/>
                          <a:pt x="295" y="205"/>
                          <a:pt x="295" y="205"/>
                        </a:cubicBezTo>
                        <a:cubicBezTo>
                          <a:pt x="298" y="200"/>
                          <a:pt x="298" y="200"/>
                          <a:pt x="298" y="200"/>
                        </a:cubicBezTo>
                        <a:cubicBezTo>
                          <a:pt x="307" y="200"/>
                          <a:pt x="307" y="200"/>
                          <a:pt x="307" y="200"/>
                        </a:cubicBezTo>
                        <a:cubicBezTo>
                          <a:pt x="317" y="218"/>
                          <a:pt x="317" y="218"/>
                          <a:pt x="317" y="218"/>
                        </a:cubicBezTo>
                        <a:cubicBezTo>
                          <a:pt x="325" y="220"/>
                          <a:pt x="325" y="220"/>
                          <a:pt x="325" y="220"/>
                        </a:cubicBezTo>
                        <a:cubicBezTo>
                          <a:pt x="327" y="224"/>
                          <a:pt x="327" y="224"/>
                          <a:pt x="327" y="224"/>
                        </a:cubicBezTo>
                        <a:cubicBezTo>
                          <a:pt x="339" y="223"/>
                          <a:pt x="339" y="223"/>
                          <a:pt x="339" y="223"/>
                        </a:cubicBezTo>
                        <a:cubicBezTo>
                          <a:pt x="334" y="238"/>
                          <a:pt x="334" y="238"/>
                          <a:pt x="334" y="238"/>
                        </a:cubicBezTo>
                        <a:cubicBezTo>
                          <a:pt x="329" y="239"/>
                          <a:pt x="329" y="239"/>
                          <a:pt x="329" y="239"/>
                        </a:cubicBezTo>
                        <a:cubicBezTo>
                          <a:pt x="326" y="250"/>
                          <a:pt x="326" y="250"/>
                          <a:pt x="326" y="250"/>
                        </a:cubicBezTo>
                        <a:cubicBezTo>
                          <a:pt x="327" y="250"/>
                          <a:pt x="327" y="250"/>
                          <a:pt x="327" y="250"/>
                        </a:cubicBezTo>
                        <a:cubicBezTo>
                          <a:pt x="329" y="250"/>
                          <a:pt x="329" y="250"/>
                          <a:pt x="329" y="250"/>
                        </a:cubicBezTo>
                        <a:cubicBezTo>
                          <a:pt x="331" y="249"/>
                          <a:pt x="331" y="249"/>
                          <a:pt x="331" y="249"/>
                        </a:cubicBezTo>
                        <a:cubicBezTo>
                          <a:pt x="332" y="249"/>
                          <a:pt x="332" y="249"/>
                          <a:pt x="332" y="249"/>
                        </a:cubicBezTo>
                        <a:cubicBezTo>
                          <a:pt x="335" y="250"/>
                          <a:pt x="335" y="250"/>
                          <a:pt x="335" y="250"/>
                        </a:cubicBezTo>
                        <a:cubicBezTo>
                          <a:pt x="342" y="245"/>
                          <a:pt x="342" y="245"/>
                          <a:pt x="342" y="245"/>
                        </a:cubicBezTo>
                        <a:cubicBezTo>
                          <a:pt x="345" y="241"/>
                          <a:pt x="345" y="241"/>
                          <a:pt x="345" y="241"/>
                        </a:cubicBezTo>
                        <a:cubicBezTo>
                          <a:pt x="353" y="230"/>
                          <a:pt x="353" y="230"/>
                          <a:pt x="353" y="230"/>
                        </a:cubicBezTo>
                        <a:cubicBezTo>
                          <a:pt x="357" y="223"/>
                          <a:pt x="357" y="223"/>
                          <a:pt x="357" y="223"/>
                        </a:cubicBezTo>
                        <a:cubicBezTo>
                          <a:pt x="358" y="214"/>
                          <a:pt x="358" y="214"/>
                          <a:pt x="358" y="214"/>
                        </a:cubicBezTo>
                        <a:cubicBezTo>
                          <a:pt x="360" y="203"/>
                          <a:pt x="360" y="203"/>
                          <a:pt x="360" y="203"/>
                        </a:cubicBezTo>
                        <a:cubicBezTo>
                          <a:pt x="360" y="199"/>
                          <a:pt x="360" y="199"/>
                          <a:pt x="360" y="199"/>
                        </a:cubicBezTo>
                        <a:cubicBezTo>
                          <a:pt x="355" y="194"/>
                          <a:pt x="355" y="194"/>
                          <a:pt x="355" y="194"/>
                        </a:cubicBezTo>
                        <a:cubicBezTo>
                          <a:pt x="355" y="194"/>
                          <a:pt x="349" y="198"/>
                          <a:pt x="349" y="198"/>
                        </a:cubicBezTo>
                        <a:cubicBezTo>
                          <a:pt x="348" y="198"/>
                          <a:pt x="346" y="196"/>
                          <a:pt x="346" y="196"/>
                        </a:cubicBezTo>
                        <a:cubicBezTo>
                          <a:pt x="344" y="192"/>
                          <a:pt x="344" y="192"/>
                          <a:pt x="344" y="192"/>
                        </a:cubicBezTo>
                        <a:cubicBezTo>
                          <a:pt x="341" y="192"/>
                          <a:pt x="341" y="192"/>
                          <a:pt x="341" y="192"/>
                        </a:cubicBezTo>
                        <a:cubicBezTo>
                          <a:pt x="344" y="190"/>
                          <a:pt x="344" y="190"/>
                          <a:pt x="344" y="190"/>
                        </a:cubicBezTo>
                        <a:cubicBezTo>
                          <a:pt x="349" y="185"/>
                          <a:pt x="349" y="185"/>
                          <a:pt x="349" y="185"/>
                        </a:cubicBezTo>
                        <a:cubicBezTo>
                          <a:pt x="353" y="180"/>
                          <a:pt x="353" y="180"/>
                          <a:pt x="353" y="180"/>
                        </a:cubicBezTo>
                        <a:cubicBezTo>
                          <a:pt x="354" y="178"/>
                          <a:pt x="354" y="178"/>
                          <a:pt x="354" y="178"/>
                        </a:cubicBezTo>
                        <a:cubicBezTo>
                          <a:pt x="367" y="165"/>
                          <a:pt x="367" y="165"/>
                          <a:pt x="367" y="165"/>
                        </a:cubicBezTo>
                        <a:cubicBezTo>
                          <a:pt x="371" y="164"/>
                          <a:pt x="371" y="164"/>
                          <a:pt x="371" y="164"/>
                        </a:cubicBezTo>
                        <a:cubicBezTo>
                          <a:pt x="381" y="164"/>
                          <a:pt x="381" y="164"/>
                          <a:pt x="381" y="164"/>
                        </a:cubicBezTo>
                        <a:cubicBezTo>
                          <a:pt x="386" y="163"/>
                          <a:pt x="386" y="163"/>
                          <a:pt x="386" y="163"/>
                        </a:cubicBezTo>
                        <a:cubicBezTo>
                          <a:pt x="392" y="165"/>
                          <a:pt x="392" y="165"/>
                          <a:pt x="392" y="165"/>
                        </a:cubicBezTo>
                        <a:cubicBezTo>
                          <a:pt x="392" y="168"/>
                          <a:pt x="392" y="168"/>
                          <a:pt x="392" y="168"/>
                        </a:cubicBezTo>
                        <a:cubicBezTo>
                          <a:pt x="392" y="168"/>
                          <a:pt x="400" y="166"/>
                          <a:pt x="401" y="166"/>
                        </a:cubicBezTo>
                        <a:cubicBezTo>
                          <a:pt x="401" y="167"/>
                          <a:pt x="403" y="166"/>
                          <a:pt x="403" y="166"/>
                        </a:cubicBezTo>
                        <a:cubicBezTo>
                          <a:pt x="402" y="164"/>
                          <a:pt x="402" y="164"/>
                          <a:pt x="402" y="164"/>
                        </a:cubicBezTo>
                        <a:cubicBezTo>
                          <a:pt x="403" y="159"/>
                          <a:pt x="403" y="159"/>
                          <a:pt x="403" y="159"/>
                        </a:cubicBezTo>
                        <a:cubicBezTo>
                          <a:pt x="406" y="153"/>
                          <a:pt x="406" y="153"/>
                          <a:pt x="406" y="153"/>
                        </a:cubicBezTo>
                        <a:cubicBezTo>
                          <a:pt x="411" y="149"/>
                          <a:pt x="411" y="149"/>
                          <a:pt x="411" y="149"/>
                        </a:cubicBezTo>
                        <a:cubicBezTo>
                          <a:pt x="419" y="150"/>
                          <a:pt x="419" y="150"/>
                          <a:pt x="419" y="150"/>
                        </a:cubicBezTo>
                        <a:cubicBezTo>
                          <a:pt x="421" y="155"/>
                          <a:pt x="421" y="155"/>
                          <a:pt x="421" y="155"/>
                        </a:cubicBezTo>
                        <a:cubicBezTo>
                          <a:pt x="426" y="151"/>
                          <a:pt x="426" y="151"/>
                          <a:pt x="426" y="151"/>
                        </a:cubicBezTo>
                        <a:cubicBezTo>
                          <a:pt x="433" y="144"/>
                          <a:pt x="433" y="144"/>
                          <a:pt x="433" y="144"/>
                        </a:cubicBezTo>
                        <a:cubicBezTo>
                          <a:pt x="433" y="152"/>
                          <a:pt x="433" y="152"/>
                          <a:pt x="433" y="152"/>
                        </a:cubicBezTo>
                        <a:cubicBezTo>
                          <a:pt x="427" y="158"/>
                          <a:pt x="427" y="158"/>
                          <a:pt x="427" y="158"/>
                        </a:cubicBezTo>
                        <a:cubicBezTo>
                          <a:pt x="423" y="160"/>
                          <a:pt x="423" y="160"/>
                          <a:pt x="423" y="160"/>
                        </a:cubicBezTo>
                        <a:cubicBezTo>
                          <a:pt x="419" y="166"/>
                          <a:pt x="419" y="166"/>
                          <a:pt x="419" y="166"/>
                        </a:cubicBezTo>
                        <a:cubicBezTo>
                          <a:pt x="416" y="171"/>
                          <a:pt x="416" y="171"/>
                          <a:pt x="416" y="171"/>
                        </a:cubicBezTo>
                        <a:cubicBezTo>
                          <a:pt x="416" y="171"/>
                          <a:pt x="411" y="173"/>
                          <a:pt x="411" y="174"/>
                        </a:cubicBezTo>
                        <a:cubicBezTo>
                          <a:pt x="410" y="174"/>
                          <a:pt x="409" y="175"/>
                          <a:pt x="409" y="175"/>
                        </a:cubicBezTo>
                        <a:cubicBezTo>
                          <a:pt x="405" y="186"/>
                          <a:pt x="405" y="186"/>
                          <a:pt x="405" y="186"/>
                        </a:cubicBezTo>
                        <a:cubicBezTo>
                          <a:pt x="410" y="210"/>
                          <a:pt x="410" y="210"/>
                          <a:pt x="410" y="210"/>
                        </a:cubicBezTo>
                        <a:cubicBezTo>
                          <a:pt x="416" y="202"/>
                          <a:pt x="416" y="202"/>
                          <a:pt x="416" y="202"/>
                        </a:cubicBezTo>
                        <a:cubicBezTo>
                          <a:pt x="418" y="201"/>
                          <a:pt x="418" y="201"/>
                          <a:pt x="418" y="201"/>
                        </a:cubicBezTo>
                        <a:cubicBezTo>
                          <a:pt x="420" y="196"/>
                          <a:pt x="420" y="196"/>
                          <a:pt x="420" y="196"/>
                        </a:cubicBezTo>
                        <a:cubicBezTo>
                          <a:pt x="422" y="193"/>
                          <a:pt x="422" y="193"/>
                          <a:pt x="422" y="193"/>
                        </a:cubicBezTo>
                        <a:cubicBezTo>
                          <a:pt x="426" y="191"/>
                          <a:pt x="426" y="191"/>
                          <a:pt x="426" y="191"/>
                        </a:cubicBezTo>
                        <a:cubicBezTo>
                          <a:pt x="426" y="186"/>
                          <a:pt x="426" y="186"/>
                          <a:pt x="426" y="186"/>
                        </a:cubicBezTo>
                        <a:cubicBezTo>
                          <a:pt x="427" y="184"/>
                          <a:pt x="427" y="184"/>
                          <a:pt x="427" y="184"/>
                        </a:cubicBezTo>
                        <a:cubicBezTo>
                          <a:pt x="429" y="177"/>
                          <a:pt x="429" y="177"/>
                          <a:pt x="429" y="177"/>
                        </a:cubicBezTo>
                        <a:cubicBezTo>
                          <a:pt x="429" y="175"/>
                          <a:pt x="429" y="175"/>
                          <a:pt x="429" y="175"/>
                        </a:cubicBezTo>
                        <a:cubicBezTo>
                          <a:pt x="426" y="174"/>
                          <a:pt x="426" y="174"/>
                          <a:pt x="426" y="174"/>
                        </a:cubicBezTo>
                        <a:cubicBezTo>
                          <a:pt x="430" y="165"/>
                          <a:pt x="430" y="165"/>
                          <a:pt x="430" y="165"/>
                        </a:cubicBezTo>
                        <a:cubicBezTo>
                          <a:pt x="432" y="162"/>
                          <a:pt x="432" y="162"/>
                          <a:pt x="432" y="162"/>
                        </a:cubicBezTo>
                        <a:cubicBezTo>
                          <a:pt x="435" y="161"/>
                          <a:pt x="435" y="161"/>
                          <a:pt x="435" y="161"/>
                        </a:cubicBezTo>
                        <a:cubicBezTo>
                          <a:pt x="438" y="160"/>
                          <a:pt x="438" y="160"/>
                          <a:pt x="438" y="160"/>
                        </a:cubicBezTo>
                        <a:cubicBezTo>
                          <a:pt x="439" y="162"/>
                          <a:pt x="439" y="162"/>
                          <a:pt x="439" y="162"/>
                        </a:cubicBezTo>
                        <a:cubicBezTo>
                          <a:pt x="446" y="157"/>
                          <a:pt x="446" y="157"/>
                          <a:pt x="446" y="157"/>
                        </a:cubicBezTo>
                        <a:cubicBezTo>
                          <a:pt x="446" y="157"/>
                          <a:pt x="452" y="162"/>
                          <a:pt x="452" y="162"/>
                        </a:cubicBezTo>
                        <a:cubicBezTo>
                          <a:pt x="453" y="162"/>
                          <a:pt x="454" y="157"/>
                          <a:pt x="454" y="157"/>
                        </a:cubicBezTo>
                        <a:cubicBezTo>
                          <a:pt x="457" y="156"/>
                          <a:pt x="457" y="156"/>
                          <a:pt x="457" y="156"/>
                        </a:cubicBezTo>
                        <a:cubicBezTo>
                          <a:pt x="457" y="156"/>
                          <a:pt x="463" y="150"/>
                          <a:pt x="464" y="149"/>
                        </a:cubicBezTo>
                        <a:cubicBezTo>
                          <a:pt x="464" y="149"/>
                          <a:pt x="472" y="145"/>
                          <a:pt x="472" y="145"/>
                        </a:cubicBezTo>
                        <a:cubicBezTo>
                          <a:pt x="473" y="145"/>
                          <a:pt x="476" y="145"/>
                          <a:pt x="476" y="145"/>
                        </a:cubicBezTo>
                        <a:cubicBezTo>
                          <a:pt x="480" y="146"/>
                          <a:pt x="480" y="146"/>
                          <a:pt x="480" y="146"/>
                        </a:cubicBezTo>
                        <a:cubicBezTo>
                          <a:pt x="480" y="144"/>
                          <a:pt x="480" y="144"/>
                          <a:pt x="480" y="144"/>
                        </a:cubicBezTo>
                        <a:cubicBezTo>
                          <a:pt x="479" y="140"/>
                          <a:pt x="479" y="140"/>
                          <a:pt x="479" y="140"/>
                        </a:cubicBezTo>
                        <a:cubicBezTo>
                          <a:pt x="478" y="135"/>
                          <a:pt x="478" y="135"/>
                          <a:pt x="478" y="135"/>
                        </a:cubicBezTo>
                        <a:cubicBezTo>
                          <a:pt x="474" y="131"/>
                          <a:pt x="474" y="131"/>
                          <a:pt x="474" y="131"/>
                        </a:cubicBezTo>
                        <a:cubicBezTo>
                          <a:pt x="477" y="129"/>
                          <a:pt x="477" y="129"/>
                          <a:pt x="477" y="129"/>
                        </a:cubicBezTo>
                        <a:lnTo>
                          <a:pt x="482" y="12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137"/>
                  <p:cNvSpPr>
                    <a:spLocks/>
                  </p:cNvSpPr>
                  <p:nvPr/>
                </p:nvSpPr>
                <p:spPr bwMode="auto">
                  <a:xfrm>
                    <a:off x="4162" y="3316"/>
                    <a:ext cx="34" cy="3"/>
                  </a:xfrm>
                  <a:custGeom>
                    <a:avLst/>
                    <a:gdLst>
                      <a:gd name="T0" fmla="*/ 1 w 54"/>
                      <a:gd name="T1" fmla="*/ 1 h 6"/>
                      <a:gd name="T2" fmla="*/ 3 w 54"/>
                      <a:gd name="T3" fmla="*/ 1 h 6"/>
                      <a:gd name="T4" fmla="*/ 5 w 54"/>
                      <a:gd name="T5" fmla="*/ 0 h 6"/>
                      <a:gd name="T6" fmla="*/ 0 w 54"/>
                      <a:gd name="T7" fmla="*/ 1 h 6"/>
                      <a:gd name="T8" fmla="*/ 1 w 54"/>
                      <a:gd name="T9" fmla="*/ 1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4"/>
                      <a:gd name="T16" fmla="*/ 0 h 6"/>
                      <a:gd name="T17" fmla="*/ 54 w 54"/>
                      <a:gd name="T18" fmla="*/ 6 h 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4" h="6">
                        <a:moveTo>
                          <a:pt x="6" y="6"/>
                        </a:moveTo>
                        <a:lnTo>
                          <a:pt x="30" y="6"/>
                        </a:lnTo>
                        <a:lnTo>
                          <a:pt x="54" y="0"/>
                        </a:lnTo>
                        <a:lnTo>
                          <a:pt x="0" y="6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138"/>
                  <p:cNvSpPr>
                    <a:spLocks/>
                  </p:cNvSpPr>
                  <p:nvPr/>
                </p:nvSpPr>
                <p:spPr bwMode="auto">
                  <a:xfrm>
                    <a:off x="4111" y="3008"/>
                    <a:ext cx="473" cy="332"/>
                  </a:xfrm>
                  <a:custGeom>
                    <a:avLst/>
                    <a:gdLst>
                      <a:gd name="T0" fmla="*/ 57677 w 129"/>
                      <a:gd name="T1" fmla="*/ 49782 h 91"/>
                      <a:gd name="T2" fmla="*/ 63646 w 129"/>
                      <a:gd name="T3" fmla="*/ 45896 h 91"/>
                      <a:gd name="T4" fmla="*/ 69601 w 129"/>
                      <a:gd name="T5" fmla="*/ 40745 h 91"/>
                      <a:gd name="T6" fmla="*/ 75570 w 129"/>
                      <a:gd name="T7" fmla="*/ 32251 h 91"/>
                      <a:gd name="T8" fmla="*/ 82225 w 129"/>
                      <a:gd name="T9" fmla="*/ 26567 h 91"/>
                      <a:gd name="T10" fmla="*/ 85481 w 129"/>
                      <a:gd name="T11" fmla="*/ 21948 h 91"/>
                      <a:gd name="T12" fmla="*/ 80802 w 129"/>
                      <a:gd name="T13" fmla="*/ 17530 h 91"/>
                      <a:gd name="T14" fmla="*/ 68864 w 129"/>
                      <a:gd name="T15" fmla="*/ 14856 h 91"/>
                      <a:gd name="T16" fmla="*/ 63646 w 129"/>
                      <a:gd name="T17" fmla="*/ 3885 h 91"/>
                      <a:gd name="T18" fmla="*/ 54424 w 129"/>
                      <a:gd name="T19" fmla="*/ 5830 h 91"/>
                      <a:gd name="T20" fmla="*/ 41019 w 129"/>
                      <a:gd name="T21" fmla="*/ 1945 h 91"/>
                      <a:gd name="T22" fmla="*/ 29821 w 129"/>
                      <a:gd name="T23" fmla="*/ 10288 h 91"/>
                      <a:gd name="T24" fmla="*/ 26565 w 129"/>
                      <a:gd name="T25" fmla="*/ 15586 h 91"/>
                      <a:gd name="T26" fmla="*/ 17893 w 129"/>
                      <a:gd name="T27" fmla="*/ 15586 h 91"/>
                      <a:gd name="T28" fmla="*/ 8672 w 129"/>
                      <a:gd name="T29" fmla="*/ 13645 h 91"/>
                      <a:gd name="T30" fmla="*/ 0 w 129"/>
                      <a:gd name="T31" fmla="*/ 21270 h 91"/>
                      <a:gd name="T32" fmla="*/ 3993 w 129"/>
                      <a:gd name="T33" fmla="*/ 27100 h 91"/>
                      <a:gd name="T34" fmla="*/ 12665 w 129"/>
                      <a:gd name="T35" fmla="*/ 26567 h 91"/>
                      <a:gd name="T36" fmla="*/ 13215 w 129"/>
                      <a:gd name="T37" fmla="*/ 32251 h 91"/>
                      <a:gd name="T38" fmla="*/ 8672 w 129"/>
                      <a:gd name="T39" fmla="*/ 33649 h 91"/>
                      <a:gd name="T40" fmla="*/ 13215 w 129"/>
                      <a:gd name="T41" fmla="*/ 40745 h 91"/>
                      <a:gd name="T42" fmla="*/ 15917 w 129"/>
                      <a:gd name="T43" fmla="*/ 49089 h 91"/>
                      <a:gd name="T44" fmla="*/ 15917 w 129"/>
                      <a:gd name="T45" fmla="*/ 52974 h 91"/>
                      <a:gd name="T46" fmla="*/ 21886 w 129"/>
                      <a:gd name="T47" fmla="*/ 51033 h 91"/>
                      <a:gd name="T48" fmla="*/ 27856 w 129"/>
                      <a:gd name="T49" fmla="*/ 54919 h 91"/>
                      <a:gd name="T50" fmla="*/ 30558 w 129"/>
                      <a:gd name="T51" fmla="*/ 57593 h 91"/>
                      <a:gd name="T52" fmla="*/ 33814 w 129"/>
                      <a:gd name="T53" fmla="*/ 58804 h 91"/>
                      <a:gd name="T54" fmla="*/ 38504 w 129"/>
                      <a:gd name="T55" fmla="*/ 56185 h 91"/>
                      <a:gd name="T56" fmla="*/ 41760 w 129"/>
                      <a:gd name="T57" fmla="*/ 53656 h 91"/>
                      <a:gd name="T58" fmla="*/ 45012 w 129"/>
                      <a:gd name="T59" fmla="*/ 54919 h 91"/>
                      <a:gd name="T60" fmla="*/ 49005 w 129"/>
                      <a:gd name="T61" fmla="*/ 52974 h 91"/>
                      <a:gd name="T62" fmla="*/ 51707 w 129"/>
                      <a:gd name="T63" fmla="*/ 51712 h 91"/>
                      <a:gd name="T64" fmla="*/ 54424 w 129"/>
                      <a:gd name="T65" fmla="*/ 53656 h 91"/>
                      <a:gd name="T66" fmla="*/ 58362 w 129"/>
                      <a:gd name="T67" fmla="*/ 52974 h 91"/>
                      <a:gd name="T68" fmla="*/ 59653 w 129"/>
                      <a:gd name="T69" fmla="*/ 52974 h 9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29"/>
                      <a:gd name="T106" fmla="*/ 0 h 91"/>
                      <a:gd name="T107" fmla="*/ 129 w 129"/>
                      <a:gd name="T108" fmla="*/ 91 h 91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29" h="91">
                        <a:moveTo>
                          <a:pt x="89" y="79"/>
                        </a:moveTo>
                        <a:cubicBezTo>
                          <a:pt x="87" y="77"/>
                          <a:pt x="87" y="77"/>
                          <a:pt x="87" y="77"/>
                        </a:cubicBezTo>
                        <a:cubicBezTo>
                          <a:pt x="88" y="73"/>
                          <a:pt x="88" y="73"/>
                          <a:pt x="88" y="73"/>
                        </a:cubicBezTo>
                        <a:cubicBezTo>
                          <a:pt x="96" y="71"/>
                          <a:pt x="96" y="71"/>
                          <a:pt x="96" y="71"/>
                        </a:cubicBezTo>
                        <a:cubicBezTo>
                          <a:pt x="101" y="67"/>
                          <a:pt x="101" y="67"/>
                          <a:pt x="101" y="67"/>
                        </a:cubicBezTo>
                        <a:cubicBezTo>
                          <a:pt x="105" y="63"/>
                          <a:pt x="105" y="63"/>
                          <a:pt x="105" y="63"/>
                        </a:cubicBezTo>
                        <a:cubicBezTo>
                          <a:pt x="107" y="51"/>
                          <a:pt x="107" y="51"/>
                          <a:pt x="107" y="51"/>
                        </a:cubicBezTo>
                        <a:cubicBezTo>
                          <a:pt x="114" y="50"/>
                          <a:pt x="114" y="50"/>
                          <a:pt x="114" y="50"/>
                        </a:cubicBezTo>
                        <a:cubicBezTo>
                          <a:pt x="116" y="40"/>
                          <a:pt x="116" y="40"/>
                          <a:pt x="116" y="40"/>
                        </a:cubicBezTo>
                        <a:cubicBezTo>
                          <a:pt x="124" y="41"/>
                          <a:pt x="124" y="41"/>
                          <a:pt x="124" y="41"/>
                        </a:cubicBezTo>
                        <a:cubicBezTo>
                          <a:pt x="126" y="35"/>
                          <a:pt x="126" y="35"/>
                          <a:pt x="126" y="35"/>
                        </a:cubicBezTo>
                        <a:cubicBezTo>
                          <a:pt x="129" y="34"/>
                          <a:pt x="129" y="34"/>
                          <a:pt x="129" y="34"/>
                        </a:cubicBezTo>
                        <a:cubicBezTo>
                          <a:pt x="129" y="29"/>
                          <a:pt x="129" y="29"/>
                          <a:pt x="129" y="29"/>
                        </a:cubicBezTo>
                        <a:cubicBezTo>
                          <a:pt x="122" y="27"/>
                          <a:pt x="122" y="27"/>
                          <a:pt x="122" y="27"/>
                        </a:cubicBezTo>
                        <a:cubicBezTo>
                          <a:pt x="114" y="23"/>
                          <a:pt x="114" y="23"/>
                          <a:pt x="114" y="23"/>
                        </a:cubicBezTo>
                        <a:cubicBezTo>
                          <a:pt x="104" y="23"/>
                          <a:pt x="104" y="23"/>
                          <a:pt x="104" y="23"/>
                        </a:cubicBezTo>
                        <a:cubicBezTo>
                          <a:pt x="100" y="14"/>
                          <a:pt x="100" y="14"/>
                          <a:pt x="100" y="14"/>
                        </a:cubicBezTo>
                        <a:cubicBezTo>
                          <a:pt x="96" y="6"/>
                          <a:pt x="96" y="6"/>
                          <a:pt x="96" y="6"/>
                        </a:cubicBezTo>
                        <a:cubicBezTo>
                          <a:pt x="91" y="6"/>
                          <a:pt x="91" y="6"/>
                          <a:pt x="91" y="6"/>
                        </a:cubicBezTo>
                        <a:cubicBezTo>
                          <a:pt x="82" y="9"/>
                          <a:pt x="82" y="9"/>
                          <a:pt x="82" y="9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62" y="3"/>
                          <a:pt x="62" y="3"/>
                          <a:pt x="62" y="3"/>
                        </a:cubicBezTo>
                        <a:cubicBezTo>
                          <a:pt x="49" y="7"/>
                          <a:pt x="49" y="7"/>
                          <a:pt x="49" y="7"/>
                        </a:cubicBezTo>
                        <a:cubicBezTo>
                          <a:pt x="45" y="16"/>
                          <a:pt x="45" y="16"/>
                          <a:pt x="45" y="16"/>
                        </a:cubicBez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0" y="24"/>
                          <a:pt x="40" y="24"/>
                          <a:pt x="40" y="24"/>
                        </a:cubicBezTo>
                        <a:cubicBezTo>
                          <a:pt x="33" y="23"/>
                          <a:pt x="33" y="23"/>
                          <a:pt x="33" y="23"/>
                        </a:cubicBezTo>
                        <a:cubicBezTo>
                          <a:pt x="27" y="24"/>
                          <a:pt x="27" y="24"/>
                          <a:pt x="27" y="24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13" y="21"/>
                          <a:pt x="13" y="21"/>
                          <a:pt x="13" y="21"/>
                        </a:cubicBezTo>
                        <a:cubicBezTo>
                          <a:pt x="3" y="26"/>
                          <a:pt x="3" y="26"/>
                          <a:pt x="3" y="26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4" y="37"/>
                          <a:pt x="4" y="37"/>
                          <a:pt x="4" y="37"/>
                        </a:cubicBezTo>
                        <a:cubicBezTo>
                          <a:pt x="6" y="42"/>
                          <a:pt x="6" y="42"/>
                          <a:pt x="6" y="42"/>
                        </a:cubicBezTo>
                        <a:cubicBezTo>
                          <a:pt x="13" y="41"/>
                          <a:pt x="13" y="41"/>
                          <a:pt x="13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26" y="49"/>
                          <a:pt x="26" y="49"/>
                          <a:pt x="26" y="49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16" y="50"/>
                          <a:pt x="16" y="50"/>
                          <a:pt x="16" y="50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16" y="59"/>
                          <a:pt x="16" y="59"/>
                          <a:pt x="16" y="59"/>
                        </a:cubicBezTo>
                        <a:cubicBezTo>
                          <a:pt x="16" y="59"/>
                          <a:pt x="20" y="62"/>
                          <a:pt x="20" y="63"/>
                        </a:cubicBezTo>
                        <a:cubicBezTo>
                          <a:pt x="20" y="64"/>
                          <a:pt x="20" y="72"/>
                          <a:pt x="20" y="72"/>
                        </a:cubicBezTo>
                        <a:cubicBezTo>
                          <a:pt x="24" y="76"/>
                          <a:pt x="24" y="76"/>
                          <a:pt x="24" y="76"/>
                        </a:cubicBezTo>
                        <a:cubicBezTo>
                          <a:pt x="23" y="84"/>
                          <a:pt x="23" y="84"/>
                          <a:pt x="23" y="84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9" y="80"/>
                          <a:pt x="29" y="80"/>
                          <a:pt x="29" y="80"/>
                        </a:cubicBezTo>
                        <a:cubicBezTo>
                          <a:pt x="33" y="79"/>
                          <a:pt x="33" y="79"/>
                          <a:pt x="33" y="79"/>
                        </a:cubicBezTo>
                        <a:cubicBezTo>
                          <a:pt x="38" y="82"/>
                          <a:pt x="38" y="82"/>
                          <a:pt x="38" y="82"/>
                        </a:cubicBezTo>
                        <a:cubicBezTo>
                          <a:pt x="42" y="85"/>
                          <a:pt x="42" y="85"/>
                          <a:pt x="42" y="85"/>
                        </a:cubicBezTo>
                        <a:cubicBezTo>
                          <a:pt x="46" y="86"/>
                          <a:pt x="46" y="86"/>
                          <a:pt x="46" y="86"/>
                        </a:cubicBezTo>
                        <a:cubicBezTo>
                          <a:pt x="46" y="89"/>
                          <a:pt x="46" y="89"/>
                          <a:pt x="46" y="89"/>
                        </a:cubicBezTo>
                        <a:cubicBezTo>
                          <a:pt x="48" y="90"/>
                          <a:pt x="48" y="90"/>
                          <a:pt x="48" y="90"/>
                        </a:cubicBezTo>
                        <a:cubicBezTo>
                          <a:pt x="51" y="91"/>
                          <a:pt x="51" y="91"/>
                          <a:pt x="51" y="91"/>
                        </a:cubicBezTo>
                        <a:cubicBezTo>
                          <a:pt x="53" y="89"/>
                          <a:pt x="53" y="89"/>
                          <a:pt x="53" y="89"/>
                        </a:cubicBezTo>
                        <a:cubicBezTo>
                          <a:pt x="58" y="87"/>
                          <a:pt x="58" y="87"/>
                          <a:pt x="58" y="87"/>
                        </a:cubicBezTo>
                        <a:cubicBezTo>
                          <a:pt x="59" y="82"/>
                          <a:pt x="59" y="82"/>
                          <a:pt x="59" y="82"/>
                        </a:cubicBezTo>
                        <a:cubicBezTo>
                          <a:pt x="63" y="83"/>
                          <a:pt x="63" y="83"/>
                          <a:pt x="63" y="83"/>
                        </a:cubicBezTo>
                        <a:cubicBezTo>
                          <a:pt x="66" y="83"/>
                          <a:pt x="66" y="83"/>
                          <a:pt x="66" y="83"/>
                        </a:cubicBezTo>
                        <a:cubicBezTo>
                          <a:pt x="68" y="85"/>
                          <a:pt x="68" y="85"/>
                          <a:pt x="68" y="85"/>
                        </a:cubicBezTo>
                        <a:cubicBezTo>
                          <a:pt x="72" y="84"/>
                          <a:pt x="72" y="84"/>
                          <a:pt x="72" y="84"/>
                        </a:cubicBezTo>
                        <a:cubicBezTo>
                          <a:pt x="74" y="82"/>
                          <a:pt x="74" y="82"/>
                          <a:pt x="74" y="82"/>
                        </a:cubicBezTo>
                        <a:cubicBezTo>
                          <a:pt x="77" y="79"/>
                          <a:pt x="77" y="79"/>
                          <a:pt x="77" y="79"/>
                        </a:cubicBezTo>
                        <a:cubicBezTo>
                          <a:pt x="78" y="80"/>
                          <a:pt x="78" y="80"/>
                          <a:pt x="78" y="80"/>
                        </a:cubicBezTo>
                        <a:cubicBezTo>
                          <a:pt x="79" y="83"/>
                          <a:pt x="79" y="83"/>
                          <a:pt x="79" y="83"/>
                        </a:cubicBezTo>
                        <a:cubicBezTo>
                          <a:pt x="82" y="83"/>
                          <a:pt x="82" y="83"/>
                          <a:pt x="82" y="83"/>
                        </a:cubicBezTo>
                        <a:cubicBezTo>
                          <a:pt x="86" y="82"/>
                          <a:pt x="86" y="82"/>
                          <a:pt x="86" y="82"/>
                        </a:cubicBezTo>
                        <a:cubicBezTo>
                          <a:pt x="88" y="82"/>
                          <a:pt x="88" y="82"/>
                          <a:pt x="88" y="82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90" y="82"/>
                          <a:pt x="90" y="82"/>
                          <a:pt x="90" y="82"/>
                        </a:cubicBezTo>
                        <a:lnTo>
                          <a:pt x="89" y="79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139"/>
                  <p:cNvSpPr>
                    <a:spLocks/>
                  </p:cNvSpPr>
                  <p:nvPr/>
                </p:nvSpPr>
                <p:spPr bwMode="auto">
                  <a:xfrm>
                    <a:off x="4140" y="3305"/>
                    <a:ext cx="11" cy="6"/>
                  </a:xfrm>
                  <a:custGeom>
                    <a:avLst/>
                    <a:gdLst>
                      <a:gd name="T0" fmla="*/ 0 w 18"/>
                      <a:gd name="T1" fmla="*/ 0 h 12"/>
                      <a:gd name="T2" fmla="*/ 0 w 18"/>
                      <a:gd name="T3" fmla="*/ 1 h 12"/>
                      <a:gd name="T4" fmla="*/ 1 w 18"/>
                      <a:gd name="T5" fmla="*/ 1 h 12"/>
                      <a:gd name="T6" fmla="*/ 1 w 18"/>
                      <a:gd name="T7" fmla="*/ 1 h 12"/>
                      <a:gd name="T8" fmla="*/ 0 w 18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12"/>
                      <a:gd name="T17" fmla="*/ 18 w 18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12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18" y="12"/>
                        </a:lnTo>
                        <a:lnTo>
                          <a:pt x="1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758" y="3132"/>
                    <a:ext cx="4" cy="1"/>
                  </a:xfrm>
                  <a:prstGeom prst="rect">
                    <a:avLst/>
                  </a:pr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</a:pPr>
                    <a:endParaRPr lang="es-ES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4" name="Freeform 141"/>
                  <p:cNvSpPr>
                    <a:spLocks/>
                  </p:cNvSpPr>
                  <p:nvPr/>
                </p:nvSpPr>
                <p:spPr bwMode="auto">
                  <a:xfrm>
                    <a:off x="3678" y="3129"/>
                    <a:ext cx="87" cy="40"/>
                  </a:xfrm>
                  <a:custGeom>
                    <a:avLst/>
                    <a:gdLst>
                      <a:gd name="T0" fmla="*/ 14337 w 24"/>
                      <a:gd name="T1" fmla="*/ 3847 h 11"/>
                      <a:gd name="T2" fmla="*/ 15008 w 24"/>
                      <a:gd name="T3" fmla="*/ 2644 h 11"/>
                      <a:gd name="T4" fmla="*/ 15008 w 24"/>
                      <a:gd name="T5" fmla="*/ 2644 h 11"/>
                      <a:gd name="T6" fmla="*/ 14337 w 24"/>
                      <a:gd name="T7" fmla="*/ 1204 h 11"/>
                      <a:gd name="T8" fmla="*/ 14337 w 24"/>
                      <a:gd name="T9" fmla="*/ 727 h 11"/>
                      <a:gd name="T10" fmla="*/ 13811 w 24"/>
                      <a:gd name="T11" fmla="*/ 727 h 11"/>
                      <a:gd name="T12" fmla="*/ 11234 w 24"/>
                      <a:gd name="T13" fmla="*/ 0 h 11"/>
                      <a:gd name="T14" fmla="*/ 10723 w 24"/>
                      <a:gd name="T15" fmla="*/ 727 h 11"/>
                      <a:gd name="T16" fmla="*/ 8816 w 24"/>
                      <a:gd name="T17" fmla="*/ 727 h 11"/>
                      <a:gd name="T18" fmla="*/ 8095 w 24"/>
                      <a:gd name="T19" fmla="*/ 1204 h 11"/>
                      <a:gd name="T20" fmla="*/ 6913 w 24"/>
                      <a:gd name="T21" fmla="*/ 1916 h 11"/>
                      <a:gd name="T22" fmla="*/ 7623 w 24"/>
                      <a:gd name="T23" fmla="*/ 3120 h 11"/>
                      <a:gd name="T24" fmla="*/ 6913 w 24"/>
                      <a:gd name="T25" fmla="*/ 3847 h 11"/>
                      <a:gd name="T26" fmla="*/ 6242 w 24"/>
                      <a:gd name="T27" fmla="*/ 3847 h 11"/>
                      <a:gd name="T28" fmla="*/ 3810 w 24"/>
                      <a:gd name="T29" fmla="*/ 4378 h 11"/>
                      <a:gd name="T30" fmla="*/ 2574 w 24"/>
                      <a:gd name="T31" fmla="*/ 4378 h 11"/>
                      <a:gd name="T32" fmla="*/ 1196 w 24"/>
                      <a:gd name="T33" fmla="*/ 4378 h 11"/>
                      <a:gd name="T34" fmla="*/ 710 w 24"/>
                      <a:gd name="T35" fmla="*/ 4378 h 11"/>
                      <a:gd name="T36" fmla="*/ 0 w 24"/>
                      <a:gd name="T37" fmla="*/ 4378 h 11"/>
                      <a:gd name="T38" fmla="*/ 710 w 24"/>
                      <a:gd name="T39" fmla="*/ 5051 h 11"/>
                      <a:gd name="T40" fmla="*/ 1907 w 24"/>
                      <a:gd name="T41" fmla="*/ 6295 h 11"/>
                      <a:gd name="T42" fmla="*/ 2574 w 24"/>
                      <a:gd name="T43" fmla="*/ 6967 h 11"/>
                      <a:gd name="T44" fmla="*/ 3099 w 24"/>
                      <a:gd name="T45" fmla="*/ 6295 h 11"/>
                      <a:gd name="T46" fmla="*/ 5717 w 24"/>
                      <a:gd name="T47" fmla="*/ 6295 h 11"/>
                      <a:gd name="T48" fmla="*/ 8095 w 24"/>
                      <a:gd name="T49" fmla="*/ 6967 h 11"/>
                      <a:gd name="T50" fmla="*/ 8816 w 24"/>
                      <a:gd name="T51" fmla="*/ 6967 h 11"/>
                      <a:gd name="T52" fmla="*/ 11234 w 24"/>
                      <a:gd name="T53" fmla="*/ 6967 h 11"/>
                      <a:gd name="T54" fmla="*/ 13155 w 24"/>
                      <a:gd name="T55" fmla="*/ 5764 h 11"/>
                      <a:gd name="T56" fmla="*/ 13811 w 24"/>
                      <a:gd name="T57" fmla="*/ 5764 h 11"/>
                      <a:gd name="T58" fmla="*/ 14337 w 24"/>
                      <a:gd name="T59" fmla="*/ 3847 h 11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4"/>
                      <a:gd name="T91" fmla="*/ 0 h 11"/>
                      <a:gd name="T92" fmla="*/ 24 w 24"/>
                      <a:gd name="T93" fmla="*/ 11 h 11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4" h="11">
                        <a:moveTo>
                          <a:pt x="23" y="6"/>
                        </a:move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2" y="1"/>
                          <a:pt x="22" y="1"/>
                          <a:pt x="22" y="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5"/>
                          <a:pt x="12" y="6"/>
                          <a:pt x="11" y="6"/>
                        </a:cubicBezTo>
                        <a:cubicBezTo>
                          <a:pt x="11" y="6"/>
                          <a:pt x="10" y="6"/>
                          <a:pt x="10" y="6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7"/>
                          <a:pt x="2" y="8"/>
                          <a:pt x="2" y="7"/>
                        </a:cubicBezTo>
                        <a:cubicBezTo>
                          <a:pt x="2" y="7"/>
                          <a:pt x="1" y="7"/>
                          <a:pt x="1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13" y="11"/>
                          <a:pt x="13" y="11"/>
                          <a:pt x="13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8" y="11"/>
                          <a:pt x="18" y="11"/>
                          <a:pt x="18" y="11"/>
                        </a:cubicBezTo>
                        <a:cubicBezTo>
                          <a:pt x="21" y="9"/>
                          <a:pt x="21" y="9"/>
                          <a:pt x="21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lnTo>
                          <a:pt x="23" y="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142"/>
                  <p:cNvSpPr>
                    <a:spLocks/>
                  </p:cNvSpPr>
                  <p:nvPr/>
                </p:nvSpPr>
                <p:spPr bwMode="auto">
                  <a:xfrm>
                    <a:off x="3516" y="3089"/>
                    <a:ext cx="147" cy="149"/>
                  </a:xfrm>
                  <a:custGeom>
                    <a:avLst/>
                    <a:gdLst>
                      <a:gd name="T0" fmla="*/ 24068 w 40"/>
                      <a:gd name="T1" fmla="*/ 18331 h 41"/>
                      <a:gd name="T2" fmla="*/ 24810 w 40"/>
                      <a:gd name="T3" fmla="*/ 17091 h 41"/>
                      <a:gd name="T4" fmla="*/ 24810 w 40"/>
                      <a:gd name="T5" fmla="*/ 15888 h 41"/>
                      <a:gd name="T6" fmla="*/ 24810 w 40"/>
                      <a:gd name="T7" fmla="*/ 15888 h 41"/>
                      <a:gd name="T8" fmla="*/ 24068 w 40"/>
                      <a:gd name="T9" fmla="*/ 14635 h 41"/>
                      <a:gd name="T10" fmla="*/ 22785 w 40"/>
                      <a:gd name="T11" fmla="*/ 14635 h 41"/>
                      <a:gd name="T12" fmla="*/ 22785 w 40"/>
                      <a:gd name="T13" fmla="*/ 13246 h 41"/>
                      <a:gd name="T14" fmla="*/ 24810 w 40"/>
                      <a:gd name="T15" fmla="*/ 11331 h 41"/>
                      <a:gd name="T16" fmla="*/ 25567 w 40"/>
                      <a:gd name="T17" fmla="*/ 10804 h 41"/>
                      <a:gd name="T18" fmla="*/ 25567 w 40"/>
                      <a:gd name="T19" fmla="*/ 10804 h 41"/>
                      <a:gd name="T20" fmla="*/ 25567 w 40"/>
                      <a:gd name="T21" fmla="*/ 8202 h 41"/>
                      <a:gd name="T22" fmla="*/ 26809 w 40"/>
                      <a:gd name="T23" fmla="*/ 6959 h 41"/>
                      <a:gd name="T24" fmla="*/ 24810 w 40"/>
                      <a:gd name="T25" fmla="*/ 6287 h 41"/>
                      <a:gd name="T26" fmla="*/ 23527 w 40"/>
                      <a:gd name="T27" fmla="*/ 5756 h 41"/>
                      <a:gd name="T28" fmla="*/ 21543 w 40"/>
                      <a:gd name="T29" fmla="*/ 5044 h 41"/>
                      <a:gd name="T30" fmla="*/ 20797 w 40"/>
                      <a:gd name="T31" fmla="*/ 4372 h 41"/>
                      <a:gd name="T32" fmla="*/ 19503 w 40"/>
                      <a:gd name="T33" fmla="*/ 3845 h 41"/>
                      <a:gd name="T34" fmla="*/ 18070 w 40"/>
                      <a:gd name="T35" fmla="*/ 3118 h 41"/>
                      <a:gd name="T36" fmla="*/ 17515 w 40"/>
                      <a:gd name="T37" fmla="*/ 1915 h 41"/>
                      <a:gd name="T38" fmla="*/ 16030 w 40"/>
                      <a:gd name="T39" fmla="*/ 1203 h 41"/>
                      <a:gd name="T40" fmla="*/ 15490 w 40"/>
                      <a:gd name="T41" fmla="*/ 0 h 41"/>
                      <a:gd name="T42" fmla="*/ 14046 w 40"/>
                      <a:gd name="T43" fmla="*/ 727 h 41"/>
                      <a:gd name="T44" fmla="*/ 12749 w 40"/>
                      <a:gd name="T45" fmla="*/ 3118 h 41"/>
                      <a:gd name="T46" fmla="*/ 12061 w 40"/>
                      <a:gd name="T47" fmla="*/ 3845 h 41"/>
                      <a:gd name="T48" fmla="*/ 10764 w 40"/>
                      <a:gd name="T49" fmla="*/ 5756 h 41"/>
                      <a:gd name="T50" fmla="*/ 8037 w 40"/>
                      <a:gd name="T51" fmla="*/ 5756 h 41"/>
                      <a:gd name="T52" fmla="*/ 7295 w 40"/>
                      <a:gd name="T53" fmla="*/ 5044 h 41"/>
                      <a:gd name="T54" fmla="*/ 6009 w 40"/>
                      <a:gd name="T55" fmla="*/ 5044 h 41"/>
                      <a:gd name="T56" fmla="*/ 6009 w 40"/>
                      <a:gd name="T57" fmla="*/ 6287 h 41"/>
                      <a:gd name="T58" fmla="*/ 6751 w 40"/>
                      <a:gd name="T59" fmla="*/ 7672 h 41"/>
                      <a:gd name="T60" fmla="*/ 4766 w 40"/>
                      <a:gd name="T61" fmla="*/ 7672 h 41"/>
                      <a:gd name="T62" fmla="*/ 4024 w 40"/>
                      <a:gd name="T63" fmla="*/ 7672 h 41"/>
                      <a:gd name="T64" fmla="*/ 1985 w 40"/>
                      <a:gd name="T65" fmla="*/ 7672 h 41"/>
                      <a:gd name="T66" fmla="*/ 0 w 40"/>
                      <a:gd name="T67" fmla="*/ 8202 h 41"/>
                      <a:gd name="T68" fmla="*/ 0 w 40"/>
                      <a:gd name="T69" fmla="*/ 8875 h 41"/>
                      <a:gd name="T70" fmla="*/ 0 w 40"/>
                      <a:gd name="T71" fmla="*/ 10128 h 41"/>
                      <a:gd name="T72" fmla="*/ 2727 w 40"/>
                      <a:gd name="T73" fmla="*/ 11331 h 41"/>
                      <a:gd name="T74" fmla="*/ 4766 w 40"/>
                      <a:gd name="T75" fmla="*/ 11331 h 41"/>
                      <a:gd name="T76" fmla="*/ 5307 w 40"/>
                      <a:gd name="T77" fmla="*/ 12044 h 41"/>
                      <a:gd name="T78" fmla="*/ 5307 w 40"/>
                      <a:gd name="T79" fmla="*/ 12720 h 41"/>
                      <a:gd name="T80" fmla="*/ 6009 w 40"/>
                      <a:gd name="T81" fmla="*/ 13973 h 41"/>
                      <a:gd name="T82" fmla="*/ 6751 w 40"/>
                      <a:gd name="T83" fmla="*/ 15888 h 41"/>
                      <a:gd name="T84" fmla="*/ 7295 w 40"/>
                      <a:gd name="T85" fmla="*/ 16415 h 41"/>
                      <a:gd name="T86" fmla="*/ 7295 w 40"/>
                      <a:gd name="T87" fmla="*/ 18331 h 41"/>
                      <a:gd name="T88" fmla="*/ 6751 w 40"/>
                      <a:gd name="T89" fmla="*/ 23375 h 41"/>
                      <a:gd name="T90" fmla="*/ 6751 w 40"/>
                      <a:gd name="T91" fmla="*/ 23375 h 41"/>
                      <a:gd name="T92" fmla="*/ 7295 w 40"/>
                      <a:gd name="T93" fmla="*/ 24763 h 41"/>
                      <a:gd name="T94" fmla="*/ 8037 w 40"/>
                      <a:gd name="T95" fmla="*/ 24763 h 41"/>
                      <a:gd name="T96" fmla="*/ 9279 w 40"/>
                      <a:gd name="T97" fmla="*/ 24763 h 41"/>
                      <a:gd name="T98" fmla="*/ 11319 w 40"/>
                      <a:gd name="T99" fmla="*/ 25290 h 41"/>
                      <a:gd name="T100" fmla="*/ 12749 w 40"/>
                      <a:gd name="T101" fmla="*/ 25290 h 41"/>
                      <a:gd name="T102" fmla="*/ 14788 w 40"/>
                      <a:gd name="T103" fmla="*/ 25966 h 41"/>
                      <a:gd name="T104" fmla="*/ 16030 w 40"/>
                      <a:gd name="T105" fmla="*/ 25966 h 41"/>
                      <a:gd name="T106" fmla="*/ 16773 w 40"/>
                      <a:gd name="T107" fmla="*/ 24091 h 41"/>
                      <a:gd name="T108" fmla="*/ 18812 w 40"/>
                      <a:gd name="T109" fmla="*/ 23375 h 41"/>
                      <a:gd name="T110" fmla="*/ 21543 w 40"/>
                      <a:gd name="T111" fmla="*/ 24091 h 41"/>
                      <a:gd name="T112" fmla="*/ 25567 w 40"/>
                      <a:gd name="T113" fmla="*/ 21645 h 41"/>
                      <a:gd name="T114" fmla="*/ 26107 w 40"/>
                      <a:gd name="T115" fmla="*/ 21645 h 41"/>
                      <a:gd name="T116" fmla="*/ 24810 w 40"/>
                      <a:gd name="T117" fmla="*/ 20260 h 41"/>
                      <a:gd name="T118" fmla="*/ 24068 w 40"/>
                      <a:gd name="T119" fmla="*/ 18331 h 41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0"/>
                      <a:gd name="T181" fmla="*/ 0 h 41"/>
                      <a:gd name="T182" fmla="*/ 40 w 40"/>
                      <a:gd name="T183" fmla="*/ 41 h 41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0" h="41">
                        <a:moveTo>
                          <a:pt x="36" y="29"/>
                        </a:moveTo>
                        <a:cubicBezTo>
                          <a:pt x="37" y="27"/>
                          <a:pt x="37" y="27"/>
                          <a:pt x="37" y="27"/>
                        </a:cubicBez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36" y="23"/>
                          <a:pt x="36" y="23"/>
                          <a:pt x="36" y="23"/>
                        </a:cubicBezTo>
                        <a:cubicBezTo>
                          <a:pt x="34" y="23"/>
                          <a:pt x="34" y="23"/>
                          <a:pt x="34" y="23"/>
                        </a:cubicBezTo>
                        <a:cubicBezTo>
                          <a:pt x="34" y="21"/>
                          <a:pt x="34" y="21"/>
                          <a:pt x="34" y="21"/>
                        </a:cubicBezTo>
                        <a:cubicBezTo>
                          <a:pt x="37" y="18"/>
                          <a:pt x="37" y="18"/>
                          <a:pt x="37" y="18"/>
                        </a:cubicBezTo>
                        <a:cubicBezTo>
                          <a:pt x="38" y="17"/>
                          <a:pt x="38" y="17"/>
                          <a:pt x="38" y="17"/>
                        </a:cubicBezTo>
                        <a:cubicBezTo>
                          <a:pt x="38" y="17"/>
                          <a:pt x="38" y="17"/>
                          <a:pt x="38" y="17"/>
                        </a:cubicBezTo>
                        <a:cubicBezTo>
                          <a:pt x="38" y="13"/>
                          <a:pt x="38" y="13"/>
                          <a:pt x="38" y="13"/>
                        </a:cubicBezTo>
                        <a:cubicBezTo>
                          <a:pt x="40" y="11"/>
                          <a:pt x="40" y="11"/>
                          <a:pt x="40" y="11"/>
                        </a:cubicBezTo>
                        <a:cubicBezTo>
                          <a:pt x="37" y="10"/>
                          <a:pt x="37" y="10"/>
                          <a:pt x="37" y="10"/>
                        </a:cubicBezTo>
                        <a:cubicBezTo>
                          <a:pt x="35" y="9"/>
                          <a:pt x="35" y="9"/>
                          <a:pt x="35" y="9"/>
                        </a:cubicBezTo>
                        <a:cubicBezTo>
                          <a:pt x="32" y="8"/>
                          <a:pt x="32" y="8"/>
                          <a:pt x="32" y="8"/>
                        </a:cubicBezTo>
                        <a:cubicBezTo>
                          <a:pt x="31" y="7"/>
                          <a:pt x="31" y="7"/>
                          <a:pt x="31" y="7"/>
                        </a:cubicBezTo>
                        <a:cubicBezTo>
                          <a:pt x="29" y="6"/>
                          <a:pt x="29" y="6"/>
                          <a:pt x="29" y="6"/>
                        </a:cubicBezTo>
                        <a:cubicBezTo>
                          <a:pt x="27" y="5"/>
                          <a:pt x="27" y="5"/>
                          <a:pt x="27" y="5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2"/>
                          <a:pt x="24" y="2"/>
                          <a:pt x="24" y="2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16" y="9"/>
                          <a:pt x="16" y="9"/>
                          <a:pt x="16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4" y="18"/>
                          <a:pt x="4" y="18"/>
                          <a:pt x="4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9" y="22"/>
                          <a:pt x="9" y="22"/>
                          <a:pt x="9" y="22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11" y="26"/>
                          <a:pt x="11" y="26"/>
                          <a:pt x="11" y="26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0" y="37"/>
                          <a:pt x="10" y="37"/>
                          <a:pt x="10" y="37"/>
                        </a:cubicBezTo>
                        <a:cubicBezTo>
                          <a:pt x="10" y="37"/>
                          <a:pt x="10" y="37"/>
                          <a:pt x="10" y="37"/>
                        </a:cubicBezTo>
                        <a:cubicBezTo>
                          <a:pt x="11" y="39"/>
                          <a:pt x="11" y="39"/>
                          <a:pt x="11" y="39"/>
                        </a:cubicBezTo>
                        <a:cubicBezTo>
                          <a:pt x="12" y="39"/>
                          <a:pt x="12" y="39"/>
                          <a:pt x="12" y="39"/>
                        </a:cubicBezTo>
                        <a:cubicBezTo>
                          <a:pt x="14" y="39"/>
                          <a:pt x="14" y="39"/>
                          <a:pt x="14" y="39"/>
                        </a:cubicBezTo>
                        <a:cubicBezTo>
                          <a:pt x="14" y="39"/>
                          <a:pt x="17" y="40"/>
                          <a:pt x="17" y="40"/>
                        </a:cubicBezTo>
                        <a:cubicBezTo>
                          <a:pt x="18" y="40"/>
                          <a:pt x="19" y="40"/>
                          <a:pt x="19" y="40"/>
                        </a:cubicBezTo>
                        <a:cubicBezTo>
                          <a:pt x="22" y="41"/>
                          <a:pt x="22" y="41"/>
                          <a:pt x="22" y="41"/>
                        </a:cubicBezTo>
                        <a:cubicBezTo>
                          <a:pt x="24" y="41"/>
                          <a:pt x="24" y="41"/>
                          <a:pt x="24" y="41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8" y="37"/>
                          <a:pt x="28" y="37"/>
                          <a:pt x="28" y="37"/>
                        </a:cubicBezTo>
                        <a:cubicBezTo>
                          <a:pt x="32" y="38"/>
                          <a:pt x="32" y="38"/>
                          <a:pt x="32" y="38"/>
                        </a:cubicBezTo>
                        <a:cubicBezTo>
                          <a:pt x="38" y="34"/>
                          <a:pt x="38" y="34"/>
                          <a:pt x="38" y="34"/>
                        </a:cubicBezTo>
                        <a:cubicBezTo>
                          <a:pt x="39" y="34"/>
                          <a:pt x="39" y="34"/>
                          <a:pt x="39" y="34"/>
                        </a:cubicBezTo>
                        <a:cubicBezTo>
                          <a:pt x="37" y="32"/>
                          <a:pt x="37" y="32"/>
                          <a:pt x="37" y="32"/>
                        </a:cubicBezTo>
                        <a:lnTo>
                          <a:pt x="36" y="29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143"/>
                  <p:cNvSpPr>
                    <a:spLocks/>
                  </p:cNvSpPr>
                  <p:nvPr/>
                </p:nvSpPr>
                <p:spPr bwMode="auto">
                  <a:xfrm>
                    <a:off x="3648" y="3165"/>
                    <a:ext cx="136" cy="137"/>
                  </a:xfrm>
                  <a:custGeom>
                    <a:avLst/>
                    <a:gdLst>
                      <a:gd name="T0" fmla="*/ 47 w 154"/>
                      <a:gd name="T1" fmla="*/ 4 h 154"/>
                      <a:gd name="T2" fmla="*/ 38 w 154"/>
                      <a:gd name="T3" fmla="*/ 0 h 154"/>
                      <a:gd name="T4" fmla="*/ 29 w 154"/>
                      <a:gd name="T5" fmla="*/ 0 h 154"/>
                      <a:gd name="T6" fmla="*/ 26 w 154"/>
                      <a:gd name="T7" fmla="*/ 4 h 154"/>
                      <a:gd name="T8" fmla="*/ 25 w 154"/>
                      <a:gd name="T9" fmla="*/ 4 h 154"/>
                      <a:gd name="T10" fmla="*/ 20 w 154"/>
                      <a:gd name="T11" fmla="*/ 4 h 154"/>
                      <a:gd name="T12" fmla="*/ 13 w 154"/>
                      <a:gd name="T13" fmla="*/ 7 h 154"/>
                      <a:gd name="T14" fmla="*/ 11 w 154"/>
                      <a:gd name="T15" fmla="*/ 4 h 154"/>
                      <a:gd name="T16" fmla="*/ 4 w 154"/>
                      <a:gd name="T17" fmla="*/ 9 h 154"/>
                      <a:gd name="T18" fmla="*/ 4 w 154"/>
                      <a:gd name="T19" fmla="*/ 9 h 154"/>
                      <a:gd name="T20" fmla="*/ 4 w 154"/>
                      <a:gd name="T21" fmla="*/ 14 h 154"/>
                      <a:gd name="T22" fmla="*/ 0 w 154"/>
                      <a:gd name="T23" fmla="*/ 18 h 154"/>
                      <a:gd name="T24" fmla="*/ 4 w 154"/>
                      <a:gd name="T25" fmla="*/ 25 h 154"/>
                      <a:gd name="T26" fmla="*/ 7 w 154"/>
                      <a:gd name="T27" fmla="*/ 30 h 154"/>
                      <a:gd name="T28" fmla="*/ 11 w 154"/>
                      <a:gd name="T29" fmla="*/ 25 h 154"/>
                      <a:gd name="T30" fmla="*/ 23 w 154"/>
                      <a:gd name="T31" fmla="*/ 30 h 154"/>
                      <a:gd name="T32" fmla="*/ 29 w 154"/>
                      <a:gd name="T33" fmla="*/ 43 h 154"/>
                      <a:gd name="T34" fmla="*/ 36 w 154"/>
                      <a:gd name="T35" fmla="*/ 53 h 154"/>
                      <a:gd name="T36" fmla="*/ 51 w 154"/>
                      <a:gd name="T37" fmla="*/ 62 h 154"/>
                      <a:gd name="T38" fmla="*/ 62 w 154"/>
                      <a:gd name="T39" fmla="*/ 70 h 154"/>
                      <a:gd name="T40" fmla="*/ 57 w 154"/>
                      <a:gd name="T41" fmla="*/ 86 h 154"/>
                      <a:gd name="T42" fmla="*/ 71 w 154"/>
                      <a:gd name="T43" fmla="*/ 74 h 154"/>
                      <a:gd name="T44" fmla="*/ 71 w 154"/>
                      <a:gd name="T45" fmla="*/ 68 h 154"/>
                      <a:gd name="T46" fmla="*/ 79 w 154"/>
                      <a:gd name="T47" fmla="*/ 69 h 154"/>
                      <a:gd name="T48" fmla="*/ 83 w 154"/>
                      <a:gd name="T49" fmla="*/ 69 h 154"/>
                      <a:gd name="T50" fmla="*/ 71 w 154"/>
                      <a:gd name="T51" fmla="*/ 59 h 154"/>
                      <a:gd name="T52" fmla="*/ 63 w 154"/>
                      <a:gd name="T53" fmla="*/ 51 h 154"/>
                      <a:gd name="T54" fmla="*/ 57 w 154"/>
                      <a:gd name="T55" fmla="*/ 48 h 154"/>
                      <a:gd name="T56" fmla="*/ 47 w 154"/>
                      <a:gd name="T57" fmla="*/ 32 h 154"/>
                      <a:gd name="T58" fmla="*/ 43 w 154"/>
                      <a:gd name="T59" fmla="*/ 22 h 154"/>
                      <a:gd name="T60" fmla="*/ 44 w 154"/>
                      <a:gd name="T61" fmla="*/ 14 h 154"/>
                      <a:gd name="T62" fmla="*/ 47 w 154"/>
                      <a:gd name="T63" fmla="*/ 14 h 154"/>
                      <a:gd name="T64" fmla="*/ 47 w 154"/>
                      <a:gd name="T65" fmla="*/ 9 h 154"/>
                      <a:gd name="T66" fmla="*/ 47 w 154"/>
                      <a:gd name="T67" fmla="*/ 4 h 1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54"/>
                      <a:gd name="T103" fmla="*/ 0 h 154"/>
                      <a:gd name="T104" fmla="*/ 154 w 154"/>
                      <a:gd name="T105" fmla="*/ 154 h 15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54" h="154">
                        <a:moveTo>
                          <a:pt x="87" y="4"/>
                        </a:moveTo>
                        <a:lnTo>
                          <a:pt x="71" y="0"/>
                        </a:lnTo>
                        <a:lnTo>
                          <a:pt x="54" y="0"/>
                        </a:lnTo>
                        <a:lnTo>
                          <a:pt x="50" y="4"/>
                        </a:lnTo>
                        <a:lnTo>
                          <a:pt x="46" y="4"/>
                        </a:lnTo>
                        <a:lnTo>
                          <a:pt x="37" y="8"/>
                        </a:lnTo>
                        <a:lnTo>
                          <a:pt x="25" y="12"/>
                        </a:lnTo>
                        <a:lnTo>
                          <a:pt x="21" y="8"/>
                        </a:lnTo>
                        <a:lnTo>
                          <a:pt x="8" y="16"/>
                        </a:lnTo>
                        <a:lnTo>
                          <a:pt x="4" y="16"/>
                        </a:lnTo>
                        <a:lnTo>
                          <a:pt x="4" y="25"/>
                        </a:lnTo>
                        <a:lnTo>
                          <a:pt x="0" y="33"/>
                        </a:lnTo>
                        <a:lnTo>
                          <a:pt x="4" y="45"/>
                        </a:lnTo>
                        <a:lnTo>
                          <a:pt x="12" y="54"/>
                        </a:lnTo>
                        <a:lnTo>
                          <a:pt x="21" y="45"/>
                        </a:lnTo>
                        <a:lnTo>
                          <a:pt x="42" y="54"/>
                        </a:lnTo>
                        <a:lnTo>
                          <a:pt x="54" y="78"/>
                        </a:lnTo>
                        <a:lnTo>
                          <a:pt x="67" y="95"/>
                        </a:lnTo>
                        <a:lnTo>
                          <a:pt x="96" y="112"/>
                        </a:lnTo>
                        <a:lnTo>
                          <a:pt x="114" y="126"/>
                        </a:lnTo>
                        <a:lnTo>
                          <a:pt x="106" y="154"/>
                        </a:lnTo>
                        <a:lnTo>
                          <a:pt x="133" y="133"/>
                        </a:lnTo>
                        <a:lnTo>
                          <a:pt x="133" y="120"/>
                        </a:lnTo>
                        <a:lnTo>
                          <a:pt x="146" y="124"/>
                        </a:lnTo>
                        <a:lnTo>
                          <a:pt x="154" y="124"/>
                        </a:lnTo>
                        <a:lnTo>
                          <a:pt x="133" y="104"/>
                        </a:lnTo>
                        <a:lnTo>
                          <a:pt x="117" y="91"/>
                        </a:lnTo>
                        <a:lnTo>
                          <a:pt x="104" y="87"/>
                        </a:lnTo>
                        <a:lnTo>
                          <a:pt x="87" y="58"/>
                        </a:lnTo>
                        <a:lnTo>
                          <a:pt x="79" y="41"/>
                        </a:lnTo>
                        <a:lnTo>
                          <a:pt x="83" y="25"/>
                        </a:lnTo>
                        <a:lnTo>
                          <a:pt x="87" y="25"/>
                        </a:lnTo>
                        <a:lnTo>
                          <a:pt x="87" y="16"/>
                        </a:lnTo>
                        <a:lnTo>
                          <a:pt x="87" y="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144"/>
                  <p:cNvSpPr>
                    <a:spLocks/>
                  </p:cNvSpPr>
                  <p:nvPr/>
                </p:nvSpPr>
                <p:spPr bwMode="auto">
                  <a:xfrm>
                    <a:off x="3634" y="3016"/>
                    <a:ext cx="106" cy="141"/>
                  </a:xfrm>
                  <a:custGeom>
                    <a:avLst/>
                    <a:gdLst>
                      <a:gd name="T0" fmla="*/ 3220 w 29"/>
                      <a:gd name="T1" fmla="*/ 6143 h 39"/>
                      <a:gd name="T2" fmla="*/ 2687 w 29"/>
                      <a:gd name="T3" fmla="*/ 7321 h 39"/>
                      <a:gd name="T4" fmla="*/ 2687 w 29"/>
                      <a:gd name="T5" fmla="*/ 9216 h 39"/>
                      <a:gd name="T6" fmla="*/ 1268 w 29"/>
                      <a:gd name="T7" fmla="*/ 10445 h 39"/>
                      <a:gd name="T8" fmla="*/ 1268 w 29"/>
                      <a:gd name="T9" fmla="*/ 12285 h 39"/>
                      <a:gd name="T10" fmla="*/ 735 w 29"/>
                      <a:gd name="T11" fmla="*/ 13659 h 39"/>
                      <a:gd name="T12" fmla="*/ 735 w 29"/>
                      <a:gd name="T13" fmla="*/ 13659 h 39"/>
                      <a:gd name="T14" fmla="*/ 1268 w 29"/>
                      <a:gd name="T15" fmla="*/ 14888 h 39"/>
                      <a:gd name="T16" fmla="*/ 735 w 29"/>
                      <a:gd name="T17" fmla="*/ 16063 h 39"/>
                      <a:gd name="T18" fmla="*/ 0 w 29"/>
                      <a:gd name="T19" fmla="*/ 17253 h 39"/>
                      <a:gd name="T20" fmla="*/ 1952 w 29"/>
                      <a:gd name="T21" fmla="*/ 17961 h 39"/>
                      <a:gd name="T22" fmla="*/ 3220 w 29"/>
                      <a:gd name="T23" fmla="*/ 18431 h 39"/>
                      <a:gd name="T24" fmla="*/ 5172 w 29"/>
                      <a:gd name="T25" fmla="*/ 19136 h 39"/>
                      <a:gd name="T26" fmla="*/ 3900 w 29"/>
                      <a:gd name="T27" fmla="*/ 20326 h 39"/>
                      <a:gd name="T28" fmla="*/ 3900 w 29"/>
                      <a:gd name="T29" fmla="*/ 22875 h 39"/>
                      <a:gd name="T30" fmla="*/ 4635 w 29"/>
                      <a:gd name="T31" fmla="*/ 23399 h 39"/>
                      <a:gd name="T32" fmla="*/ 6587 w 29"/>
                      <a:gd name="T33" fmla="*/ 22875 h 39"/>
                      <a:gd name="T34" fmla="*/ 7855 w 29"/>
                      <a:gd name="T35" fmla="*/ 23399 h 39"/>
                      <a:gd name="T36" fmla="*/ 8549 w 29"/>
                      <a:gd name="T37" fmla="*/ 23399 h 39"/>
                      <a:gd name="T38" fmla="*/ 9087 w 29"/>
                      <a:gd name="T39" fmla="*/ 23399 h 39"/>
                      <a:gd name="T40" fmla="*/ 10355 w 29"/>
                      <a:gd name="T41" fmla="*/ 23399 h 39"/>
                      <a:gd name="T42" fmla="*/ 11770 w 29"/>
                      <a:gd name="T43" fmla="*/ 23399 h 39"/>
                      <a:gd name="T44" fmla="*/ 14255 w 29"/>
                      <a:gd name="T45" fmla="*/ 22875 h 39"/>
                      <a:gd name="T46" fmla="*/ 14990 w 29"/>
                      <a:gd name="T47" fmla="*/ 22875 h 39"/>
                      <a:gd name="T48" fmla="*/ 15725 w 29"/>
                      <a:gd name="T49" fmla="*/ 22209 h 39"/>
                      <a:gd name="T50" fmla="*/ 14990 w 29"/>
                      <a:gd name="T51" fmla="*/ 21031 h 39"/>
                      <a:gd name="T52" fmla="*/ 16258 w 29"/>
                      <a:gd name="T53" fmla="*/ 20326 h 39"/>
                      <a:gd name="T54" fmla="*/ 16942 w 29"/>
                      <a:gd name="T55" fmla="*/ 19801 h 39"/>
                      <a:gd name="T56" fmla="*/ 16942 w 29"/>
                      <a:gd name="T57" fmla="*/ 19801 h 39"/>
                      <a:gd name="T58" fmla="*/ 16258 w 29"/>
                      <a:gd name="T59" fmla="*/ 19136 h 39"/>
                      <a:gd name="T60" fmla="*/ 14990 w 29"/>
                      <a:gd name="T61" fmla="*/ 17253 h 39"/>
                      <a:gd name="T62" fmla="*/ 13722 w 29"/>
                      <a:gd name="T63" fmla="*/ 16063 h 39"/>
                      <a:gd name="T64" fmla="*/ 13038 w 29"/>
                      <a:gd name="T65" fmla="*/ 15358 h 39"/>
                      <a:gd name="T66" fmla="*/ 14255 w 29"/>
                      <a:gd name="T67" fmla="*/ 14888 h 39"/>
                      <a:gd name="T68" fmla="*/ 15725 w 29"/>
                      <a:gd name="T69" fmla="*/ 14183 h 39"/>
                      <a:gd name="T70" fmla="*/ 16942 w 29"/>
                      <a:gd name="T71" fmla="*/ 13659 h 39"/>
                      <a:gd name="T72" fmla="*/ 17676 w 29"/>
                      <a:gd name="T73" fmla="*/ 12994 h 39"/>
                      <a:gd name="T74" fmla="*/ 18905 w 29"/>
                      <a:gd name="T75" fmla="*/ 13659 h 39"/>
                      <a:gd name="T76" fmla="*/ 18905 w 29"/>
                      <a:gd name="T77" fmla="*/ 12994 h 39"/>
                      <a:gd name="T78" fmla="*/ 18905 w 29"/>
                      <a:gd name="T79" fmla="*/ 11110 h 39"/>
                      <a:gd name="T80" fmla="*/ 18210 w 29"/>
                      <a:gd name="T81" fmla="*/ 8691 h 39"/>
                      <a:gd name="T82" fmla="*/ 18210 w 29"/>
                      <a:gd name="T83" fmla="*/ 6848 h 39"/>
                      <a:gd name="T84" fmla="*/ 18210 w 29"/>
                      <a:gd name="T85" fmla="*/ 6143 h 39"/>
                      <a:gd name="T86" fmla="*/ 17676 w 29"/>
                      <a:gd name="T87" fmla="*/ 4248 h 39"/>
                      <a:gd name="T88" fmla="*/ 17676 w 29"/>
                      <a:gd name="T89" fmla="*/ 3073 h 39"/>
                      <a:gd name="T90" fmla="*/ 14990 w 29"/>
                      <a:gd name="T91" fmla="*/ 1894 h 39"/>
                      <a:gd name="T92" fmla="*/ 12303 w 29"/>
                      <a:gd name="T93" fmla="*/ 3073 h 39"/>
                      <a:gd name="T94" fmla="*/ 11090 w 29"/>
                      <a:gd name="T95" fmla="*/ 2404 h 39"/>
                      <a:gd name="T96" fmla="*/ 11090 w 29"/>
                      <a:gd name="T97" fmla="*/ 1175 h 39"/>
                      <a:gd name="T98" fmla="*/ 9087 w 29"/>
                      <a:gd name="T99" fmla="*/ 665 h 39"/>
                      <a:gd name="T100" fmla="*/ 9087 w 29"/>
                      <a:gd name="T101" fmla="*/ 665 h 39"/>
                      <a:gd name="T102" fmla="*/ 7855 w 29"/>
                      <a:gd name="T103" fmla="*/ 0 h 39"/>
                      <a:gd name="T104" fmla="*/ 7135 w 29"/>
                      <a:gd name="T105" fmla="*/ 665 h 39"/>
                      <a:gd name="T106" fmla="*/ 7135 w 29"/>
                      <a:gd name="T107" fmla="*/ 665 h 39"/>
                      <a:gd name="T108" fmla="*/ 6587 w 29"/>
                      <a:gd name="T109" fmla="*/ 3073 h 39"/>
                      <a:gd name="T110" fmla="*/ 5907 w 29"/>
                      <a:gd name="T111" fmla="*/ 4248 h 39"/>
                      <a:gd name="T112" fmla="*/ 4635 w 29"/>
                      <a:gd name="T113" fmla="*/ 4248 h 39"/>
                      <a:gd name="T114" fmla="*/ 3220 w 29"/>
                      <a:gd name="T115" fmla="*/ 4248 h 39"/>
                      <a:gd name="T116" fmla="*/ 3220 w 29"/>
                      <a:gd name="T117" fmla="*/ 4968 h 39"/>
                      <a:gd name="T118" fmla="*/ 3220 w 29"/>
                      <a:gd name="T119" fmla="*/ 6143 h 39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9"/>
                      <a:gd name="T181" fmla="*/ 0 h 39"/>
                      <a:gd name="T182" fmla="*/ 29 w 29"/>
                      <a:gd name="T183" fmla="*/ 39 h 39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9" h="39">
                        <a:moveTo>
                          <a:pt x="5" y="10"/>
                        </a:move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1" y="22"/>
                          <a:pt x="1" y="22"/>
                          <a:pt x="1" y="22"/>
                        </a:cubicBezTo>
                        <a:cubicBezTo>
                          <a:pt x="1" y="22"/>
                          <a:pt x="1" y="22"/>
                          <a:pt x="1" y="22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3" y="29"/>
                          <a:pt x="3" y="29"/>
                          <a:pt x="3" y="29"/>
                        </a:cubicBezTo>
                        <a:cubicBezTo>
                          <a:pt x="5" y="30"/>
                          <a:pt x="5" y="30"/>
                          <a:pt x="5" y="30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6" y="33"/>
                          <a:pt x="6" y="33"/>
                          <a:pt x="6" y="3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7" y="38"/>
                          <a:pt x="7" y="38"/>
                          <a:pt x="7" y="38"/>
                        </a:cubicBezTo>
                        <a:cubicBezTo>
                          <a:pt x="10" y="37"/>
                          <a:pt x="10" y="37"/>
                          <a:pt x="10" y="37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3" y="38"/>
                          <a:pt x="13" y="38"/>
                          <a:pt x="13" y="38"/>
                        </a:cubicBezTo>
                        <a:cubicBezTo>
                          <a:pt x="13" y="38"/>
                          <a:pt x="14" y="38"/>
                          <a:pt x="14" y="38"/>
                        </a:cubicBezTo>
                        <a:cubicBezTo>
                          <a:pt x="14" y="39"/>
                          <a:pt x="16" y="38"/>
                          <a:pt x="16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22" y="37"/>
                          <a:pt x="22" y="37"/>
                          <a:pt x="22" y="37"/>
                        </a:cubicBezTo>
                        <a:cubicBezTo>
                          <a:pt x="22" y="37"/>
                          <a:pt x="23" y="37"/>
                          <a:pt x="23" y="37"/>
                        </a:cubicBezTo>
                        <a:cubicBezTo>
                          <a:pt x="24" y="37"/>
                          <a:pt x="24" y="36"/>
                          <a:pt x="24" y="36"/>
                        </a:cubicBezTo>
                        <a:cubicBezTo>
                          <a:pt x="23" y="34"/>
                          <a:pt x="23" y="34"/>
                          <a:pt x="23" y="34"/>
                        </a:cubicBezTo>
                        <a:cubicBezTo>
                          <a:pt x="25" y="33"/>
                          <a:pt x="25" y="33"/>
                          <a:pt x="25" y="33"/>
                        </a:cubicBezTo>
                        <a:cubicBezTo>
                          <a:pt x="26" y="32"/>
                          <a:pt x="26" y="32"/>
                          <a:pt x="26" y="32"/>
                        </a:cubicBezTo>
                        <a:cubicBezTo>
                          <a:pt x="26" y="32"/>
                          <a:pt x="26" y="32"/>
                          <a:pt x="26" y="32"/>
                        </a:cubicBezTo>
                        <a:cubicBezTo>
                          <a:pt x="25" y="31"/>
                          <a:pt x="25" y="31"/>
                          <a:pt x="25" y="31"/>
                        </a:cubicBezTo>
                        <a:cubicBezTo>
                          <a:pt x="23" y="28"/>
                          <a:pt x="23" y="28"/>
                          <a:pt x="23" y="28"/>
                        </a:cubicBezTo>
                        <a:cubicBezTo>
                          <a:pt x="21" y="26"/>
                          <a:pt x="21" y="26"/>
                          <a:pt x="21" y="26"/>
                        </a:cubicBezTo>
                        <a:cubicBezTo>
                          <a:pt x="20" y="25"/>
                          <a:pt x="20" y="25"/>
                          <a:pt x="20" y="25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6" y="22"/>
                          <a:pt x="26" y="22"/>
                          <a:pt x="26" y="22"/>
                        </a:cubicBezTo>
                        <a:cubicBezTo>
                          <a:pt x="27" y="21"/>
                          <a:pt x="27" y="21"/>
                          <a:pt x="27" y="21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2"/>
                          <a:pt x="29" y="21"/>
                          <a:pt x="29" y="21"/>
                        </a:cubicBezTo>
                        <a:cubicBezTo>
                          <a:pt x="29" y="20"/>
                          <a:pt x="29" y="18"/>
                          <a:pt x="29" y="18"/>
                        </a:cubicBezTo>
                        <a:cubicBezTo>
                          <a:pt x="28" y="18"/>
                          <a:pt x="28" y="14"/>
                          <a:pt x="28" y="14"/>
                        </a:cubicBezTo>
                        <a:cubicBezTo>
                          <a:pt x="28" y="11"/>
                          <a:pt x="28" y="11"/>
                          <a:pt x="28" y="11"/>
                        </a:cubicBezTo>
                        <a:cubicBezTo>
                          <a:pt x="28" y="10"/>
                          <a:pt x="28" y="10"/>
                          <a:pt x="28" y="10"/>
                        </a:cubicBezTo>
                        <a:cubicBezTo>
                          <a:pt x="27" y="7"/>
                          <a:pt x="27" y="7"/>
                          <a:pt x="27" y="7"/>
                        </a:cubicBezTo>
                        <a:cubicBezTo>
                          <a:pt x="27" y="5"/>
                          <a:pt x="27" y="5"/>
                          <a:pt x="27" y="5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5"/>
                          <a:pt x="18" y="5"/>
                          <a:pt x="17" y="4"/>
                        </a:cubicBezTo>
                        <a:cubicBezTo>
                          <a:pt x="17" y="4"/>
                          <a:pt x="17" y="2"/>
                          <a:pt x="17" y="2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lnTo>
                          <a:pt x="5" y="1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145"/>
                  <p:cNvSpPr>
                    <a:spLocks/>
                  </p:cNvSpPr>
                  <p:nvPr/>
                </p:nvSpPr>
                <p:spPr bwMode="auto">
                  <a:xfrm>
                    <a:off x="3611" y="3041"/>
                    <a:ext cx="41" cy="54"/>
                  </a:xfrm>
                  <a:custGeom>
                    <a:avLst/>
                    <a:gdLst>
                      <a:gd name="T0" fmla="*/ 1 w 66"/>
                      <a:gd name="T1" fmla="*/ 6 h 90"/>
                      <a:gd name="T2" fmla="*/ 2 w 66"/>
                      <a:gd name="T3" fmla="*/ 6 h 90"/>
                      <a:gd name="T4" fmla="*/ 4 w 66"/>
                      <a:gd name="T5" fmla="*/ 7 h 90"/>
                      <a:gd name="T6" fmla="*/ 4 w 66"/>
                      <a:gd name="T7" fmla="*/ 7 h 90"/>
                      <a:gd name="T8" fmla="*/ 4 w 66"/>
                      <a:gd name="T9" fmla="*/ 6 h 90"/>
                      <a:gd name="T10" fmla="*/ 4 w 66"/>
                      <a:gd name="T11" fmla="*/ 5 h 90"/>
                      <a:gd name="T12" fmla="*/ 6 w 66"/>
                      <a:gd name="T13" fmla="*/ 4 h 90"/>
                      <a:gd name="T14" fmla="*/ 6 w 66"/>
                      <a:gd name="T15" fmla="*/ 2 h 90"/>
                      <a:gd name="T16" fmla="*/ 6 w 66"/>
                      <a:gd name="T17" fmla="*/ 1 h 90"/>
                      <a:gd name="T18" fmla="*/ 6 w 66"/>
                      <a:gd name="T19" fmla="*/ 1 h 90"/>
                      <a:gd name="T20" fmla="*/ 6 w 66"/>
                      <a:gd name="T21" fmla="*/ 0 h 90"/>
                      <a:gd name="T22" fmla="*/ 5 w 66"/>
                      <a:gd name="T23" fmla="*/ 1 h 90"/>
                      <a:gd name="T24" fmla="*/ 4 w 66"/>
                      <a:gd name="T25" fmla="*/ 1 h 90"/>
                      <a:gd name="T26" fmla="*/ 4 w 66"/>
                      <a:gd name="T27" fmla="*/ 2 h 90"/>
                      <a:gd name="T28" fmla="*/ 2 w 66"/>
                      <a:gd name="T29" fmla="*/ 1 h 90"/>
                      <a:gd name="T30" fmla="*/ 1 w 66"/>
                      <a:gd name="T31" fmla="*/ 4 h 90"/>
                      <a:gd name="T32" fmla="*/ 0 w 66"/>
                      <a:gd name="T33" fmla="*/ 5 h 90"/>
                      <a:gd name="T34" fmla="*/ 1 w 66"/>
                      <a:gd name="T35" fmla="*/ 6 h 90"/>
                      <a:gd name="T36" fmla="*/ 1 w 66"/>
                      <a:gd name="T37" fmla="*/ 6 h 9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6"/>
                      <a:gd name="T58" fmla="*/ 0 h 90"/>
                      <a:gd name="T59" fmla="*/ 66 w 66"/>
                      <a:gd name="T60" fmla="*/ 90 h 9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6" h="90">
                        <a:moveTo>
                          <a:pt x="18" y="72"/>
                        </a:moveTo>
                        <a:lnTo>
                          <a:pt x="30" y="78"/>
                        </a:lnTo>
                        <a:lnTo>
                          <a:pt x="36" y="84"/>
                        </a:lnTo>
                        <a:lnTo>
                          <a:pt x="42" y="90"/>
                        </a:lnTo>
                        <a:lnTo>
                          <a:pt x="48" y="78"/>
                        </a:lnTo>
                        <a:lnTo>
                          <a:pt x="48" y="60"/>
                        </a:lnTo>
                        <a:lnTo>
                          <a:pt x="60" y="48"/>
                        </a:lnTo>
                        <a:lnTo>
                          <a:pt x="60" y="30"/>
                        </a:lnTo>
                        <a:lnTo>
                          <a:pt x="66" y="18"/>
                        </a:lnTo>
                        <a:lnTo>
                          <a:pt x="66" y="6"/>
                        </a:lnTo>
                        <a:lnTo>
                          <a:pt x="66" y="0"/>
                        </a:lnTo>
                        <a:lnTo>
                          <a:pt x="54" y="6"/>
                        </a:lnTo>
                        <a:lnTo>
                          <a:pt x="36" y="12"/>
                        </a:lnTo>
                        <a:lnTo>
                          <a:pt x="36" y="30"/>
                        </a:lnTo>
                        <a:lnTo>
                          <a:pt x="24" y="18"/>
                        </a:lnTo>
                        <a:lnTo>
                          <a:pt x="12" y="54"/>
                        </a:lnTo>
                        <a:lnTo>
                          <a:pt x="0" y="66"/>
                        </a:lnTo>
                        <a:lnTo>
                          <a:pt x="6" y="72"/>
                        </a:lnTo>
                        <a:lnTo>
                          <a:pt x="18" y="7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146"/>
                  <p:cNvSpPr>
                    <a:spLocks/>
                  </p:cNvSpPr>
                  <p:nvPr/>
                </p:nvSpPr>
                <p:spPr bwMode="auto">
                  <a:xfrm>
                    <a:off x="3802" y="3250"/>
                    <a:ext cx="74" cy="72"/>
                  </a:xfrm>
                  <a:custGeom>
                    <a:avLst/>
                    <a:gdLst>
                      <a:gd name="T0" fmla="*/ 10 w 120"/>
                      <a:gd name="T1" fmla="*/ 1 h 120"/>
                      <a:gd name="T2" fmla="*/ 10 w 120"/>
                      <a:gd name="T3" fmla="*/ 0 h 120"/>
                      <a:gd name="T4" fmla="*/ 10 w 120"/>
                      <a:gd name="T5" fmla="*/ 1 h 120"/>
                      <a:gd name="T6" fmla="*/ 9 w 120"/>
                      <a:gd name="T7" fmla="*/ 1 h 120"/>
                      <a:gd name="T8" fmla="*/ 6 w 120"/>
                      <a:gd name="T9" fmla="*/ 1 h 120"/>
                      <a:gd name="T10" fmla="*/ 6 w 120"/>
                      <a:gd name="T11" fmla="*/ 1 h 120"/>
                      <a:gd name="T12" fmla="*/ 4 w 120"/>
                      <a:gd name="T13" fmla="*/ 1 h 120"/>
                      <a:gd name="T14" fmla="*/ 1 w 120"/>
                      <a:gd name="T15" fmla="*/ 1 h 120"/>
                      <a:gd name="T16" fmla="*/ 1 w 120"/>
                      <a:gd name="T17" fmla="*/ 2 h 120"/>
                      <a:gd name="T18" fmla="*/ 1 w 120"/>
                      <a:gd name="T19" fmla="*/ 3 h 120"/>
                      <a:gd name="T20" fmla="*/ 0 w 120"/>
                      <a:gd name="T21" fmla="*/ 4 h 120"/>
                      <a:gd name="T22" fmla="*/ 1 w 120"/>
                      <a:gd name="T23" fmla="*/ 5 h 120"/>
                      <a:gd name="T24" fmla="*/ 4 w 120"/>
                      <a:gd name="T25" fmla="*/ 6 h 120"/>
                      <a:gd name="T26" fmla="*/ 2 w 120"/>
                      <a:gd name="T27" fmla="*/ 7 h 120"/>
                      <a:gd name="T28" fmla="*/ 2 w 120"/>
                      <a:gd name="T29" fmla="*/ 8 h 120"/>
                      <a:gd name="T30" fmla="*/ 4 w 120"/>
                      <a:gd name="T31" fmla="*/ 10 h 120"/>
                      <a:gd name="T32" fmla="*/ 6 w 120"/>
                      <a:gd name="T33" fmla="*/ 8 h 120"/>
                      <a:gd name="T34" fmla="*/ 6 w 120"/>
                      <a:gd name="T35" fmla="*/ 8 h 120"/>
                      <a:gd name="T36" fmla="*/ 7 w 120"/>
                      <a:gd name="T37" fmla="*/ 7 h 120"/>
                      <a:gd name="T38" fmla="*/ 6 w 120"/>
                      <a:gd name="T39" fmla="*/ 5 h 120"/>
                      <a:gd name="T40" fmla="*/ 6 w 120"/>
                      <a:gd name="T41" fmla="*/ 4 h 120"/>
                      <a:gd name="T42" fmla="*/ 4 w 120"/>
                      <a:gd name="T43" fmla="*/ 2 h 120"/>
                      <a:gd name="T44" fmla="*/ 7 w 120"/>
                      <a:gd name="T45" fmla="*/ 2 h 120"/>
                      <a:gd name="T46" fmla="*/ 9 w 120"/>
                      <a:gd name="T47" fmla="*/ 1 h 120"/>
                      <a:gd name="T48" fmla="*/ 9 w 120"/>
                      <a:gd name="T49" fmla="*/ 2 h 120"/>
                      <a:gd name="T50" fmla="*/ 10 w 120"/>
                      <a:gd name="T51" fmla="*/ 1 h 120"/>
                      <a:gd name="T52" fmla="*/ 10 w 120"/>
                      <a:gd name="T53" fmla="*/ 1 h 12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20"/>
                      <a:gd name="T82" fmla="*/ 0 h 120"/>
                      <a:gd name="T83" fmla="*/ 120 w 120"/>
                      <a:gd name="T84" fmla="*/ 120 h 12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20" h="120">
                        <a:moveTo>
                          <a:pt x="120" y="6"/>
                        </a:moveTo>
                        <a:lnTo>
                          <a:pt x="120" y="0"/>
                        </a:lnTo>
                        <a:lnTo>
                          <a:pt x="114" y="6"/>
                        </a:lnTo>
                        <a:lnTo>
                          <a:pt x="96" y="6"/>
                        </a:lnTo>
                        <a:lnTo>
                          <a:pt x="60" y="6"/>
                        </a:lnTo>
                        <a:lnTo>
                          <a:pt x="42" y="12"/>
                        </a:lnTo>
                        <a:lnTo>
                          <a:pt x="18" y="18"/>
                        </a:lnTo>
                        <a:lnTo>
                          <a:pt x="18" y="24"/>
                        </a:lnTo>
                        <a:lnTo>
                          <a:pt x="12" y="36"/>
                        </a:lnTo>
                        <a:lnTo>
                          <a:pt x="0" y="48"/>
                        </a:lnTo>
                        <a:lnTo>
                          <a:pt x="12" y="66"/>
                        </a:lnTo>
                        <a:lnTo>
                          <a:pt x="36" y="72"/>
                        </a:lnTo>
                        <a:lnTo>
                          <a:pt x="24" y="84"/>
                        </a:lnTo>
                        <a:lnTo>
                          <a:pt x="24" y="108"/>
                        </a:lnTo>
                        <a:lnTo>
                          <a:pt x="48" y="120"/>
                        </a:lnTo>
                        <a:lnTo>
                          <a:pt x="60" y="108"/>
                        </a:lnTo>
                        <a:lnTo>
                          <a:pt x="60" y="96"/>
                        </a:lnTo>
                        <a:lnTo>
                          <a:pt x="84" y="84"/>
                        </a:lnTo>
                        <a:lnTo>
                          <a:pt x="60" y="60"/>
                        </a:lnTo>
                        <a:lnTo>
                          <a:pt x="60" y="48"/>
                        </a:lnTo>
                        <a:lnTo>
                          <a:pt x="48" y="30"/>
                        </a:lnTo>
                        <a:lnTo>
                          <a:pt x="84" y="24"/>
                        </a:lnTo>
                        <a:lnTo>
                          <a:pt x="108" y="18"/>
                        </a:lnTo>
                        <a:lnTo>
                          <a:pt x="108" y="24"/>
                        </a:lnTo>
                        <a:lnTo>
                          <a:pt x="114" y="18"/>
                        </a:lnTo>
                        <a:lnTo>
                          <a:pt x="120" y="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147"/>
                  <p:cNvSpPr>
                    <a:spLocks/>
                  </p:cNvSpPr>
                  <p:nvPr/>
                </p:nvSpPr>
                <p:spPr bwMode="auto">
                  <a:xfrm>
                    <a:off x="3623" y="2592"/>
                    <a:ext cx="304" cy="358"/>
                  </a:xfrm>
                  <a:custGeom>
                    <a:avLst/>
                    <a:gdLst>
                      <a:gd name="T0" fmla="*/ 15815 w 83"/>
                      <a:gd name="T1" fmla="*/ 55914 h 98"/>
                      <a:gd name="T2" fmla="*/ 15815 w 83"/>
                      <a:gd name="T3" fmla="*/ 52020 h 98"/>
                      <a:gd name="T4" fmla="*/ 15815 w 83"/>
                      <a:gd name="T5" fmla="*/ 48801 h 98"/>
                      <a:gd name="T6" fmla="*/ 15815 w 83"/>
                      <a:gd name="T7" fmla="*/ 42222 h 98"/>
                      <a:gd name="T8" fmla="*/ 17105 w 83"/>
                      <a:gd name="T9" fmla="*/ 38993 h 98"/>
                      <a:gd name="T10" fmla="*/ 19800 w 83"/>
                      <a:gd name="T11" fmla="*/ 36512 h 98"/>
                      <a:gd name="T12" fmla="*/ 20540 w 83"/>
                      <a:gd name="T13" fmla="*/ 32615 h 98"/>
                      <a:gd name="T14" fmla="*/ 22496 w 83"/>
                      <a:gd name="T15" fmla="*/ 27982 h 98"/>
                      <a:gd name="T16" fmla="*/ 25005 w 83"/>
                      <a:gd name="T17" fmla="*/ 22821 h 98"/>
                      <a:gd name="T18" fmla="*/ 25005 w 83"/>
                      <a:gd name="T19" fmla="*/ 19602 h 98"/>
                      <a:gd name="T20" fmla="*/ 27715 w 83"/>
                      <a:gd name="T21" fmla="*/ 18189 h 98"/>
                      <a:gd name="T22" fmla="*/ 30949 w 83"/>
                      <a:gd name="T23" fmla="*/ 15653 h 98"/>
                      <a:gd name="T24" fmla="*/ 32235 w 83"/>
                      <a:gd name="T25" fmla="*/ 14240 h 98"/>
                      <a:gd name="T26" fmla="*/ 33660 w 83"/>
                      <a:gd name="T27" fmla="*/ 12289 h 98"/>
                      <a:gd name="T28" fmla="*/ 34934 w 83"/>
                      <a:gd name="T29" fmla="*/ 11021 h 98"/>
                      <a:gd name="T30" fmla="*/ 36905 w 83"/>
                      <a:gd name="T31" fmla="*/ 13706 h 98"/>
                      <a:gd name="T32" fmla="*/ 40835 w 83"/>
                      <a:gd name="T33" fmla="*/ 13706 h 98"/>
                      <a:gd name="T34" fmla="*/ 43531 w 83"/>
                      <a:gd name="T35" fmla="*/ 12289 h 98"/>
                      <a:gd name="T36" fmla="*/ 46094 w 83"/>
                      <a:gd name="T37" fmla="*/ 7847 h 98"/>
                      <a:gd name="T38" fmla="*/ 51486 w 83"/>
                      <a:gd name="T39" fmla="*/ 9060 h 98"/>
                      <a:gd name="T40" fmla="*/ 50761 w 83"/>
                      <a:gd name="T41" fmla="*/ 12289 h 98"/>
                      <a:gd name="T42" fmla="*/ 50761 w 83"/>
                      <a:gd name="T43" fmla="*/ 12289 h 98"/>
                      <a:gd name="T44" fmla="*/ 53460 w 83"/>
                      <a:gd name="T45" fmla="*/ 9794 h 98"/>
                      <a:gd name="T46" fmla="*/ 53460 w 83"/>
                      <a:gd name="T47" fmla="*/ 7847 h 98"/>
                      <a:gd name="T48" fmla="*/ 54694 w 83"/>
                      <a:gd name="T49" fmla="*/ 3898 h 98"/>
                      <a:gd name="T50" fmla="*/ 50024 w 83"/>
                      <a:gd name="T51" fmla="*/ 0 h 98"/>
                      <a:gd name="T52" fmla="*/ 45545 w 83"/>
                      <a:gd name="T53" fmla="*/ 1268 h 98"/>
                      <a:gd name="T54" fmla="*/ 43531 w 83"/>
                      <a:gd name="T55" fmla="*/ 734 h 98"/>
                      <a:gd name="T56" fmla="*/ 38864 w 83"/>
                      <a:gd name="T57" fmla="*/ 3215 h 98"/>
                      <a:gd name="T58" fmla="*/ 36169 w 83"/>
                      <a:gd name="T59" fmla="*/ 3898 h 98"/>
                      <a:gd name="T60" fmla="*/ 32920 w 83"/>
                      <a:gd name="T61" fmla="*/ 5165 h 98"/>
                      <a:gd name="T62" fmla="*/ 28254 w 83"/>
                      <a:gd name="T63" fmla="*/ 9060 h 98"/>
                      <a:gd name="T64" fmla="*/ 26441 w 83"/>
                      <a:gd name="T65" fmla="*/ 14240 h 98"/>
                      <a:gd name="T66" fmla="*/ 21075 w 83"/>
                      <a:gd name="T67" fmla="*/ 18189 h 98"/>
                      <a:gd name="T68" fmla="*/ 18526 w 83"/>
                      <a:gd name="T69" fmla="*/ 24768 h 98"/>
                      <a:gd name="T70" fmla="*/ 16555 w 83"/>
                      <a:gd name="T71" fmla="*/ 29933 h 98"/>
                      <a:gd name="T72" fmla="*/ 11149 w 83"/>
                      <a:gd name="T73" fmla="*/ 38993 h 98"/>
                      <a:gd name="T74" fmla="*/ 5205 w 83"/>
                      <a:gd name="T75" fmla="*/ 42222 h 98"/>
                      <a:gd name="T76" fmla="*/ 2696 w 83"/>
                      <a:gd name="T77" fmla="*/ 46120 h 98"/>
                      <a:gd name="T78" fmla="*/ 1275 w 83"/>
                      <a:gd name="T79" fmla="*/ 49536 h 98"/>
                      <a:gd name="T80" fmla="*/ 736 w 83"/>
                      <a:gd name="T81" fmla="*/ 54646 h 98"/>
                      <a:gd name="T82" fmla="*/ 1971 w 83"/>
                      <a:gd name="T83" fmla="*/ 59132 h 98"/>
                      <a:gd name="T84" fmla="*/ 4670 w 83"/>
                      <a:gd name="T85" fmla="*/ 63761 h 98"/>
                      <a:gd name="T86" fmla="*/ 10611 w 83"/>
                      <a:gd name="T87" fmla="*/ 60546 h 98"/>
                      <a:gd name="T88" fmla="*/ 13120 w 83"/>
                      <a:gd name="T89" fmla="*/ 59812 h 98"/>
                      <a:gd name="T90" fmla="*/ 13859 w 83"/>
                      <a:gd name="T91" fmla="*/ 59812 h 9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83"/>
                      <a:gd name="T139" fmla="*/ 0 h 98"/>
                      <a:gd name="T140" fmla="*/ 83 w 83"/>
                      <a:gd name="T141" fmla="*/ 98 h 9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83" h="98">
                        <a:moveTo>
                          <a:pt x="23" y="87"/>
                        </a:moveTo>
                        <a:cubicBezTo>
                          <a:pt x="23" y="87"/>
                          <a:pt x="24" y="87"/>
                          <a:pt x="24" y="86"/>
                        </a:cubicBezTo>
                        <a:cubicBezTo>
                          <a:pt x="24" y="86"/>
                          <a:pt x="24" y="82"/>
                          <a:pt x="24" y="82"/>
                        </a:cubicBezTo>
                        <a:cubicBezTo>
                          <a:pt x="24" y="80"/>
                          <a:pt x="24" y="80"/>
                          <a:pt x="24" y="80"/>
                        </a:cubicBezTo>
                        <a:cubicBezTo>
                          <a:pt x="26" y="78"/>
                          <a:pt x="26" y="78"/>
                          <a:pt x="26" y="78"/>
                        </a:cubicBezTo>
                        <a:cubicBezTo>
                          <a:pt x="24" y="75"/>
                          <a:pt x="24" y="75"/>
                          <a:pt x="24" y="75"/>
                        </a:cubicBezTo>
                        <a:cubicBezTo>
                          <a:pt x="24" y="75"/>
                          <a:pt x="23" y="70"/>
                          <a:pt x="23" y="70"/>
                        </a:cubicBezTo>
                        <a:cubicBezTo>
                          <a:pt x="23" y="69"/>
                          <a:pt x="24" y="65"/>
                          <a:pt x="24" y="65"/>
                        </a:cubicBezTo>
                        <a:cubicBezTo>
                          <a:pt x="24" y="65"/>
                          <a:pt x="24" y="62"/>
                          <a:pt x="24" y="62"/>
                        </a:cubicBezTo>
                        <a:cubicBezTo>
                          <a:pt x="26" y="60"/>
                          <a:pt x="26" y="60"/>
                          <a:pt x="26" y="60"/>
                        </a:cubicBezTo>
                        <a:cubicBezTo>
                          <a:pt x="30" y="59"/>
                          <a:pt x="30" y="59"/>
                          <a:pt x="30" y="59"/>
                        </a:cubicBezTo>
                        <a:cubicBezTo>
                          <a:pt x="30" y="56"/>
                          <a:pt x="30" y="56"/>
                          <a:pt x="30" y="56"/>
                        </a:cubicBezTo>
                        <a:cubicBezTo>
                          <a:pt x="29" y="54"/>
                          <a:pt x="29" y="54"/>
                          <a:pt x="29" y="54"/>
                        </a:cubicBezTo>
                        <a:cubicBezTo>
                          <a:pt x="31" y="50"/>
                          <a:pt x="31" y="50"/>
                          <a:pt x="31" y="50"/>
                        </a:cubicBezTo>
                        <a:cubicBezTo>
                          <a:pt x="32" y="44"/>
                          <a:pt x="32" y="44"/>
                          <a:pt x="32" y="44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6" y="38"/>
                          <a:pt x="36" y="38"/>
                          <a:pt x="36" y="38"/>
                        </a:cubicBezTo>
                        <a:cubicBezTo>
                          <a:pt x="38" y="35"/>
                          <a:pt x="38" y="35"/>
                          <a:pt x="38" y="35"/>
                        </a:cubicBezTo>
                        <a:cubicBezTo>
                          <a:pt x="37" y="32"/>
                          <a:pt x="37" y="32"/>
                          <a:pt x="37" y="32"/>
                        </a:cubicBezTo>
                        <a:cubicBezTo>
                          <a:pt x="38" y="30"/>
                          <a:pt x="38" y="30"/>
                          <a:pt x="38" y="30"/>
                        </a:cubicBezTo>
                        <a:cubicBezTo>
                          <a:pt x="41" y="28"/>
                          <a:pt x="41" y="28"/>
                          <a:pt x="41" y="28"/>
                        </a:cubicBezTo>
                        <a:cubicBezTo>
                          <a:pt x="42" y="28"/>
                          <a:pt x="42" y="28"/>
                          <a:pt x="42" y="28"/>
                        </a:cubicBezTo>
                        <a:cubicBezTo>
                          <a:pt x="44" y="24"/>
                          <a:pt x="44" y="24"/>
                          <a:pt x="44" y="24"/>
                        </a:cubicBezTo>
                        <a:cubicBezTo>
                          <a:pt x="47" y="24"/>
                          <a:pt x="47" y="24"/>
                          <a:pt x="47" y="24"/>
                        </a:cubicBezTo>
                        <a:cubicBezTo>
                          <a:pt x="49" y="24"/>
                          <a:pt x="49" y="24"/>
                          <a:pt x="49" y="24"/>
                        </a:cubicBezTo>
                        <a:cubicBezTo>
                          <a:pt x="49" y="22"/>
                          <a:pt x="49" y="22"/>
                          <a:pt x="49" y="22"/>
                        </a:cubicBezTo>
                        <a:cubicBezTo>
                          <a:pt x="50" y="19"/>
                          <a:pt x="50" y="19"/>
                          <a:pt x="50" y="19"/>
                        </a:cubicBezTo>
                        <a:cubicBezTo>
                          <a:pt x="51" y="19"/>
                          <a:pt x="51" y="19"/>
                          <a:pt x="51" y="19"/>
                        </a:cubicBezTo>
                        <a:cubicBezTo>
                          <a:pt x="52" y="19"/>
                          <a:pt x="52" y="19"/>
                          <a:pt x="52" y="19"/>
                        </a:cubicBezTo>
                        <a:cubicBezTo>
                          <a:pt x="53" y="17"/>
                          <a:pt x="53" y="17"/>
                          <a:pt x="53" y="17"/>
                        </a:cubicBezTo>
                        <a:cubicBezTo>
                          <a:pt x="54" y="19"/>
                          <a:pt x="54" y="19"/>
                          <a:pt x="54" y="19"/>
                        </a:cubicBezTo>
                        <a:cubicBezTo>
                          <a:pt x="56" y="21"/>
                          <a:pt x="56" y="21"/>
                          <a:pt x="56" y="21"/>
                        </a:cubicBezTo>
                        <a:cubicBezTo>
                          <a:pt x="59" y="22"/>
                          <a:pt x="59" y="22"/>
                          <a:pt x="59" y="22"/>
                        </a:cubicBezTo>
                        <a:cubicBezTo>
                          <a:pt x="62" y="21"/>
                          <a:pt x="62" y="21"/>
                          <a:pt x="62" y="21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6" y="19"/>
                          <a:pt x="66" y="19"/>
                          <a:pt x="66" y="19"/>
                        </a:cubicBezTo>
                        <a:cubicBezTo>
                          <a:pt x="68" y="14"/>
                          <a:pt x="68" y="14"/>
                          <a:pt x="68" y="14"/>
                        </a:cubicBezTo>
                        <a:cubicBezTo>
                          <a:pt x="70" y="12"/>
                          <a:pt x="70" y="12"/>
                          <a:pt x="70" y="12"/>
                        </a:cubicBezTo>
                        <a:cubicBezTo>
                          <a:pt x="75" y="11"/>
                          <a:pt x="75" y="11"/>
                          <a:pt x="75" y="11"/>
                        </a:cubicBezTo>
                        <a:cubicBezTo>
                          <a:pt x="78" y="14"/>
                          <a:pt x="78" y="14"/>
                          <a:pt x="78" y="14"/>
                        </a:cubicBezTo>
                        <a:cubicBezTo>
                          <a:pt x="78" y="17"/>
                          <a:pt x="78" y="17"/>
                          <a:pt x="78" y="17"/>
                        </a:cubicBezTo>
                        <a:cubicBezTo>
                          <a:pt x="77" y="19"/>
                          <a:pt x="77" y="19"/>
                          <a:pt x="77" y="19"/>
                        </a:cubicBezTo>
                        <a:cubicBezTo>
                          <a:pt x="78" y="18"/>
                          <a:pt x="78" y="18"/>
                          <a:pt x="78" y="18"/>
                        </a:cubicBezTo>
                        <a:cubicBezTo>
                          <a:pt x="77" y="19"/>
                          <a:pt x="77" y="19"/>
                          <a:pt x="77" y="19"/>
                        </a:cubicBezTo>
                        <a:cubicBezTo>
                          <a:pt x="77" y="19"/>
                          <a:pt x="77" y="19"/>
                          <a:pt x="77" y="19"/>
                        </a:cubicBezTo>
                        <a:cubicBezTo>
                          <a:pt x="81" y="15"/>
                          <a:pt x="81" y="15"/>
                          <a:pt x="81" y="15"/>
                        </a:cubicBezTo>
                        <a:cubicBezTo>
                          <a:pt x="82" y="13"/>
                          <a:pt x="82" y="13"/>
                          <a:pt x="82" y="13"/>
                        </a:cubicBezTo>
                        <a:cubicBezTo>
                          <a:pt x="81" y="12"/>
                          <a:pt x="81" y="12"/>
                          <a:pt x="81" y="12"/>
                        </a:cubicBezTo>
                        <a:cubicBezTo>
                          <a:pt x="80" y="9"/>
                          <a:pt x="80" y="9"/>
                          <a:pt x="80" y="9"/>
                        </a:cubicBezTo>
                        <a:cubicBezTo>
                          <a:pt x="83" y="6"/>
                          <a:pt x="83" y="6"/>
                          <a:pt x="83" y="6"/>
                        </a:cubicBezTo>
                        <a:cubicBezTo>
                          <a:pt x="80" y="4"/>
                          <a:pt x="80" y="4"/>
                          <a:pt x="80" y="4"/>
                        </a:cubicBezTo>
                        <a:cubicBezTo>
                          <a:pt x="76" y="0"/>
                          <a:pt x="76" y="0"/>
                          <a:pt x="76" y="0"/>
                        </a:cubicBezTo>
                        <a:cubicBezTo>
                          <a:pt x="72" y="4"/>
                          <a:pt x="72" y="4"/>
                          <a:pt x="72" y="4"/>
                        </a:cubicBezTo>
                        <a:cubicBezTo>
                          <a:pt x="69" y="2"/>
                          <a:pt x="69" y="2"/>
                          <a:pt x="69" y="2"/>
                        </a:cubicBezTo>
                        <a:cubicBezTo>
                          <a:pt x="69" y="1"/>
                          <a:pt x="69" y="1"/>
                          <a:pt x="69" y="1"/>
                        </a:cubicBezTo>
                        <a:cubicBezTo>
                          <a:pt x="66" y="1"/>
                          <a:pt x="66" y="1"/>
                          <a:pt x="66" y="1"/>
                        </a:cubicBezTo>
                        <a:cubicBezTo>
                          <a:pt x="62" y="1"/>
                          <a:pt x="62" y="1"/>
                          <a:pt x="62" y="1"/>
                        </a:cubicBezTo>
                        <a:cubicBezTo>
                          <a:pt x="59" y="5"/>
                          <a:pt x="59" y="5"/>
                          <a:pt x="59" y="5"/>
                        </a:cubicBezTo>
                        <a:cubicBezTo>
                          <a:pt x="56" y="6"/>
                          <a:pt x="56" y="6"/>
                          <a:pt x="56" y="6"/>
                        </a:cubicBezTo>
                        <a:cubicBezTo>
                          <a:pt x="55" y="6"/>
                          <a:pt x="55" y="6"/>
                          <a:pt x="55" y="6"/>
                        </a:cubicBezTo>
                        <a:cubicBezTo>
                          <a:pt x="53" y="8"/>
                          <a:pt x="53" y="8"/>
                          <a:pt x="53" y="8"/>
                        </a:cubicBezTo>
                        <a:cubicBezTo>
                          <a:pt x="50" y="8"/>
                          <a:pt x="50" y="8"/>
                          <a:pt x="50" y="8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3" y="14"/>
                          <a:pt x="43" y="14"/>
                          <a:pt x="43" y="14"/>
                        </a:cubicBezTo>
                        <a:cubicBezTo>
                          <a:pt x="41" y="19"/>
                          <a:pt x="41" y="19"/>
                          <a:pt x="41" y="19"/>
                        </a:cubicBezTo>
                        <a:cubicBezTo>
                          <a:pt x="40" y="22"/>
                          <a:pt x="40" y="22"/>
                          <a:pt x="40" y="22"/>
                        </a:cubicBezTo>
                        <a:cubicBezTo>
                          <a:pt x="37" y="22"/>
                          <a:pt x="37" y="22"/>
                          <a:pt x="37" y="22"/>
                        </a:cubicBezTo>
                        <a:cubicBezTo>
                          <a:pt x="32" y="28"/>
                          <a:pt x="32" y="28"/>
                          <a:pt x="32" y="28"/>
                        </a:cubicBezTo>
                        <a:cubicBezTo>
                          <a:pt x="32" y="31"/>
                          <a:pt x="32" y="31"/>
                          <a:pt x="32" y="31"/>
                        </a:cubicBezTo>
                        <a:cubicBezTo>
                          <a:pt x="28" y="38"/>
                          <a:pt x="28" y="38"/>
                          <a:pt x="28" y="38"/>
                        </a:cubicBezTo>
                        <a:cubicBezTo>
                          <a:pt x="26" y="41"/>
                          <a:pt x="26" y="41"/>
                          <a:pt x="26" y="41"/>
                        </a:cubicBezTo>
                        <a:cubicBezTo>
                          <a:pt x="25" y="46"/>
                          <a:pt x="25" y="46"/>
                          <a:pt x="25" y="46"/>
                        </a:cubicBezTo>
                        <a:cubicBezTo>
                          <a:pt x="23" y="49"/>
                          <a:pt x="23" y="49"/>
                          <a:pt x="23" y="49"/>
                        </a:cubicBezTo>
                        <a:cubicBezTo>
                          <a:pt x="17" y="60"/>
                          <a:pt x="17" y="60"/>
                          <a:pt x="17" y="60"/>
                        </a:cubicBezTo>
                        <a:cubicBezTo>
                          <a:pt x="13" y="63"/>
                          <a:pt x="13" y="63"/>
                          <a:pt x="13" y="63"/>
                        </a:cubicBezTo>
                        <a:cubicBezTo>
                          <a:pt x="8" y="65"/>
                          <a:pt x="8" y="65"/>
                          <a:pt x="8" y="65"/>
                        </a:cubicBezTo>
                        <a:cubicBezTo>
                          <a:pt x="6" y="69"/>
                          <a:pt x="6" y="69"/>
                          <a:pt x="6" y="69"/>
                        </a:cubicBezTo>
                        <a:cubicBezTo>
                          <a:pt x="4" y="71"/>
                          <a:pt x="4" y="71"/>
                          <a:pt x="4" y="71"/>
                        </a:cubicBezTo>
                        <a:cubicBezTo>
                          <a:pt x="3" y="73"/>
                          <a:pt x="3" y="73"/>
                          <a:pt x="3" y="73"/>
                        </a:cubicBezTo>
                        <a:cubicBezTo>
                          <a:pt x="2" y="76"/>
                          <a:pt x="2" y="76"/>
                          <a:pt x="2" y="76"/>
                        </a:cubicBezTo>
                        <a:cubicBezTo>
                          <a:pt x="0" y="79"/>
                          <a:pt x="0" y="79"/>
                          <a:pt x="0" y="79"/>
                        </a:cubicBezTo>
                        <a:cubicBezTo>
                          <a:pt x="1" y="84"/>
                          <a:pt x="1" y="84"/>
                          <a:pt x="1" y="84"/>
                        </a:cubicBezTo>
                        <a:cubicBezTo>
                          <a:pt x="2" y="87"/>
                          <a:pt x="2" y="87"/>
                          <a:pt x="2" y="87"/>
                        </a:cubicBezTo>
                        <a:cubicBezTo>
                          <a:pt x="3" y="91"/>
                          <a:pt x="3" y="91"/>
                          <a:pt x="3" y="91"/>
                        </a:cubicBezTo>
                        <a:cubicBezTo>
                          <a:pt x="3" y="95"/>
                          <a:pt x="3" y="95"/>
                          <a:pt x="3" y="95"/>
                        </a:cubicBezTo>
                        <a:cubicBezTo>
                          <a:pt x="7" y="98"/>
                          <a:pt x="7" y="98"/>
                          <a:pt x="7" y="98"/>
                        </a:cubicBezTo>
                        <a:cubicBezTo>
                          <a:pt x="11" y="97"/>
                          <a:pt x="11" y="97"/>
                          <a:pt x="11" y="97"/>
                        </a:cubicBezTo>
                        <a:cubicBezTo>
                          <a:pt x="16" y="93"/>
                          <a:pt x="16" y="93"/>
                          <a:pt x="16" y="93"/>
                        </a:cubicBezTo>
                        <a:cubicBezTo>
                          <a:pt x="19" y="91"/>
                          <a:pt x="19" y="91"/>
                          <a:pt x="19" y="91"/>
                        </a:cubicBezTo>
                        <a:cubicBezTo>
                          <a:pt x="20" y="92"/>
                          <a:pt x="20" y="92"/>
                          <a:pt x="20" y="92"/>
                        </a:cubicBezTo>
                        <a:cubicBezTo>
                          <a:pt x="20" y="93"/>
                          <a:pt x="20" y="93"/>
                          <a:pt x="20" y="93"/>
                        </a:cubicBezTo>
                        <a:cubicBezTo>
                          <a:pt x="21" y="92"/>
                          <a:pt x="21" y="92"/>
                          <a:pt x="21" y="92"/>
                        </a:cubicBezTo>
                        <a:lnTo>
                          <a:pt x="23" y="8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148"/>
                  <p:cNvSpPr>
                    <a:spLocks/>
                  </p:cNvSpPr>
                  <p:nvPr/>
                </p:nvSpPr>
                <p:spPr bwMode="auto">
                  <a:xfrm>
                    <a:off x="3696" y="2661"/>
                    <a:ext cx="150" cy="347"/>
                  </a:xfrm>
                  <a:custGeom>
                    <a:avLst/>
                    <a:gdLst>
                      <a:gd name="T0" fmla="*/ 26890 w 41"/>
                      <a:gd name="T1" fmla="*/ 13690 h 95"/>
                      <a:gd name="T2" fmla="*/ 26155 w 41"/>
                      <a:gd name="T3" fmla="*/ 9793 h 95"/>
                      <a:gd name="T4" fmla="*/ 24922 w 41"/>
                      <a:gd name="T5" fmla="*/ 3897 h 95"/>
                      <a:gd name="T6" fmla="*/ 22913 w 41"/>
                      <a:gd name="T7" fmla="*/ 3214 h 95"/>
                      <a:gd name="T8" fmla="*/ 20224 w 41"/>
                      <a:gd name="T9" fmla="*/ 0 h 95"/>
                      <a:gd name="T10" fmla="*/ 19006 w 41"/>
                      <a:gd name="T11" fmla="*/ 1947 h 95"/>
                      <a:gd name="T12" fmla="*/ 17722 w 41"/>
                      <a:gd name="T13" fmla="*/ 3214 h 95"/>
                      <a:gd name="T14" fmla="*/ 14349 w 41"/>
                      <a:gd name="T15" fmla="*/ 5895 h 95"/>
                      <a:gd name="T16" fmla="*/ 11806 w 41"/>
                      <a:gd name="T17" fmla="*/ 7112 h 95"/>
                      <a:gd name="T18" fmla="*/ 11806 w 41"/>
                      <a:gd name="T19" fmla="*/ 10326 h 95"/>
                      <a:gd name="T20" fmla="*/ 9154 w 41"/>
                      <a:gd name="T21" fmla="*/ 15637 h 95"/>
                      <a:gd name="T22" fmla="*/ 7149 w 41"/>
                      <a:gd name="T23" fmla="*/ 20133 h 95"/>
                      <a:gd name="T24" fmla="*/ 6611 w 41"/>
                      <a:gd name="T25" fmla="*/ 24027 h 95"/>
                      <a:gd name="T26" fmla="*/ 3922 w 41"/>
                      <a:gd name="T27" fmla="*/ 26712 h 95"/>
                      <a:gd name="T28" fmla="*/ 2689 w 41"/>
                      <a:gd name="T29" fmla="*/ 29926 h 95"/>
                      <a:gd name="T30" fmla="*/ 2689 w 41"/>
                      <a:gd name="T31" fmla="*/ 36504 h 95"/>
                      <a:gd name="T32" fmla="*/ 2689 w 41"/>
                      <a:gd name="T33" fmla="*/ 39719 h 95"/>
                      <a:gd name="T34" fmla="*/ 2689 w 41"/>
                      <a:gd name="T35" fmla="*/ 43612 h 95"/>
                      <a:gd name="T36" fmla="*/ 735 w 41"/>
                      <a:gd name="T37" fmla="*/ 47510 h 95"/>
                      <a:gd name="T38" fmla="*/ 1273 w 41"/>
                      <a:gd name="T39" fmla="*/ 51458 h 95"/>
                      <a:gd name="T40" fmla="*/ 3227 w 41"/>
                      <a:gd name="T41" fmla="*/ 57116 h 95"/>
                      <a:gd name="T42" fmla="*/ 3922 w 41"/>
                      <a:gd name="T43" fmla="*/ 60531 h 95"/>
                      <a:gd name="T44" fmla="*/ 6611 w 41"/>
                      <a:gd name="T45" fmla="*/ 61065 h 95"/>
                      <a:gd name="T46" fmla="*/ 8620 w 41"/>
                      <a:gd name="T47" fmla="*/ 58570 h 95"/>
                      <a:gd name="T48" fmla="*/ 11806 w 41"/>
                      <a:gd name="T49" fmla="*/ 55904 h 95"/>
                      <a:gd name="T50" fmla="*/ 12541 w 41"/>
                      <a:gd name="T51" fmla="*/ 48777 h 95"/>
                      <a:gd name="T52" fmla="*/ 15768 w 41"/>
                      <a:gd name="T53" fmla="*/ 47510 h 95"/>
                      <a:gd name="T54" fmla="*/ 15033 w 41"/>
                      <a:gd name="T55" fmla="*/ 42199 h 95"/>
                      <a:gd name="T56" fmla="*/ 13815 w 41"/>
                      <a:gd name="T57" fmla="*/ 36504 h 95"/>
                      <a:gd name="T58" fmla="*/ 15768 w 41"/>
                      <a:gd name="T59" fmla="*/ 29926 h 95"/>
                      <a:gd name="T60" fmla="*/ 21695 w 41"/>
                      <a:gd name="T61" fmla="*/ 25978 h 95"/>
                      <a:gd name="T62" fmla="*/ 21695 w 41"/>
                      <a:gd name="T63" fmla="*/ 22080 h 95"/>
                      <a:gd name="T64" fmla="*/ 24922 w 41"/>
                      <a:gd name="T65" fmla="*/ 17639 h 95"/>
                      <a:gd name="T66" fmla="*/ 26890 w 41"/>
                      <a:gd name="T67" fmla="*/ 17639 h 9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1"/>
                      <a:gd name="T103" fmla="*/ 0 h 95"/>
                      <a:gd name="T104" fmla="*/ 41 w 41"/>
                      <a:gd name="T105" fmla="*/ 95 h 9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1" h="95">
                        <a:moveTo>
                          <a:pt x="41" y="22"/>
                        </a:moveTo>
                        <a:cubicBezTo>
                          <a:pt x="41" y="21"/>
                          <a:pt x="41" y="21"/>
                          <a:pt x="41" y="21"/>
                        </a:cubicBezTo>
                        <a:cubicBezTo>
                          <a:pt x="40" y="18"/>
                          <a:pt x="40" y="18"/>
                          <a:pt x="40" y="18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40" y="11"/>
                          <a:pt x="40" y="11"/>
                          <a:pt x="40" y="11"/>
                        </a:cubicBez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7" y="6"/>
                          <a:pt x="37" y="6"/>
                          <a:pt x="37" y="6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5"/>
                          <a:pt x="29" y="5"/>
                          <a:pt x="29" y="5"/>
                        </a:cubicBezTo>
                        <a:cubicBezTo>
                          <a:pt x="27" y="5"/>
                          <a:pt x="27" y="5"/>
                          <a:pt x="27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1" y="9"/>
                          <a:pt x="21" y="9"/>
                          <a:pt x="21" y="9"/>
                        </a:cubicBezTo>
                        <a:cubicBezTo>
                          <a:pt x="18" y="11"/>
                          <a:pt x="18" y="11"/>
                          <a:pt x="18" y="11"/>
                        </a:cubicBezTo>
                        <a:cubicBezTo>
                          <a:pt x="17" y="13"/>
                          <a:pt x="17" y="13"/>
                          <a:pt x="17" y="13"/>
                        </a:cubicBezTo>
                        <a:cubicBezTo>
                          <a:pt x="18" y="16"/>
                          <a:pt x="18" y="16"/>
                          <a:pt x="18" y="16"/>
                        </a:cubicBezTo>
                        <a:cubicBezTo>
                          <a:pt x="16" y="19"/>
                          <a:pt x="16" y="19"/>
                          <a:pt x="16" y="19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1" y="31"/>
                          <a:pt x="11" y="31"/>
                          <a:pt x="11" y="31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10" y="37"/>
                          <a:pt x="10" y="37"/>
                          <a:pt x="10" y="37"/>
                        </a:cubicBezTo>
                        <a:cubicBezTo>
                          <a:pt x="10" y="40"/>
                          <a:pt x="10" y="40"/>
                          <a:pt x="10" y="40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4" y="43"/>
                          <a:pt x="4" y="43"/>
                          <a:pt x="4" y="43"/>
                        </a:cubicBezTo>
                        <a:cubicBezTo>
                          <a:pt x="4" y="43"/>
                          <a:pt x="4" y="46"/>
                          <a:pt x="4" y="46"/>
                        </a:cubicBezTo>
                        <a:cubicBezTo>
                          <a:pt x="4" y="46"/>
                          <a:pt x="3" y="50"/>
                          <a:pt x="3" y="51"/>
                        </a:cubicBezTo>
                        <a:cubicBezTo>
                          <a:pt x="3" y="51"/>
                          <a:pt x="4" y="56"/>
                          <a:pt x="4" y="56"/>
                        </a:cubicBezTo>
                        <a:cubicBezTo>
                          <a:pt x="6" y="59"/>
                          <a:pt x="6" y="59"/>
                          <a:pt x="6" y="59"/>
                        </a:cubicBezTo>
                        <a:cubicBezTo>
                          <a:pt x="4" y="61"/>
                          <a:pt x="4" y="61"/>
                          <a:pt x="4" y="61"/>
                        </a:cubicBezTo>
                        <a:cubicBezTo>
                          <a:pt x="4" y="63"/>
                          <a:pt x="4" y="63"/>
                          <a:pt x="4" y="63"/>
                        </a:cubicBezTo>
                        <a:cubicBezTo>
                          <a:pt x="4" y="63"/>
                          <a:pt x="4" y="67"/>
                          <a:pt x="4" y="67"/>
                        </a:cubicBezTo>
                        <a:cubicBezTo>
                          <a:pt x="4" y="68"/>
                          <a:pt x="3" y="68"/>
                          <a:pt x="3" y="68"/>
                        </a:cubicBezTo>
                        <a:cubicBezTo>
                          <a:pt x="1" y="73"/>
                          <a:pt x="1" y="73"/>
                          <a:pt x="1" y="7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2" y="79"/>
                          <a:pt x="2" y="79"/>
                          <a:pt x="2" y="79"/>
                        </a:cubicBezTo>
                        <a:cubicBezTo>
                          <a:pt x="3" y="83"/>
                          <a:pt x="3" y="83"/>
                          <a:pt x="3" y="83"/>
                        </a:cubicBezTo>
                        <a:cubicBezTo>
                          <a:pt x="5" y="88"/>
                          <a:pt x="5" y="88"/>
                          <a:pt x="5" y="88"/>
                        </a:cubicBezTo>
                        <a:cubicBezTo>
                          <a:pt x="5" y="90"/>
                          <a:pt x="5" y="90"/>
                          <a:pt x="5" y="90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7" y="95"/>
                          <a:pt x="7" y="95"/>
                          <a:pt x="7" y="95"/>
                        </a:cubicBezTo>
                        <a:cubicBezTo>
                          <a:pt x="10" y="94"/>
                          <a:pt x="10" y="94"/>
                          <a:pt x="10" y="94"/>
                        </a:cubicBezTo>
                        <a:cubicBezTo>
                          <a:pt x="11" y="92"/>
                          <a:pt x="11" y="92"/>
                          <a:pt x="11" y="92"/>
                        </a:cubicBezTo>
                        <a:cubicBezTo>
                          <a:pt x="13" y="90"/>
                          <a:pt x="13" y="90"/>
                          <a:pt x="13" y="90"/>
                        </a:cubicBezTo>
                        <a:cubicBezTo>
                          <a:pt x="16" y="90"/>
                          <a:pt x="16" y="90"/>
                          <a:pt x="16" y="90"/>
                        </a:cubicBezTo>
                        <a:cubicBezTo>
                          <a:pt x="18" y="86"/>
                          <a:pt x="18" y="86"/>
                          <a:pt x="18" y="86"/>
                        </a:cubicBezTo>
                        <a:cubicBezTo>
                          <a:pt x="19" y="79"/>
                          <a:pt x="19" y="79"/>
                          <a:pt x="19" y="79"/>
                        </a:cubicBezTo>
                        <a:cubicBezTo>
                          <a:pt x="19" y="75"/>
                          <a:pt x="19" y="75"/>
                          <a:pt x="19" y="75"/>
                        </a:cubicBezTo>
                        <a:cubicBezTo>
                          <a:pt x="21" y="74"/>
                          <a:pt x="21" y="74"/>
                          <a:pt x="21" y="74"/>
                        </a:cubicBezTo>
                        <a:cubicBezTo>
                          <a:pt x="24" y="73"/>
                          <a:pt x="24" y="73"/>
                          <a:pt x="24" y="73"/>
                        </a:cubicBezTo>
                        <a:cubicBezTo>
                          <a:pt x="24" y="68"/>
                          <a:pt x="24" y="68"/>
                          <a:pt x="24" y="68"/>
                        </a:cubicBezTo>
                        <a:cubicBezTo>
                          <a:pt x="23" y="65"/>
                          <a:pt x="23" y="65"/>
                          <a:pt x="23" y="65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1" y="56"/>
                          <a:pt x="21" y="56"/>
                          <a:pt x="21" y="56"/>
                        </a:cubicBezTo>
                        <a:cubicBezTo>
                          <a:pt x="21" y="51"/>
                          <a:pt x="21" y="51"/>
                          <a:pt x="21" y="51"/>
                        </a:cubicBezTo>
                        <a:cubicBezTo>
                          <a:pt x="24" y="46"/>
                          <a:pt x="24" y="46"/>
                          <a:pt x="24" y="46"/>
                        </a:cubicBezTo>
                        <a:cubicBezTo>
                          <a:pt x="27" y="44"/>
                          <a:pt x="27" y="44"/>
                          <a:pt x="27" y="44"/>
                        </a:cubicBezTo>
                        <a:cubicBezTo>
                          <a:pt x="33" y="40"/>
                          <a:pt x="33" y="40"/>
                          <a:pt x="33" y="40"/>
                        </a:cubicBezTo>
                        <a:cubicBezTo>
                          <a:pt x="34" y="37"/>
                          <a:pt x="34" y="37"/>
                          <a:pt x="34" y="37"/>
                        </a:cubicBezTo>
                        <a:cubicBezTo>
                          <a:pt x="33" y="34"/>
                          <a:pt x="33" y="34"/>
                          <a:pt x="33" y="34"/>
                        </a:cubicBezTo>
                        <a:cubicBezTo>
                          <a:pt x="35" y="31"/>
                          <a:pt x="35" y="31"/>
                          <a:pt x="35" y="31"/>
                        </a:cubicBezTo>
                        <a:cubicBezTo>
                          <a:pt x="38" y="27"/>
                          <a:pt x="38" y="27"/>
                          <a:pt x="38" y="27"/>
                        </a:cubicBezTo>
                        <a:cubicBezTo>
                          <a:pt x="41" y="28"/>
                          <a:pt x="41" y="28"/>
                          <a:pt x="41" y="28"/>
                        </a:cubicBezTo>
                        <a:cubicBezTo>
                          <a:pt x="41" y="27"/>
                          <a:pt x="41" y="27"/>
                          <a:pt x="41" y="27"/>
                        </a:cubicBezTo>
                        <a:lnTo>
                          <a:pt x="41" y="2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149"/>
                  <p:cNvSpPr>
                    <a:spLocks/>
                  </p:cNvSpPr>
                  <p:nvPr/>
                </p:nvSpPr>
                <p:spPr bwMode="auto">
                  <a:xfrm>
                    <a:off x="3825" y="3067"/>
                    <a:ext cx="208" cy="134"/>
                  </a:xfrm>
                  <a:custGeom>
                    <a:avLst/>
                    <a:gdLst>
                      <a:gd name="T0" fmla="*/ 34940 w 57"/>
                      <a:gd name="T1" fmla="*/ 13773 h 37"/>
                      <a:gd name="T2" fmla="*/ 36152 w 57"/>
                      <a:gd name="T3" fmla="*/ 13063 h 37"/>
                      <a:gd name="T4" fmla="*/ 36885 w 57"/>
                      <a:gd name="T5" fmla="*/ 9981 h 37"/>
                      <a:gd name="T6" fmla="*/ 36885 w 57"/>
                      <a:gd name="T7" fmla="*/ 8786 h 37"/>
                      <a:gd name="T8" fmla="*/ 33678 w 57"/>
                      <a:gd name="T9" fmla="*/ 7410 h 37"/>
                      <a:gd name="T10" fmla="*/ 30521 w 57"/>
                      <a:gd name="T11" fmla="*/ 5704 h 37"/>
                      <a:gd name="T12" fmla="*/ 29054 w 57"/>
                      <a:gd name="T13" fmla="*/ 5704 h 37"/>
                      <a:gd name="T14" fmla="*/ 27113 w 57"/>
                      <a:gd name="T15" fmla="*/ 4328 h 37"/>
                      <a:gd name="T16" fmla="*/ 25901 w 57"/>
                      <a:gd name="T17" fmla="*/ 2426 h 37"/>
                      <a:gd name="T18" fmla="*/ 21278 w 57"/>
                      <a:gd name="T19" fmla="*/ 670 h 37"/>
                      <a:gd name="T20" fmla="*/ 20015 w 57"/>
                      <a:gd name="T21" fmla="*/ 670 h 37"/>
                      <a:gd name="T22" fmla="*/ 20015 w 57"/>
                      <a:gd name="T23" fmla="*/ 0 h 37"/>
                      <a:gd name="T24" fmla="*/ 19337 w 57"/>
                      <a:gd name="T25" fmla="*/ 0 h 37"/>
                      <a:gd name="T26" fmla="*/ 18070 w 57"/>
                      <a:gd name="T27" fmla="*/ 3803 h 37"/>
                      <a:gd name="T28" fmla="*/ 15593 w 57"/>
                      <a:gd name="T29" fmla="*/ 3082 h 37"/>
                      <a:gd name="T30" fmla="*/ 10988 w 57"/>
                      <a:gd name="T31" fmla="*/ 3082 h 37"/>
                      <a:gd name="T32" fmla="*/ 7098 w 57"/>
                      <a:gd name="T33" fmla="*/ 1901 h 37"/>
                      <a:gd name="T34" fmla="*/ 4620 w 57"/>
                      <a:gd name="T35" fmla="*/ 1901 h 37"/>
                      <a:gd name="T36" fmla="*/ 3208 w 57"/>
                      <a:gd name="T37" fmla="*/ 2426 h 37"/>
                      <a:gd name="T38" fmla="*/ 3890 w 57"/>
                      <a:gd name="T39" fmla="*/ 4983 h 37"/>
                      <a:gd name="T40" fmla="*/ 2675 w 57"/>
                      <a:gd name="T41" fmla="*/ 6178 h 37"/>
                      <a:gd name="T42" fmla="*/ 1266 w 57"/>
                      <a:gd name="T43" fmla="*/ 9311 h 37"/>
                      <a:gd name="T44" fmla="*/ 0 w 57"/>
                      <a:gd name="T45" fmla="*/ 9311 h 37"/>
                      <a:gd name="T46" fmla="*/ 0 w 57"/>
                      <a:gd name="T47" fmla="*/ 11162 h 37"/>
                      <a:gd name="T48" fmla="*/ 733 w 57"/>
                      <a:gd name="T49" fmla="*/ 11872 h 37"/>
                      <a:gd name="T50" fmla="*/ 1266 w 57"/>
                      <a:gd name="T51" fmla="*/ 12393 h 37"/>
                      <a:gd name="T52" fmla="*/ 1945 w 57"/>
                      <a:gd name="T53" fmla="*/ 13063 h 37"/>
                      <a:gd name="T54" fmla="*/ 7831 w 57"/>
                      <a:gd name="T55" fmla="*/ 12393 h 37"/>
                      <a:gd name="T56" fmla="*/ 11706 w 57"/>
                      <a:gd name="T57" fmla="*/ 12393 h 37"/>
                      <a:gd name="T58" fmla="*/ 15593 w 57"/>
                      <a:gd name="T59" fmla="*/ 14965 h 37"/>
                      <a:gd name="T60" fmla="*/ 16140 w 57"/>
                      <a:gd name="T61" fmla="*/ 17391 h 37"/>
                      <a:gd name="T62" fmla="*/ 14195 w 57"/>
                      <a:gd name="T63" fmla="*/ 18771 h 37"/>
                      <a:gd name="T64" fmla="*/ 13648 w 57"/>
                      <a:gd name="T65" fmla="*/ 20658 h 37"/>
                      <a:gd name="T66" fmla="*/ 15593 w 57"/>
                      <a:gd name="T67" fmla="*/ 21143 h 37"/>
                      <a:gd name="T68" fmla="*/ 16140 w 57"/>
                      <a:gd name="T69" fmla="*/ 19948 h 37"/>
                      <a:gd name="T70" fmla="*/ 19337 w 57"/>
                      <a:gd name="T71" fmla="*/ 18047 h 37"/>
                      <a:gd name="T72" fmla="*/ 21278 w 57"/>
                      <a:gd name="T73" fmla="*/ 18047 h 37"/>
                      <a:gd name="T74" fmla="*/ 23223 w 57"/>
                      <a:gd name="T75" fmla="*/ 19948 h 37"/>
                      <a:gd name="T76" fmla="*/ 21957 w 57"/>
                      <a:gd name="T77" fmla="*/ 21143 h 37"/>
                      <a:gd name="T78" fmla="*/ 23956 w 57"/>
                      <a:gd name="T79" fmla="*/ 23034 h 37"/>
                      <a:gd name="T80" fmla="*/ 29054 w 57"/>
                      <a:gd name="T81" fmla="*/ 21143 h 37"/>
                      <a:gd name="T82" fmla="*/ 26580 w 57"/>
                      <a:gd name="T83" fmla="*/ 19282 h 37"/>
                      <a:gd name="T84" fmla="*/ 27843 w 57"/>
                      <a:gd name="T85" fmla="*/ 17391 h 37"/>
                      <a:gd name="T86" fmla="*/ 32266 w 57"/>
                      <a:gd name="T87" fmla="*/ 16866 h 37"/>
                      <a:gd name="T88" fmla="*/ 32999 w 57"/>
                      <a:gd name="T89" fmla="*/ 15674 h 37"/>
                      <a:gd name="T90" fmla="*/ 34940 w 57"/>
                      <a:gd name="T91" fmla="*/ 13773 h 3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7"/>
                      <a:gd name="T139" fmla="*/ 0 h 37"/>
                      <a:gd name="T140" fmla="*/ 57 w 57"/>
                      <a:gd name="T141" fmla="*/ 37 h 37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7" h="37">
                        <a:moveTo>
                          <a:pt x="54" y="22"/>
                        </a:moveTo>
                        <a:cubicBezTo>
                          <a:pt x="56" y="21"/>
                          <a:pt x="56" y="21"/>
                          <a:pt x="56" y="21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cubicBezTo>
                          <a:pt x="57" y="14"/>
                          <a:pt x="57" y="14"/>
                          <a:pt x="57" y="14"/>
                        </a:cubicBezTo>
                        <a:cubicBezTo>
                          <a:pt x="52" y="12"/>
                          <a:pt x="52" y="12"/>
                          <a:pt x="52" y="12"/>
                        </a:cubicBezTo>
                        <a:cubicBezTo>
                          <a:pt x="47" y="9"/>
                          <a:pt x="47" y="9"/>
                          <a:pt x="47" y="9"/>
                        </a:cubicBezTo>
                        <a:cubicBezTo>
                          <a:pt x="45" y="9"/>
                          <a:pt x="45" y="9"/>
                          <a:pt x="45" y="9"/>
                        </a:cubicBezTo>
                        <a:cubicBezTo>
                          <a:pt x="42" y="7"/>
                          <a:pt x="42" y="7"/>
                          <a:pt x="42" y="7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8" y="6"/>
                          <a:pt x="28" y="6"/>
                          <a:pt x="28" y="6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3" y="21"/>
                          <a:pt x="3" y="21"/>
                          <a:pt x="3" y="21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8" y="20"/>
                          <a:pt x="18" y="20"/>
                          <a:pt x="18" y="20"/>
                        </a:cubicBezTo>
                        <a:cubicBezTo>
                          <a:pt x="24" y="24"/>
                          <a:pt x="24" y="24"/>
                          <a:pt x="24" y="24"/>
                        </a:cubicBezTo>
                        <a:cubicBezTo>
                          <a:pt x="24" y="24"/>
                          <a:pt x="26" y="26"/>
                          <a:pt x="25" y="28"/>
                        </a:cubicBezTo>
                        <a:cubicBezTo>
                          <a:pt x="25" y="29"/>
                          <a:pt x="22" y="30"/>
                          <a:pt x="22" y="30"/>
                        </a:cubicBezTo>
                        <a:cubicBezTo>
                          <a:pt x="21" y="33"/>
                          <a:pt x="21" y="33"/>
                          <a:pt x="21" y="33"/>
                        </a:cubicBezTo>
                        <a:cubicBezTo>
                          <a:pt x="24" y="34"/>
                          <a:pt x="24" y="34"/>
                          <a:pt x="24" y="34"/>
                        </a:cubicBezTo>
                        <a:cubicBezTo>
                          <a:pt x="25" y="32"/>
                          <a:pt x="25" y="32"/>
                          <a:pt x="25" y="32"/>
                        </a:cubicBezTo>
                        <a:cubicBezTo>
                          <a:pt x="30" y="29"/>
                          <a:pt x="30" y="29"/>
                          <a:pt x="30" y="29"/>
                        </a:cubicBezTo>
                        <a:cubicBezTo>
                          <a:pt x="33" y="29"/>
                          <a:pt x="33" y="29"/>
                          <a:pt x="33" y="29"/>
                        </a:cubicBezTo>
                        <a:cubicBezTo>
                          <a:pt x="36" y="32"/>
                          <a:pt x="36" y="32"/>
                          <a:pt x="36" y="32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45" y="34"/>
                          <a:pt x="45" y="34"/>
                          <a:pt x="45" y="34"/>
                        </a:cubicBez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43" y="28"/>
                          <a:pt x="43" y="28"/>
                          <a:pt x="43" y="28"/>
                        </a:cubicBezTo>
                        <a:cubicBezTo>
                          <a:pt x="50" y="27"/>
                          <a:pt x="50" y="27"/>
                          <a:pt x="50" y="27"/>
                        </a:cubicBezTo>
                        <a:cubicBezTo>
                          <a:pt x="51" y="25"/>
                          <a:pt x="51" y="25"/>
                          <a:pt x="51" y="25"/>
                        </a:cubicBezTo>
                        <a:lnTo>
                          <a:pt x="54" y="2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50"/>
                  <p:cNvSpPr>
                    <a:spLocks/>
                  </p:cNvSpPr>
                  <p:nvPr/>
                </p:nvSpPr>
                <p:spPr bwMode="auto">
                  <a:xfrm>
                    <a:off x="3945" y="3067"/>
                    <a:ext cx="26" cy="14"/>
                  </a:xfrm>
                  <a:custGeom>
                    <a:avLst/>
                    <a:gdLst>
                      <a:gd name="T0" fmla="*/ 4 w 42"/>
                      <a:gd name="T1" fmla="*/ 2 h 24"/>
                      <a:gd name="T2" fmla="*/ 1 w 42"/>
                      <a:gd name="T3" fmla="*/ 0 h 24"/>
                      <a:gd name="T4" fmla="*/ 0 w 42"/>
                      <a:gd name="T5" fmla="*/ 1 h 24"/>
                      <a:gd name="T6" fmla="*/ 4 w 42"/>
                      <a:gd name="T7" fmla="*/ 2 h 24"/>
                      <a:gd name="T8" fmla="*/ 4 w 42"/>
                      <a:gd name="T9" fmla="*/ 2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24"/>
                      <a:gd name="T17" fmla="*/ 42 w 42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24">
                        <a:moveTo>
                          <a:pt x="36" y="24"/>
                        </a:moveTo>
                        <a:lnTo>
                          <a:pt x="18" y="0"/>
                        </a:lnTo>
                        <a:lnTo>
                          <a:pt x="0" y="6"/>
                        </a:lnTo>
                        <a:lnTo>
                          <a:pt x="42" y="24"/>
                        </a:lnTo>
                        <a:lnTo>
                          <a:pt x="36" y="2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151"/>
                  <p:cNvSpPr>
                    <a:spLocks/>
                  </p:cNvSpPr>
                  <p:nvPr/>
                </p:nvSpPr>
                <p:spPr bwMode="auto">
                  <a:xfrm>
                    <a:off x="3802" y="3140"/>
                    <a:ext cx="118" cy="75"/>
                  </a:xfrm>
                  <a:custGeom>
                    <a:avLst/>
                    <a:gdLst>
                      <a:gd name="T0" fmla="*/ 19050 w 32"/>
                      <a:gd name="T1" fmla="*/ 5879 h 21"/>
                      <a:gd name="T2" fmla="*/ 21063 w 32"/>
                      <a:gd name="T3" fmla="*/ 4732 h 21"/>
                      <a:gd name="T4" fmla="*/ 20506 w 32"/>
                      <a:gd name="T5" fmla="*/ 2282 h 21"/>
                      <a:gd name="T6" fmla="*/ 16251 w 32"/>
                      <a:gd name="T7" fmla="*/ 0 h 21"/>
                      <a:gd name="T8" fmla="*/ 12183 w 32"/>
                      <a:gd name="T9" fmla="*/ 0 h 21"/>
                      <a:gd name="T10" fmla="*/ 6118 w 32"/>
                      <a:gd name="T11" fmla="*/ 639 h 21"/>
                      <a:gd name="T12" fmla="*/ 5561 w 32"/>
                      <a:gd name="T13" fmla="*/ 0 h 21"/>
                      <a:gd name="T14" fmla="*/ 3304 w 32"/>
                      <a:gd name="T15" fmla="*/ 2921 h 21"/>
                      <a:gd name="T16" fmla="*/ 2054 w 32"/>
                      <a:gd name="T17" fmla="*/ 5193 h 21"/>
                      <a:gd name="T18" fmla="*/ 0 w 32"/>
                      <a:gd name="T19" fmla="*/ 5879 h 21"/>
                      <a:gd name="T20" fmla="*/ 0 w 32"/>
                      <a:gd name="T21" fmla="*/ 5879 h 21"/>
                      <a:gd name="T22" fmla="*/ 5561 w 32"/>
                      <a:gd name="T23" fmla="*/ 11071 h 21"/>
                      <a:gd name="T24" fmla="*/ 6811 w 32"/>
                      <a:gd name="T25" fmla="*/ 11568 h 21"/>
                      <a:gd name="T26" fmla="*/ 10933 w 32"/>
                      <a:gd name="T27" fmla="*/ 11568 h 21"/>
                      <a:gd name="T28" fmla="*/ 14237 w 32"/>
                      <a:gd name="T29" fmla="*/ 11071 h 21"/>
                      <a:gd name="T30" fmla="*/ 18508 w 32"/>
                      <a:gd name="T31" fmla="*/ 12207 h 21"/>
                      <a:gd name="T32" fmla="*/ 19050 w 32"/>
                      <a:gd name="T33" fmla="*/ 8789 h 21"/>
                      <a:gd name="T34" fmla="*/ 20506 w 32"/>
                      <a:gd name="T35" fmla="*/ 8150 h 21"/>
                      <a:gd name="T36" fmla="*/ 18508 w 32"/>
                      <a:gd name="T37" fmla="*/ 7475 h 21"/>
                      <a:gd name="T38" fmla="*/ 19050 w 32"/>
                      <a:gd name="T39" fmla="*/ 5879 h 2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32"/>
                      <a:gd name="T61" fmla="*/ 0 h 21"/>
                      <a:gd name="T62" fmla="*/ 32 w 32"/>
                      <a:gd name="T63" fmla="*/ 21 h 2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32" h="21">
                        <a:moveTo>
                          <a:pt x="28" y="10"/>
                        </a:moveTo>
                        <a:cubicBezTo>
                          <a:pt x="28" y="10"/>
                          <a:pt x="31" y="9"/>
                          <a:pt x="31" y="8"/>
                        </a:cubicBezTo>
                        <a:cubicBezTo>
                          <a:pt x="32" y="6"/>
                          <a:pt x="30" y="4"/>
                          <a:pt x="30" y="4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10" y="20"/>
                          <a:pt x="10" y="20"/>
                          <a:pt x="10" y="20"/>
                        </a:cubicBezTo>
                        <a:cubicBezTo>
                          <a:pt x="16" y="20"/>
                          <a:pt x="16" y="20"/>
                          <a:pt x="16" y="20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7" y="21"/>
                          <a:pt x="27" y="21"/>
                          <a:pt x="27" y="21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30" y="14"/>
                          <a:pt x="30" y="14"/>
                          <a:pt x="30" y="14"/>
                        </a:cubicBezTo>
                        <a:cubicBezTo>
                          <a:pt x="27" y="13"/>
                          <a:pt x="27" y="13"/>
                          <a:pt x="27" y="13"/>
                        </a:cubicBezTo>
                        <a:lnTo>
                          <a:pt x="28" y="1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152"/>
                  <p:cNvSpPr>
                    <a:spLocks/>
                  </p:cNvSpPr>
                  <p:nvPr/>
                </p:nvSpPr>
                <p:spPr bwMode="auto">
                  <a:xfrm>
                    <a:off x="3802" y="3177"/>
                    <a:ext cx="29" cy="32"/>
                  </a:xfrm>
                  <a:custGeom>
                    <a:avLst/>
                    <a:gdLst>
                      <a:gd name="T0" fmla="*/ 3 w 48"/>
                      <a:gd name="T1" fmla="*/ 3 h 54"/>
                      <a:gd name="T2" fmla="*/ 4 w 48"/>
                      <a:gd name="T3" fmla="*/ 4 h 54"/>
                      <a:gd name="T4" fmla="*/ 0 w 48"/>
                      <a:gd name="T5" fmla="*/ 0 h 54"/>
                      <a:gd name="T6" fmla="*/ 1 w 48"/>
                      <a:gd name="T7" fmla="*/ 1 h 54"/>
                      <a:gd name="T8" fmla="*/ 3 w 48"/>
                      <a:gd name="T9" fmla="*/ 3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54"/>
                      <a:gd name="T17" fmla="*/ 48 w 48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54">
                        <a:moveTo>
                          <a:pt x="42" y="42"/>
                        </a:moveTo>
                        <a:lnTo>
                          <a:pt x="48" y="54"/>
                        </a:lnTo>
                        <a:lnTo>
                          <a:pt x="0" y="0"/>
                        </a:lnTo>
                        <a:lnTo>
                          <a:pt x="12" y="18"/>
                        </a:lnTo>
                        <a:lnTo>
                          <a:pt x="42" y="4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153"/>
                  <p:cNvSpPr>
                    <a:spLocks/>
                  </p:cNvSpPr>
                  <p:nvPr/>
                </p:nvSpPr>
                <p:spPr bwMode="auto">
                  <a:xfrm>
                    <a:off x="3707" y="3093"/>
                    <a:ext cx="80" cy="44"/>
                  </a:xfrm>
                  <a:custGeom>
                    <a:avLst/>
                    <a:gdLst>
                      <a:gd name="T0" fmla="*/ 6295 w 22"/>
                      <a:gd name="T1" fmla="*/ 6710 h 12"/>
                      <a:gd name="T2" fmla="*/ 8898 w 22"/>
                      <a:gd name="T3" fmla="*/ 7245 h 12"/>
                      <a:gd name="T4" fmla="*/ 9615 w 22"/>
                      <a:gd name="T5" fmla="*/ 7245 h 12"/>
                      <a:gd name="T6" fmla="*/ 9615 w 22"/>
                      <a:gd name="T7" fmla="*/ 7245 h 12"/>
                      <a:gd name="T8" fmla="*/ 9615 w 22"/>
                      <a:gd name="T9" fmla="*/ 7931 h 12"/>
                      <a:gd name="T10" fmla="*/ 12073 w 22"/>
                      <a:gd name="T11" fmla="*/ 6710 h 12"/>
                      <a:gd name="T12" fmla="*/ 12745 w 22"/>
                      <a:gd name="T13" fmla="*/ 5229 h 12"/>
                      <a:gd name="T14" fmla="*/ 13989 w 22"/>
                      <a:gd name="T15" fmla="*/ 3993 h 12"/>
                      <a:gd name="T16" fmla="*/ 10818 w 22"/>
                      <a:gd name="T17" fmla="*/ 2717 h 12"/>
                      <a:gd name="T18" fmla="*/ 8225 w 22"/>
                      <a:gd name="T19" fmla="*/ 1276 h 12"/>
                      <a:gd name="T20" fmla="*/ 5764 w 22"/>
                      <a:gd name="T21" fmla="*/ 0 h 12"/>
                      <a:gd name="T22" fmla="*/ 5764 w 22"/>
                      <a:gd name="T23" fmla="*/ 741 h 12"/>
                      <a:gd name="T24" fmla="*/ 4378 w 22"/>
                      <a:gd name="T25" fmla="*/ 0 h 12"/>
                      <a:gd name="T26" fmla="*/ 3847 w 22"/>
                      <a:gd name="T27" fmla="*/ 741 h 12"/>
                      <a:gd name="T28" fmla="*/ 2644 w 22"/>
                      <a:gd name="T29" fmla="*/ 1276 h 12"/>
                      <a:gd name="T30" fmla="*/ 1204 w 22"/>
                      <a:gd name="T31" fmla="*/ 1976 h 12"/>
                      <a:gd name="T32" fmla="*/ 0 w 22"/>
                      <a:gd name="T33" fmla="*/ 2717 h 12"/>
                      <a:gd name="T34" fmla="*/ 727 w 22"/>
                      <a:gd name="T35" fmla="*/ 3252 h 12"/>
                      <a:gd name="T36" fmla="*/ 1916 w 22"/>
                      <a:gd name="T37" fmla="*/ 4679 h 12"/>
                      <a:gd name="T38" fmla="*/ 3120 w 22"/>
                      <a:gd name="T39" fmla="*/ 6710 h 12"/>
                      <a:gd name="T40" fmla="*/ 3847 w 22"/>
                      <a:gd name="T41" fmla="*/ 7245 h 12"/>
                      <a:gd name="T42" fmla="*/ 3847 w 22"/>
                      <a:gd name="T43" fmla="*/ 7245 h 12"/>
                      <a:gd name="T44" fmla="*/ 5764 w 22"/>
                      <a:gd name="T45" fmla="*/ 7245 h 12"/>
                      <a:gd name="T46" fmla="*/ 6295 w 22"/>
                      <a:gd name="T47" fmla="*/ 6710 h 1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2"/>
                      <a:gd name="T73" fmla="*/ 0 h 12"/>
                      <a:gd name="T74" fmla="*/ 22 w 22"/>
                      <a:gd name="T75" fmla="*/ 12 h 1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2" h="12">
                        <a:moveTo>
                          <a:pt x="10" y="10"/>
                        </a:move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5" y="11"/>
                          <a:pt x="15" y="11"/>
                          <a:pt x="15" y="11"/>
                        </a:cubicBezTo>
                        <a:cubicBezTo>
                          <a:pt x="15" y="11"/>
                          <a:pt x="15" y="11"/>
                          <a:pt x="15" y="11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9" y="10"/>
                          <a:pt x="19" y="10"/>
                          <a:pt x="19" y="10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22" y="6"/>
                          <a:pt x="22" y="6"/>
                          <a:pt x="22" y="6"/>
                        </a:cubicBezTo>
                        <a:cubicBezTo>
                          <a:pt x="17" y="4"/>
                          <a:pt x="17" y="4"/>
                          <a:pt x="17" y="4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9" y="1"/>
                          <a:pt x="9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6" y="11"/>
                          <a:pt x="6" y="11"/>
                          <a:pt x="6" y="11"/>
                        </a:cubicBezTo>
                        <a:cubicBezTo>
                          <a:pt x="6" y="11"/>
                          <a:pt x="6" y="11"/>
                          <a:pt x="6" y="11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154"/>
                  <p:cNvSpPr>
                    <a:spLocks/>
                  </p:cNvSpPr>
                  <p:nvPr/>
                </p:nvSpPr>
                <p:spPr bwMode="auto">
                  <a:xfrm>
                    <a:off x="3755" y="3137"/>
                    <a:ext cx="76" cy="42"/>
                  </a:xfrm>
                  <a:custGeom>
                    <a:avLst/>
                    <a:gdLst>
                      <a:gd name="T0" fmla="*/ 9247 w 21"/>
                      <a:gd name="T1" fmla="*/ 0 h 12"/>
                      <a:gd name="T2" fmla="*/ 8056 w 21"/>
                      <a:gd name="T3" fmla="*/ 599 h 12"/>
                      <a:gd name="T4" fmla="*/ 5646 w 21"/>
                      <a:gd name="T5" fmla="*/ 1029 h 12"/>
                      <a:gd name="T6" fmla="*/ 3800 w 21"/>
                      <a:gd name="T7" fmla="*/ 1680 h 12"/>
                      <a:gd name="T8" fmla="*/ 2425 w 21"/>
                      <a:gd name="T9" fmla="*/ 1680 h 12"/>
                      <a:gd name="T10" fmla="*/ 1900 w 21"/>
                      <a:gd name="T11" fmla="*/ 1029 h 12"/>
                      <a:gd name="T12" fmla="*/ 1180 w 21"/>
                      <a:gd name="T13" fmla="*/ 2097 h 12"/>
                      <a:gd name="T14" fmla="*/ 670 w 21"/>
                      <a:gd name="T15" fmla="*/ 3602 h 12"/>
                      <a:gd name="T16" fmla="*/ 0 w 21"/>
                      <a:gd name="T17" fmla="*/ 3602 h 12"/>
                      <a:gd name="T18" fmla="*/ 670 w 21"/>
                      <a:gd name="T19" fmla="*/ 4802 h 12"/>
                      <a:gd name="T20" fmla="*/ 2425 w 21"/>
                      <a:gd name="T21" fmla="*/ 5880 h 12"/>
                      <a:gd name="T22" fmla="*/ 4976 w 21"/>
                      <a:gd name="T23" fmla="*/ 6310 h 12"/>
                      <a:gd name="T24" fmla="*/ 5646 w 21"/>
                      <a:gd name="T25" fmla="*/ 6310 h 12"/>
                      <a:gd name="T26" fmla="*/ 8056 w 21"/>
                      <a:gd name="T27" fmla="*/ 5880 h 12"/>
                      <a:gd name="T28" fmla="*/ 8056 w 21"/>
                      <a:gd name="T29" fmla="*/ 5880 h 12"/>
                      <a:gd name="T30" fmla="*/ 9952 w 21"/>
                      <a:gd name="T31" fmla="*/ 5268 h 12"/>
                      <a:gd name="T32" fmla="*/ 11132 w 21"/>
                      <a:gd name="T33" fmla="*/ 3174 h 12"/>
                      <a:gd name="T34" fmla="*/ 13032 w 21"/>
                      <a:gd name="T35" fmla="*/ 599 h 12"/>
                      <a:gd name="T36" fmla="*/ 12377 w 21"/>
                      <a:gd name="T37" fmla="*/ 0 h 12"/>
                      <a:gd name="T38" fmla="*/ 11132 w 21"/>
                      <a:gd name="T39" fmla="*/ 0 h 12"/>
                      <a:gd name="T40" fmla="*/ 9247 w 21"/>
                      <a:gd name="T41" fmla="*/ 0 h 1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1"/>
                      <a:gd name="T64" fmla="*/ 0 h 12"/>
                      <a:gd name="T65" fmla="*/ 21 w 21"/>
                      <a:gd name="T66" fmla="*/ 12 h 1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1" h="12">
                        <a:moveTo>
                          <a:pt x="15" y="0"/>
                        </a:move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4" y="11"/>
                          <a:pt x="7" y="12"/>
                          <a:pt x="8" y="12"/>
                        </a:cubicBezTo>
                        <a:cubicBezTo>
                          <a:pt x="8" y="12"/>
                          <a:pt x="9" y="12"/>
                          <a:pt x="9" y="12"/>
                        </a:cubicBezTo>
                        <a:cubicBezTo>
                          <a:pt x="11" y="12"/>
                          <a:pt x="12" y="12"/>
                          <a:pt x="13" y="11"/>
                        </a:cubicBezTo>
                        <a:cubicBezTo>
                          <a:pt x="13" y="11"/>
                          <a:pt x="13" y="11"/>
                          <a:pt x="13" y="11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155"/>
                  <p:cNvSpPr>
                    <a:spLocks/>
                  </p:cNvSpPr>
                  <p:nvPr/>
                </p:nvSpPr>
                <p:spPr bwMode="auto">
                  <a:xfrm>
                    <a:off x="3762" y="3114"/>
                    <a:ext cx="66" cy="33"/>
                  </a:xfrm>
                  <a:custGeom>
                    <a:avLst/>
                    <a:gdLst>
                      <a:gd name="T0" fmla="*/ 6 w 108"/>
                      <a:gd name="T1" fmla="*/ 1 h 54"/>
                      <a:gd name="T2" fmla="*/ 4 w 108"/>
                      <a:gd name="T3" fmla="*/ 0 h 54"/>
                      <a:gd name="T4" fmla="*/ 4 w 108"/>
                      <a:gd name="T5" fmla="*/ 0 h 54"/>
                      <a:gd name="T6" fmla="*/ 2 w 108"/>
                      <a:gd name="T7" fmla="*/ 1 h 54"/>
                      <a:gd name="T8" fmla="*/ 2 w 108"/>
                      <a:gd name="T9" fmla="*/ 2 h 54"/>
                      <a:gd name="T10" fmla="*/ 0 w 108"/>
                      <a:gd name="T11" fmla="*/ 3 h 54"/>
                      <a:gd name="T12" fmla="*/ 1 w 108"/>
                      <a:gd name="T13" fmla="*/ 4 h 54"/>
                      <a:gd name="T14" fmla="*/ 1 w 108"/>
                      <a:gd name="T15" fmla="*/ 4 h 54"/>
                      <a:gd name="T16" fmla="*/ 1 w 108"/>
                      <a:gd name="T17" fmla="*/ 4 h 54"/>
                      <a:gd name="T18" fmla="*/ 2 w 108"/>
                      <a:gd name="T19" fmla="*/ 4 h 54"/>
                      <a:gd name="T20" fmla="*/ 4 w 108"/>
                      <a:gd name="T21" fmla="*/ 4 h 54"/>
                      <a:gd name="T22" fmla="*/ 6 w 108"/>
                      <a:gd name="T23" fmla="*/ 4 h 54"/>
                      <a:gd name="T24" fmla="*/ 7 w 108"/>
                      <a:gd name="T25" fmla="*/ 3 h 54"/>
                      <a:gd name="T26" fmla="*/ 8 w 108"/>
                      <a:gd name="T27" fmla="*/ 3 h 54"/>
                      <a:gd name="T28" fmla="*/ 9 w 108"/>
                      <a:gd name="T29" fmla="*/ 3 h 54"/>
                      <a:gd name="T30" fmla="*/ 9 w 108"/>
                      <a:gd name="T31" fmla="*/ 2 h 54"/>
                      <a:gd name="T32" fmla="*/ 9 w 108"/>
                      <a:gd name="T33" fmla="*/ 1 h 54"/>
                      <a:gd name="T34" fmla="*/ 8 w 108"/>
                      <a:gd name="T35" fmla="*/ 1 h 54"/>
                      <a:gd name="T36" fmla="*/ 6 w 108"/>
                      <a:gd name="T37" fmla="*/ 1 h 5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8"/>
                      <a:gd name="T58" fmla="*/ 0 h 54"/>
                      <a:gd name="T59" fmla="*/ 108 w 108"/>
                      <a:gd name="T60" fmla="*/ 54 h 5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8" h="54">
                        <a:moveTo>
                          <a:pt x="66" y="12"/>
                        </a:moveTo>
                        <a:lnTo>
                          <a:pt x="42" y="0"/>
                        </a:lnTo>
                        <a:lnTo>
                          <a:pt x="30" y="12"/>
                        </a:lnTo>
                        <a:lnTo>
                          <a:pt x="24" y="24"/>
                        </a:lnTo>
                        <a:lnTo>
                          <a:pt x="0" y="36"/>
                        </a:lnTo>
                        <a:lnTo>
                          <a:pt x="6" y="48"/>
                        </a:lnTo>
                        <a:lnTo>
                          <a:pt x="12" y="54"/>
                        </a:lnTo>
                        <a:lnTo>
                          <a:pt x="24" y="54"/>
                        </a:lnTo>
                        <a:lnTo>
                          <a:pt x="42" y="48"/>
                        </a:lnTo>
                        <a:lnTo>
                          <a:pt x="66" y="42"/>
                        </a:lnTo>
                        <a:lnTo>
                          <a:pt x="78" y="36"/>
                        </a:lnTo>
                        <a:lnTo>
                          <a:pt x="96" y="36"/>
                        </a:lnTo>
                        <a:lnTo>
                          <a:pt x="108" y="36"/>
                        </a:lnTo>
                        <a:lnTo>
                          <a:pt x="102" y="30"/>
                        </a:lnTo>
                        <a:lnTo>
                          <a:pt x="102" y="12"/>
                        </a:lnTo>
                        <a:lnTo>
                          <a:pt x="90" y="12"/>
                        </a:lnTo>
                        <a:lnTo>
                          <a:pt x="66" y="1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156"/>
                  <p:cNvSpPr>
                    <a:spLocks/>
                  </p:cNvSpPr>
                  <p:nvPr/>
                </p:nvSpPr>
                <p:spPr bwMode="auto">
                  <a:xfrm>
                    <a:off x="3831" y="3209"/>
                    <a:ext cx="82" cy="70"/>
                  </a:xfrm>
                  <a:custGeom>
                    <a:avLst/>
                    <a:gdLst>
                      <a:gd name="T0" fmla="*/ 4 w 132"/>
                      <a:gd name="T1" fmla="*/ 1 h 115"/>
                      <a:gd name="T2" fmla="*/ 1 w 132"/>
                      <a:gd name="T3" fmla="*/ 1 h 115"/>
                      <a:gd name="T4" fmla="*/ 0 w 132"/>
                      <a:gd name="T5" fmla="*/ 0 h 115"/>
                      <a:gd name="T6" fmla="*/ 0 w 132"/>
                      <a:gd name="T7" fmla="*/ 1 h 115"/>
                      <a:gd name="T8" fmla="*/ 1 w 132"/>
                      <a:gd name="T9" fmla="*/ 2 h 115"/>
                      <a:gd name="T10" fmla="*/ 0 w 132"/>
                      <a:gd name="T11" fmla="*/ 4 h 115"/>
                      <a:gd name="T12" fmla="*/ 1 w 132"/>
                      <a:gd name="T13" fmla="*/ 5 h 115"/>
                      <a:gd name="T14" fmla="*/ 1 w 132"/>
                      <a:gd name="T15" fmla="*/ 6 h 115"/>
                      <a:gd name="T16" fmla="*/ 1 w 132"/>
                      <a:gd name="T17" fmla="*/ 6 h 115"/>
                      <a:gd name="T18" fmla="*/ 4 w 132"/>
                      <a:gd name="T19" fmla="*/ 6 h 115"/>
                      <a:gd name="T20" fmla="*/ 6 w 132"/>
                      <a:gd name="T21" fmla="*/ 6 h 115"/>
                      <a:gd name="T22" fmla="*/ 7 w 132"/>
                      <a:gd name="T23" fmla="*/ 5 h 115"/>
                      <a:gd name="T24" fmla="*/ 7 w 132"/>
                      <a:gd name="T25" fmla="*/ 6 h 115"/>
                      <a:gd name="T26" fmla="*/ 6 w 132"/>
                      <a:gd name="T27" fmla="*/ 7 h 115"/>
                      <a:gd name="T28" fmla="*/ 6 w 132"/>
                      <a:gd name="T29" fmla="*/ 7 h 115"/>
                      <a:gd name="T30" fmla="*/ 6 w 132"/>
                      <a:gd name="T31" fmla="*/ 10 h 115"/>
                      <a:gd name="T32" fmla="*/ 9 w 132"/>
                      <a:gd name="T33" fmla="*/ 8 h 115"/>
                      <a:gd name="T34" fmla="*/ 11 w 132"/>
                      <a:gd name="T35" fmla="*/ 8 h 115"/>
                      <a:gd name="T36" fmla="*/ 12 w 132"/>
                      <a:gd name="T37" fmla="*/ 7 h 115"/>
                      <a:gd name="T38" fmla="*/ 12 w 132"/>
                      <a:gd name="T39" fmla="*/ 7 h 115"/>
                      <a:gd name="T40" fmla="*/ 9 w 132"/>
                      <a:gd name="T41" fmla="*/ 5 h 115"/>
                      <a:gd name="T42" fmla="*/ 9 w 132"/>
                      <a:gd name="T43" fmla="*/ 3 h 115"/>
                      <a:gd name="T44" fmla="*/ 11 w 132"/>
                      <a:gd name="T45" fmla="*/ 1 h 115"/>
                      <a:gd name="T46" fmla="*/ 11 w 132"/>
                      <a:gd name="T47" fmla="*/ 1 h 115"/>
                      <a:gd name="T48" fmla="*/ 7 w 132"/>
                      <a:gd name="T49" fmla="*/ 0 h 115"/>
                      <a:gd name="T50" fmla="*/ 4 w 132"/>
                      <a:gd name="T51" fmla="*/ 1 h 11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32"/>
                      <a:gd name="T79" fmla="*/ 0 h 115"/>
                      <a:gd name="T80" fmla="*/ 132 w 132"/>
                      <a:gd name="T81" fmla="*/ 115 h 11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32" h="115">
                        <a:moveTo>
                          <a:pt x="48" y="6"/>
                        </a:moveTo>
                        <a:lnTo>
                          <a:pt x="12" y="6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6" y="30"/>
                        </a:lnTo>
                        <a:lnTo>
                          <a:pt x="0" y="48"/>
                        </a:lnTo>
                        <a:lnTo>
                          <a:pt x="6" y="61"/>
                        </a:lnTo>
                        <a:lnTo>
                          <a:pt x="12" y="73"/>
                        </a:lnTo>
                        <a:lnTo>
                          <a:pt x="48" y="73"/>
                        </a:lnTo>
                        <a:lnTo>
                          <a:pt x="66" y="73"/>
                        </a:lnTo>
                        <a:lnTo>
                          <a:pt x="72" y="67"/>
                        </a:lnTo>
                        <a:lnTo>
                          <a:pt x="72" y="73"/>
                        </a:lnTo>
                        <a:lnTo>
                          <a:pt x="66" y="85"/>
                        </a:lnTo>
                        <a:lnTo>
                          <a:pt x="60" y="91"/>
                        </a:lnTo>
                        <a:lnTo>
                          <a:pt x="66" y="115"/>
                        </a:lnTo>
                        <a:lnTo>
                          <a:pt x="90" y="97"/>
                        </a:lnTo>
                        <a:lnTo>
                          <a:pt x="114" y="97"/>
                        </a:lnTo>
                        <a:lnTo>
                          <a:pt x="126" y="79"/>
                        </a:lnTo>
                        <a:lnTo>
                          <a:pt x="132" y="79"/>
                        </a:lnTo>
                        <a:lnTo>
                          <a:pt x="96" y="67"/>
                        </a:lnTo>
                        <a:lnTo>
                          <a:pt x="90" y="36"/>
                        </a:lnTo>
                        <a:lnTo>
                          <a:pt x="114" y="12"/>
                        </a:lnTo>
                        <a:lnTo>
                          <a:pt x="78" y="0"/>
                        </a:lnTo>
                        <a:lnTo>
                          <a:pt x="48" y="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157"/>
                  <p:cNvSpPr>
                    <a:spLocks/>
                  </p:cNvSpPr>
                  <p:nvPr/>
                </p:nvSpPr>
                <p:spPr bwMode="auto">
                  <a:xfrm>
                    <a:off x="3780" y="3177"/>
                    <a:ext cx="59" cy="102"/>
                  </a:xfrm>
                  <a:custGeom>
                    <a:avLst/>
                    <a:gdLst>
                      <a:gd name="T0" fmla="*/ 6118 w 16"/>
                      <a:gd name="T1" fmla="*/ 15329 h 28"/>
                      <a:gd name="T2" fmla="*/ 6118 w 16"/>
                      <a:gd name="T3" fmla="*/ 14797 h 28"/>
                      <a:gd name="T4" fmla="*/ 8879 w 16"/>
                      <a:gd name="T5" fmla="*/ 14065 h 28"/>
                      <a:gd name="T6" fmla="*/ 10933 w 16"/>
                      <a:gd name="T7" fmla="*/ 13588 h 28"/>
                      <a:gd name="T8" fmla="*/ 10185 w 16"/>
                      <a:gd name="T9" fmla="*/ 12131 h 28"/>
                      <a:gd name="T10" fmla="*/ 9628 w 16"/>
                      <a:gd name="T11" fmla="*/ 10921 h 28"/>
                      <a:gd name="T12" fmla="*/ 10185 w 16"/>
                      <a:gd name="T13" fmla="*/ 8998 h 28"/>
                      <a:gd name="T14" fmla="*/ 9628 w 16"/>
                      <a:gd name="T15" fmla="*/ 7060 h 28"/>
                      <a:gd name="T16" fmla="*/ 9628 w 16"/>
                      <a:gd name="T17" fmla="*/ 5799 h 28"/>
                      <a:gd name="T18" fmla="*/ 8879 w 16"/>
                      <a:gd name="T19" fmla="*/ 4590 h 28"/>
                      <a:gd name="T20" fmla="*/ 5561 w 16"/>
                      <a:gd name="T21" fmla="*/ 1938 h 28"/>
                      <a:gd name="T22" fmla="*/ 4067 w 16"/>
                      <a:gd name="T23" fmla="*/ 0 h 28"/>
                      <a:gd name="T24" fmla="*/ 1305 w 16"/>
                      <a:gd name="T25" fmla="*/ 729 h 28"/>
                      <a:gd name="T26" fmla="*/ 1305 w 16"/>
                      <a:gd name="T27" fmla="*/ 1260 h 28"/>
                      <a:gd name="T28" fmla="*/ 2054 w 16"/>
                      <a:gd name="T29" fmla="*/ 2656 h 28"/>
                      <a:gd name="T30" fmla="*/ 2054 w 16"/>
                      <a:gd name="T31" fmla="*/ 3861 h 28"/>
                      <a:gd name="T32" fmla="*/ 2762 w 16"/>
                      <a:gd name="T33" fmla="*/ 5799 h 28"/>
                      <a:gd name="T34" fmla="*/ 749 w 16"/>
                      <a:gd name="T35" fmla="*/ 8269 h 28"/>
                      <a:gd name="T36" fmla="*/ 0 w 16"/>
                      <a:gd name="T37" fmla="*/ 11599 h 28"/>
                      <a:gd name="T38" fmla="*/ 2762 w 16"/>
                      <a:gd name="T39" fmla="*/ 13588 h 28"/>
                      <a:gd name="T40" fmla="*/ 2762 w 16"/>
                      <a:gd name="T41" fmla="*/ 15329 h 28"/>
                      <a:gd name="T42" fmla="*/ 4067 w 16"/>
                      <a:gd name="T43" fmla="*/ 17981 h 28"/>
                      <a:gd name="T44" fmla="*/ 5561 w 16"/>
                      <a:gd name="T45" fmla="*/ 16721 h 28"/>
                      <a:gd name="T46" fmla="*/ 6118 w 16"/>
                      <a:gd name="T47" fmla="*/ 15329 h 2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6"/>
                      <a:gd name="T73" fmla="*/ 0 h 28"/>
                      <a:gd name="T74" fmla="*/ 16 w 16"/>
                      <a:gd name="T75" fmla="*/ 28 h 2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6" h="28">
                        <a:moveTo>
                          <a:pt x="9" y="24"/>
                        </a:move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13" y="22"/>
                          <a:pt x="13" y="22"/>
                          <a:pt x="13" y="22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5" y="19"/>
                          <a:pt x="15" y="19"/>
                          <a:pt x="15" y="19"/>
                        </a:cubicBezTo>
                        <a:cubicBezTo>
                          <a:pt x="14" y="17"/>
                          <a:pt x="14" y="17"/>
                          <a:pt x="14" y="17"/>
                        </a:cubicBezTo>
                        <a:cubicBezTo>
                          <a:pt x="15" y="14"/>
                          <a:pt x="15" y="14"/>
                          <a:pt x="15" y="14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4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4" y="21"/>
                          <a:pt x="4" y="21"/>
                          <a:pt x="4" y="21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6" y="28"/>
                          <a:pt x="6" y="28"/>
                          <a:pt x="6" y="28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lnTo>
                          <a:pt x="9" y="2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158"/>
                  <p:cNvSpPr>
                    <a:spLocks/>
                  </p:cNvSpPr>
                  <p:nvPr/>
                </p:nvSpPr>
                <p:spPr bwMode="auto">
                  <a:xfrm>
                    <a:off x="3725" y="3161"/>
                    <a:ext cx="69" cy="80"/>
                  </a:xfrm>
                  <a:custGeom>
                    <a:avLst/>
                    <a:gdLst>
                      <a:gd name="T0" fmla="*/ 12028 w 19"/>
                      <a:gd name="T1" fmla="*/ 8225 h 22"/>
                      <a:gd name="T2" fmla="*/ 11301 w 19"/>
                      <a:gd name="T3" fmla="*/ 6295 h 22"/>
                      <a:gd name="T4" fmla="*/ 11301 w 19"/>
                      <a:gd name="T5" fmla="*/ 5051 h 22"/>
                      <a:gd name="T6" fmla="*/ 10775 w 19"/>
                      <a:gd name="T7" fmla="*/ 3847 h 22"/>
                      <a:gd name="T8" fmla="*/ 10775 w 19"/>
                      <a:gd name="T9" fmla="*/ 3120 h 22"/>
                      <a:gd name="T10" fmla="*/ 10103 w 19"/>
                      <a:gd name="T11" fmla="*/ 3120 h 22"/>
                      <a:gd name="T12" fmla="*/ 7663 w 19"/>
                      <a:gd name="T13" fmla="*/ 2644 h 22"/>
                      <a:gd name="T14" fmla="*/ 5749 w 19"/>
                      <a:gd name="T15" fmla="*/ 1204 h 22"/>
                      <a:gd name="T16" fmla="*/ 5026 w 19"/>
                      <a:gd name="T17" fmla="*/ 0 h 22"/>
                      <a:gd name="T18" fmla="*/ 3112 w 19"/>
                      <a:gd name="T19" fmla="*/ 1204 h 22"/>
                      <a:gd name="T20" fmla="*/ 712 w 19"/>
                      <a:gd name="T21" fmla="*/ 1204 h 22"/>
                      <a:gd name="T22" fmla="*/ 0 w 19"/>
                      <a:gd name="T23" fmla="*/ 1204 h 22"/>
                      <a:gd name="T24" fmla="*/ 0 w 19"/>
                      <a:gd name="T25" fmla="*/ 3120 h 22"/>
                      <a:gd name="T26" fmla="*/ 0 w 19"/>
                      <a:gd name="T27" fmla="*/ 4378 h 22"/>
                      <a:gd name="T28" fmla="*/ 1198 w 19"/>
                      <a:gd name="T29" fmla="*/ 4378 h 22"/>
                      <a:gd name="T30" fmla="*/ 3839 w 19"/>
                      <a:gd name="T31" fmla="*/ 7695 h 22"/>
                      <a:gd name="T32" fmla="*/ 5026 w 19"/>
                      <a:gd name="T33" fmla="*/ 10818 h 22"/>
                      <a:gd name="T34" fmla="*/ 9391 w 19"/>
                      <a:gd name="T35" fmla="*/ 13989 h 22"/>
                      <a:gd name="T36" fmla="*/ 10103 w 19"/>
                      <a:gd name="T37" fmla="*/ 10818 h 22"/>
                      <a:gd name="T38" fmla="*/ 12028 w 19"/>
                      <a:gd name="T39" fmla="*/ 8225 h 2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9"/>
                      <a:gd name="T61" fmla="*/ 0 h 22"/>
                      <a:gd name="T62" fmla="*/ 19 w 19"/>
                      <a:gd name="T63" fmla="*/ 22 h 2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9" h="22">
                        <a:moveTo>
                          <a:pt x="19" y="13"/>
                        </a:moveTo>
                        <a:cubicBezTo>
                          <a:pt x="18" y="10"/>
                          <a:pt x="18" y="10"/>
                          <a:pt x="18" y="10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7" y="6"/>
                          <a:pt x="17" y="6"/>
                          <a:pt x="17" y="6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16" y="5"/>
                          <a:pt x="16" y="5"/>
                        </a:cubicBezTo>
                        <a:cubicBezTo>
                          <a:pt x="15" y="5"/>
                          <a:pt x="12" y="4"/>
                          <a:pt x="12" y="4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8" y="17"/>
                          <a:pt x="8" y="17"/>
                          <a:pt x="8" y="17"/>
                        </a:cubicBezTo>
                        <a:cubicBezTo>
                          <a:pt x="15" y="22"/>
                          <a:pt x="15" y="22"/>
                          <a:pt x="15" y="22"/>
                        </a:cubicBezTo>
                        <a:cubicBezTo>
                          <a:pt x="16" y="17"/>
                          <a:pt x="16" y="17"/>
                          <a:pt x="16" y="17"/>
                        </a:cubicBezTo>
                        <a:lnTo>
                          <a:pt x="19" y="13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159"/>
                  <p:cNvSpPr>
                    <a:spLocks/>
                  </p:cNvSpPr>
                  <p:nvPr/>
                </p:nvSpPr>
                <p:spPr bwMode="auto">
                  <a:xfrm>
                    <a:off x="3799" y="3008"/>
                    <a:ext cx="36" cy="22"/>
                  </a:xfrm>
                  <a:custGeom>
                    <a:avLst/>
                    <a:gdLst>
                      <a:gd name="T0" fmla="*/ 4 w 60"/>
                      <a:gd name="T1" fmla="*/ 3 h 36"/>
                      <a:gd name="T2" fmla="*/ 5 w 60"/>
                      <a:gd name="T3" fmla="*/ 2 h 36"/>
                      <a:gd name="T4" fmla="*/ 4 w 60"/>
                      <a:gd name="T5" fmla="*/ 1 h 36"/>
                      <a:gd name="T6" fmla="*/ 3 w 60"/>
                      <a:gd name="T7" fmla="*/ 1 h 36"/>
                      <a:gd name="T8" fmla="*/ 2 w 60"/>
                      <a:gd name="T9" fmla="*/ 0 h 36"/>
                      <a:gd name="T10" fmla="*/ 1 w 60"/>
                      <a:gd name="T11" fmla="*/ 0 h 36"/>
                      <a:gd name="T12" fmla="*/ 1 w 60"/>
                      <a:gd name="T13" fmla="*/ 1 h 36"/>
                      <a:gd name="T14" fmla="*/ 0 w 60"/>
                      <a:gd name="T15" fmla="*/ 1 h 36"/>
                      <a:gd name="T16" fmla="*/ 1 w 60"/>
                      <a:gd name="T17" fmla="*/ 2 h 36"/>
                      <a:gd name="T18" fmla="*/ 4 w 60"/>
                      <a:gd name="T19" fmla="*/ 3 h 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0"/>
                      <a:gd name="T31" fmla="*/ 0 h 36"/>
                      <a:gd name="T32" fmla="*/ 60 w 60"/>
                      <a:gd name="T33" fmla="*/ 36 h 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0" h="36">
                        <a:moveTo>
                          <a:pt x="54" y="36"/>
                        </a:moveTo>
                        <a:lnTo>
                          <a:pt x="60" y="24"/>
                        </a:lnTo>
                        <a:lnTo>
                          <a:pt x="54" y="12"/>
                        </a:lnTo>
                        <a:lnTo>
                          <a:pt x="42" y="6"/>
                        </a:lnTo>
                        <a:lnTo>
                          <a:pt x="30" y="0"/>
                        </a:lnTo>
                        <a:lnTo>
                          <a:pt x="18" y="0"/>
                        </a:lnTo>
                        <a:lnTo>
                          <a:pt x="6" y="12"/>
                        </a:lnTo>
                        <a:lnTo>
                          <a:pt x="0" y="18"/>
                        </a:lnTo>
                        <a:lnTo>
                          <a:pt x="12" y="30"/>
                        </a:lnTo>
                        <a:lnTo>
                          <a:pt x="54" y="3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160"/>
                  <p:cNvSpPr>
                    <a:spLocks/>
                  </p:cNvSpPr>
                  <p:nvPr/>
                </p:nvSpPr>
                <p:spPr bwMode="auto">
                  <a:xfrm>
                    <a:off x="3732" y="3019"/>
                    <a:ext cx="114" cy="102"/>
                  </a:xfrm>
                  <a:custGeom>
                    <a:avLst/>
                    <a:gdLst>
                      <a:gd name="T0" fmla="*/ 743 w 31"/>
                      <a:gd name="T1" fmla="*/ 5799 h 28"/>
                      <a:gd name="T2" fmla="*/ 743 w 31"/>
                      <a:gd name="T3" fmla="*/ 6331 h 28"/>
                      <a:gd name="T4" fmla="*/ 743 w 31"/>
                      <a:gd name="T5" fmla="*/ 8269 h 28"/>
                      <a:gd name="T6" fmla="*/ 1298 w 31"/>
                      <a:gd name="T7" fmla="*/ 10921 h 28"/>
                      <a:gd name="T8" fmla="*/ 1298 w 31"/>
                      <a:gd name="T9" fmla="*/ 12859 h 28"/>
                      <a:gd name="T10" fmla="*/ 4030 w 31"/>
                      <a:gd name="T11" fmla="*/ 14065 h 28"/>
                      <a:gd name="T12" fmla="*/ 6763 w 31"/>
                      <a:gd name="T13" fmla="*/ 15329 h 28"/>
                      <a:gd name="T14" fmla="*/ 10047 w 31"/>
                      <a:gd name="T15" fmla="*/ 16721 h 28"/>
                      <a:gd name="T16" fmla="*/ 10047 w 31"/>
                      <a:gd name="T17" fmla="*/ 16721 h 28"/>
                      <a:gd name="T18" fmla="*/ 12779 w 31"/>
                      <a:gd name="T19" fmla="*/ 17981 h 28"/>
                      <a:gd name="T20" fmla="*/ 15567 w 31"/>
                      <a:gd name="T21" fmla="*/ 17981 h 28"/>
                      <a:gd name="T22" fmla="*/ 16809 w 31"/>
                      <a:gd name="T23" fmla="*/ 17981 h 28"/>
                      <a:gd name="T24" fmla="*/ 18108 w 31"/>
                      <a:gd name="T25" fmla="*/ 17981 h 28"/>
                      <a:gd name="T26" fmla="*/ 19542 w 31"/>
                      <a:gd name="T27" fmla="*/ 14797 h 28"/>
                      <a:gd name="T28" fmla="*/ 20840 w 31"/>
                      <a:gd name="T29" fmla="*/ 13588 h 28"/>
                      <a:gd name="T30" fmla="*/ 20138 w 31"/>
                      <a:gd name="T31" fmla="*/ 10921 h 28"/>
                      <a:gd name="T32" fmla="*/ 20138 w 31"/>
                      <a:gd name="T33" fmla="*/ 9675 h 28"/>
                      <a:gd name="T34" fmla="*/ 19542 w 31"/>
                      <a:gd name="T35" fmla="*/ 7737 h 28"/>
                      <a:gd name="T36" fmla="*/ 20840 w 31"/>
                      <a:gd name="T37" fmla="*/ 6331 h 28"/>
                      <a:gd name="T38" fmla="*/ 20138 w 31"/>
                      <a:gd name="T39" fmla="*/ 3861 h 28"/>
                      <a:gd name="T40" fmla="*/ 18850 w 31"/>
                      <a:gd name="T41" fmla="*/ 1938 h 28"/>
                      <a:gd name="T42" fmla="*/ 18108 w 31"/>
                      <a:gd name="T43" fmla="*/ 1938 h 28"/>
                      <a:gd name="T44" fmla="*/ 13522 w 31"/>
                      <a:gd name="T45" fmla="*/ 1260 h 28"/>
                      <a:gd name="T46" fmla="*/ 12091 w 31"/>
                      <a:gd name="T47" fmla="*/ 0 h 28"/>
                      <a:gd name="T48" fmla="*/ 12091 w 31"/>
                      <a:gd name="T49" fmla="*/ 729 h 28"/>
                      <a:gd name="T50" fmla="*/ 10047 w 31"/>
                      <a:gd name="T51" fmla="*/ 729 h 28"/>
                      <a:gd name="T52" fmla="*/ 9344 w 31"/>
                      <a:gd name="T53" fmla="*/ 0 h 28"/>
                      <a:gd name="T54" fmla="*/ 8804 w 31"/>
                      <a:gd name="T55" fmla="*/ 0 h 28"/>
                      <a:gd name="T56" fmla="*/ 3288 w 31"/>
                      <a:gd name="T57" fmla="*/ 1938 h 28"/>
                      <a:gd name="T58" fmla="*/ 743 w 31"/>
                      <a:gd name="T59" fmla="*/ 3184 h 28"/>
                      <a:gd name="T60" fmla="*/ 0 w 31"/>
                      <a:gd name="T61" fmla="*/ 2656 h 28"/>
                      <a:gd name="T62" fmla="*/ 0 w 31"/>
                      <a:gd name="T63" fmla="*/ 3861 h 28"/>
                      <a:gd name="T64" fmla="*/ 743 w 31"/>
                      <a:gd name="T65" fmla="*/ 5799 h 2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1"/>
                      <a:gd name="T100" fmla="*/ 0 h 28"/>
                      <a:gd name="T101" fmla="*/ 31 w 31"/>
                      <a:gd name="T102" fmla="*/ 28 h 2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1" h="28">
                        <a:moveTo>
                          <a:pt x="1" y="9"/>
                        </a:move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1" y="13"/>
                          <a:pt x="1" y="17"/>
                          <a:pt x="2" y="17"/>
                        </a:cubicBezTo>
                        <a:cubicBezTo>
                          <a:pt x="2" y="17"/>
                          <a:pt x="2" y="19"/>
                          <a:pt x="2" y="20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10" y="24"/>
                          <a:pt x="10" y="24"/>
                          <a:pt x="10" y="24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23" y="28"/>
                          <a:pt x="23" y="28"/>
                          <a:pt x="23" y="28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7" y="28"/>
                          <a:pt x="27" y="28"/>
                          <a:pt x="27" y="28"/>
                        </a:cubicBezTo>
                        <a:cubicBezTo>
                          <a:pt x="29" y="23"/>
                          <a:pt x="29" y="23"/>
                          <a:pt x="29" y="23"/>
                        </a:cubicBezTo>
                        <a:cubicBezTo>
                          <a:pt x="31" y="21"/>
                          <a:pt x="31" y="21"/>
                          <a:pt x="31" y="21"/>
                        </a:cubicBezTo>
                        <a:cubicBezTo>
                          <a:pt x="30" y="17"/>
                          <a:pt x="30" y="17"/>
                          <a:pt x="30" y="17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29" y="12"/>
                          <a:pt x="29" y="12"/>
                          <a:pt x="29" y="12"/>
                        </a:cubicBezTo>
                        <a:cubicBezTo>
                          <a:pt x="31" y="10"/>
                          <a:pt x="31" y="10"/>
                          <a:pt x="31" y="10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28" y="3"/>
                          <a:pt x="28" y="3"/>
                          <a:pt x="28" y="3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1"/>
                          <a:pt x="15" y="1"/>
                          <a:pt x="15" y="1"/>
                        </a:cubicBezTo>
                        <a:cubicBezTo>
                          <a:pt x="14" y="1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lnTo>
                          <a:pt x="1" y="9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161"/>
                  <p:cNvSpPr>
                    <a:spLocks/>
                  </p:cNvSpPr>
                  <p:nvPr/>
                </p:nvSpPr>
                <p:spPr bwMode="auto">
                  <a:xfrm>
                    <a:off x="3640" y="3151"/>
                    <a:ext cx="52" cy="28"/>
                  </a:xfrm>
                  <a:custGeom>
                    <a:avLst/>
                    <a:gdLst>
                      <a:gd name="T0" fmla="*/ 6 w 84"/>
                      <a:gd name="T1" fmla="*/ 1 h 48"/>
                      <a:gd name="T2" fmla="*/ 6 w 84"/>
                      <a:gd name="T3" fmla="*/ 1 h 48"/>
                      <a:gd name="T4" fmla="*/ 4 w 84"/>
                      <a:gd name="T5" fmla="*/ 0 h 48"/>
                      <a:gd name="T6" fmla="*/ 2 w 84"/>
                      <a:gd name="T7" fmla="*/ 1 h 48"/>
                      <a:gd name="T8" fmla="*/ 2 w 84"/>
                      <a:gd name="T9" fmla="*/ 0 h 48"/>
                      <a:gd name="T10" fmla="*/ 2 w 84"/>
                      <a:gd name="T11" fmla="*/ 0 h 48"/>
                      <a:gd name="T12" fmla="*/ 1 w 84"/>
                      <a:gd name="T13" fmla="*/ 1 h 48"/>
                      <a:gd name="T14" fmla="*/ 0 w 84"/>
                      <a:gd name="T15" fmla="*/ 2 h 48"/>
                      <a:gd name="T16" fmla="*/ 0 w 84"/>
                      <a:gd name="T17" fmla="*/ 2 h 48"/>
                      <a:gd name="T18" fmla="*/ 1 w 84"/>
                      <a:gd name="T19" fmla="*/ 2 h 48"/>
                      <a:gd name="T20" fmla="*/ 1 w 84"/>
                      <a:gd name="T21" fmla="*/ 3 h 48"/>
                      <a:gd name="T22" fmla="*/ 1 w 84"/>
                      <a:gd name="T23" fmla="*/ 3 h 48"/>
                      <a:gd name="T24" fmla="*/ 2 w 84"/>
                      <a:gd name="T25" fmla="*/ 3 h 48"/>
                      <a:gd name="T26" fmla="*/ 4 w 84"/>
                      <a:gd name="T27" fmla="*/ 2 h 48"/>
                      <a:gd name="T28" fmla="*/ 4 w 84"/>
                      <a:gd name="T29" fmla="*/ 3 h 48"/>
                      <a:gd name="T30" fmla="*/ 6 w 84"/>
                      <a:gd name="T31" fmla="*/ 2 h 48"/>
                      <a:gd name="T32" fmla="*/ 7 w 84"/>
                      <a:gd name="T33" fmla="*/ 2 h 48"/>
                      <a:gd name="T34" fmla="*/ 7 w 84"/>
                      <a:gd name="T35" fmla="*/ 2 h 48"/>
                      <a:gd name="T36" fmla="*/ 7 w 84"/>
                      <a:gd name="T37" fmla="*/ 2 h 48"/>
                      <a:gd name="T38" fmla="*/ 6 w 84"/>
                      <a:gd name="T39" fmla="*/ 1 h 4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84"/>
                      <a:gd name="T61" fmla="*/ 0 h 48"/>
                      <a:gd name="T62" fmla="*/ 84 w 84"/>
                      <a:gd name="T63" fmla="*/ 48 h 4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84" h="48">
                        <a:moveTo>
                          <a:pt x="66" y="12"/>
                        </a:moveTo>
                        <a:lnTo>
                          <a:pt x="60" y="6"/>
                        </a:lnTo>
                        <a:lnTo>
                          <a:pt x="48" y="0"/>
                        </a:lnTo>
                        <a:lnTo>
                          <a:pt x="30" y="6"/>
                        </a:lnTo>
                        <a:lnTo>
                          <a:pt x="24" y="0"/>
                        </a:lnTo>
                        <a:lnTo>
                          <a:pt x="18" y="6"/>
                        </a:lnTo>
                        <a:lnTo>
                          <a:pt x="0" y="24"/>
                        </a:lnTo>
                        <a:lnTo>
                          <a:pt x="0" y="36"/>
                        </a:lnTo>
                        <a:lnTo>
                          <a:pt x="12" y="36"/>
                        </a:lnTo>
                        <a:lnTo>
                          <a:pt x="18" y="48"/>
                        </a:lnTo>
                        <a:lnTo>
                          <a:pt x="24" y="48"/>
                        </a:lnTo>
                        <a:lnTo>
                          <a:pt x="42" y="36"/>
                        </a:lnTo>
                        <a:lnTo>
                          <a:pt x="48" y="42"/>
                        </a:lnTo>
                        <a:lnTo>
                          <a:pt x="66" y="36"/>
                        </a:lnTo>
                        <a:lnTo>
                          <a:pt x="78" y="30"/>
                        </a:lnTo>
                        <a:lnTo>
                          <a:pt x="84" y="30"/>
                        </a:lnTo>
                        <a:lnTo>
                          <a:pt x="78" y="24"/>
                        </a:lnTo>
                        <a:lnTo>
                          <a:pt x="66" y="1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162"/>
                  <p:cNvSpPr>
                    <a:spLocks/>
                  </p:cNvSpPr>
                  <p:nvPr/>
                </p:nvSpPr>
                <p:spPr bwMode="auto">
                  <a:xfrm>
                    <a:off x="3663" y="2961"/>
                    <a:ext cx="33" cy="58"/>
                  </a:xfrm>
                  <a:custGeom>
                    <a:avLst/>
                    <a:gdLst>
                      <a:gd name="T0" fmla="*/ 3993 w 9"/>
                      <a:gd name="T1" fmla="*/ 10001 h 16"/>
                      <a:gd name="T2" fmla="*/ 3252 w 9"/>
                      <a:gd name="T3" fmla="*/ 8095 h 16"/>
                      <a:gd name="T4" fmla="*/ 3993 w 9"/>
                      <a:gd name="T5" fmla="*/ 5717 h 16"/>
                      <a:gd name="T6" fmla="*/ 5229 w 9"/>
                      <a:gd name="T7" fmla="*/ 5717 h 16"/>
                      <a:gd name="T8" fmla="*/ 5969 w 9"/>
                      <a:gd name="T9" fmla="*/ 4335 h 16"/>
                      <a:gd name="T10" fmla="*/ 4679 w 9"/>
                      <a:gd name="T11" fmla="*/ 3810 h 16"/>
                      <a:gd name="T12" fmla="*/ 4679 w 9"/>
                      <a:gd name="T13" fmla="*/ 2574 h 16"/>
                      <a:gd name="T14" fmla="*/ 4679 w 9"/>
                      <a:gd name="T15" fmla="*/ 0 h 16"/>
                      <a:gd name="T16" fmla="*/ 2717 w 9"/>
                      <a:gd name="T17" fmla="*/ 1196 h 16"/>
                      <a:gd name="T18" fmla="*/ 741 w 9"/>
                      <a:gd name="T19" fmla="*/ 1907 h 16"/>
                      <a:gd name="T20" fmla="*/ 0 w 9"/>
                      <a:gd name="T21" fmla="*/ 4335 h 16"/>
                      <a:gd name="T22" fmla="*/ 0 w 9"/>
                      <a:gd name="T23" fmla="*/ 6913 h 16"/>
                      <a:gd name="T24" fmla="*/ 1276 w 9"/>
                      <a:gd name="T25" fmla="*/ 7424 h 16"/>
                      <a:gd name="T26" fmla="*/ 1976 w 9"/>
                      <a:gd name="T27" fmla="*/ 10001 h 16"/>
                      <a:gd name="T28" fmla="*/ 2717 w 9"/>
                      <a:gd name="T29" fmla="*/ 9331 h 16"/>
                      <a:gd name="T30" fmla="*/ 3993 w 9"/>
                      <a:gd name="T31" fmla="*/ 10001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9"/>
                      <a:gd name="T49" fmla="*/ 0 h 16"/>
                      <a:gd name="T50" fmla="*/ 9 w 9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9" h="16">
                        <a:moveTo>
                          <a:pt x="6" y="16"/>
                        </a:moveTo>
                        <a:cubicBezTo>
                          <a:pt x="5" y="15"/>
                          <a:pt x="5" y="14"/>
                          <a:pt x="5" y="13"/>
                        </a:cubicBezTo>
                        <a:cubicBezTo>
                          <a:pt x="5" y="11"/>
                          <a:pt x="6" y="9"/>
                          <a:pt x="6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lnTo>
                          <a:pt x="6" y="1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163"/>
                  <p:cNvSpPr>
                    <a:spLocks/>
                  </p:cNvSpPr>
                  <p:nvPr/>
                </p:nvSpPr>
                <p:spPr bwMode="auto">
                  <a:xfrm>
                    <a:off x="3600" y="3081"/>
                    <a:ext cx="40" cy="36"/>
                  </a:xfrm>
                  <a:custGeom>
                    <a:avLst/>
                    <a:gdLst>
                      <a:gd name="T0" fmla="*/ 1 w 66"/>
                      <a:gd name="T1" fmla="*/ 2 h 60"/>
                      <a:gd name="T2" fmla="*/ 2 w 66"/>
                      <a:gd name="T3" fmla="*/ 3 h 60"/>
                      <a:gd name="T4" fmla="*/ 3 w 66"/>
                      <a:gd name="T5" fmla="*/ 4 h 60"/>
                      <a:gd name="T6" fmla="*/ 4 w 66"/>
                      <a:gd name="T7" fmla="*/ 4 h 60"/>
                      <a:gd name="T8" fmla="*/ 4 w 66"/>
                      <a:gd name="T9" fmla="*/ 5 h 60"/>
                      <a:gd name="T10" fmla="*/ 5 w 66"/>
                      <a:gd name="T11" fmla="*/ 4 h 60"/>
                      <a:gd name="T12" fmla="*/ 5 w 66"/>
                      <a:gd name="T13" fmla="*/ 3 h 60"/>
                      <a:gd name="T14" fmla="*/ 5 w 66"/>
                      <a:gd name="T15" fmla="*/ 2 h 60"/>
                      <a:gd name="T16" fmla="*/ 5 w 66"/>
                      <a:gd name="T17" fmla="*/ 2 h 60"/>
                      <a:gd name="T18" fmla="*/ 4 w 66"/>
                      <a:gd name="T19" fmla="*/ 1 h 60"/>
                      <a:gd name="T20" fmla="*/ 4 w 66"/>
                      <a:gd name="T21" fmla="*/ 1 h 60"/>
                      <a:gd name="T22" fmla="*/ 3 w 66"/>
                      <a:gd name="T23" fmla="*/ 1 h 60"/>
                      <a:gd name="T24" fmla="*/ 2 w 66"/>
                      <a:gd name="T25" fmla="*/ 1 h 60"/>
                      <a:gd name="T26" fmla="*/ 1 w 66"/>
                      <a:gd name="T27" fmla="*/ 0 h 60"/>
                      <a:gd name="T28" fmla="*/ 1 w 66"/>
                      <a:gd name="T29" fmla="*/ 1 h 60"/>
                      <a:gd name="T30" fmla="*/ 0 w 66"/>
                      <a:gd name="T31" fmla="*/ 1 h 60"/>
                      <a:gd name="T32" fmla="*/ 1 w 66"/>
                      <a:gd name="T33" fmla="*/ 2 h 60"/>
                      <a:gd name="T34" fmla="*/ 1 w 66"/>
                      <a:gd name="T35" fmla="*/ 2 h 6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6"/>
                      <a:gd name="T55" fmla="*/ 0 h 60"/>
                      <a:gd name="T56" fmla="*/ 66 w 66"/>
                      <a:gd name="T57" fmla="*/ 60 h 6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6" h="60">
                        <a:moveTo>
                          <a:pt x="18" y="30"/>
                        </a:moveTo>
                        <a:lnTo>
                          <a:pt x="24" y="42"/>
                        </a:lnTo>
                        <a:lnTo>
                          <a:pt x="36" y="48"/>
                        </a:lnTo>
                        <a:lnTo>
                          <a:pt x="48" y="54"/>
                        </a:lnTo>
                        <a:lnTo>
                          <a:pt x="54" y="60"/>
                        </a:lnTo>
                        <a:lnTo>
                          <a:pt x="60" y="48"/>
                        </a:lnTo>
                        <a:lnTo>
                          <a:pt x="66" y="36"/>
                        </a:lnTo>
                        <a:lnTo>
                          <a:pt x="60" y="24"/>
                        </a:lnTo>
                        <a:lnTo>
                          <a:pt x="54" y="18"/>
                        </a:lnTo>
                        <a:lnTo>
                          <a:pt x="48" y="12"/>
                        </a:lnTo>
                        <a:lnTo>
                          <a:pt x="36" y="6"/>
                        </a:lnTo>
                        <a:lnTo>
                          <a:pt x="24" y="6"/>
                        </a:lnTo>
                        <a:lnTo>
                          <a:pt x="18" y="0"/>
                        </a:lnTo>
                        <a:lnTo>
                          <a:pt x="6" y="6"/>
                        </a:lnTo>
                        <a:lnTo>
                          <a:pt x="0" y="12"/>
                        </a:lnTo>
                        <a:lnTo>
                          <a:pt x="6" y="24"/>
                        </a:lnTo>
                        <a:lnTo>
                          <a:pt x="18" y="3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164"/>
                  <p:cNvSpPr>
                    <a:spLocks/>
                  </p:cNvSpPr>
                  <p:nvPr/>
                </p:nvSpPr>
                <p:spPr bwMode="auto">
                  <a:xfrm>
                    <a:off x="3571" y="3498"/>
                    <a:ext cx="184" cy="135"/>
                  </a:xfrm>
                  <a:custGeom>
                    <a:avLst/>
                    <a:gdLst>
                      <a:gd name="T0" fmla="*/ 6 w 300"/>
                      <a:gd name="T1" fmla="*/ 18 h 223"/>
                      <a:gd name="T2" fmla="*/ 7 w 300"/>
                      <a:gd name="T3" fmla="*/ 16 h 223"/>
                      <a:gd name="T4" fmla="*/ 9 w 300"/>
                      <a:gd name="T5" fmla="*/ 16 h 223"/>
                      <a:gd name="T6" fmla="*/ 12 w 300"/>
                      <a:gd name="T7" fmla="*/ 18 h 223"/>
                      <a:gd name="T8" fmla="*/ 14 w 300"/>
                      <a:gd name="T9" fmla="*/ 16 h 223"/>
                      <a:gd name="T10" fmla="*/ 17 w 300"/>
                      <a:gd name="T11" fmla="*/ 16 h 223"/>
                      <a:gd name="T12" fmla="*/ 20 w 300"/>
                      <a:gd name="T13" fmla="*/ 16 h 223"/>
                      <a:gd name="T14" fmla="*/ 22 w 300"/>
                      <a:gd name="T15" fmla="*/ 15 h 223"/>
                      <a:gd name="T16" fmla="*/ 25 w 300"/>
                      <a:gd name="T17" fmla="*/ 12 h 223"/>
                      <a:gd name="T18" fmla="*/ 26 w 300"/>
                      <a:gd name="T19" fmla="*/ 5 h 223"/>
                      <a:gd name="T20" fmla="*/ 25 w 300"/>
                      <a:gd name="T21" fmla="*/ 4 h 223"/>
                      <a:gd name="T22" fmla="*/ 25 w 300"/>
                      <a:gd name="T23" fmla="*/ 2 h 223"/>
                      <a:gd name="T24" fmla="*/ 25 w 300"/>
                      <a:gd name="T25" fmla="*/ 1 h 223"/>
                      <a:gd name="T26" fmla="*/ 25 w 300"/>
                      <a:gd name="T27" fmla="*/ 1 h 223"/>
                      <a:gd name="T28" fmla="*/ 24 w 300"/>
                      <a:gd name="T29" fmla="*/ 1 h 223"/>
                      <a:gd name="T30" fmla="*/ 19 w 300"/>
                      <a:gd name="T31" fmla="*/ 0 h 223"/>
                      <a:gd name="T32" fmla="*/ 10 w 300"/>
                      <a:gd name="T33" fmla="*/ 6 h 223"/>
                      <a:gd name="T34" fmla="*/ 7 w 300"/>
                      <a:gd name="T35" fmla="*/ 7 h 223"/>
                      <a:gd name="T36" fmla="*/ 7 w 300"/>
                      <a:gd name="T37" fmla="*/ 7 h 223"/>
                      <a:gd name="T38" fmla="*/ 7 w 300"/>
                      <a:gd name="T39" fmla="*/ 12 h 223"/>
                      <a:gd name="T40" fmla="*/ 6 w 300"/>
                      <a:gd name="T41" fmla="*/ 13 h 223"/>
                      <a:gd name="T42" fmla="*/ 2 w 300"/>
                      <a:gd name="T43" fmla="*/ 14 h 223"/>
                      <a:gd name="T44" fmla="*/ 0 w 300"/>
                      <a:gd name="T45" fmla="*/ 14 h 223"/>
                      <a:gd name="T46" fmla="*/ 1 w 300"/>
                      <a:gd name="T47" fmla="*/ 16 h 223"/>
                      <a:gd name="T48" fmla="*/ 3 w 300"/>
                      <a:gd name="T49" fmla="*/ 18 h 223"/>
                      <a:gd name="T50" fmla="*/ 4 w 300"/>
                      <a:gd name="T51" fmla="*/ 18 h 223"/>
                      <a:gd name="T52" fmla="*/ 6 w 300"/>
                      <a:gd name="T53" fmla="*/ 18 h 223"/>
                      <a:gd name="T54" fmla="*/ 6 w 300"/>
                      <a:gd name="T55" fmla="*/ 18 h 22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00"/>
                      <a:gd name="T85" fmla="*/ 0 h 223"/>
                      <a:gd name="T86" fmla="*/ 300 w 300"/>
                      <a:gd name="T87" fmla="*/ 223 h 22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00" h="223">
                        <a:moveTo>
                          <a:pt x="66" y="223"/>
                        </a:moveTo>
                        <a:lnTo>
                          <a:pt x="78" y="205"/>
                        </a:lnTo>
                        <a:lnTo>
                          <a:pt x="102" y="205"/>
                        </a:lnTo>
                        <a:lnTo>
                          <a:pt x="138" y="217"/>
                        </a:lnTo>
                        <a:lnTo>
                          <a:pt x="162" y="205"/>
                        </a:lnTo>
                        <a:lnTo>
                          <a:pt x="198" y="205"/>
                        </a:lnTo>
                        <a:lnTo>
                          <a:pt x="228" y="199"/>
                        </a:lnTo>
                        <a:lnTo>
                          <a:pt x="258" y="174"/>
                        </a:lnTo>
                        <a:lnTo>
                          <a:pt x="288" y="138"/>
                        </a:lnTo>
                        <a:lnTo>
                          <a:pt x="300" y="66"/>
                        </a:lnTo>
                        <a:lnTo>
                          <a:pt x="288" y="54"/>
                        </a:lnTo>
                        <a:lnTo>
                          <a:pt x="282" y="24"/>
                        </a:lnTo>
                        <a:lnTo>
                          <a:pt x="282" y="18"/>
                        </a:lnTo>
                        <a:lnTo>
                          <a:pt x="270" y="6"/>
                        </a:lnTo>
                        <a:lnTo>
                          <a:pt x="222" y="0"/>
                        </a:lnTo>
                        <a:lnTo>
                          <a:pt x="114" y="72"/>
                        </a:lnTo>
                        <a:lnTo>
                          <a:pt x="78" y="90"/>
                        </a:lnTo>
                        <a:lnTo>
                          <a:pt x="78" y="144"/>
                        </a:lnTo>
                        <a:lnTo>
                          <a:pt x="66" y="162"/>
                        </a:lnTo>
                        <a:lnTo>
                          <a:pt x="24" y="168"/>
                        </a:lnTo>
                        <a:lnTo>
                          <a:pt x="0" y="168"/>
                        </a:lnTo>
                        <a:lnTo>
                          <a:pt x="12" y="193"/>
                        </a:lnTo>
                        <a:lnTo>
                          <a:pt x="36" y="217"/>
                        </a:lnTo>
                        <a:lnTo>
                          <a:pt x="48" y="217"/>
                        </a:lnTo>
                        <a:lnTo>
                          <a:pt x="60" y="223"/>
                        </a:lnTo>
                        <a:lnTo>
                          <a:pt x="66" y="223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165"/>
                  <p:cNvSpPr>
                    <a:spLocks/>
                  </p:cNvSpPr>
                  <p:nvPr/>
                </p:nvSpPr>
                <p:spPr bwMode="auto">
                  <a:xfrm>
                    <a:off x="3571" y="3498"/>
                    <a:ext cx="184" cy="135"/>
                  </a:xfrm>
                  <a:custGeom>
                    <a:avLst/>
                    <a:gdLst>
                      <a:gd name="T0" fmla="*/ 6 w 300"/>
                      <a:gd name="T1" fmla="*/ 18 h 223"/>
                      <a:gd name="T2" fmla="*/ 7 w 300"/>
                      <a:gd name="T3" fmla="*/ 16 h 223"/>
                      <a:gd name="T4" fmla="*/ 9 w 300"/>
                      <a:gd name="T5" fmla="*/ 16 h 223"/>
                      <a:gd name="T6" fmla="*/ 12 w 300"/>
                      <a:gd name="T7" fmla="*/ 18 h 223"/>
                      <a:gd name="T8" fmla="*/ 14 w 300"/>
                      <a:gd name="T9" fmla="*/ 16 h 223"/>
                      <a:gd name="T10" fmla="*/ 17 w 300"/>
                      <a:gd name="T11" fmla="*/ 16 h 223"/>
                      <a:gd name="T12" fmla="*/ 20 w 300"/>
                      <a:gd name="T13" fmla="*/ 16 h 223"/>
                      <a:gd name="T14" fmla="*/ 22 w 300"/>
                      <a:gd name="T15" fmla="*/ 15 h 223"/>
                      <a:gd name="T16" fmla="*/ 25 w 300"/>
                      <a:gd name="T17" fmla="*/ 12 h 223"/>
                      <a:gd name="T18" fmla="*/ 26 w 300"/>
                      <a:gd name="T19" fmla="*/ 5 h 223"/>
                      <a:gd name="T20" fmla="*/ 25 w 300"/>
                      <a:gd name="T21" fmla="*/ 4 h 223"/>
                      <a:gd name="T22" fmla="*/ 25 w 300"/>
                      <a:gd name="T23" fmla="*/ 2 h 223"/>
                      <a:gd name="T24" fmla="*/ 25 w 300"/>
                      <a:gd name="T25" fmla="*/ 1 h 223"/>
                      <a:gd name="T26" fmla="*/ 25 w 300"/>
                      <a:gd name="T27" fmla="*/ 1 h 223"/>
                      <a:gd name="T28" fmla="*/ 24 w 300"/>
                      <a:gd name="T29" fmla="*/ 1 h 223"/>
                      <a:gd name="T30" fmla="*/ 19 w 300"/>
                      <a:gd name="T31" fmla="*/ 0 h 223"/>
                      <a:gd name="T32" fmla="*/ 10 w 300"/>
                      <a:gd name="T33" fmla="*/ 6 h 223"/>
                      <a:gd name="T34" fmla="*/ 7 w 300"/>
                      <a:gd name="T35" fmla="*/ 7 h 223"/>
                      <a:gd name="T36" fmla="*/ 7 w 300"/>
                      <a:gd name="T37" fmla="*/ 7 h 223"/>
                      <a:gd name="T38" fmla="*/ 7 w 300"/>
                      <a:gd name="T39" fmla="*/ 12 h 223"/>
                      <a:gd name="T40" fmla="*/ 6 w 300"/>
                      <a:gd name="T41" fmla="*/ 13 h 223"/>
                      <a:gd name="T42" fmla="*/ 2 w 300"/>
                      <a:gd name="T43" fmla="*/ 14 h 223"/>
                      <a:gd name="T44" fmla="*/ 0 w 300"/>
                      <a:gd name="T45" fmla="*/ 14 h 223"/>
                      <a:gd name="T46" fmla="*/ 1 w 300"/>
                      <a:gd name="T47" fmla="*/ 16 h 223"/>
                      <a:gd name="T48" fmla="*/ 3 w 300"/>
                      <a:gd name="T49" fmla="*/ 18 h 223"/>
                      <a:gd name="T50" fmla="*/ 4 w 300"/>
                      <a:gd name="T51" fmla="*/ 18 h 223"/>
                      <a:gd name="T52" fmla="*/ 6 w 300"/>
                      <a:gd name="T53" fmla="*/ 18 h 223"/>
                      <a:gd name="T54" fmla="*/ 6 w 300"/>
                      <a:gd name="T55" fmla="*/ 18 h 22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00"/>
                      <a:gd name="T85" fmla="*/ 0 h 223"/>
                      <a:gd name="T86" fmla="*/ 300 w 300"/>
                      <a:gd name="T87" fmla="*/ 223 h 22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00" h="223">
                        <a:moveTo>
                          <a:pt x="66" y="223"/>
                        </a:moveTo>
                        <a:lnTo>
                          <a:pt x="78" y="205"/>
                        </a:lnTo>
                        <a:lnTo>
                          <a:pt x="102" y="205"/>
                        </a:lnTo>
                        <a:lnTo>
                          <a:pt x="138" y="217"/>
                        </a:lnTo>
                        <a:lnTo>
                          <a:pt x="162" y="205"/>
                        </a:lnTo>
                        <a:lnTo>
                          <a:pt x="198" y="205"/>
                        </a:lnTo>
                        <a:lnTo>
                          <a:pt x="228" y="199"/>
                        </a:lnTo>
                        <a:lnTo>
                          <a:pt x="258" y="174"/>
                        </a:lnTo>
                        <a:lnTo>
                          <a:pt x="288" y="138"/>
                        </a:lnTo>
                        <a:lnTo>
                          <a:pt x="300" y="66"/>
                        </a:lnTo>
                        <a:lnTo>
                          <a:pt x="288" y="54"/>
                        </a:lnTo>
                        <a:lnTo>
                          <a:pt x="282" y="24"/>
                        </a:lnTo>
                        <a:lnTo>
                          <a:pt x="282" y="18"/>
                        </a:lnTo>
                        <a:lnTo>
                          <a:pt x="270" y="6"/>
                        </a:lnTo>
                        <a:lnTo>
                          <a:pt x="222" y="0"/>
                        </a:lnTo>
                        <a:lnTo>
                          <a:pt x="114" y="72"/>
                        </a:lnTo>
                        <a:lnTo>
                          <a:pt x="78" y="90"/>
                        </a:lnTo>
                        <a:lnTo>
                          <a:pt x="78" y="144"/>
                        </a:lnTo>
                        <a:lnTo>
                          <a:pt x="66" y="162"/>
                        </a:lnTo>
                        <a:lnTo>
                          <a:pt x="24" y="168"/>
                        </a:lnTo>
                        <a:lnTo>
                          <a:pt x="0" y="168"/>
                        </a:lnTo>
                        <a:lnTo>
                          <a:pt x="12" y="193"/>
                        </a:lnTo>
                        <a:lnTo>
                          <a:pt x="36" y="217"/>
                        </a:lnTo>
                        <a:lnTo>
                          <a:pt x="48" y="217"/>
                        </a:lnTo>
                        <a:lnTo>
                          <a:pt x="60" y="223"/>
                        </a:lnTo>
                        <a:lnTo>
                          <a:pt x="66" y="223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166"/>
                  <p:cNvSpPr>
                    <a:spLocks/>
                  </p:cNvSpPr>
                  <p:nvPr/>
                </p:nvSpPr>
                <p:spPr bwMode="auto">
                  <a:xfrm>
                    <a:off x="3428" y="3479"/>
                    <a:ext cx="191" cy="180"/>
                  </a:xfrm>
                  <a:custGeom>
                    <a:avLst/>
                    <a:gdLst>
                      <a:gd name="T0" fmla="*/ 16000 w 52"/>
                      <a:gd name="T1" fmla="*/ 29498 h 49"/>
                      <a:gd name="T2" fmla="*/ 18038 w 52"/>
                      <a:gd name="T3" fmla="*/ 26772 h 49"/>
                      <a:gd name="T4" fmla="*/ 21451 w 52"/>
                      <a:gd name="T5" fmla="*/ 24047 h 49"/>
                      <a:gd name="T6" fmla="*/ 25473 w 52"/>
                      <a:gd name="T7" fmla="*/ 22008 h 49"/>
                      <a:gd name="T8" fmla="*/ 26013 w 52"/>
                      <a:gd name="T9" fmla="*/ 22008 h 49"/>
                      <a:gd name="T10" fmla="*/ 28738 w 52"/>
                      <a:gd name="T11" fmla="*/ 22008 h 49"/>
                      <a:gd name="T12" fmla="*/ 33498 w 52"/>
                      <a:gd name="T13" fmla="*/ 21468 h 49"/>
                      <a:gd name="T14" fmla="*/ 34038 w 52"/>
                      <a:gd name="T15" fmla="*/ 19484 h 49"/>
                      <a:gd name="T16" fmla="*/ 34795 w 52"/>
                      <a:gd name="T17" fmla="*/ 13280 h 49"/>
                      <a:gd name="T18" fmla="*/ 32757 w 52"/>
                      <a:gd name="T19" fmla="*/ 13280 h 49"/>
                      <a:gd name="T20" fmla="*/ 31464 w 52"/>
                      <a:gd name="T21" fmla="*/ 11998 h 49"/>
                      <a:gd name="T22" fmla="*/ 14016 w 52"/>
                      <a:gd name="T23" fmla="*/ 0 h 49"/>
                      <a:gd name="T24" fmla="*/ 11993 w 52"/>
                      <a:gd name="T25" fmla="*/ 0 h 49"/>
                      <a:gd name="T26" fmla="*/ 14016 w 52"/>
                      <a:gd name="T27" fmla="*/ 19484 h 49"/>
                      <a:gd name="T28" fmla="*/ 15313 w 52"/>
                      <a:gd name="T29" fmla="*/ 20024 h 49"/>
                      <a:gd name="T30" fmla="*/ 13274 w 52"/>
                      <a:gd name="T31" fmla="*/ 21468 h 49"/>
                      <a:gd name="T32" fmla="*/ 4022 w 52"/>
                      <a:gd name="T33" fmla="*/ 21468 h 49"/>
                      <a:gd name="T34" fmla="*/ 3265 w 52"/>
                      <a:gd name="T35" fmla="*/ 22008 h 49"/>
                      <a:gd name="T36" fmla="*/ 1983 w 52"/>
                      <a:gd name="T37" fmla="*/ 20766 h 49"/>
                      <a:gd name="T38" fmla="*/ 0 w 52"/>
                      <a:gd name="T39" fmla="*/ 22750 h 49"/>
                      <a:gd name="T40" fmla="*/ 0 w 52"/>
                      <a:gd name="T41" fmla="*/ 23496 h 49"/>
                      <a:gd name="T42" fmla="*/ 742 w 52"/>
                      <a:gd name="T43" fmla="*/ 25479 h 49"/>
                      <a:gd name="T44" fmla="*/ 1983 w 52"/>
                      <a:gd name="T45" fmla="*/ 28054 h 49"/>
                      <a:gd name="T46" fmla="*/ 1297 w 52"/>
                      <a:gd name="T47" fmla="*/ 28054 h 49"/>
                      <a:gd name="T48" fmla="*/ 1297 w 52"/>
                      <a:gd name="T49" fmla="*/ 28756 h 49"/>
                      <a:gd name="T50" fmla="*/ 4022 w 52"/>
                      <a:gd name="T51" fmla="*/ 28756 h 49"/>
                      <a:gd name="T52" fmla="*/ 6747 w 52"/>
                      <a:gd name="T53" fmla="*/ 28054 h 49"/>
                      <a:gd name="T54" fmla="*/ 7284 w 52"/>
                      <a:gd name="T55" fmla="*/ 29498 h 49"/>
                      <a:gd name="T56" fmla="*/ 8716 w 52"/>
                      <a:gd name="T57" fmla="*/ 32764 h 49"/>
                      <a:gd name="T58" fmla="*/ 10009 w 52"/>
                      <a:gd name="T59" fmla="*/ 32077 h 49"/>
                      <a:gd name="T60" fmla="*/ 11291 w 52"/>
                      <a:gd name="T61" fmla="*/ 32077 h 49"/>
                      <a:gd name="T62" fmla="*/ 11993 w 52"/>
                      <a:gd name="T63" fmla="*/ 32077 h 49"/>
                      <a:gd name="T64" fmla="*/ 13274 w 52"/>
                      <a:gd name="T65" fmla="*/ 32764 h 49"/>
                      <a:gd name="T66" fmla="*/ 14773 w 52"/>
                      <a:gd name="T67" fmla="*/ 32764 h 49"/>
                      <a:gd name="T68" fmla="*/ 15313 w 52"/>
                      <a:gd name="T69" fmla="*/ 32764 h 49"/>
                      <a:gd name="T70" fmla="*/ 15313 w 52"/>
                      <a:gd name="T71" fmla="*/ 31522 h 49"/>
                      <a:gd name="T72" fmla="*/ 16000 w 52"/>
                      <a:gd name="T73" fmla="*/ 29498 h 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52"/>
                      <a:gd name="T112" fmla="*/ 0 h 49"/>
                      <a:gd name="T113" fmla="*/ 52 w 52"/>
                      <a:gd name="T114" fmla="*/ 49 h 4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52" h="49">
                        <a:moveTo>
                          <a:pt x="24" y="44"/>
                        </a:moveTo>
                        <a:cubicBezTo>
                          <a:pt x="27" y="40"/>
                          <a:pt x="27" y="40"/>
                          <a:pt x="27" y="40"/>
                        </a:cubicBezTo>
                        <a:cubicBezTo>
                          <a:pt x="32" y="36"/>
                          <a:pt x="32" y="36"/>
                          <a:pt x="32" y="36"/>
                        </a:cubicBezTo>
                        <a:cubicBezTo>
                          <a:pt x="38" y="33"/>
                          <a:pt x="38" y="33"/>
                          <a:pt x="38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43" y="33"/>
                          <a:pt x="43" y="33"/>
                          <a:pt x="43" y="33"/>
                        </a:cubicBezTo>
                        <a:cubicBezTo>
                          <a:pt x="50" y="32"/>
                          <a:pt x="50" y="32"/>
                          <a:pt x="50" y="32"/>
                        </a:cubicBezTo>
                        <a:cubicBezTo>
                          <a:pt x="51" y="29"/>
                          <a:pt x="51" y="29"/>
                          <a:pt x="51" y="29"/>
                        </a:cubicBezTo>
                        <a:cubicBezTo>
                          <a:pt x="52" y="20"/>
                          <a:pt x="52" y="20"/>
                          <a:pt x="52" y="20"/>
                        </a:cubicBezTo>
                        <a:cubicBezTo>
                          <a:pt x="49" y="20"/>
                          <a:pt x="49" y="20"/>
                          <a:pt x="49" y="20"/>
                        </a:cubicBezTo>
                        <a:cubicBezTo>
                          <a:pt x="47" y="18"/>
                          <a:pt x="47" y="18"/>
                          <a:pt x="47" y="18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21" y="29"/>
                          <a:pt x="21" y="29"/>
                          <a:pt x="21" y="29"/>
                        </a:cubicBezTo>
                        <a:cubicBezTo>
                          <a:pt x="23" y="30"/>
                          <a:pt x="23" y="30"/>
                          <a:pt x="23" y="30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6" y="32"/>
                          <a:pt x="6" y="32"/>
                          <a:pt x="6" y="32"/>
                        </a:cubicBezTo>
                        <a:cubicBezTo>
                          <a:pt x="5" y="33"/>
                          <a:pt x="5" y="33"/>
                          <a:pt x="5" y="33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0" y="34"/>
                          <a:pt x="0" y="34"/>
                          <a:pt x="0" y="34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1" y="38"/>
                          <a:pt x="1" y="38"/>
                          <a:pt x="1" y="38"/>
                        </a:cubicBezTo>
                        <a:cubicBezTo>
                          <a:pt x="3" y="42"/>
                          <a:pt x="3" y="42"/>
                          <a:pt x="3" y="42"/>
                        </a:cubicBezTo>
                        <a:cubicBezTo>
                          <a:pt x="2" y="42"/>
                          <a:pt x="2" y="42"/>
                          <a:pt x="2" y="42"/>
                        </a:cubicBezTo>
                        <a:cubicBezTo>
                          <a:pt x="2" y="43"/>
                          <a:pt x="2" y="43"/>
                          <a:pt x="2" y="43"/>
                        </a:cubicBezTo>
                        <a:cubicBezTo>
                          <a:pt x="6" y="43"/>
                          <a:pt x="6" y="43"/>
                          <a:pt x="6" y="43"/>
                        </a:cubicBezTo>
                        <a:cubicBezTo>
                          <a:pt x="6" y="43"/>
                          <a:pt x="10" y="42"/>
                          <a:pt x="10" y="42"/>
                        </a:cubicBezTo>
                        <a:cubicBezTo>
                          <a:pt x="11" y="42"/>
                          <a:pt x="11" y="44"/>
                          <a:pt x="11" y="44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15" y="48"/>
                          <a:pt x="15" y="48"/>
                          <a:pt x="15" y="48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18" y="48"/>
                          <a:pt x="18" y="48"/>
                          <a:pt x="18" y="48"/>
                        </a:cubicBezTo>
                        <a:cubicBezTo>
                          <a:pt x="20" y="49"/>
                          <a:pt x="20" y="49"/>
                          <a:pt x="20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3" y="49"/>
                          <a:pt x="23" y="49"/>
                          <a:pt x="23" y="49"/>
                        </a:cubicBezTo>
                        <a:cubicBezTo>
                          <a:pt x="23" y="47"/>
                          <a:pt x="23" y="47"/>
                          <a:pt x="23" y="47"/>
                        </a:cubicBezTo>
                        <a:lnTo>
                          <a:pt x="24" y="4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167"/>
                  <p:cNvSpPr>
                    <a:spLocks/>
                  </p:cNvSpPr>
                  <p:nvPr/>
                </p:nvSpPr>
                <p:spPr bwMode="auto">
                  <a:xfrm>
                    <a:off x="4049" y="3645"/>
                    <a:ext cx="110" cy="148"/>
                  </a:xfrm>
                  <a:custGeom>
                    <a:avLst/>
                    <a:gdLst>
                      <a:gd name="T0" fmla="*/ 6 w 180"/>
                      <a:gd name="T1" fmla="*/ 1 h 246"/>
                      <a:gd name="T2" fmla="*/ 4 w 180"/>
                      <a:gd name="T3" fmla="*/ 1 h 246"/>
                      <a:gd name="T4" fmla="*/ 4 w 180"/>
                      <a:gd name="T5" fmla="*/ 1 h 246"/>
                      <a:gd name="T6" fmla="*/ 2 w 180"/>
                      <a:gd name="T7" fmla="*/ 1 h 246"/>
                      <a:gd name="T8" fmla="*/ 4 w 180"/>
                      <a:gd name="T9" fmla="*/ 3 h 246"/>
                      <a:gd name="T10" fmla="*/ 7 w 180"/>
                      <a:gd name="T11" fmla="*/ 5 h 246"/>
                      <a:gd name="T12" fmla="*/ 11 w 180"/>
                      <a:gd name="T13" fmla="*/ 5 h 246"/>
                      <a:gd name="T14" fmla="*/ 7 w 180"/>
                      <a:gd name="T15" fmla="*/ 10 h 246"/>
                      <a:gd name="T16" fmla="*/ 3 w 180"/>
                      <a:gd name="T17" fmla="*/ 10 h 246"/>
                      <a:gd name="T18" fmla="*/ 1 w 180"/>
                      <a:gd name="T19" fmla="*/ 11 h 246"/>
                      <a:gd name="T20" fmla="*/ 2 w 180"/>
                      <a:gd name="T21" fmla="*/ 11 h 246"/>
                      <a:gd name="T22" fmla="*/ 1 w 180"/>
                      <a:gd name="T23" fmla="*/ 11 h 246"/>
                      <a:gd name="T24" fmla="*/ 1 w 180"/>
                      <a:gd name="T25" fmla="*/ 11 h 246"/>
                      <a:gd name="T26" fmla="*/ 0 w 180"/>
                      <a:gd name="T27" fmla="*/ 13 h 246"/>
                      <a:gd name="T28" fmla="*/ 0 w 180"/>
                      <a:gd name="T29" fmla="*/ 17 h 246"/>
                      <a:gd name="T30" fmla="*/ 1 w 180"/>
                      <a:gd name="T31" fmla="*/ 19 h 246"/>
                      <a:gd name="T32" fmla="*/ 4 w 180"/>
                      <a:gd name="T33" fmla="*/ 16 h 246"/>
                      <a:gd name="T34" fmla="*/ 8 w 180"/>
                      <a:gd name="T35" fmla="*/ 14 h 246"/>
                      <a:gd name="T36" fmla="*/ 12 w 180"/>
                      <a:gd name="T37" fmla="*/ 10 h 246"/>
                      <a:gd name="T38" fmla="*/ 14 w 180"/>
                      <a:gd name="T39" fmla="*/ 4 h 246"/>
                      <a:gd name="T40" fmla="*/ 15 w 180"/>
                      <a:gd name="T41" fmla="*/ 0 h 246"/>
                      <a:gd name="T42" fmla="*/ 6 w 180"/>
                      <a:gd name="T43" fmla="*/ 1 h 24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80"/>
                      <a:gd name="T67" fmla="*/ 0 h 246"/>
                      <a:gd name="T68" fmla="*/ 180 w 180"/>
                      <a:gd name="T69" fmla="*/ 246 h 24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80" h="246">
                        <a:moveTo>
                          <a:pt x="72" y="18"/>
                        </a:moveTo>
                        <a:lnTo>
                          <a:pt x="48" y="12"/>
                        </a:lnTo>
                        <a:lnTo>
                          <a:pt x="48" y="6"/>
                        </a:lnTo>
                        <a:lnTo>
                          <a:pt x="30" y="18"/>
                        </a:lnTo>
                        <a:lnTo>
                          <a:pt x="42" y="36"/>
                        </a:lnTo>
                        <a:lnTo>
                          <a:pt x="84" y="60"/>
                        </a:lnTo>
                        <a:lnTo>
                          <a:pt x="126" y="66"/>
                        </a:lnTo>
                        <a:lnTo>
                          <a:pt x="78" y="120"/>
                        </a:lnTo>
                        <a:lnTo>
                          <a:pt x="36" y="132"/>
                        </a:lnTo>
                        <a:lnTo>
                          <a:pt x="18" y="144"/>
                        </a:lnTo>
                        <a:lnTo>
                          <a:pt x="24" y="150"/>
                        </a:lnTo>
                        <a:lnTo>
                          <a:pt x="18" y="144"/>
                        </a:lnTo>
                        <a:lnTo>
                          <a:pt x="18" y="150"/>
                        </a:lnTo>
                        <a:lnTo>
                          <a:pt x="0" y="168"/>
                        </a:lnTo>
                        <a:lnTo>
                          <a:pt x="0" y="228"/>
                        </a:lnTo>
                        <a:lnTo>
                          <a:pt x="12" y="246"/>
                        </a:lnTo>
                        <a:lnTo>
                          <a:pt x="42" y="204"/>
                        </a:lnTo>
                        <a:lnTo>
                          <a:pt x="90" y="180"/>
                        </a:lnTo>
                        <a:lnTo>
                          <a:pt x="132" y="132"/>
                        </a:lnTo>
                        <a:lnTo>
                          <a:pt x="168" y="48"/>
                        </a:lnTo>
                        <a:lnTo>
                          <a:pt x="180" y="0"/>
                        </a:lnTo>
                        <a:lnTo>
                          <a:pt x="72" y="1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168"/>
                  <p:cNvSpPr>
                    <a:spLocks/>
                  </p:cNvSpPr>
                  <p:nvPr/>
                </p:nvSpPr>
                <p:spPr bwMode="auto">
                  <a:xfrm>
                    <a:off x="3732" y="3633"/>
                    <a:ext cx="15" cy="58"/>
                  </a:xfrm>
                  <a:custGeom>
                    <a:avLst/>
                    <a:gdLst>
                      <a:gd name="T0" fmla="*/ 1 w 24"/>
                      <a:gd name="T1" fmla="*/ 0 h 96"/>
                      <a:gd name="T2" fmla="*/ 1 w 24"/>
                      <a:gd name="T3" fmla="*/ 0 h 96"/>
                      <a:gd name="T4" fmla="*/ 3 w 24"/>
                      <a:gd name="T5" fmla="*/ 3 h 96"/>
                      <a:gd name="T6" fmla="*/ 0 w 24"/>
                      <a:gd name="T7" fmla="*/ 4 h 96"/>
                      <a:gd name="T8" fmla="*/ 0 w 24"/>
                      <a:gd name="T9" fmla="*/ 5 h 96"/>
                      <a:gd name="T10" fmla="*/ 2 w 24"/>
                      <a:gd name="T11" fmla="*/ 8 h 96"/>
                      <a:gd name="T12" fmla="*/ 3 w 24"/>
                      <a:gd name="T13" fmla="*/ 8 h 96"/>
                      <a:gd name="T14" fmla="*/ 1 w 24"/>
                      <a:gd name="T15" fmla="*/ 0 h 9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96"/>
                      <a:gd name="T26" fmla="*/ 24 w 24"/>
                      <a:gd name="T27" fmla="*/ 96 h 9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96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24" y="42"/>
                        </a:lnTo>
                        <a:lnTo>
                          <a:pt x="0" y="48"/>
                        </a:lnTo>
                        <a:lnTo>
                          <a:pt x="0" y="66"/>
                        </a:lnTo>
                        <a:lnTo>
                          <a:pt x="18" y="96"/>
                        </a:lnTo>
                        <a:lnTo>
                          <a:pt x="24" y="9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169"/>
                  <p:cNvSpPr>
                    <a:spLocks/>
                  </p:cNvSpPr>
                  <p:nvPr/>
                </p:nvSpPr>
                <p:spPr bwMode="auto">
                  <a:xfrm>
                    <a:off x="3732" y="3633"/>
                    <a:ext cx="15" cy="58"/>
                  </a:xfrm>
                  <a:custGeom>
                    <a:avLst/>
                    <a:gdLst>
                      <a:gd name="T0" fmla="*/ 1 w 24"/>
                      <a:gd name="T1" fmla="*/ 0 h 96"/>
                      <a:gd name="T2" fmla="*/ 1 w 24"/>
                      <a:gd name="T3" fmla="*/ 0 h 96"/>
                      <a:gd name="T4" fmla="*/ 3 w 24"/>
                      <a:gd name="T5" fmla="*/ 3 h 96"/>
                      <a:gd name="T6" fmla="*/ 0 w 24"/>
                      <a:gd name="T7" fmla="*/ 4 h 96"/>
                      <a:gd name="T8" fmla="*/ 0 w 24"/>
                      <a:gd name="T9" fmla="*/ 5 h 96"/>
                      <a:gd name="T10" fmla="*/ 2 w 24"/>
                      <a:gd name="T11" fmla="*/ 8 h 96"/>
                      <a:gd name="T12" fmla="*/ 3 w 24"/>
                      <a:gd name="T13" fmla="*/ 8 h 9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96"/>
                      <a:gd name="T23" fmla="*/ 24 w 24"/>
                      <a:gd name="T24" fmla="*/ 96 h 9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96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24" y="42"/>
                        </a:lnTo>
                        <a:lnTo>
                          <a:pt x="0" y="48"/>
                        </a:lnTo>
                        <a:lnTo>
                          <a:pt x="0" y="66"/>
                        </a:lnTo>
                        <a:lnTo>
                          <a:pt x="18" y="96"/>
                        </a:lnTo>
                        <a:lnTo>
                          <a:pt x="24" y="96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170"/>
                  <p:cNvSpPr>
                    <a:spLocks/>
                  </p:cNvSpPr>
                  <p:nvPr/>
                </p:nvSpPr>
                <p:spPr bwMode="auto">
                  <a:xfrm>
                    <a:off x="3725" y="3502"/>
                    <a:ext cx="121" cy="189"/>
                  </a:xfrm>
                  <a:custGeom>
                    <a:avLst/>
                    <a:gdLst>
                      <a:gd name="T0" fmla="*/ 3 w 198"/>
                      <a:gd name="T1" fmla="*/ 25 h 313"/>
                      <a:gd name="T2" fmla="*/ 6 w 198"/>
                      <a:gd name="T3" fmla="*/ 25 h 313"/>
                      <a:gd name="T4" fmla="*/ 8 w 198"/>
                      <a:gd name="T5" fmla="*/ 24 h 313"/>
                      <a:gd name="T6" fmla="*/ 9 w 198"/>
                      <a:gd name="T7" fmla="*/ 22 h 313"/>
                      <a:gd name="T8" fmla="*/ 12 w 198"/>
                      <a:gd name="T9" fmla="*/ 22 h 313"/>
                      <a:gd name="T10" fmla="*/ 15 w 198"/>
                      <a:gd name="T11" fmla="*/ 20 h 313"/>
                      <a:gd name="T12" fmla="*/ 15 w 198"/>
                      <a:gd name="T13" fmla="*/ 20 h 313"/>
                      <a:gd name="T14" fmla="*/ 14 w 198"/>
                      <a:gd name="T15" fmla="*/ 17 h 313"/>
                      <a:gd name="T16" fmla="*/ 14 w 198"/>
                      <a:gd name="T17" fmla="*/ 16 h 313"/>
                      <a:gd name="T18" fmla="*/ 15 w 198"/>
                      <a:gd name="T19" fmla="*/ 13 h 313"/>
                      <a:gd name="T20" fmla="*/ 16 w 198"/>
                      <a:gd name="T21" fmla="*/ 12 h 313"/>
                      <a:gd name="T22" fmla="*/ 17 w 198"/>
                      <a:gd name="T23" fmla="*/ 6 h 313"/>
                      <a:gd name="T24" fmla="*/ 4 w 198"/>
                      <a:gd name="T25" fmla="*/ 0 h 313"/>
                      <a:gd name="T26" fmla="*/ 2 w 198"/>
                      <a:gd name="T27" fmla="*/ 1 h 313"/>
                      <a:gd name="T28" fmla="*/ 2 w 198"/>
                      <a:gd name="T29" fmla="*/ 1 h 313"/>
                      <a:gd name="T30" fmla="*/ 3 w 198"/>
                      <a:gd name="T31" fmla="*/ 4 h 313"/>
                      <a:gd name="T32" fmla="*/ 4 w 198"/>
                      <a:gd name="T33" fmla="*/ 5 h 313"/>
                      <a:gd name="T34" fmla="*/ 3 w 198"/>
                      <a:gd name="T35" fmla="*/ 11 h 313"/>
                      <a:gd name="T36" fmla="*/ 1 w 198"/>
                      <a:gd name="T37" fmla="*/ 13 h 313"/>
                      <a:gd name="T38" fmla="*/ 1 w 198"/>
                      <a:gd name="T39" fmla="*/ 13 h 313"/>
                      <a:gd name="T40" fmla="*/ 1 w 198"/>
                      <a:gd name="T41" fmla="*/ 13 h 313"/>
                      <a:gd name="T42" fmla="*/ 0 w 198"/>
                      <a:gd name="T43" fmla="*/ 14 h 313"/>
                      <a:gd name="T44" fmla="*/ 1 w 198"/>
                      <a:gd name="T45" fmla="*/ 16 h 313"/>
                      <a:gd name="T46" fmla="*/ 2 w 198"/>
                      <a:gd name="T47" fmla="*/ 16 h 313"/>
                      <a:gd name="T48" fmla="*/ 2 w 198"/>
                      <a:gd name="T49" fmla="*/ 18 h 313"/>
                      <a:gd name="T50" fmla="*/ 3 w 198"/>
                      <a:gd name="T51" fmla="*/ 25 h 31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98"/>
                      <a:gd name="T79" fmla="*/ 0 h 313"/>
                      <a:gd name="T80" fmla="*/ 198 w 198"/>
                      <a:gd name="T81" fmla="*/ 313 h 313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98" h="313">
                        <a:moveTo>
                          <a:pt x="36" y="313"/>
                        </a:moveTo>
                        <a:lnTo>
                          <a:pt x="60" y="307"/>
                        </a:lnTo>
                        <a:lnTo>
                          <a:pt x="96" y="295"/>
                        </a:lnTo>
                        <a:lnTo>
                          <a:pt x="102" y="283"/>
                        </a:lnTo>
                        <a:lnTo>
                          <a:pt x="132" y="277"/>
                        </a:lnTo>
                        <a:lnTo>
                          <a:pt x="180" y="247"/>
                        </a:lnTo>
                        <a:lnTo>
                          <a:pt x="162" y="211"/>
                        </a:lnTo>
                        <a:lnTo>
                          <a:pt x="168" y="193"/>
                        </a:lnTo>
                        <a:lnTo>
                          <a:pt x="174" y="162"/>
                        </a:lnTo>
                        <a:lnTo>
                          <a:pt x="192" y="150"/>
                        </a:lnTo>
                        <a:lnTo>
                          <a:pt x="198" y="78"/>
                        </a:lnTo>
                        <a:lnTo>
                          <a:pt x="54" y="0"/>
                        </a:lnTo>
                        <a:lnTo>
                          <a:pt x="30" y="12"/>
                        </a:lnTo>
                        <a:lnTo>
                          <a:pt x="30" y="18"/>
                        </a:lnTo>
                        <a:lnTo>
                          <a:pt x="36" y="48"/>
                        </a:lnTo>
                        <a:lnTo>
                          <a:pt x="48" y="60"/>
                        </a:lnTo>
                        <a:lnTo>
                          <a:pt x="36" y="132"/>
                        </a:lnTo>
                        <a:lnTo>
                          <a:pt x="6" y="168"/>
                        </a:lnTo>
                        <a:lnTo>
                          <a:pt x="12" y="168"/>
                        </a:lnTo>
                        <a:lnTo>
                          <a:pt x="6" y="168"/>
                        </a:lnTo>
                        <a:lnTo>
                          <a:pt x="0" y="175"/>
                        </a:lnTo>
                        <a:lnTo>
                          <a:pt x="12" y="193"/>
                        </a:lnTo>
                        <a:lnTo>
                          <a:pt x="30" y="199"/>
                        </a:lnTo>
                        <a:lnTo>
                          <a:pt x="24" y="217"/>
                        </a:lnTo>
                        <a:lnTo>
                          <a:pt x="36" y="313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171"/>
                  <p:cNvSpPr>
                    <a:spLocks/>
                  </p:cNvSpPr>
                  <p:nvPr/>
                </p:nvSpPr>
                <p:spPr bwMode="auto">
                  <a:xfrm>
                    <a:off x="3725" y="3502"/>
                    <a:ext cx="121" cy="189"/>
                  </a:xfrm>
                  <a:custGeom>
                    <a:avLst/>
                    <a:gdLst>
                      <a:gd name="T0" fmla="*/ 3 w 198"/>
                      <a:gd name="T1" fmla="*/ 25 h 313"/>
                      <a:gd name="T2" fmla="*/ 6 w 198"/>
                      <a:gd name="T3" fmla="*/ 25 h 313"/>
                      <a:gd name="T4" fmla="*/ 8 w 198"/>
                      <a:gd name="T5" fmla="*/ 24 h 313"/>
                      <a:gd name="T6" fmla="*/ 9 w 198"/>
                      <a:gd name="T7" fmla="*/ 22 h 313"/>
                      <a:gd name="T8" fmla="*/ 12 w 198"/>
                      <a:gd name="T9" fmla="*/ 22 h 313"/>
                      <a:gd name="T10" fmla="*/ 15 w 198"/>
                      <a:gd name="T11" fmla="*/ 20 h 313"/>
                      <a:gd name="T12" fmla="*/ 15 w 198"/>
                      <a:gd name="T13" fmla="*/ 20 h 313"/>
                      <a:gd name="T14" fmla="*/ 14 w 198"/>
                      <a:gd name="T15" fmla="*/ 17 h 313"/>
                      <a:gd name="T16" fmla="*/ 14 w 198"/>
                      <a:gd name="T17" fmla="*/ 16 h 313"/>
                      <a:gd name="T18" fmla="*/ 15 w 198"/>
                      <a:gd name="T19" fmla="*/ 13 h 313"/>
                      <a:gd name="T20" fmla="*/ 16 w 198"/>
                      <a:gd name="T21" fmla="*/ 12 h 313"/>
                      <a:gd name="T22" fmla="*/ 17 w 198"/>
                      <a:gd name="T23" fmla="*/ 6 h 313"/>
                      <a:gd name="T24" fmla="*/ 4 w 198"/>
                      <a:gd name="T25" fmla="*/ 0 h 313"/>
                      <a:gd name="T26" fmla="*/ 2 w 198"/>
                      <a:gd name="T27" fmla="*/ 1 h 313"/>
                      <a:gd name="T28" fmla="*/ 2 w 198"/>
                      <a:gd name="T29" fmla="*/ 1 h 313"/>
                      <a:gd name="T30" fmla="*/ 3 w 198"/>
                      <a:gd name="T31" fmla="*/ 4 h 313"/>
                      <a:gd name="T32" fmla="*/ 4 w 198"/>
                      <a:gd name="T33" fmla="*/ 5 h 313"/>
                      <a:gd name="T34" fmla="*/ 3 w 198"/>
                      <a:gd name="T35" fmla="*/ 11 h 313"/>
                      <a:gd name="T36" fmla="*/ 1 w 198"/>
                      <a:gd name="T37" fmla="*/ 13 h 313"/>
                      <a:gd name="T38" fmla="*/ 1 w 198"/>
                      <a:gd name="T39" fmla="*/ 13 h 313"/>
                      <a:gd name="T40" fmla="*/ 1 w 198"/>
                      <a:gd name="T41" fmla="*/ 13 h 313"/>
                      <a:gd name="T42" fmla="*/ 0 w 198"/>
                      <a:gd name="T43" fmla="*/ 14 h 313"/>
                      <a:gd name="T44" fmla="*/ 1 w 198"/>
                      <a:gd name="T45" fmla="*/ 16 h 313"/>
                      <a:gd name="T46" fmla="*/ 2 w 198"/>
                      <a:gd name="T47" fmla="*/ 16 h 313"/>
                      <a:gd name="T48" fmla="*/ 2 w 198"/>
                      <a:gd name="T49" fmla="*/ 18 h 31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98"/>
                      <a:gd name="T76" fmla="*/ 0 h 313"/>
                      <a:gd name="T77" fmla="*/ 198 w 198"/>
                      <a:gd name="T78" fmla="*/ 313 h 31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98" h="313">
                        <a:moveTo>
                          <a:pt x="36" y="313"/>
                        </a:moveTo>
                        <a:lnTo>
                          <a:pt x="60" y="307"/>
                        </a:lnTo>
                        <a:lnTo>
                          <a:pt x="96" y="295"/>
                        </a:lnTo>
                        <a:lnTo>
                          <a:pt x="102" y="283"/>
                        </a:lnTo>
                        <a:lnTo>
                          <a:pt x="132" y="277"/>
                        </a:lnTo>
                        <a:lnTo>
                          <a:pt x="180" y="247"/>
                        </a:lnTo>
                        <a:lnTo>
                          <a:pt x="162" y="211"/>
                        </a:lnTo>
                        <a:lnTo>
                          <a:pt x="168" y="193"/>
                        </a:lnTo>
                        <a:lnTo>
                          <a:pt x="174" y="162"/>
                        </a:lnTo>
                        <a:lnTo>
                          <a:pt x="192" y="150"/>
                        </a:lnTo>
                        <a:lnTo>
                          <a:pt x="198" y="78"/>
                        </a:lnTo>
                        <a:lnTo>
                          <a:pt x="54" y="0"/>
                        </a:lnTo>
                        <a:lnTo>
                          <a:pt x="30" y="12"/>
                        </a:lnTo>
                        <a:lnTo>
                          <a:pt x="30" y="18"/>
                        </a:lnTo>
                        <a:lnTo>
                          <a:pt x="36" y="48"/>
                        </a:lnTo>
                        <a:lnTo>
                          <a:pt x="48" y="60"/>
                        </a:lnTo>
                        <a:lnTo>
                          <a:pt x="36" y="132"/>
                        </a:lnTo>
                        <a:lnTo>
                          <a:pt x="6" y="168"/>
                        </a:lnTo>
                        <a:lnTo>
                          <a:pt x="12" y="168"/>
                        </a:lnTo>
                        <a:lnTo>
                          <a:pt x="6" y="168"/>
                        </a:lnTo>
                        <a:lnTo>
                          <a:pt x="0" y="175"/>
                        </a:lnTo>
                        <a:lnTo>
                          <a:pt x="12" y="193"/>
                        </a:lnTo>
                        <a:lnTo>
                          <a:pt x="30" y="199"/>
                        </a:lnTo>
                        <a:lnTo>
                          <a:pt x="24" y="217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172"/>
                  <p:cNvSpPr>
                    <a:spLocks/>
                  </p:cNvSpPr>
                  <p:nvPr/>
                </p:nvSpPr>
                <p:spPr bwMode="auto">
                  <a:xfrm>
                    <a:off x="3762" y="4038"/>
                    <a:ext cx="187" cy="166"/>
                  </a:xfrm>
                  <a:custGeom>
                    <a:avLst/>
                    <a:gdLst>
                      <a:gd name="T0" fmla="*/ 31797 w 51"/>
                      <a:gd name="T1" fmla="*/ 749 h 45"/>
                      <a:gd name="T2" fmla="*/ 31112 w 51"/>
                      <a:gd name="T3" fmla="*/ 749 h 45"/>
                      <a:gd name="T4" fmla="*/ 30558 w 51"/>
                      <a:gd name="T5" fmla="*/ 1306 h 45"/>
                      <a:gd name="T6" fmla="*/ 31112 w 51"/>
                      <a:gd name="T7" fmla="*/ 749 h 45"/>
                      <a:gd name="T8" fmla="*/ 27119 w 51"/>
                      <a:gd name="T9" fmla="*/ 0 h 45"/>
                      <a:gd name="T10" fmla="*/ 22572 w 51"/>
                      <a:gd name="T11" fmla="*/ 3305 h 45"/>
                      <a:gd name="T12" fmla="*/ 17156 w 51"/>
                      <a:gd name="T13" fmla="*/ 8138 h 45"/>
                      <a:gd name="T14" fmla="*/ 14641 w 51"/>
                      <a:gd name="T15" fmla="*/ 8138 h 45"/>
                      <a:gd name="T16" fmla="*/ 11187 w 51"/>
                      <a:gd name="T17" fmla="*/ 10192 h 45"/>
                      <a:gd name="T18" fmla="*/ 9222 w 51"/>
                      <a:gd name="T19" fmla="*/ 10192 h 45"/>
                      <a:gd name="T20" fmla="*/ 8672 w 51"/>
                      <a:gd name="T21" fmla="*/ 8887 h 45"/>
                      <a:gd name="T22" fmla="*/ 7245 w 51"/>
                      <a:gd name="T23" fmla="*/ 6124 h 45"/>
                      <a:gd name="T24" fmla="*/ 7245 w 51"/>
                      <a:gd name="T25" fmla="*/ 7581 h 45"/>
                      <a:gd name="T26" fmla="*/ 7245 w 51"/>
                      <a:gd name="T27" fmla="*/ 6124 h 45"/>
                      <a:gd name="T28" fmla="*/ 5969 w 51"/>
                      <a:gd name="T29" fmla="*/ 15759 h 45"/>
                      <a:gd name="T30" fmla="*/ 3993 w 51"/>
                      <a:gd name="T31" fmla="*/ 16467 h 45"/>
                      <a:gd name="T32" fmla="*/ 741 w 51"/>
                      <a:gd name="T33" fmla="*/ 15010 h 45"/>
                      <a:gd name="T34" fmla="*/ 0 w 51"/>
                      <a:gd name="T35" fmla="*/ 16467 h 45"/>
                      <a:gd name="T36" fmla="*/ 1276 w 51"/>
                      <a:gd name="T37" fmla="*/ 18522 h 45"/>
                      <a:gd name="T38" fmla="*/ 3252 w 51"/>
                      <a:gd name="T39" fmla="*/ 23897 h 45"/>
                      <a:gd name="T40" fmla="*/ 3252 w 51"/>
                      <a:gd name="T41" fmla="*/ 26660 h 45"/>
                      <a:gd name="T42" fmla="*/ 5969 w 51"/>
                      <a:gd name="T43" fmla="*/ 30728 h 45"/>
                      <a:gd name="T44" fmla="*/ 11187 w 51"/>
                      <a:gd name="T45" fmla="*/ 29459 h 45"/>
                      <a:gd name="T46" fmla="*/ 16617 w 51"/>
                      <a:gd name="T47" fmla="*/ 28714 h 45"/>
                      <a:gd name="T48" fmla="*/ 21149 w 51"/>
                      <a:gd name="T49" fmla="*/ 27965 h 45"/>
                      <a:gd name="T50" fmla="*/ 31112 w 51"/>
                      <a:gd name="T51" fmla="*/ 17024 h 45"/>
                      <a:gd name="T52" fmla="*/ 33814 w 51"/>
                      <a:gd name="T53" fmla="*/ 10941 h 45"/>
                      <a:gd name="T54" fmla="*/ 33814 w 51"/>
                      <a:gd name="T55" fmla="*/ 10941 h 45"/>
                      <a:gd name="T56" fmla="*/ 32534 w 51"/>
                      <a:gd name="T57" fmla="*/ 10941 h 45"/>
                      <a:gd name="T58" fmla="*/ 31797 w 51"/>
                      <a:gd name="T59" fmla="*/ 749 h 4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51"/>
                      <a:gd name="T91" fmla="*/ 0 h 45"/>
                      <a:gd name="T92" fmla="*/ 51 w 51"/>
                      <a:gd name="T93" fmla="*/ 45 h 4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51" h="45">
                        <a:moveTo>
                          <a:pt x="48" y="1"/>
                        </a:moveTo>
                        <a:cubicBezTo>
                          <a:pt x="47" y="1"/>
                          <a:pt x="47" y="1"/>
                          <a:pt x="47" y="1"/>
                        </a:cubicBezTo>
                        <a:cubicBezTo>
                          <a:pt x="46" y="2"/>
                          <a:pt x="46" y="2"/>
                          <a:pt x="46" y="2"/>
                        </a:cubicBezTo>
                        <a:cubicBezTo>
                          <a:pt x="47" y="1"/>
                          <a:pt x="47" y="1"/>
                          <a:pt x="47" y="1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4" y="5"/>
                          <a:pt x="34" y="5"/>
                          <a:pt x="34" y="5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2" y="12"/>
                          <a:pt x="22" y="12"/>
                          <a:pt x="22" y="12"/>
                        </a:cubicBezTo>
                        <a:cubicBezTo>
                          <a:pt x="17" y="15"/>
                          <a:pt x="17" y="15"/>
                          <a:pt x="17" y="15"/>
                        </a:cubicBezTo>
                        <a:cubicBezTo>
                          <a:pt x="14" y="15"/>
                          <a:pt x="14" y="15"/>
                          <a:pt x="14" y="15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11"/>
                          <a:pt x="11" y="11"/>
                          <a:pt x="11" y="11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1" y="22"/>
                          <a:pt x="1" y="22"/>
                          <a:pt x="1" y="2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2" y="27"/>
                          <a:pt x="2" y="27"/>
                          <a:pt x="2" y="27"/>
                        </a:cubicBezTo>
                        <a:cubicBezTo>
                          <a:pt x="5" y="35"/>
                          <a:pt x="5" y="35"/>
                          <a:pt x="5" y="35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9" y="45"/>
                          <a:pt x="9" y="45"/>
                          <a:pt x="9" y="45"/>
                        </a:cubicBezTo>
                        <a:cubicBezTo>
                          <a:pt x="17" y="43"/>
                          <a:pt x="17" y="43"/>
                          <a:pt x="17" y="43"/>
                        </a:cubicBezTo>
                        <a:cubicBezTo>
                          <a:pt x="25" y="42"/>
                          <a:pt x="25" y="42"/>
                          <a:pt x="25" y="42"/>
                        </a:cubicBezTo>
                        <a:cubicBezTo>
                          <a:pt x="32" y="41"/>
                          <a:pt x="32" y="41"/>
                          <a:pt x="32" y="41"/>
                        </a:cubicBezTo>
                        <a:cubicBezTo>
                          <a:pt x="47" y="25"/>
                          <a:pt x="47" y="25"/>
                          <a:pt x="47" y="25"/>
                        </a:cubicBezTo>
                        <a:cubicBezTo>
                          <a:pt x="47" y="25"/>
                          <a:pt x="50" y="19"/>
                          <a:pt x="51" y="16"/>
                        </a:cubicBezTo>
                        <a:cubicBezTo>
                          <a:pt x="51" y="16"/>
                          <a:pt x="51" y="16"/>
                          <a:pt x="51" y="16"/>
                        </a:cubicBezTo>
                        <a:cubicBezTo>
                          <a:pt x="49" y="16"/>
                          <a:pt x="49" y="16"/>
                          <a:pt x="49" y="16"/>
                        </a:cubicBezTo>
                        <a:lnTo>
                          <a:pt x="48" y="1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173"/>
                  <p:cNvSpPr>
                    <a:spLocks/>
                  </p:cNvSpPr>
                  <p:nvPr/>
                </p:nvSpPr>
                <p:spPr bwMode="auto">
                  <a:xfrm>
                    <a:off x="3802" y="3984"/>
                    <a:ext cx="111" cy="110"/>
                  </a:xfrm>
                  <a:custGeom>
                    <a:avLst/>
                    <a:gdLst>
                      <a:gd name="T0" fmla="*/ 13 w 180"/>
                      <a:gd name="T1" fmla="*/ 4 h 180"/>
                      <a:gd name="T2" fmla="*/ 12 w 180"/>
                      <a:gd name="T3" fmla="*/ 4 h 180"/>
                      <a:gd name="T4" fmla="*/ 10 w 180"/>
                      <a:gd name="T5" fmla="*/ 2 h 180"/>
                      <a:gd name="T6" fmla="*/ 9 w 180"/>
                      <a:gd name="T7" fmla="*/ 1 h 180"/>
                      <a:gd name="T8" fmla="*/ 9 w 180"/>
                      <a:gd name="T9" fmla="*/ 1 h 180"/>
                      <a:gd name="T10" fmla="*/ 7 w 180"/>
                      <a:gd name="T11" fmla="*/ 1 h 180"/>
                      <a:gd name="T12" fmla="*/ 9 w 180"/>
                      <a:gd name="T13" fmla="*/ 1 h 180"/>
                      <a:gd name="T14" fmla="*/ 7 w 180"/>
                      <a:gd name="T15" fmla="*/ 0 h 180"/>
                      <a:gd name="T16" fmla="*/ 6 w 180"/>
                      <a:gd name="T17" fmla="*/ 1 h 180"/>
                      <a:gd name="T18" fmla="*/ 1 w 180"/>
                      <a:gd name="T19" fmla="*/ 1 h 180"/>
                      <a:gd name="T20" fmla="*/ 1 w 180"/>
                      <a:gd name="T21" fmla="*/ 7 h 180"/>
                      <a:gd name="T22" fmla="*/ 0 w 180"/>
                      <a:gd name="T23" fmla="*/ 8 h 180"/>
                      <a:gd name="T24" fmla="*/ 0 w 180"/>
                      <a:gd name="T25" fmla="*/ 12 h 180"/>
                      <a:gd name="T26" fmla="*/ 1 w 180"/>
                      <a:gd name="T27" fmla="*/ 14 h 180"/>
                      <a:gd name="T28" fmla="*/ 1 w 180"/>
                      <a:gd name="T29" fmla="*/ 15 h 180"/>
                      <a:gd name="T30" fmla="*/ 4 w 180"/>
                      <a:gd name="T31" fmla="*/ 15 h 180"/>
                      <a:gd name="T32" fmla="*/ 6 w 180"/>
                      <a:gd name="T33" fmla="*/ 14 h 180"/>
                      <a:gd name="T34" fmla="*/ 9 w 180"/>
                      <a:gd name="T35" fmla="*/ 14 h 180"/>
                      <a:gd name="T36" fmla="*/ 12 w 180"/>
                      <a:gd name="T37" fmla="*/ 10 h 180"/>
                      <a:gd name="T38" fmla="*/ 16 w 180"/>
                      <a:gd name="T39" fmla="*/ 8 h 180"/>
                      <a:gd name="T40" fmla="*/ 14 w 180"/>
                      <a:gd name="T41" fmla="*/ 7 h 180"/>
                      <a:gd name="T42" fmla="*/ 13 w 180"/>
                      <a:gd name="T43" fmla="*/ 4 h 18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80"/>
                      <a:gd name="T67" fmla="*/ 0 h 180"/>
                      <a:gd name="T68" fmla="*/ 180 w 180"/>
                      <a:gd name="T69" fmla="*/ 180 h 18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80" h="180">
                        <a:moveTo>
                          <a:pt x="144" y="54"/>
                        </a:moveTo>
                        <a:lnTo>
                          <a:pt x="132" y="54"/>
                        </a:lnTo>
                        <a:lnTo>
                          <a:pt x="114" y="30"/>
                        </a:lnTo>
                        <a:lnTo>
                          <a:pt x="102" y="6"/>
                        </a:lnTo>
                        <a:lnTo>
                          <a:pt x="96" y="6"/>
                        </a:lnTo>
                        <a:lnTo>
                          <a:pt x="84" y="12"/>
                        </a:lnTo>
                        <a:lnTo>
                          <a:pt x="96" y="6"/>
                        </a:lnTo>
                        <a:lnTo>
                          <a:pt x="84" y="0"/>
                        </a:lnTo>
                        <a:lnTo>
                          <a:pt x="66" y="6"/>
                        </a:lnTo>
                        <a:lnTo>
                          <a:pt x="18" y="18"/>
                        </a:lnTo>
                        <a:lnTo>
                          <a:pt x="12" y="84"/>
                        </a:lnTo>
                        <a:lnTo>
                          <a:pt x="0" y="90"/>
                        </a:lnTo>
                        <a:lnTo>
                          <a:pt x="0" y="144"/>
                        </a:lnTo>
                        <a:lnTo>
                          <a:pt x="12" y="168"/>
                        </a:lnTo>
                        <a:lnTo>
                          <a:pt x="18" y="180"/>
                        </a:lnTo>
                        <a:lnTo>
                          <a:pt x="36" y="180"/>
                        </a:lnTo>
                        <a:lnTo>
                          <a:pt x="66" y="162"/>
                        </a:lnTo>
                        <a:lnTo>
                          <a:pt x="90" y="162"/>
                        </a:lnTo>
                        <a:lnTo>
                          <a:pt x="138" y="120"/>
                        </a:lnTo>
                        <a:lnTo>
                          <a:pt x="180" y="90"/>
                        </a:lnTo>
                        <a:lnTo>
                          <a:pt x="150" y="78"/>
                        </a:lnTo>
                        <a:lnTo>
                          <a:pt x="144" y="5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174"/>
                  <p:cNvSpPr>
                    <a:spLocks/>
                  </p:cNvSpPr>
                  <p:nvPr/>
                </p:nvSpPr>
                <p:spPr bwMode="auto">
                  <a:xfrm>
                    <a:off x="3916" y="3899"/>
                    <a:ext cx="125" cy="198"/>
                  </a:xfrm>
                  <a:custGeom>
                    <a:avLst/>
                    <a:gdLst>
                      <a:gd name="T0" fmla="*/ 14812 w 34"/>
                      <a:gd name="T1" fmla="*/ 1276 h 54"/>
                      <a:gd name="T2" fmla="*/ 11529 w 34"/>
                      <a:gd name="T3" fmla="*/ 1976 h 54"/>
                      <a:gd name="T4" fmla="*/ 11529 w 34"/>
                      <a:gd name="T5" fmla="*/ 2717 h 54"/>
                      <a:gd name="T6" fmla="*/ 11529 w 34"/>
                      <a:gd name="T7" fmla="*/ 1976 h 54"/>
                      <a:gd name="T8" fmla="*/ 10787 w 34"/>
                      <a:gd name="T9" fmla="*/ 1976 h 54"/>
                      <a:gd name="T10" fmla="*/ 10787 w 34"/>
                      <a:gd name="T11" fmla="*/ 5229 h 54"/>
                      <a:gd name="T12" fmla="*/ 12772 w 34"/>
                      <a:gd name="T13" fmla="*/ 8672 h 54"/>
                      <a:gd name="T14" fmla="*/ 12772 w 34"/>
                      <a:gd name="T15" fmla="*/ 10648 h 54"/>
                      <a:gd name="T16" fmla="*/ 10787 w 34"/>
                      <a:gd name="T17" fmla="*/ 11924 h 54"/>
                      <a:gd name="T18" fmla="*/ 10044 w 34"/>
                      <a:gd name="T19" fmla="*/ 10648 h 54"/>
                      <a:gd name="T20" fmla="*/ 8746 w 34"/>
                      <a:gd name="T21" fmla="*/ 8672 h 54"/>
                      <a:gd name="T22" fmla="*/ 6015 w 34"/>
                      <a:gd name="T23" fmla="*/ 7245 h 54"/>
                      <a:gd name="T24" fmla="*/ 0 w 34"/>
                      <a:gd name="T25" fmla="*/ 9962 h 54"/>
                      <a:gd name="T26" fmla="*/ 0 w 34"/>
                      <a:gd name="T27" fmla="*/ 10648 h 54"/>
                      <a:gd name="T28" fmla="*/ 743 w 34"/>
                      <a:gd name="T29" fmla="*/ 10648 h 54"/>
                      <a:gd name="T30" fmla="*/ 1298 w 34"/>
                      <a:gd name="T31" fmla="*/ 9962 h 54"/>
                      <a:gd name="T32" fmla="*/ 743 w 34"/>
                      <a:gd name="T33" fmla="*/ 10648 h 54"/>
                      <a:gd name="T34" fmla="*/ 6015 w 34"/>
                      <a:gd name="T35" fmla="*/ 12665 h 54"/>
                      <a:gd name="T36" fmla="*/ 6015 w 34"/>
                      <a:gd name="T37" fmla="*/ 15180 h 54"/>
                      <a:gd name="T38" fmla="*/ 6015 w 34"/>
                      <a:gd name="T39" fmla="*/ 18634 h 54"/>
                      <a:gd name="T40" fmla="*/ 4772 w 34"/>
                      <a:gd name="T41" fmla="*/ 23863 h 54"/>
                      <a:gd name="T42" fmla="*/ 3283 w 34"/>
                      <a:gd name="T43" fmla="*/ 25828 h 54"/>
                      <a:gd name="T44" fmla="*/ 4029 w 34"/>
                      <a:gd name="T45" fmla="*/ 25828 h 54"/>
                      <a:gd name="T46" fmla="*/ 4772 w 34"/>
                      <a:gd name="T47" fmla="*/ 35790 h 54"/>
                      <a:gd name="T48" fmla="*/ 6015 w 34"/>
                      <a:gd name="T49" fmla="*/ 35790 h 54"/>
                      <a:gd name="T50" fmla="*/ 6015 w 34"/>
                      <a:gd name="T51" fmla="*/ 33814 h 54"/>
                      <a:gd name="T52" fmla="*/ 10787 w 34"/>
                      <a:gd name="T53" fmla="*/ 29821 h 54"/>
                      <a:gd name="T54" fmla="*/ 12070 w 34"/>
                      <a:gd name="T55" fmla="*/ 26565 h 54"/>
                      <a:gd name="T56" fmla="*/ 10787 w 34"/>
                      <a:gd name="T57" fmla="*/ 20610 h 54"/>
                      <a:gd name="T58" fmla="*/ 14059 w 34"/>
                      <a:gd name="T59" fmla="*/ 16617 h 54"/>
                      <a:gd name="T60" fmla="*/ 20074 w 34"/>
                      <a:gd name="T61" fmla="*/ 13215 h 54"/>
                      <a:gd name="T62" fmla="*/ 22114 w 34"/>
                      <a:gd name="T63" fmla="*/ 10648 h 54"/>
                      <a:gd name="T64" fmla="*/ 22857 w 34"/>
                      <a:gd name="T65" fmla="*/ 7245 h 54"/>
                      <a:gd name="T66" fmla="*/ 22114 w 34"/>
                      <a:gd name="T67" fmla="*/ 2717 h 54"/>
                      <a:gd name="T68" fmla="*/ 22114 w 34"/>
                      <a:gd name="T69" fmla="*/ 0 h 54"/>
                      <a:gd name="T70" fmla="*/ 22114 w 34"/>
                      <a:gd name="T71" fmla="*/ 0 h 54"/>
                      <a:gd name="T72" fmla="*/ 20074 w 34"/>
                      <a:gd name="T73" fmla="*/ 741 h 54"/>
                      <a:gd name="T74" fmla="*/ 14812 w 34"/>
                      <a:gd name="T75" fmla="*/ 1276 h 5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4"/>
                      <a:gd name="T115" fmla="*/ 0 h 54"/>
                      <a:gd name="T116" fmla="*/ 34 w 34"/>
                      <a:gd name="T117" fmla="*/ 54 h 5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4" h="54">
                        <a:moveTo>
                          <a:pt x="22" y="2"/>
                        </a:move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7" y="4"/>
                          <a:pt x="17" y="4"/>
                          <a:pt x="17" y="4"/>
                        </a:cubicBez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6" y="18"/>
                          <a:pt x="16" y="18"/>
                          <a:pt x="16" y="18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9" y="19"/>
                          <a:pt x="9" y="19"/>
                          <a:pt x="9" y="19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9" y="28"/>
                          <a:pt x="9" y="28"/>
                          <a:pt x="9" y="28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6" y="39"/>
                          <a:pt x="6" y="39"/>
                          <a:pt x="6" y="39"/>
                        </a:cubicBezTo>
                        <a:cubicBezTo>
                          <a:pt x="7" y="54"/>
                          <a:pt x="7" y="54"/>
                          <a:pt x="7" y="54"/>
                        </a:cubicBezTo>
                        <a:cubicBezTo>
                          <a:pt x="9" y="54"/>
                          <a:pt x="9" y="54"/>
                          <a:pt x="9" y="54"/>
                        </a:cubicBezTo>
                        <a:cubicBezTo>
                          <a:pt x="10" y="51"/>
                          <a:pt x="9" y="51"/>
                          <a:pt x="9" y="51"/>
                        </a:cubicBezTo>
                        <a:cubicBezTo>
                          <a:pt x="16" y="45"/>
                          <a:pt x="16" y="45"/>
                          <a:pt x="16" y="45"/>
                        </a:cubicBezTo>
                        <a:cubicBezTo>
                          <a:pt x="18" y="40"/>
                          <a:pt x="18" y="40"/>
                          <a:pt x="18" y="40"/>
                        </a:cubicBezTo>
                        <a:cubicBezTo>
                          <a:pt x="16" y="31"/>
                          <a:pt x="16" y="31"/>
                          <a:pt x="16" y="31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ubicBezTo>
                          <a:pt x="30" y="20"/>
                          <a:pt x="30" y="20"/>
                          <a:pt x="30" y="20"/>
                        </a:cubicBezTo>
                        <a:cubicBezTo>
                          <a:pt x="33" y="16"/>
                          <a:pt x="33" y="16"/>
                          <a:pt x="33" y="16"/>
                        </a:cubicBezTo>
                        <a:cubicBezTo>
                          <a:pt x="34" y="11"/>
                          <a:pt x="34" y="11"/>
                          <a:pt x="34" y="11"/>
                        </a:cubicBezTo>
                        <a:cubicBezTo>
                          <a:pt x="33" y="4"/>
                          <a:pt x="33" y="4"/>
                          <a:pt x="33" y="4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lnTo>
                          <a:pt x="22" y="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175"/>
                  <p:cNvSpPr>
                    <a:spLocks/>
                  </p:cNvSpPr>
                  <p:nvPr/>
                </p:nvSpPr>
                <p:spPr bwMode="auto">
                  <a:xfrm>
                    <a:off x="3916" y="3786"/>
                    <a:ext cx="122" cy="124"/>
                  </a:xfrm>
                  <a:custGeom>
                    <a:avLst/>
                    <a:gdLst>
                      <a:gd name="T0" fmla="*/ 17180 w 33"/>
                      <a:gd name="T1" fmla="*/ 3884 h 34"/>
                      <a:gd name="T2" fmla="*/ 9705 w 33"/>
                      <a:gd name="T3" fmla="*/ 733 h 34"/>
                      <a:gd name="T4" fmla="*/ 9705 w 33"/>
                      <a:gd name="T5" fmla="*/ 733 h 34"/>
                      <a:gd name="T6" fmla="*/ 9705 w 33"/>
                      <a:gd name="T7" fmla="*/ 733 h 34"/>
                      <a:gd name="T8" fmla="*/ 8939 w 33"/>
                      <a:gd name="T9" fmla="*/ 0 h 34"/>
                      <a:gd name="T10" fmla="*/ 8241 w 33"/>
                      <a:gd name="T11" fmla="*/ 1262 h 34"/>
                      <a:gd name="T12" fmla="*/ 8241 w 33"/>
                      <a:gd name="T13" fmla="*/ 3206 h 34"/>
                      <a:gd name="T14" fmla="*/ 5605 w 33"/>
                      <a:gd name="T15" fmla="*/ 3206 h 34"/>
                      <a:gd name="T16" fmla="*/ 4085 w 33"/>
                      <a:gd name="T17" fmla="*/ 733 h 34"/>
                      <a:gd name="T18" fmla="*/ 750 w 33"/>
                      <a:gd name="T19" fmla="*/ 733 h 34"/>
                      <a:gd name="T20" fmla="*/ 1312 w 33"/>
                      <a:gd name="T21" fmla="*/ 5146 h 34"/>
                      <a:gd name="T22" fmla="*/ 0 w 33"/>
                      <a:gd name="T23" fmla="*/ 7075 h 34"/>
                      <a:gd name="T24" fmla="*/ 1312 w 33"/>
                      <a:gd name="T25" fmla="*/ 12225 h 34"/>
                      <a:gd name="T26" fmla="*/ 2773 w 33"/>
                      <a:gd name="T27" fmla="*/ 15577 h 34"/>
                      <a:gd name="T28" fmla="*/ 6163 w 33"/>
                      <a:gd name="T29" fmla="*/ 16787 h 34"/>
                      <a:gd name="T30" fmla="*/ 9705 w 33"/>
                      <a:gd name="T31" fmla="*/ 17316 h 34"/>
                      <a:gd name="T32" fmla="*/ 10252 w 33"/>
                      <a:gd name="T33" fmla="*/ 18768 h 34"/>
                      <a:gd name="T34" fmla="*/ 11767 w 33"/>
                      <a:gd name="T35" fmla="*/ 21919 h 34"/>
                      <a:gd name="T36" fmla="*/ 15102 w 33"/>
                      <a:gd name="T37" fmla="*/ 21240 h 34"/>
                      <a:gd name="T38" fmla="*/ 20722 w 33"/>
                      <a:gd name="T39" fmla="*/ 20708 h 34"/>
                      <a:gd name="T40" fmla="*/ 22784 w 33"/>
                      <a:gd name="T41" fmla="*/ 19993 h 34"/>
                      <a:gd name="T42" fmla="*/ 21472 w 33"/>
                      <a:gd name="T43" fmla="*/ 18049 h 34"/>
                      <a:gd name="T44" fmla="*/ 20722 w 33"/>
                      <a:gd name="T45" fmla="*/ 12225 h 34"/>
                      <a:gd name="T46" fmla="*/ 19409 w 33"/>
                      <a:gd name="T47" fmla="*/ 9019 h 34"/>
                      <a:gd name="T48" fmla="*/ 20722 w 33"/>
                      <a:gd name="T49" fmla="*/ 7768 h 34"/>
                      <a:gd name="T50" fmla="*/ 17180 w 33"/>
                      <a:gd name="T51" fmla="*/ 5824 h 34"/>
                      <a:gd name="T52" fmla="*/ 17180 w 33"/>
                      <a:gd name="T53" fmla="*/ 3884 h 3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3"/>
                      <a:gd name="T82" fmla="*/ 0 h 34"/>
                      <a:gd name="T83" fmla="*/ 33 w 33"/>
                      <a:gd name="T84" fmla="*/ 34 h 3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3" h="34">
                        <a:moveTo>
                          <a:pt x="25" y="6"/>
                        </a:move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2" y="19"/>
                          <a:pt x="2" y="19"/>
                          <a:pt x="2" y="19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4"/>
                          <a:pt x="8" y="26"/>
                          <a:pt x="9" y="26"/>
                        </a:cubicBezTo>
                        <a:cubicBezTo>
                          <a:pt x="9" y="26"/>
                          <a:pt x="14" y="27"/>
                          <a:pt x="14" y="27"/>
                        </a:cubicBezTo>
                        <a:cubicBezTo>
                          <a:pt x="15" y="29"/>
                          <a:pt x="15" y="29"/>
                          <a:pt x="15" y="29"/>
                        </a:cubicBezTo>
                        <a:cubicBezTo>
                          <a:pt x="17" y="34"/>
                          <a:pt x="17" y="34"/>
                          <a:pt x="17" y="34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30" y="32"/>
                          <a:pt x="30" y="32"/>
                          <a:pt x="30" y="32"/>
                        </a:cubicBez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1" y="28"/>
                          <a:pt x="31" y="28"/>
                          <a:pt x="31" y="28"/>
                        </a:cubicBezTo>
                        <a:cubicBezTo>
                          <a:pt x="30" y="19"/>
                          <a:pt x="30" y="19"/>
                          <a:pt x="30" y="19"/>
                        </a:cubicBezTo>
                        <a:cubicBezTo>
                          <a:pt x="30" y="19"/>
                          <a:pt x="28" y="15"/>
                          <a:pt x="28" y="14"/>
                        </a:cubicBezTo>
                        <a:cubicBezTo>
                          <a:pt x="28" y="13"/>
                          <a:pt x="29" y="12"/>
                          <a:pt x="30" y="12"/>
                        </a:cubicBezTo>
                        <a:cubicBezTo>
                          <a:pt x="25" y="9"/>
                          <a:pt x="25" y="9"/>
                          <a:pt x="25" y="9"/>
                        </a:cubicBezTo>
                        <a:lnTo>
                          <a:pt x="25" y="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176"/>
                  <p:cNvSpPr>
                    <a:spLocks/>
                  </p:cNvSpPr>
                  <p:nvPr/>
                </p:nvSpPr>
                <p:spPr bwMode="auto">
                  <a:xfrm>
                    <a:off x="3710" y="3844"/>
                    <a:ext cx="140" cy="140"/>
                  </a:xfrm>
                  <a:custGeom>
                    <a:avLst/>
                    <a:gdLst>
                      <a:gd name="T0" fmla="*/ 2756 w 38"/>
                      <a:gd name="T1" fmla="*/ 25056 h 38"/>
                      <a:gd name="T2" fmla="*/ 12147 w 38"/>
                      <a:gd name="T3" fmla="*/ 25056 h 38"/>
                      <a:gd name="T4" fmla="*/ 13654 w 38"/>
                      <a:gd name="T5" fmla="*/ 25804 h 38"/>
                      <a:gd name="T6" fmla="*/ 18948 w 38"/>
                      <a:gd name="T7" fmla="*/ 25804 h 38"/>
                      <a:gd name="T8" fmla="*/ 23048 w 38"/>
                      <a:gd name="T9" fmla="*/ 25056 h 38"/>
                      <a:gd name="T10" fmla="*/ 21759 w 38"/>
                      <a:gd name="T11" fmla="*/ 22452 h 38"/>
                      <a:gd name="T12" fmla="*/ 21759 w 38"/>
                      <a:gd name="T13" fmla="*/ 14903 h 38"/>
                      <a:gd name="T14" fmla="*/ 25804 w 38"/>
                      <a:gd name="T15" fmla="*/ 14199 h 38"/>
                      <a:gd name="T16" fmla="*/ 25804 w 38"/>
                      <a:gd name="T17" fmla="*/ 11605 h 38"/>
                      <a:gd name="T18" fmla="*/ 25056 w 38"/>
                      <a:gd name="T19" fmla="*/ 11605 h 38"/>
                      <a:gd name="T20" fmla="*/ 25804 w 38"/>
                      <a:gd name="T21" fmla="*/ 11605 h 38"/>
                      <a:gd name="T22" fmla="*/ 21759 w 38"/>
                      <a:gd name="T23" fmla="*/ 10846 h 38"/>
                      <a:gd name="T24" fmla="*/ 20455 w 38"/>
                      <a:gd name="T25" fmla="*/ 2756 h 38"/>
                      <a:gd name="T26" fmla="*/ 16207 w 38"/>
                      <a:gd name="T27" fmla="*/ 2756 h 38"/>
                      <a:gd name="T28" fmla="*/ 14199 w 38"/>
                      <a:gd name="T29" fmla="*/ 4045 h 38"/>
                      <a:gd name="T30" fmla="*/ 12147 w 38"/>
                      <a:gd name="T31" fmla="*/ 4045 h 38"/>
                      <a:gd name="T32" fmla="*/ 8102 w 38"/>
                      <a:gd name="T33" fmla="*/ 0 h 38"/>
                      <a:gd name="T34" fmla="*/ 2756 w 38"/>
                      <a:gd name="T35" fmla="*/ 0 h 38"/>
                      <a:gd name="T36" fmla="*/ 748 w 38"/>
                      <a:gd name="T37" fmla="*/ 1304 h 38"/>
                      <a:gd name="T38" fmla="*/ 2048 w 38"/>
                      <a:gd name="T39" fmla="*/ 10154 h 38"/>
                      <a:gd name="T40" fmla="*/ 2756 w 38"/>
                      <a:gd name="T41" fmla="*/ 14199 h 38"/>
                      <a:gd name="T42" fmla="*/ 0 w 38"/>
                      <a:gd name="T43" fmla="*/ 18948 h 38"/>
                      <a:gd name="T44" fmla="*/ 0 w 38"/>
                      <a:gd name="T45" fmla="*/ 24500 h 38"/>
                      <a:gd name="T46" fmla="*/ 1304 w 38"/>
                      <a:gd name="T47" fmla="*/ 23752 h 38"/>
                      <a:gd name="T48" fmla="*/ 2756 w 38"/>
                      <a:gd name="T49" fmla="*/ 25056 h 3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8"/>
                      <a:gd name="T76" fmla="*/ 0 h 38"/>
                      <a:gd name="T77" fmla="*/ 38 w 38"/>
                      <a:gd name="T78" fmla="*/ 38 h 3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8" h="38">
                        <a:moveTo>
                          <a:pt x="4" y="37"/>
                        </a:move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20" y="38"/>
                          <a:pt x="20" y="38"/>
                          <a:pt x="20" y="38"/>
                        </a:cubicBezTo>
                        <a:cubicBezTo>
                          <a:pt x="28" y="38"/>
                          <a:pt x="28" y="38"/>
                          <a:pt x="28" y="38"/>
                        </a:cubicBezTo>
                        <a:cubicBezTo>
                          <a:pt x="34" y="37"/>
                          <a:pt x="34" y="37"/>
                          <a:pt x="34" y="37"/>
                        </a:cubicBezTo>
                        <a:cubicBezTo>
                          <a:pt x="32" y="33"/>
                          <a:pt x="32" y="33"/>
                          <a:pt x="32" y="33"/>
                        </a:cubicBezTo>
                        <a:cubicBezTo>
                          <a:pt x="32" y="22"/>
                          <a:pt x="32" y="22"/>
                          <a:pt x="32" y="22"/>
                        </a:cubicBezTo>
                        <a:cubicBezTo>
                          <a:pt x="38" y="21"/>
                          <a:pt x="38" y="21"/>
                          <a:pt x="38" y="21"/>
                        </a:cubicBezTo>
                        <a:cubicBezTo>
                          <a:pt x="38" y="17"/>
                          <a:pt x="38" y="17"/>
                          <a:pt x="38" y="17"/>
                        </a:cubicBezTo>
                        <a:cubicBezTo>
                          <a:pt x="37" y="17"/>
                          <a:pt x="37" y="17"/>
                          <a:pt x="37" y="17"/>
                        </a:cubicBezTo>
                        <a:cubicBezTo>
                          <a:pt x="38" y="17"/>
                          <a:pt x="38" y="17"/>
                          <a:pt x="38" y="17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cubicBezTo>
                          <a:pt x="30" y="4"/>
                          <a:pt x="30" y="4"/>
                          <a:pt x="30" y="4"/>
                        </a:cubicBezTo>
                        <a:cubicBezTo>
                          <a:pt x="30" y="4"/>
                          <a:pt x="25" y="4"/>
                          <a:pt x="24" y="4"/>
                        </a:cubicBezTo>
                        <a:cubicBezTo>
                          <a:pt x="24" y="4"/>
                          <a:pt x="22" y="6"/>
                          <a:pt x="21" y="6"/>
                        </a:cubicBezTo>
                        <a:cubicBezTo>
                          <a:pt x="20" y="7"/>
                          <a:pt x="19" y="6"/>
                          <a:pt x="18" y="6"/>
                        </a:cubicBezTo>
                        <a:cubicBezTo>
                          <a:pt x="17" y="6"/>
                          <a:pt x="13" y="0"/>
                          <a:pt x="12" y="0"/>
                        </a:cubicBezTo>
                        <a:cubicBezTo>
                          <a:pt x="11" y="0"/>
                          <a:pt x="4" y="0"/>
                          <a:pt x="4" y="0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3" y="15"/>
                          <a:pt x="3" y="15"/>
                          <a:pt x="3" y="15"/>
                        </a:cubicBezTo>
                        <a:cubicBezTo>
                          <a:pt x="4" y="21"/>
                          <a:pt x="4" y="21"/>
                          <a:pt x="4" y="21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2" y="35"/>
                          <a:pt x="2" y="35"/>
                          <a:pt x="2" y="35"/>
                        </a:cubicBezTo>
                        <a:lnTo>
                          <a:pt x="4" y="3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177"/>
                  <p:cNvSpPr>
                    <a:spLocks/>
                  </p:cNvSpPr>
                  <p:nvPr/>
                </p:nvSpPr>
                <p:spPr bwMode="auto">
                  <a:xfrm>
                    <a:off x="3710" y="3713"/>
                    <a:ext cx="217" cy="215"/>
                  </a:xfrm>
                  <a:custGeom>
                    <a:avLst/>
                    <a:gdLst>
                      <a:gd name="T0" fmla="*/ 14083 w 59"/>
                      <a:gd name="T1" fmla="*/ 3877 h 59"/>
                      <a:gd name="T2" fmla="*/ 12093 w 59"/>
                      <a:gd name="T3" fmla="*/ 11657 h 59"/>
                      <a:gd name="T4" fmla="*/ 10052 w 59"/>
                      <a:gd name="T5" fmla="*/ 13600 h 59"/>
                      <a:gd name="T6" fmla="*/ 7319 w 59"/>
                      <a:gd name="T7" fmla="*/ 18683 h 59"/>
                      <a:gd name="T8" fmla="*/ 4774 w 59"/>
                      <a:gd name="T9" fmla="*/ 20611 h 59"/>
                      <a:gd name="T10" fmla="*/ 1990 w 59"/>
                      <a:gd name="T11" fmla="*/ 20611 h 59"/>
                      <a:gd name="T12" fmla="*/ 0 w 59"/>
                      <a:gd name="T13" fmla="*/ 22549 h 59"/>
                      <a:gd name="T14" fmla="*/ 743 w 59"/>
                      <a:gd name="T15" fmla="*/ 24342 h 59"/>
                      <a:gd name="T16" fmla="*/ 743 w 59"/>
                      <a:gd name="T17" fmla="*/ 24342 h 59"/>
                      <a:gd name="T18" fmla="*/ 2733 w 59"/>
                      <a:gd name="T19" fmla="*/ 23078 h 59"/>
                      <a:gd name="T20" fmla="*/ 8062 w 59"/>
                      <a:gd name="T21" fmla="*/ 23078 h 59"/>
                      <a:gd name="T22" fmla="*/ 12093 w 59"/>
                      <a:gd name="T23" fmla="*/ 26995 h 59"/>
                      <a:gd name="T24" fmla="*/ 14083 w 59"/>
                      <a:gd name="T25" fmla="*/ 26995 h 59"/>
                      <a:gd name="T26" fmla="*/ 16124 w 59"/>
                      <a:gd name="T27" fmla="*/ 25749 h 59"/>
                      <a:gd name="T28" fmla="*/ 20155 w 59"/>
                      <a:gd name="T29" fmla="*/ 25749 h 59"/>
                      <a:gd name="T30" fmla="*/ 21590 w 59"/>
                      <a:gd name="T31" fmla="*/ 33343 h 59"/>
                      <a:gd name="T32" fmla="*/ 25621 w 59"/>
                      <a:gd name="T33" fmla="*/ 34021 h 59"/>
                      <a:gd name="T34" fmla="*/ 28909 w 59"/>
                      <a:gd name="T35" fmla="*/ 34021 h 59"/>
                      <a:gd name="T36" fmla="*/ 32940 w 59"/>
                      <a:gd name="T37" fmla="*/ 35960 h 59"/>
                      <a:gd name="T38" fmla="*/ 36971 w 59"/>
                      <a:gd name="T39" fmla="*/ 37887 h 59"/>
                      <a:gd name="T40" fmla="*/ 36971 w 59"/>
                      <a:gd name="T41" fmla="*/ 36678 h 59"/>
                      <a:gd name="T42" fmla="*/ 34930 w 59"/>
                      <a:gd name="T43" fmla="*/ 34021 h 59"/>
                      <a:gd name="T44" fmla="*/ 35673 w 59"/>
                      <a:gd name="T45" fmla="*/ 32082 h 59"/>
                      <a:gd name="T46" fmla="*/ 36416 w 59"/>
                      <a:gd name="T47" fmla="*/ 28205 h 59"/>
                      <a:gd name="T48" fmla="*/ 38405 w 59"/>
                      <a:gd name="T49" fmla="*/ 27673 h 59"/>
                      <a:gd name="T50" fmla="*/ 36971 w 59"/>
                      <a:gd name="T51" fmla="*/ 23810 h 59"/>
                      <a:gd name="T52" fmla="*/ 36416 w 59"/>
                      <a:gd name="T53" fmla="*/ 19933 h 59"/>
                      <a:gd name="T54" fmla="*/ 35673 w 59"/>
                      <a:gd name="T55" fmla="*/ 16067 h 59"/>
                      <a:gd name="T56" fmla="*/ 36971 w 59"/>
                      <a:gd name="T57" fmla="*/ 11657 h 59"/>
                      <a:gd name="T58" fmla="*/ 39704 w 59"/>
                      <a:gd name="T59" fmla="*/ 7066 h 59"/>
                      <a:gd name="T60" fmla="*/ 39704 w 59"/>
                      <a:gd name="T61" fmla="*/ 6333 h 59"/>
                      <a:gd name="T62" fmla="*/ 39704 w 59"/>
                      <a:gd name="T63" fmla="*/ 3199 h 59"/>
                      <a:gd name="T64" fmla="*/ 37714 w 59"/>
                      <a:gd name="T65" fmla="*/ 1939 h 59"/>
                      <a:gd name="T66" fmla="*/ 34374 w 59"/>
                      <a:gd name="T67" fmla="*/ 1939 h 59"/>
                      <a:gd name="T68" fmla="*/ 32940 w 59"/>
                      <a:gd name="T69" fmla="*/ 0 h 59"/>
                      <a:gd name="T70" fmla="*/ 27610 w 59"/>
                      <a:gd name="T71" fmla="*/ 729 h 59"/>
                      <a:gd name="T72" fmla="*/ 21590 w 59"/>
                      <a:gd name="T73" fmla="*/ 1939 h 59"/>
                      <a:gd name="T74" fmla="*/ 18114 w 59"/>
                      <a:gd name="T75" fmla="*/ 729 h 59"/>
                      <a:gd name="T76" fmla="*/ 14083 w 59"/>
                      <a:gd name="T77" fmla="*/ 1261 h 59"/>
                      <a:gd name="T78" fmla="*/ 14083 w 59"/>
                      <a:gd name="T79" fmla="*/ 3877 h 5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9"/>
                      <a:gd name="T121" fmla="*/ 0 h 59"/>
                      <a:gd name="T122" fmla="*/ 59 w 59"/>
                      <a:gd name="T123" fmla="*/ 59 h 5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9" h="59">
                        <a:moveTo>
                          <a:pt x="21" y="6"/>
                        </a:move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5" y="21"/>
                          <a:pt x="15" y="21"/>
                          <a:pt x="15" y="21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3" y="32"/>
                          <a:pt x="3" y="32"/>
                          <a:pt x="3" y="32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1" y="38"/>
                          <a:pt x="1" y="38"/>
                          <a:pt x="1" y="38"/>
                        </a:cubicBezTo>
                        <a:cubicBezTo>
                          <a:pt x="1" y="38"/>
                          <a:pt x="1" y="38"/>
                          <a:pt x="1" y="38"/>
                        </a:cubicBezTo>
                        <a:cubicBezTo>
                          <a:pt x="4" y="36"/>
                          <a:pt x="4" y="36"/>
                          <a:pt x="4" y="36"/>
                        </a:cubicBezTo>
                        <a:cubicBezTo>
                          <a:pt x="4" y="36"/>
                          <a:pt x="11" y="36"/>
                          <a:pt x="12" y="36"/>
                        </a:cubicBezTo>
                        <a:cubicBezTo>
                          <a:pt x="13" y="36"/>
                          <a:pt x="17" y="42"/>
                          <a:pt x="18" y="42"/>
                        </a:cubicBezTo>
                        <a:cubicBezTo>
                          <a:pt x="19" y="42"/>
                          <a:pt x="20" y="43"/>
                          <a:pt x="21" y="42"/>
                        </a:cubicBezTo>
                        <a:cubicBezTo>
                          <a:pt x="22" y="42"/>
                          <a:pt x="24" y="40"/>
                          <a:pt x="24" y="40"/>
                        </a:cubicBezTo>
                        <a:cubicBezTo>
                          <a:pt x="25" y="40"/>
                          <a:pt x="30" y="40"/>
                          <a:pt x="30" y="40"/>
                        </a:cubicBezTo>
                        <a:cubicBezTo>
                          <a:pt x="32" y="52"/>
                          <a:pt x="32" y="52"/>
                          <a:pt x="32" y="52"/>
                        </a:cubicBezTo>
                        <a:cubicBezTo>
                          <a:pt x="38" y="53"/>
                          <a:pt x="38" y="53"/>
                          <a:pt x="38" y="53"/>
                        </a:cubicBezTo>
                        <a:cubicBezTo>
                          <a:pt x="43" y="53"/>
                          <a:pt x="43" y="53"/>
                          <a:pt x="43" y="53"/>
                        </a:cubicBezTo>
                        <a:cubicBezTo>
                          <a:pt x="49" y="56"/>
                          <a:pt x="49" y="56"/>
                          <a:pt x="49" y="56"/>
                        </a:cubicBezTo>
                        <a:cubicBezTo>
                          <a:pt x="55" y="59"/>
                          <a:pt x="55" y="59"/>
                          <a:pt x="55" y="59"/>
                        </a:cubicBezTo>
                        <a:cubicBezTo>
                          <a:pt x="55" y="57"/>
                          <a:pt x="55" y="57"/>
                          <a:pt x="55" y="57"/>
                        </a:cubicBezTo>
                        <a:cubicBezTo>
                          <a:pt x="52" y="53"/>
                          <a:pt x="52" y="53"/>
                          <a:pt x="52" y="53"/>
                        </a:cubicBezTo>
                        <a:cubicBezTo>
                          <a:pt x="53" y="50"/>
                          <a:pt x="53" y="50"/>
                          <a:pt x="53" y="50"/>
                        </a:cubicBezTo>
                        <a:cubicBezTo>
                          <a:pt x="54" y="44"/>
                          <a:pt x="54" y="44"/>
                          <a:pt x="54" y="44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5" y="37"/>
                          <a:pt x="55" y="37"/>
                          <a:pt x="55" y="37"/>
                        </a:cubicBezTo>
                        <a:cubicBezTo>
                          <a:pt x="54" y="31"/>
                          <a:pt x="54" y="31"/>
                          <a:pt x="54" y="31"/>
                        </a:cubicBezTo>
                        <a:cubicBezTo>
                          <a:pt x="53" y="25"/>
                          <a:pt x="53" y="25"/>
                          <a:pt x="53" y="25"/>
                        </a:cubicBezTo>
                        <a:cubicBezTo>
                          <a:pt x="55" y="18"/>
                          <a:pt x="55" y="18"/>
                          <a:pt x="55" y="18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9" y="10"/>
                          <a:pt x="59" y="10"/>
                          <a:pt x="59" y="10"/>
                        </a:cubicBezTo>
                        <a:cubicBezTo>
                          <a:pt x="59" y="5"/>
                          <a:pt x="59" y="5"/>
                          <a:pt x="59" y="5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1" y="3"/>
                          <a:pt x="51" y="3"/>
                          <a:pt x="51" y="3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178"/>
                  <p:cNvSpPr>
                    <a:spLocks/>
                  </p:cNvSpPr>
                  <p:nvPr/>
                </p:nvSpPr>
                <p:spPr bwMode="auto">
                  <a:xfrm>
                    <a:off x="3952" y="3567"/>
                    <a:ext cx="173" cy="165"/>
                  </a:xfrm>
                  <a:custGeom>
                    <a:avLst/>
                    <a:gdLst>
                      <a:gd name="T0" fmla="*/ 14863 w 47"/>
                      <a:gd name="T1" fmla="*/ 29821 h 45"/>
                      <a:gd name="T2" fmla="*/ 16163 w 47"/>
                      <a:gd name="T3" fmla="*/ 29080 h 45"/>
                      <a:gd name="T4" fmla="*/ 18154 w 47"/>
                      <a:gd name="T5" fmla="*/ 29821 h 45"/>
                      <a:gd name="T6" fmla="*/ 19645 w 47"/>
                      <a:gd name="T7" fmla="*/ 29821 h 45"/>
                      <a:gd name="T8" fmla="*/ 21636 w 47"/>
                      <a:gd name="T9" fmla="*/ 28541 h 45"/>
                      <a:gd name="T10" fmla="*/ 26432 w 47"/>
                      <a:gd name="T11" fmla="*/ 27119 h 45"/>
                      <a:gd name="T12" fmla="*/ 31773 w 47"/>
                      <a:gd name="T13" fmla="*/ 21149 h 45"/>
                      <a:gd name="T14" fmla="*/ 26977 w 47"/>
                      <a:gd name="T15" fmla="*/ 20610 h 45"/>
                      <a:gd name="T16" fmla="*/ 22192 w 47"/>
                      <a:gd name="T17" fmla="*/ 17893 h 45"/>
                      <a:gd name="T18" fmla="*/ 20948 w 47"/>
                      <a:gd name="T19" fmla="*/ 15917 h 45"/>
                      <a:gd name="T20" fmla="*/ 22939 w 47"/>
                      <a:gd name="T21" fmla="*/ 14641 h 45"/>
                      <a:gd name="T22" fmla="*/ 22192 w 47"/>
                      <a:gd name="T23" fmla="*/ 13215 h 45"/>
                      <a:gd name="T24" fmla="*/ 16910 w 47"/>
                      <a:gd name="T25" fmla="*/ 5229 h 45"/>
                      <a:gd name="T26" fmla="*/ 13564 w 47"/>
                      <a:gd name="T27" fmla="*/ 3993 h 45"/>
                      <a:gd name="T28" fmla="*/ 11569 w 47"/>
                      <a:gd name="T29" fmla="*/ 0 h 45"/>
                      <a:gd name="T30" fmla="*/ 11569 w 47"/>
                      <a:gd name="T31" fmla="*/ 0 h 45"/>
                      <a:gd name="T32" fmla="*/ 10082 w 47"/>
                      <a:gd name="T33" fmla="*/ 741 h 45"/>
                      <a:gd name="T34" fmla="*/ 8076 w 47"/>
                      <a:gd name="T35" fmla="*/ 1976 h 45"/>
                      <a:gd name="T36" fmla="*/ 7329 w 47"/>
                      <a:gd name="T37" fmla="*/ 9222 h 45"/>
                      <a:gd name="T38" fmla="*/ 5337 w 47"/>
                      <a:gd name="T39" fmla="*/ 13215 h 45"/>
                      <a:gd name="T40" fmla="*/ 2739 w 47"/>
                      <a:gd name="T41" fmla="*/ 15917 h 45"/>
                      <a:gd name="T42" fmla="*/ 1991 w 47"/>
                      <a:gd name="T43" fmla="*/ 19870 h 45"/>
                      <a:gd name="T44" fmla="*/ 744 w 47"/>
                      <a:gd name="T45" fmla="*/ 19870 h 45"/>
                      <a:gd name="T46" fmla="*/ 0 w 47"/>
                      <a:gd name="T47" fmla="*/ 21886 h 45"/>
                      <a:gd name="T48" fmla="*/ 2739 w 47"/>
                      <a:gd name="T49" fmla="*/ 23863 h 45"/>
                      <a:gd name="T50" fmla="*/ 4781 w 47"/>
                      <a:gd name="T51" fmla="*/ 25828 h 45"/>
                      <a:gd name="T52" fmla="*/ 6029 w 47"/>
                      <a:gd name="T53" fmla="*/ 27119 h 45"/>
                      <a:gd name="T54" fmla="*/ 6029 w 47"/>
                      <a:gd name="T55" fmla="*/ 27856 h 45"/>
                      <a:gd name="T56" fmla="*/ 8076 w 47"/>
                      <a:gd name="T57" fmla="*/ 28541 h 45"/>
                      <a:gd name="T58" fmla="*/ 14863 w 47"/>
                      <a:gd name="T59" fmla="*/ 29821 h 4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47"/>
                      <a:gd name="T91" fmla="*/ 0 h 45"/>
                      <a:gd name="T92" fmla="*/ 47 w 47"/>
                      <a:gd name="T93" fmla="*/ 45 h 4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47" h="45">
                        <a:moveTo>
                          <a:pt x="22" y="45"/>
                        </a:moveTo>
                        <a:cubicBezTo>
                          <a:pt x="23" y="45"/>
                          <a:pt x="24" y="44"/>
                          <a:pt x="24" y="44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32" y="43"/>
                          <a:pt x="32" y="43"/>
                          <a:pt x="32" y="43"/>
                        </a:cubicBezTo>
                        <a:cubicBezTo>
                          <a:pt x="39" y="41"/>
                          <a:pt x="39" y="41"/>
                          <a:pt x="39" y="41"/>
                        </a:cubicBezTo>
                        <a:cubicBezTo>
                          <a:pt x="47" y="32"/>
                          <a:pt x="47" y="32"/>
                          <a:pt x="47" y="32"/>
                        </a:cubicBezTo>
                        <a:cubicBezTo>
                          <a:pt x="40" y="31"/>
                          <a:pt x="40" y="31"/>
                          <a:pt x="40" y="31"/>
                        </a:cubicBezTo>
                        <a:cubicBezTo>
                          <a:pt x="33" y="27"/>
                          <a:pt x="33" y="27"/>
                          <a:pt x="33" y="27"/>
                        </a:cubicBezTo>
                        <a:cubicBezTo>
                          <a:pt x="31" y="24"/>
                          <a:pt x="31" y="24"/>
                          <a:pt x="31" y="24"/>
                        </a:cubicBezTo>
                        <a:cubicBezTo>
                          <a:pt x="34" y="22"/>
                          <a:pt x="34" y="22"/>
                          <a:pt x="34" y="22"/>
                        </a:cubicBezTo>
                        <a:cubicBezTo>
                          <a:pt x="33" y="20"/>
                          <a:pt x="33" y="20"/>
                          <a:pt x="33" y="20"/>
                        </a:cubicBezTo>
                        <a:cubicBezTo>
                          <a:pt x="25" y="8"/>
                          <a:pt x="25" y="8"/>
                          <a:pt x="25" y="8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1" y="30"/>
                          <a:pt x="1" y="30"/>
                          <a:pt x="1" y="30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4" y="36"/>
                          <a:pt x="4" y="36"/>
                          <a:pt x="4" y="36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9" y="42"/>
                          <a:pt x="9" y="42"/>
                          <a:pt x="9" y="42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12" y="43"/>
                          <a:pt x="21" y="45"/>
                          <a:pt x="22" y="45"/>
                        </a:cubicBez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179"/>
                  <p:cNvSpPr>
                    <a:spLocks/>
                  </p:cNvSpPr>
                  <p:nvPr/>
                </p:nvSpPr>
                <p:spPr bwMode="auto">
                  <a:xfrm>
                    <a:off x="3963" y="3720"/>
                    <a:ext cx="96" cy="110"/>
                  </a:xfrm>
                  <a:custGeom>
                    <a:avLst/>
                    <a:gdLst>
                      <a:gd name="T0" fmla="*/ 15799 w 26"/>
                      <a:gd name="T1" fmla="*/ 4679 h 30"/>
                      <a:gd name="T2" fmla="*/ 17819 w 26"/>
                      <a:gd name="T3" fmla="*/ 2717 h 30"/>
                      <a:gd name="T4" fmla="*/ 17819 w 26"/>
                      <a:gd name="T5" fmla="*/ 1976 h 30"/>
                      <a:gd name="T6" fmla="*/ 16564 w 26"/>
                      <a:gd name="T7" fmla="*/ 1976 h 30"/>
                      <a:gd name="T8" fmla="*/ 14492 w 26"/>
                      <a:gd name="T9" fmla="*/ 1276 h 30"/>
                      <a:gd name="T10" fmla="*/ 12993 w 26"/>
                      <a:gd name="T11" fmla="*/ 1976 h 30"/>
                      <a:gd name="T12" fmla="*/ 6137 w 26"/>
                      <a:gd name="T13" fmla="*/ 741 h 30"/>
                      <a:gd name="T14" fmla="*/ 4076 w 26"/>
                      <a:gd name="T15" fmla="*/ 0 h 30"/>
                      <a:gd name="T16" fmla="*/ 4076 w 26"/>
                      <a:gd name="T17" fmla="*/ 741 h 30"/>
                      <a:gd name="T18" fmla="*/ 2060 w 26"/>
                      <a:gd name="T19" fmla="*/ 741 h 30"/>
                      <a:gd name="T20" fmla="*/ 0 w 26"/>
                      <a:gd name="T21" fmla="*/ 1976 h 30"/>
                      <a:gd name="T22" fmla="*/ 1307 w 26"/>
                      <a:gd name="T23" fmla="*/ 3252 h 30"/>
                      <a:gd name="T24" fmla="*/ 1307 w 26"/>
                      <a:gd name="T25" fmla="*/ 5969 h 30"/>
                      <a:gd name="T26" fmla="*/ 0 w 26"/>
                      <a:gd name="T27" fmla="*/ 8672 h 30"/>
                      <a:gd name="T28" fmla="*/ 750 w 26"/>
                      <a:gd name="T29" fmla="*/ 12665 h 30"/>
                      <a:gd name="T30" fmla="*/ 8153 w 26"/>
                      <a:gd name="T31" fmla="*/ 15917 h 30"/>
                      <a:gd name="T32" fmla="*/ 8153 w 26"/>
                      <a:gd name="T33" fmla="*/ 17893 h 30"/>
                      <a:gd name="T34" fmla="*/ 11723 w 26"/>
                      <a:gd name="T35" fmla="*/ 19870 h 30"/>
                      <a:gd name="T36" fmla="*/ 12284 w 26"/>
                      <a:gd name="T37" fmla="*/ 19173 h 30"/>
                      <a:gd name="T38" fmla="*/ 15050 w 26"/>
                      <a:gd name="T39" fmla="*/ 15180 h 30"/>
                      <a:gd name="T40" fmla="*/ 17110 w 26"/>
                      <a:gd name="T41" fmla="*/ 13215 h 30"/>
                      <a:gd name="T42" fmla="*/ 15799 w 26"/>
                      <a:gd name="T43" fmla="*/ 11187 h 30"/>
                      <a:gd name="T44" fmla="*/ 15799 w 26"/>
                      <a:gd name="T45" fmla="*/ 4679 h 3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6"/>
                      <a:gd name="T70" fmla="*/ 0 h 30"/>
                      <a:gd name="T71" fmla="*/ 26 w 26"/>
                      <a:gd name="T72" fmla="*/ 30 h 3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6" h="30">
                        <a:moveTo>
                          <a:pt x="23" y="7"/>
                        </a:moveTo>
                        <a:cubicBezTo>
                          <a:pt x="26" y="4"/>
                          <a:pt x="26" y="4"/>
                          <a:pt x="26" y="4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0" y="3"/>
                          <a:pt x="19" y="3"/>
                        </a:cubicBezTo>
                        <a:cubicBezTo>
                          <a:pt x="18" y="3"/>
                          <a:pt x="9" y="1"/>
                          <a:pt x="9" y="1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27"/>
                          <a:pt x="12" y="27"/>
                          <a:pt x="12" y="27"/>
                        </a:cubicBezTo>
                        <a:cubicBezTo>
                          <a:pt x="17" y="30"/>
                          <a:pt x="17" y="30"/>
                          <a:pt x="17" y="30"/>
                        </a:cubicBezTo>
                        <a:cubicBezTo>
                          <a:pt x="17" y="29"/>
                          <a:pt x="18" y="29"/>
                          <a:pt x="18" y="29"/>
                        </a:cubicBezTo>
                        <a:cubicBezTo>
                          <a:pt x="22" y="23"/>
                          <a:pt x="22" y="23"/>
                          <a:pt x="22" y="23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3" y="17"/>
                          <a:pt x="23" y="17"/>
                          <a:pt x="23" y="17"/>
                        </a:cubicBezTo>
                        <a:lnTo>
                          <a:pt x="23" y="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180"/>
                  <p:cNvSpPr>
                    <a:spLocks/>
                  </p:cNvSpPr>
                  <p:nvPr/>
                </p:nvSpPr>
                <p:spPr bwMode="auto">
                  <a:xfrm>
                    <a:off x="3860" y="3958"/>
                    <a:ext cx="89" cy="84"/>
                  </a:xfrm>
                  <a:custGeom>
                    <a:avLst/>
                    <a:gdLst>
                      <a:gd name="T0" fmla="*/ 6215 w 24"/>
                      <a:gd name="T1" fmla="*/ 3214 h 23"/>
                      <a:gd name="T2" fmla="*/ 4179 w 24"/>
                      <a:gd name="T3" fmla="*/ 5161 h 23"/>
                      <a:gd name="T4" fmla="*/ 1320 w 24"/>
                      <a:gd name="T5" fmla="*/ 4627 h 23"/>
                      <a:gd name="T6" fmla="*/ 0 w 24"/>
                      <a:gd name="T7" fmla="*/ 5161 h 23"/>
                      <a:gd name="T8" fmla="*/ 771 w 24"/>
                      <a:gd name="T9" fmla="*/ 5161 h 23"/>
                      <a:gd name="T10" fmla="*/ 2092 w 24"/>
                      <a:gd name="T11" fmla="*/ 7841 h 23"/>
                      <a:gd name="T12" fmla="*/ 4179 w 24"/>
                      <a:gd name="T13" fmla="*/ 10325 h 23"/>
                      <a:gd name="T14" fmla="*/ 5666 w 24"/>
                      <a:gd name="T15" fmla="*/ 10325 h 23"/>
                      <a:gd name="T16" fmla="*/ 6215 w 24"/>
                      <a:gd name="T17" fmla="*/ 13005 h 23"/>
                      <a:gd name="T18" fmla="*/ 9846 w 24"/>
                      <a:gd name="T19" fmla="*/ 14218 h 23"/>
                      <a:gd name="T20" fmla="*/ 13973 w 24"/>
                      <a:gd name="T21" fmla="*/ 14952 h 23"/>
                      <a:gd name="T22" fmla="*/ 15497 w 24"/>
                      <a:gd name="T23" fmla="*/ 13005 h 23"/>
                      <a:gd name="T24" fmla="*/ 16832 w 24"/>
                      <a:gd name="T25" fmla="*/ 7841 h 23"/>
                      <a:gd name="T26" fmla="*/ 16832 w 24"/>
                      <a:gd name="T27" fmla="*/ 4627 h 23"/>
                      <a:gd name="T28" fmla="*/ 16832 w 24"/>
                      <a:gd name="T29" fmla="*/ 1947 h 23"/>
                      <a:gd name="T30" fmla="*/ 11166 w 24"/>
                      <a:gd name="T31" fmla="*/ 0 h 23"/>
                      <a:gd name="T32" fmla="*/ 9078 w 24"/>
                      <a:gd name="T33" fmla="*/ 734 h 23"/>
                      <a:gd name="T34" fmla="*/ 6215 w 24"/>
                      <a:gd name="T35" fmla="*/ 3214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4"/>
                      <a:gd name="T55" fmla="*/ 0 h 23"/>
                      <a:gd name="T56" fmla="*/ 24 w 24"/>
                      <a:gd name="T57" fmla="*/ 23 h 2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4" h="23">
                        <a:moveTo>
                          <a:pt x="9" y="5"/>
                        </a:moveTo>
                        <a:cubicBezTo>
                          <a:pt x="9" y="5"/>
                          <a:pt x="6" y="8"/>
                          <a:pt x="6" y="8"/>
                        </a:cubicBezTo>
                        <a:cubicBezTo>
                          <a:pt x="5" y="8"/>
                          <a:pt x="2" y="7"/>
                          <a:pt x="2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8" y="16"/>
                          <a:pt x="8" y="16"/>
                          <a:pt x="8" y="16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14" y="22"/>
                          <a:pt x="14" y="22"/>
                          <a:pt x="14" y="22"/>
                        </a:cubicBezTo>
                        <a:cubicBezTo>
                          <a:pt x="20" y="23"/>
                          <a:pt x="20" y="23"/>
                          <a:pt x="20" y="23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181"/>
                  <p:cNvSpPr>
                    <a:spLocks/>
                  </p:cNvSpPr>
                  <p:nvPr/>
                </p:nvSpPr>
                <p:spPr bwMode="auto">
                  <a:xfrm>
                    <a:off x="3828" y="3732"/>
                    <a:ext cx="158" cy="255"/>
                  </a:xfrm>
                  <a:custGeom>
                    <a:avLst/>
                    <a:gdLst>
                      <a:gd name="T0" fmla="*/ 18052 w 43"/>
                      <a:gd name="T1" fmla="*/ 3861 h 70"/>
                      <a:gd name="T2" fmla="*/ 15473 w 43"/>
                      <a:gd name="T3" fmla="*/ 8266 h 70"/>
                      <a:gd name="T4" fmla="*/ 14040 w 43"/>
                      <a:gd name="T5" fmla="*/ 12859 h 70"/>
                      <a:gd name="T6" fmla="*/ 14782 w 43"/>
                      <a:gd name="T7" fmla="*/ 16721 h 70"/>
                      <a:gd name="T8" fmla="*/ 15473 w 43"/>
                      <a:gd name="T9" fmla="*/ 20597 h 70"/>
                      <a:gd name="T10" fmla="*/ 16770 w 43"/>
                      <a:gd name="T11" fmla="*/ 24312 h 70"/>
                      <a:gd name="T12" fmla="*/ 14782 w 43"/>
                      <a:gd name="T13" fmla="*/ 24986 h 70"/>
                      <a:gd name="T14" fmla="*/ 14040 w 43"/>
                      <a:gd name="T15" fmla="*/ 28862 h 70"/>
                      <a:gd name="T16" fmla="*/ 13298 w 43"/>
                      <a:gd name="T17" fmla="*/ 30786 h 70"/>
                      <a:gd name="T18" fmla="*/ 15473 w 43"/>
                      <a:gd name="T19" fmla="*/ 33256 h 70"/>
                      <a:gd name="T20" fmla="*/ 15473 w 43"/>
                      <a:gd name="T21" fmla="*/ 34716 h 70"/>
                      <a:gd name="T22" fmla="*/ 11314 w 43"/>
                      <a:gd name="T23" fmla="*/ 32778 h 70"/>
                      <a:gd name="T24" fmla="*/ 7290 w 43"/>
                      <a:gd name="T25" fmla="*/ 30786 h 70"/>
                      <a:gd name="T26" fmla="*/ 4023 w 43"/>
                      <a:gd name="T27" fmla="*/ 30786 h 70"/>
                      <a:gd name="T28" fmla="*/ 4023 w 43"/>
                      <a:gd name="T29" fmla="*/ 33256 h 70"/>
                      <a:gd name="T30" fmla="*/ 0 w 43"/>
                      <a:gd name="T31" fmla="*/ 33984 h 70"/>
                      <a:gd name="T32" fmla="*/ 0 w 43"/>
                      <a:gd name="T33" fmla="*/ 41044 h 70"/>
                      <a:gd name="T34" fmla="*/ 1297 w 43"/>
                      <a:gd name="T35" fmla="*/ 43645 h 70"/>
                      <a:gd name="T36" fmla="*/ 4023 w 43"/>
                      <a:gd name="T37" fmla="*/ 43645 h 70"/>
                      <a:gd name="T38" fmla="*/ 5306 w 43"/>
                      <a:gd name="T39" fmla="*/ 44191 h 70"/>
                      <a:gd name="T40" fmla="*/ 4766 w 43"/>
                      <a:gd name="T41" fmla="*/ 44191 h 70"/>
                      <a:gd name="T42" fmla="*/ 6008 w 43"/>
                      <a:gd name="T43" fmla="*/ 44905 h 70"/>
                      <a:gd name="T44" fmla="*/ 7290 w 43"/>
                      <a:gd name="T45" fmla="*/ 44191 h 70"/>
                      <a:gd name="T46" fmla="*/ 10016 w 43"/>
                      <a:gd name="T47" fmla="*/ 44905 h 70"/>
                      <a:gd name="T48" fmla="*/ 12056 w 43"/>
                      <a:gd name="T49" fmla="*/ 42971 h 70"/>
                      <a:gd name="T50" fmla="*/ 14782 w 43"/>
                      <a:gd name="T51" fmla="*/ 40315 h 70"/>
                      <a:gd name="T52" fmla="*/ 16770 w 43"/>
                      <a:gd name="T53" fmla="*/ 39784 h 70"/>
                      <a:gd name="T54" fmla="*/ 16028 w 43"/>
                      <a:gd name="T55" fmla="*/ 39784 h 70"/>
                      <a:gd name="T56" fmla="*/ 16028 w 43"/>
                      <a:gd name="T57" fmla="*/ 39106 h 70"/>
                      <a:gd name="T58" fmla="*/ 22076 w 43"/>
                      <a:gd name="T59" fmla="*/ 36640 h 70"/>
                      <a:gd name="T60" fmla="*/ 24802 w 43"/>
                      <a:gd name="T61" fmla="*/ 37846 h 70"/>
                      <a:gd name="T62" fmla="*/ 26044 w 43"/>
                      <a:gd name="T63" fmla="*/ 39784 h 70"/>
                      <a:gd name="T64" fmla="*/ 26787 w 43"/>
                      <a:gd name="T65" fmla="*/ 41044 h 70"/>
                      <a:gd name="T66" fmla="*/ 28826 w 43"/>
                      <a:gd name="T67" fmla="*/ 39784 h 70"/>
                      <a:gd name="T68" fmla="*/ 28826 w 43"/>
                      <a:gd name="T69" fmla="*/ 37846 h 70"/>
                      <a:gd name="T70" fmla="*/ 26787 w 43"/>
                      <a:gd name="T71" fmla="*/ 34716 h 70"/>
                      <a:gd name="T72" fmla="*/ 26787 w 43"/>
                      <a:gd name="T73" fmla="*/ 31332 h 70"/>
                      <a:gd name="T74" fmla="*/ 27529 w 43"/>
                      <a:gd name="T75" fmla="*/ 31332 h 70"/>
                      <a:gd name="T76" fmla="*/ 26044 w 43"/>
                      <a:gd name="T77" fmla="*/ 28185 h 70"/>
                      <a:gd name="T78" fmla="*/ 25504 w 43"/>
                      <a:gd name="T79" fmla="*/ 26924 h 70"/>
                      <a:gd name="T80" fmla="*/ 22076 w 43"/>
                      <a:gd name="T81" fmla="*/ 26250 h 70"/>
                      <a:gd name="T82" fmla="*/ 18754 w 43"/>
                      <a:gd name="T83" fmla="*/ 24986 h 70"/>
                      <a:gd name="T84" fmla="*/ 17512 w 43"/>
                      <a:gd name="T85" fmla="*/ 21857 h 70"/>
                      <a:gd name="T86" fmla="*/ 16028 w 43"/>
                      <a:gd name="T87" fmla="*/ 16721 h 70"/>
                      <a:gd name="T88" fmla="*/ 17512 w 43"/>
                      <a:gd name="T89" fmla="*/ 14797 h 70"/>
                      <a:gd name="T90" fmla="*/ 16770 w 43"/>
                      <a:gd name="T91" fmla="*/ 10204 h 70"/>
                      <a:gd name="T92" fmla="*/ 20037 w 43"/>
                      <a:gd name="T93" fmla="*/ 10204 h 70"/>
                      <a:gd name="T94" fmla="*/ 21536 w 43"/>
                      <a:gd name="T95" fmla="*/ 12859 h 70"/>
                      <a:gd name="T96" fmla="*/ 24060 w 43"/>
                      <a:gd name="T97" fmla="*/ 12859 h 70"/>
                      <a:gd name="T98" fmla="*/ 24060 w 43"/>
                      <a:gd name="T99" fmla="*/ 10921 h 70"/>
                      <a:gd name="T100" fmla="*/ 24802 w 43"/>
                      <a:gd name="T101" fmla="*/ 9675 h 70"/>
                      <a:gd name="T102" fmla="*/ 25504 w 43"/>
                      <a:gd name="T103" fmla="*/ 10204 h 70"/>
                      <a:gd name="T104" fmla="*/ 24802 w 43"/>
                      <a:gd name="T105" fmla="*/ 6331 h 70"/>
                      <a:gd name="T106" fmla="*/ 26044 w 43"/>
                      <a:gd name="T107" fmla="*/ 3861 h 70"/>
                      <a:gd name="T108" fmla="*/ 26044 w 43"/>
                      <a:gd name="T109" fmla="*/ 1206 h 70"/>
                      <a:gd name="T110" fmla="*/ 24802 w 43"/>
                      <a:gd name="T111" fmla="*/ 0 h 70"/>
                      <a:gd name="T112" fmla="*/ 23520 w 43"/>
                      <a:gd name="T113" fmla="*/ 0 h 70"/>
                      <a:gd name="T114" fmla="*/ 18754 w 43"/>
                      <a:gd name="T115" fmla="*/ 729 h 70"/>
                      <a:gd name="T116" fmla="*/ 18052 w 43"/>
                      <a:gd name="T117" fmla="*/ 0 h 70"/>
                      <a:gd name="T118" fmla="*/ 18052 w 43"/>
                      <a:gd name="T119" fmla="*/ 3184 h 70"/>
                      <a:gd name="T120" fmla="*/ 18052 w 43"/>
                      <a:gd name="T121" fmla="*/ 3861 h 7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43"/>
                      <a:gd name="T184" fmla="*/ 0 h 70"/>
                      <a:gd name="T185" fmla="*/ 43 w 43"/>
                      <a:gd name="T186" fmla="*/ 70 h 7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43" h="70">
                        <a:moveTo>
                          <a:pt x="27" y="6"/>
                        </a:moveTo>
                        <a:cubicBezTo>
                          <a:pt x="23" y="13"/>
                          <a:pt x="23" y="13"/>
                          <a:pt x="23" y="13"/>
                        </a:cubicBezTo>
                        <a:cubicBezTo>
                          <a:pt x="21" y="20"/>
                          <a:pt x="21" y="20"/>
                          <a:pt x="21" y="20"/>
                        </a:cubicBezTo>
                        <a:cubicBezTo>
                          <a:pt x="22" y="26"/>
                          <a:pt x="22" y="26"/>
                          <a:pt x="22" y="26"/>
                        </a:cubicBezTo>
                        <a:cubicBezTo>
                          <a:pt x="23" y="32"/>
                          <a:pt x="23" y="32"/>
                          <a:pt x="23" y="3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2" y="39"/>
                          <a:pt x="22" y="39"/>
                          <a:pt x="22" y="39"/>
                        </a:cubicBezTo>
                        <a:cubicBezTo>
                          <a:pt x="21" y="45"/>
                          <a:pt x="21" y="45"/>
                          <a:pt x="21" y="45"/>
                        </a:cubicBezTo>
                        <a:cubicBezTo>
                          <a:pt x="20" y="48"/>
                          <a:pt x="20" y="48"/>
                          <a:pt x="20" y="48"/>
                        </a:cubicBezTo>
                        <a:cubicBezTo>
                          <a:pt x="23" y="52"/>
                          <a:pt x="23" y="52"/>
                          <a:pt x="23" y="52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17" y="51"/>
                          <a:pt x="17" y="51"/>
                          <a:pt x="17" y="51"/>
                        </a:cubicBezTo>
                        <a:cubicBezTo>
                          <a:pt x="11" y="48"/>
                          <a:pt x="11" y="48"/>
                          <a:pt x="11" y="48"/>
                        </a:cubicBezTo>
                        <a:cubicBezTo>
                          <a:pt x="6" y="48"/>
                          <a:pt x="6" y="48"/>
                          <a:pt x="6" y="48"/>
                        </a:cubicBezTo>
                        <a:cubicBezTo>
                          <a:pt x="6" y="52"/>
                          <a:pt x="6" y="52"/>
                          <a:pt x="6" y="52"/>
                        </a:cubicBezTo>
                        <a:cubicBezTo>
                          <a:pt x="0" y="53"/>
                          <a:pt x="0" y="53"/>
                          <a:pt x="0" y="53"/>
                        </a:cubicBezTo>
                        <a:cubicBezTo>
                          <a:pt x="0" y="64"/>
                          <a:pt x="0" y="64"/>
                          <a:pt x="0" y="64"/>
                        </a:cubicBezTo>
                        <a:cubicBezTo>
                          <a:pt x="2" y="68"/>
                          <a:pt x="2" y="68"/>
                          <a:pt x="2" y="68"/>
                        </a:cubicBezTo>
                        <a:cubicBezTo>
                          <a:pt x="6" y="68"/>
                          <a:pt x="6" y="68"/>
                          <a:pt x="6" y="68"/>
                        </a:cubicBezTo>
                        <a:cubicBezTo>
                          <a:pt x="8" y="69"/>
                          <a:pt x="8" y="69"/>
                          <a:pt x="8" y="69"/>
                        </a:cubicBezTo>
                        <a:cubicBezTo>
                          <a:pt x="7" y="69"/>
                          <a:pt x="7" y="69"/>
                          <a:pt x="7" y="69"/>
                        </a:cubicBezTo>
                        <a:cubicBezTo>
                          <a:pt x="9" y="70"/>
                          <a:pt x="9" y="70"/>
                          <a:pt x="9" y="70"/>
                        </a:cubicBezTo>
                        <a:cubicBezTo>
                          <a:pt x="11" y="69"/>
                          <a:pt x="11" y="69"/>
                          <a:pt x="11" y="69"/>
                        </a:cubicBezTo>
                        <a:cubicBezTo>
                          <a:pt x="11" y="69"/>
                          <a:pt x="14" y="70"/>
                          <a:pt x="15" y="70"/>
                        </a:cubicBezTo>
                        <a:cubicBezTo>
                          <a:pt x="15" y="70"/>
                          <a:pt x="18" y="67"/>
                          <a:pt x="18" y="67"/>
                        </a:cubicBezTo>
                        <a:cubicBezTo>
                          <a:pt x="22" y="63"/>
                          <a:pt x="22" y="63"/>
                          <a:pt x="22" y="63"/>
                        </a:cubicBezTo>
                        <a:cubicBezTo>
                          <a:pt x="25" y="62"/>
                          <a:pt x="25" y="62"/>
                          <a:pt x="25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1"/>
                          <a:pt x="24" y="61"/>
                          <a:pt x="24" y="61"/>
                        </a:cubicBezTo>
                        <a:cubicBezTo>
                          <a:pt x="33" y="57"/>
                          <a:pt x="33" y="57"/>
                          <a:pt x="33" y="57"/>
                        </a:cubicBezTo>
                        <a:cubicBezTo>
                          <a:pt x="37" y="59"/>
                          <a:pt x="37" y="59"/>
                          <a:pt x="37" y="59"/>
                        </a:cubicBezTo>
                        <a:cubicBezTo>
                          <a:pt x="39" y="62"/>
                          <a:pt x="39" y="62"/>
                          <a:pt x="39" y="62"/>
                        </a:cubicBezTo>
                        <a:cubicBezTo>
                          <a:pt x="40" y="64"/>
                          <a:pt x="40" y="64"/>
                          <a:pt x="40" y="64"/>
                        </a:cubicBezTo>
                        <a:cubicBezTo>
                          <a:pt x="43" y="62"/>
                          <a:pt x="43" y="62"/>
                          <a:pt x="43" y="62"/>
                        </a:cubicBezTo>
                        <a:cubicBezTo>
                          <a:pt x="43" y="59"/>
                          <a:pt x="43" y="59"/>
                          <a:pt x="43" y="59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1" y="49"/>
                          <a:pt x="41" y="49"/>
                          <a:pt x="41" y="49"/>
                        </a:cubicBezTo>
                        <a:cubicBezTo>
                          <a:pt x="39" y="44"/>
                          <a:pt x="39" y="44"/>
                          <a:pt x="39" y="44"/>
                        </a:cubicBezTo>
                        <a:cubicBezTo>
                          <a:pt x="38" y="42"/>
                          <a:pt x="38" y="42"/>
                          <a:pt x="38" y="42"/>
                        </a:cubicBezTo>
                        <a:cubicBezTo>
                          <a:pt x="38" y="42"/>
                          <a:pt x="33" y="41"/>
                          <a:pt x="33" y="41"/>
                        </a:cubicBezTo>
                        <a:cubicBezTo>
                          <a:pt x="32" y="41"/>
                          <a:pt x="28" y="39"/>
                          <a:pt x="28" y="39"/>
                        </a:cubicBezTo>
                        <a:cubicBezTo>
                          <a:pt x="26" y="34"/>
                          <a:pt x="26" y="34"/>
                          <a:pt x="26" y="34"/>
                        </a:cubicBezTo>
                        <a:cubicBezTo>
                          <a:pt x="24" y="26"/>
                          <a:pt x="24" y="26"/>
                          <a:pt x="24" y="26"/>
                        </a:cubicBezTo>
                        <a:cubicBezTo>
                          <a:pt x="26" y="23"/>
                          <a:pt x="26" y="23"/>
                          <a:pt x="26" y="23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30" y="16"/>
                          <a:pt x="30" y="16"/>
                          <a:pt x="30" y="16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36" y="17"/>
                          <a:pt x="36" y="17"/>
                          <a:pt x="36" y="17"/>
                        </a:cubicBezTo>
                        <a:cubicBezTo>
                          <a:pt x="37" y="15"/>
                          <a:pt x="37" y="15"/>
                          <a:pt x="37" y="15"/>
                        </a:cubicBezTo>
                        <a:cubicBezTo>
                          <a:pt x="38" y="16"/>
                          <a:pt x="38" y="16"/>
                          <a:pt x="38" y="16"/>
                        </a:cubicBezTo>
                        <a:cubicBezTo>
                          <a:pt x="37" y="10"/>
                          <a:pt x="37" y="10"/>
                          <a:pt x="37" y="10"/>
                        </a:cubicBezTo>
                        <a:cubicBezTo>
                          <a:pt x="39" y="6"/>
                          <a:pt x="39" y="6"/>
                          <a:pt x="39" y="6"/>
                        </a:cubicBezTo>
                        <a:cubicBezTo>
                          <a:pt x="39" y="2"/>
                          <a:pt x="39" y="2"/>
                          <a:pt x="39" y="2"/>
                        </a:cubicBezTo>
                        <a:cubicBezTo>
                          <a:pt x="37" y="0"/>
                          <a:pt x="37" y="0"/>
                          <a:pt x="37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28" y="1"/>
                          <a:pt x="28" y="1"/>
                          <a:pt x="28" y="1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7" y="5"/>
                          <a:pt x="27" y="5"/>
                          <a:pt x="27" y="5"/>
                        </a:cubicBezTo>
                        <a:lnTo>
                          <a:pt x="27" y="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182"/>
                  <p:cNvSpPr>
                    <a:spLocks/>
                  </p:cNvSpPr>
                  <p:nvPr/>
                </p:nvSpPr>
                <p:spPr bwMode="auto">
                  <a:xfrm>
                    <a:off x="3513" y="3600"/>
                    <a:ext cx="87" cy="66"/>
                  </a:xfrm>
                  <a:custGeom>
                    <a:avLst/>
                    <a:gdLst>
                      <a:gd name="T0" fmla="*/ 9 w 144"/>
                      <a:gd name="T1" fmla="*/ 7 h 109"/>
                      <a:gd name="T2" fmla="*/ 10 w 144"/>
                      <a:gd name="T3" fmla="*/ 7 h 109"/>
                      <a:gd name="T4" fmla="*/ 11 w 144"/>
                      <a:gd name="T5" fmla="*/ 4 h 109"/>
                      <a:gd name="T6" fmla="*/ 11 w 144"/>
                      <a:gd name="T7" fmla="*/ 4 h 109"/>
                      <a:gd name="T8" fmla="*/ 11 w 144"/>
                      <a:gd name="T9" fmla="*/ 4 h 109"/>
                      <a:gd name="T10" fmla="*/ 8 w 144"/>
                      <a:gd name="T11" fmla="*/ 2 h 109"/>
                      <a:gd name="T12" fmla="*/ 8 w 144"/>
                      <a:gd name="T13" fmla="*/ 0 h 109"/>
                      <a:gd name="T14" fmla="*/ 7 w 144"/>
                      <a:gd name="T15" fmla="*/ 0 h 109"/>
                      <a:gd name="T16" fmla="*/ 4 w 144"/>
                      <a:gd name="T17" fmla="*/ 1 h 109"/>
                      <a:gd name="T18" fmla="*/ 2 w 144"/>
                      <a:gd name="T19" fmla="*/ 4 h 109"/>
                      <a:gd name="T20" fmla="*/ 1 w 144"/>
                      <a:gd name="T21" fmla="*/ 5 h 109"/>
                      <a:gd name="T22" fmla="*/ 0 w 144"/>
                      <a:gd name="T23" fmla="*/ 7 h 109"/>
                      <a:gd name="T24" fmla="*/ 0 w 144"/>
                      <a:gd name="T25" fmla="*/ 8 h 109"/>
                      <a:gd name="T26" fmla="*/ 1 w 144"/>
                      <a:gd name="T27" fmla="*/ 9 h 109"/>
                      <a:gd name="T28" fmla="*/ 3 w 144"/>
                      <a:gd name="T29" fmla="*/ 8 h 109"/>
                      <a:gd name="T30" fmla="*/ 3 w 144"/>
                      <a:gd name="T31" fmla="*/ 9 h 109"/>
                      <a:gd name="T32" fmla="*/ 3 w 144"/>
                      <a:gd name="T33" fmla="*/ 7 h 109"/>
                      <a:gd name="T34" fmla="*/ 6 w 144"/>
                      <a:gd name="T35" fmla="*/ 7 h 109"/>
                      <a:gd name="T36" fmla="*/ 8 w 144"/>
                      <a:gd name="T37" fmla="*/ 7 h 109"/>
                      <a:gd name="T38" fmla="*/ 9 w 144"/>
                      <a:gd name="T39" fmla="*/ 7 h 10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44"/>
                      <a:gd name="T61" fmla="*/ 0 h 109"/>
                      <a:gd name="T62" fmla="*/ 144 w 144"/>
                      <a:gd name="T63" fmla="*/ 109 h 10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44" h="109">
                        <a:moveTo>
                          <a:pt x="114" y="79"/>
                        </a:moveTo>
                        <a:lnTo>
                          <a:pt x="120" y="79"/>
                        </a:lnTo>
                        <a:lnTo>
                          <a:pt x="138" y="55"/>
                        </a:lnTo>
                        <a:lnTo>
                          <a:pt x="144" y="49"/>
                        </a:lnTo>
                        <a:lnTo>
                          <a:pt x="132" y="49"/>
                        </a:lnTo>
                        <a:lnTo>
                          <a:pt x="108" y="25"/>
                        </a:lnTo>
                        <a:lnTo>
                          <a:pt x="96" y="0"/>
                        </a:lnTo>
                        <a:lnTo>
                          <a:pt x="90" y="0"/>
                        </a:lnTo>
                        <a:lnTo>
                          <a:pt x="54" y="19"/>
                        </a:lnTo>
                        <a:lnTo>
                          <a:pt x="24" y="43"/>
                        </a:lnTo>
                        <a:lnTo>
                          <a:pt x="6" y="67"/>
                        </a:lnTo>
                        <a:lnTo>
                          <a:pt x="0" y="85"/>
                        </a:lnTo>
                        <a:lnTo>
                          <a:pt x="0" y="97"/>
                        </a:lnTo>
                        <a:lnTo>
                          <a:pt x="6" y="109"/>
                        </a:lnTo>
                        <a:lnTo>
                          <a:pt x="36" y="103"/>
                        </a:lnTo>
                        <a:lnTo>
                          <a:pt x="36" y="109"/>
                        </a:lnTo>
                        <a:lnTo>
                          <a:pt x="42" y="85"/>
                        </a:lnTo>
                        <a:lnTo>
                          <a:pt x="72" y="85"/>
                        </a:lnTo>
                        <a:lnTo>
                          <a:pt x="96" y="85"/>
                        </a:lnTo>
                        <a:lnTo>
                          <a:pt x="114" y="79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183"/>
                  <p:cNvSpPr>
                    <a:spLocks/>
                  </p:cNvSpPr>
                  <p:nvPr/>
                </p:nvSpPr>
                <p:spPr bwMode="auto">
                  <a:xfrm>
                    <a:off x="3513" y="3600"/>
                    <a:ext cx="87" cy="66"/>
                  </a:xfrm>
                  <a:custGeom>
                    <a:avLst/>
                    <a:gdLst>
                      <a:gd name="T0" fmla="*/ 9 w 144"/>
                      <a:gd name="T1" fmla="*/ 7 h 109"/>
                      <a:gd name="T2" fmla="*/ 10 w 144"/>
                      <a:gd name="T3" fmla="*/ 7 h 109"/>
                      <a:gd name="T4" fmla="*/ 11 w 144"/>
                      <a:gd name="T5" fmla="*/ 4 h 109"/>
                      <a:gd name="T6" fmla="*/ 11 w 144"/>
                      <a:gd name="T7" fmla="*/ 4 h 109"/>
                      <a:gd name="T8" fmla="*/ 11 w 144"/>
                      <a:gd name="T9" fmla="*/ 4 h 109"/>
                      <a:gd name="T10" fmla="*/ 8 w 144"/>
                      <a:gd name="T11" fmla="*/ 2 h 109"/>
                      <a:gd name="T12" fmla="*/ 8 w 144"/>
                      <a:gd name="T13" fmla="*/ 0 h 109"/>
                      <a:gd name="T14" fmla="*/ 7 w 144"/>
                      <a:gd name="T15" fmla="*/ 0 h 109"/>
                      <a:gd name="T16" fmla="*/ 4 w 144"/>
                      <a:gd name="T17" fmla="*/ 1 h 109"/>
                      <a:gd name="T18" fmla="*/ 2 w 144"/>
                      <a:gd name="T19" fmla="*/ 4 h 109"/>
                      <a:gd name="T20" fmla="*/ 1 w 144"/>
                      <a:gd name="T21" fmla="*/ 5 h 109"/>
                      <a:gd name="T22" fmla="*/ 0 w 144"/>
                      <a:gd name="T23" fmla="*/ 7 h 109"/>
                      <a:gd name="T24" fmla="*/ 0 w 144"/>
                      <a:gd name="T25" fmla="*/ 8 h 109"/>
                      <a:gd name="T26" fmla="*/ 1 w 144"/>
                      <a:gd name="T27" fmla="*/ 9 h 109"/>
                      <a:gd name="T28" fmla="*/ 3 w 144"/>
                      <a:gd name="T29" fmla="*/ 8 h 109"/>
                      <a:gd name="T30" fmla="*/ 3 w 144"/>
                      <a:gd name="T31" fmla="*/ 9 h 109"/>
                      <a:gd name="T32" fmla="*/ 3 w 144"/>
                      <a:gd name="T33" fmla="*/ 7 h 109"/>
                      <a:gd name="T34" fmla="*/ 6 w 144"/>
                      <a:gd name="T35" fmla="*/ 7 h 109"/>
                      <a:gd name="T36" fmla="*/ 8 w 144"/>
                      <a:gd name="T37" fmla="*/ 7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44"/>
                      <a:gd name="T58" fmla="*/ 0 h 109"/>
                      <a:gd name="T59" fmla="*/ 144 w 144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44" h="109">
                        <a:moveTo>
                          <a:pt x="114" y="79"/>
                        </a:moveTo>
                        <a:lnTo>
                          <a:pt x="120" y="79"/>
                        </a:lnTo>
                        <a:lnTo>
                          <a:pt x="138" y="55"/>
                        </a:lnTo>
                        <a:lnTo>
                          <a:pt x="144" y="49"/>
                        </a:lnTo>
                        <a:lnTo>
                          <a:pt x="132" y="49"/>
                        </a:lnTo>
                        <a:lnTo>
                          <a:pt x="108" y="25"/>
                        </a:lnTo>
                        <a:lnTo>
                          <a:pt x="96" y="0"/>
                        </a:lnTo>
                        <a:lnTo>
                          <a:pt x="90" y="0"/>
                        </a:lnTo>
                        <a:lnTo>
                          <a:pt x="54" y="19"/>
                        </a:lnTo>
                        <a:lnTo>
                          <a:pt x="24" y="43"/>
                        </a:lnTo>
                        <a:lnTo>
                          <a:pt x="6" y="67"/>
                        </a:lnTo>
                        <a:lnTo>
                          <a:pt x="0" y="85"/>
                        </a:lnTo>
                        <a:lnTo>
                          <a:pt x="0" y="97"/>
                        </a:lnTo>
                        <a:lnTo>
                          <a:pt x="6" y="109"/>
                        </a:lnTo>
                        <a:lnTo>
                          <a:pt x="36" y="103"/>
                        </a:lnTo>
                        <a:lnTo>
                          <a:pt x="36" y="109"/>
                        </a:lnTo>
                        <a:lnTo>
                          <a:pt x="42" y="85"/>
                        </a:lnTo>
                        <a:lnTo>
                          <a:pt x="72" y="85"/>
                        </a:lnTo>
                        <a:lnTo>
                          <a:pt x="96" y="85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184"/>
                  <p:cNvSpPr>
                    <a:spLocks/>
                  </p:cNvSpPr>
                  <p:nvPr/>
                </p:nvSpPr>
                <p:spPr bwMode="auto">
                  <a:xfrm>
                    <a:off x="3571" y="3648"/>
                    <a:ext cx="11" cy="3"/>
                  </a:xfrm>
                  <a:custGeom>
                    <a:avLst/>
                    <a:gdLst>
                      <a:gd name="T0" fmla="*/ 0 w 18"/>
                      <a:gd name="T1" fmla="*/ 1 h 6"/>
                      <a:gd name="T2" fmla="*/ 1 w 18"/>
                      <a:gd name="T3" fmla="*/ 1 h 6"/>
                      <a:gd name="T4" fmla="*/ 1 w 18"/>
                      <a:gd name="T5" fmla="*/ 0 h 6"/>
                      <a:gd name="T6" fmla="*/ 0 w 18"/>
                      <a:gd name="T7" fmla="*/ 1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"/>
                      <a:gd name="T13" fmla="*/ 0 h 6"/>
                      <a:gd name="T14" fmla="*/ 18 w 18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" h="6">
                        <a:moveTo>
                          <a:pt x="0" y="6"/>
                        </a:moveTo>
                        <a:lnTo>
                          <a:pt x="6" y="6"/>
                        </a:lnTo>
                        <a:lnTo>
                          <a:pt x="18" y="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185"/>
                  <p:cNvSpPr>
                    <a:spLocks/>
                  </p:cNvSpPr>
                  <p:nvPr/>
                </p:nvSpPr>
                <p:spPr bwMode="auto">
                  <a:xfrm>
                    <a:off x="3571" y="3648"/>
                    <a:ext cx="11" cy="3"/>
                  </a:xfrm>
                  <a:custGeom>
                    <a:avLst/>
                    <a:gdLst>
                      <a:gd name="T0" fmla="*/ 0 w 18"/>
                      <a:gd name="T1" fmla="*/ 1 h 6"/>
                      <a:gd name="T2" fmla="*/ 1 w 18"/>
                      <a:gd name="T3" fmla="*/ 1 h 6"/>
                      <a:gd name="T4" fmla="*/ 1 w 18"/>
                      <a:gd name="T5" fmla="*/ 0 h 6"/>
                      <a:gd name="T6" fmla="*/ 0 60000 65536"/>
                      <a:gd name="T7" fmla="*/ 0 60000 65536"/>
                      <a:gd name="T8" fmla="*/ 0 60000 65536"/>
                      <a:gd name="T9" fmla="*/ 0 w 18"/>
                      <a:gd name="T10" fmla="*/ 0 h 6"/>
                      <a:gd name="T11" fmla="*/ 18 w 18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" h="6">
                        <a:moveTo>
                          <a:pt x="0" y="6"/>
                        </a:moveTo>
                        <a:lnTo>
                          <a:pt x="6" y="6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186"/>
                  <p:cNvSpPr>
                    <a:spLocks/>
                  </p:cNvSpPr>
                  <p:nvPr/>
                </p:nvSpPr>
                <p:spPr bwMode="auto">
                  <a:xfrm>
                    <a:off x="3534" y="3651"/>
                    <a:ext cx="48" cy="62"/>
                  </a:xfrm>
                  <a:custGeom>
                    <a:avLst/>
                    <a:gdLst>
                      <a:gd name="T0" fmla="*/ 6 w 78"/>
                      <a:gd name="T1" fmla="*/ 1 h 102"/>
                      <a:gd name="T2" fmla="*/ 6 w 78"/>
                      <a:gd name="T3" fmla="*/ 0 h 102"/>
                      <a:gd name="T4" fmla="*/ 4 w 78"/>
                      <a:gd name="T5" fmla="*/ 0 h 102"/>
                      <a:gd name="T6" fmla="*/ 1 w 78"/>
                      <a:gd name="T7" fmla="*/ 0 h 102"/>
                      <a:gd name="T8" fmla="*/ 0 w 78"/>
                      <a:gd name="T9" fmla="*/ 2 h 102"/>
                      <a:gd name="T10" fmla="*/ 1 w 78"/>
                      <a:gd name="T11" fmla="*/ 4 h 102"/>
                      <a:gd name="T12" fmla="*/ 0 w 78"/>
                      <a:gd name="T13" fmla="*/ 5 h 102"/>
                      <a:gd name="T14" fmla="*/ 0 w 78"/>
                      <a:gd name="T15" fmla="*/ 7 h 102"/>
                      <a:gd name="T16" fmla="*/ 1 w 78"/>
                      <a:gd name="T17" fmla="*/ 9 h 102"/>
                      <a:gd name="T18" fmla="*/ 4 w 78"/>
                      <a:gd name="T19" fmla="*/ 9 h 102"/>
                      <a:gd name="T20" fmla="*/ 7 w 78"/>
                      <a:gd name="T21" fmla="*/ 7 h 102"/>
                      <a:gd name="T22" fmla="*/ 6 w 78"/>
                      <a:gd name="T23" fmla="*/ 3 h 102"/>
                      <a:gd name="T24" fmla="*/ 6 w 78"/>
                      <a:gd name="T25" fmla="*/ 1 h 1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8"/>
                      <a:gd name="T40" fmla="*/ 0 h 102"/>
                      <a:gd name="T41" fmla="*/ 78 w 78"/>
                      <a:gd name="T42" fmla="*/ 102 h 10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8" h="102">
                        <a:moveTo>
                          <a:pt x="60" y="6"/>
                        </a:moveTo>
                        <a:lnTo>
                          <a:pt x="60" y="0"/>
                        </a:lnTo>
                        <a:lnTo>
                          <a:pt x="36" y="0"/>
                        </a:lnTo>
                        <a:lnTo>
                          <a:pt x="6" y="0"/>
                        </a:lnTo>
                        <a:lnTo>
                          <a:pt x="0" y="24"/>
                        </a:lnTo>
                        <a:lnTo>
                          <a:pt x="12" y="42"/>
                        </a:lnTo>
                        <a:lnTo>
                          <a:pt x="0" y="66"/>
                        </a:lnTo>
                        <a:lnTo>
                          <a:pt x="0" y="84"/>
                        </a:lnTo>
                        <a:lnTo>
                          <a:pt x="6" y="102"/>
                        </a:lnTo>
                        <a:lnTo>
                          <a:pt x="36" y="102"/>
                        </a:lnTo>
                        <a:lnTo>
                          <a:pt x="78" y="90"/>
                        </a:lnTo>
                        <a:lnTo>
                          <a:pt x="60" y="36"/>
                        </a:lnTo>
                        <a:lnTo>
                          <a:pt x="60" y="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187"/>
                  <p:cNvSpPr>
                    <a:spLocks/>
                  </p:cNvSpPr>
                  <p:nvPr/>
                </p:nvSpPr>
                <p:spPr bwMode="auto">
                  <a:xfrm>
                    <a:off x="3605" y="3604"/>
                    <a:ext cx="139" cy="125"/>
                  </a:xfrm>
                  <a:custGeom>
                    <a:avLst/>
                    <a:gdLst>
                      <a:gd name="T0" fmla="*/ 10 w 228"/>
                      <a:gd name="T1" fmla="*/ 13 h 205"/>
                      <a:gd name="T2" fmla="*/ 13 w 228"/>
                      <a:gd name="T3" fmla="*/ 14 h 205"/>
                      <a:gd name="T4" fmla="*/ 15 w 228"/>
                      <a:gd name="T5" fmla="*/ 10 h 205"/>
                      <a:gd name="T6" fmla="*/ 16 w 228"/>
                      <a:gd name="T7" fmla="*/ 6 h 205"/>
                      <a:gd name="T8" fmla="*/ 17 w 228"/>
                      <a:gd name="T9" fmla="*/ 5 h 205"/>
                      <a:gd name="T10" fmla="*/ 18 w 228"/>
                      <a:gd name="T11" fmla="*/ 4 h 205"/>
                      <a:gd name="T12" fmla="*/ 20 w 228"/>
                      <a:gd name="T13" fmla="*/ 2 h 205"/>
                      <a:gd name="T14" fmla="*/ 18 w 228"/>
                      <a:gd name="T15" fmla="*/ 2 h 205"/>
                      <a:gd name="T16" fmla="*/ 16 w 228"/>
                      <a:gd name="T17" fmla="*/ 1 h 205"/>
                      <a:gd name="T18" fmla="*/ 17 w 228"/>
                      <a:gd name="T19" fmla="*/ 0 h 205"/>
                      <a:gd name="T20" fmla="*/ 15 w 228"/>
                      <a:gd name="T21" fmla="*/ 2 h 205"/>
                      <a:gd name="T22" fmla="*/ 12 w 228"/>
                      <a:gd name="T23" fmla="*/ 2 h 205"/>
                      <a:gd name="T24" fmla="*/ 9 w 228"/>
                      <a:gd name="T25" fmla="*/ 2 h 205"/>
                      <a:gd name="T26" fmla="*/ 7 w 228"/>
                      <a:gd name="T27" fmla="*/ 4 h 205"/>
                      <a:gd name="T28" fmla="*/ 4 w 228"/>
                      <a:gd name="T29" fmla="*/ 2 h 205"/>
                      <a:gd name="T30" fmla="*/ 2 w 228"/>
                      <a:gd name="T31" fmla="*/ 2 h 205"/>
                      <a:gd name="T32" fmla="*/ 1 w 228"/>
                      <a:gd name="T33" fmla="*/ 4 h 205"/>
                      <a:gd name="T34" fmla="*/ 1 w 228"/>
                      <a:gd name="T35" fmla="*/ 5 h 205"/>
                      <a:gd name="T36" fmla="*/ 1 w 228"/>
                      <a:gd name="T37" fmla="*/ 8 h 205"/>
                      <a:gd name="T38" fmla="*/ 0 w 228"/>
                      <a:gd name="T39" fmla="*/ 11 h 205"/>
                      <a:gd name="T40" fmla="*/ 0 w 228"/>
                      <a:gd name="T41" fmla="*/ 14 h 205"/>
                      <a:gd name="T42" fmla="*/ 2 w 228"/>
                      <a:gd name="T43" fmla="*/ 14 h 205"/>
                      <a:gd name="T44" fmla="*/ 4 w 228"/>
                      <a:gd name="T45" fmla="*/ 16 h 205"/>
                      <a:gd name="T46" fmla="*/ 6 w 228"/>
                      <a:gd name="T47" fmla="*/ 16 h 205"/>
                      <a:gd name="T48" fmla="*/ 8 w 228"/>
                      <a:gd name="T49" fmla="*/ 17 h 205"/>
                      <a:gd name="T50" fmla="*/ 9 w 228"/>
                      <a:gd name="T51" fmla="*/ 15 h 205"/>
                      <a:gd name="T52" fmla="*/ 10 w 228"/>
                      <a:gd name="T53" fmla="*/ 13 h 20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8"/>
                      <a:gd name="T82" fmla="*/ 0 h 205"/>
                      <a:gd name="T83" fmla="*/ 228 w 228"/>
                      <a:gd name="T84" fmla="*/ 205 h 20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8" h="205">
                        <a:moveTo>
                          <a:pt x="120" y="151"/>
                        </a:moveTo>
                        <a:lnTo>
                          <a:pt x="150" y="163"/>
                        </a:lnTo>
                        <a:lnTo>
                          <a:pt x="180" y="121"/>
                        </a:lnTo>
                        <a:lnTo>
                          <a:pt x="198" y="73"/>
                        </a:lnTo>
                        <a:lnTo>
                          <a:pt x="204" y="55"/>
                        </a:lnTo>
                        <a:lnTo>
                          <a:pt x="222" y="49"/>
                        </a:lnTo>
                        <a:lnTo>
                          <a:pt x="228" y="31"/>
                        </a:lnTo>
                        <a:lnTo>
                          <a:pt x="210" y="25"/>
                        </a:lnTo>
                        <a:lnTo>
                          <a:pt x="198" y="7"/>
                        </a:lnTo>
                        <a:lnTo>
                          <a:pt x="204" y="0"/>
                        </a:lnTo>
                        <a:lnTo>
                          <a:pt x="174" y="25"/>
                        </a:lnTo>
                        <a:lnTo>
                          <a:pt x="144" y="31"/>
                        </a:lnTo>
                        <a:lnTo>
                          <a:pt x="108" y="31"/>
                        </a:lnTo>
                        <a:lnTo>
                          <a:pt x="84" y="43"/>
                        </a:lnTo>
                        <a:lnTo>
                          <a:pt x="48" y="31"/>
                        </a:lnTo>
                        <a:lnTo>
                          <a:pt x="24" y="31"/>
                        </a:lnTo>
                        <a:lnTo>
                          <a:pt x="12" y="49"/>
                        </a:lnTo>
                        <a:lnTo>
                          <a:pt x="12" y="67"/>
                        </a:lnTo>
                        <a:lnTo>
                          <a:pt x="12" y="91"/>
                        </a:lnTo>
                        <a:lnTo>
                          <a:pt x="0" y="133"/>
                        </a:lnTo>
                        <a:lnTo>
                          <a:pt x="0" y="163"/>
                        </a:lnTo>
                        <a:lnTo>
                          <a:pt x="24" y="163"/>
                        </a:lnTo>
                        <a:lnTo>
                          <a:pt x="48" y="193"/>
                        </a:lnTo>
                        <a:lnTo>
                          <a:pt x="72" y="199"/>
                        </a:lnTo>
                        <a:lnTo>
                          <a:pt x="96" y="205"/>
                        </a:lnTo>
                        <a:lnTo>
                          <a:pt x="102" y="175"/>
                        </a:lnTo>
                        <a:lnTo>
                          <a:pt x="120" y="151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188"/>
                  <p:cNvSpPr>
                    <a:spLocks/>
                  </p:cNvSpPr>
                  <p:nvPr/>
                </p:nvSpPr>
                <p:spPr bwMode="auto">
                  <a:xfrm>
                    <a:off x="3740" y="3651"/>
                    <a:ext cx="150" cy="88"/>
                  </a:xfrm>
                  <a:custGeom>
                    <a:avLst/>
                    <a:gdLst>
                      <a:gd name="T0" fmla="*/ 7 w 246"/>
                      <a:gd name="T1" fmla="*/ 3 h 144"/>
                      <a:gd name="T2" fmla="*/ 6 w 246"/>
                      <a:gd name="T3" fmla="*/ 4 h 144"/>
                      <a:gd name="T4" fmla="*/ 3 w 246"/>
                      <a:gd name="T5" fmla="*/ 6 h 144"/>
                      <a:gd name="T6" fmla="*/ 1 w 246"/>
                      <a:gd name="T7" fmla="*/ 6 h 144"/>
                      <a:gd name="T8" fmla="*/ 0 w 246"/>
                      <a:gd name="T9" fmla="*/ 9 h 144"/>
                      <a:gd name="T10" fmla="*/ 1 w 246"/>
                      <a:gd name="T11" fmla="*/ 11 h 144"/>
                      <a:gd name="T12" fmla="*/ 1 w 246"/>
                      <a:gd name="T13" fmla="*/ 12 h 144"/>
                      <a:gd name="T14" fmla="*/ 4 w 246"/>
                      <a:gd name="T15" fmla="*/ 11 h 144"/>
                      <a:gd name="T16" fmla="*/ 5 w 246"/>
                      <a:gd name="T17" fmla="*/ 11 h 144"/>
                      <a:gd name="T18" fmla="*/ 7 w 246"/>
                      <a:gd name="T19" fmla="*/ 12 h 144"/>
                      <a:gd name="T20" fmla="*/ 7 w 246"/>
                      <a:gd name="T21" fmla="*/ 10 h 144"/>
                      <a:gd name="T22" fmla="*/ 10 w 246"/>
                      <a:gd name="T23" fmla="*/ 9 h 144"/>
                      <a:gd name="T24" fmla="*/ 12 w 246"/>
                      <a:gd name="T25" fmla="*/ 10 h 144"/>
                      <a:gd name="T26" fmla="*/ 16 w 246"/>
                      <a:gd name="T27" fmla="*/ 9 h 144"/>
                      <a:gd name="T28" fmla="*/ 21 w 246"/>
                      <a:gd name="T29" fmla="*/ 9 h 144"/>
                      <a:gd name="T30" fmla="*/ 21 w 246"/>
                      <a:gd name="T31" fmla="*/ 9 h 144"/>
                      <a:gd name="T32" fmla="*/ 18 w 246"/>
                      <a:gd name="T33" fmla="*/ 6 h 144"/>
                      <a:gd name="T34" fmla="*/ 16 w 246"/>
                      <a:gd name="T35" fmla="*/ 4 h 144"/>
                      <a:gd name="T36" fmla="*/ 14 w 246"/>
                      <a:gd name="T37" fmla="*/ 2 h 144"/>
                      <a:gd name="T38" fmla="*/ 13 w 246"/>
                      <a:gd name="T39" fmla="*/ 0 h 144"/>
                      <a:gd name="T40" fmla="*/ 9 w 246"/>
                      <a:gd name="T41" fmla="*/ 2 h 144"/>
                      <a:gd name="T42" fmla="*/ 7 w 246"/>
                      <a:gd name="T43" fmla="*/ 3 h 14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46"/>
                      <a:gd name="T67" fmla="*/ 0 h 144"/>
                      <a:gd name="T68" fmla="*/ 246 w 246"/>
                      <a:gd name="T69" fmla="*/ 144 h 14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46" h="144">
                        <a:moveTo>
                          <a:pt x="78" y="36"/>
                        </a:moveTo>
                        <a:lnTo>
                          <a:pt x="72" y="48"/>
                        </a:lnTo>
                        <a:lnTo>
                          <a:pt x="36" y="60"/>
                        </a:lnTo>
                        <a:lnTo>
                          <a:pt x="12" y="66"/>
                        </a:lnTo>
                        <a:lnTo>
                          <a:pt x="0" y="102"/>
                        </a:lnTo>
                        <a:lnTo>
                          <a:pt x="12" y="132"/>
                        </a:lnTo>
                        <a:lnTo>
                          <a:pt x="18" y="144"/>
                        </a:lnTo>
                        <a:lnTo>
                          <a:pt x="42" y="132"/>
                        </a:lnTo>
                        <a:lnTo>
                          <a:pt x="66" y="132"/>
                        </a:lnTo>
                        <a:lnTo>
                          <a:pt x="78" y="138"/>
                        </a:lnTo>
                        <a:lnTo>
                          <a:pt x="78" y="114"/>
                        </a:lnTo>
                        <a:lnTo>
                          <a:pt x="114" y="108"/>
                        </a:lnTo>
                        <a:lnTo>
                          <a:pt x="144" y="120"/>
                        </a:lnTo>
                        <a:lnTo>
                          <a:pt x="198" y="108"/>
                        </a:lnTo>
                        <a:lnTo>
                          <a:pt x="246" y="102"/>
                        </a:lnTo>
                        <a:lnTo>
                          <a:pt x="210" y="66"/>
                        </a:lnTo>
                        <a:lnTo>
                          <a:pt x="186" y="54"/>
                        </a:lnTo>
                        <a:lnTo>
                          <a:pt x="168" y="24"/>
                        </a:lnTo>
                        <a:lnTo>
                          <a:pt x="156" y="0"/>
                        </a:lnTo>
                        <a:lnTo>
                          <a:pt x="108" y="30"/>
                        </a:lnTo>
                        <a:lnTo>
                          <a:pt x="78" y="3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189"/>
                  <p:cNvSpPr>
                    <a:spLocks/>
                  </p:cNvSpPr>
                  <p:nvPr/>
                </p:nvSpPr>
                <p:spPr bwMode="auto">
                  <a:xfrm>
                    <a:off x="3696" y="3732"/>
                    <a:ext cx="91" cy="109"/>
                  </a:xfrm>
                  <a:custGeom>
                    <a:avLst/>
                    <a:gdLst>
                      <a:gd name="T0" fmla="*/ 5 w 150"/>
                      <a:gd name="T1" fmla="*/ 13 h 180"/>
                      <a:gd name="T2" fmla="*/ 7 w 150"/>
                      <a:gd name="T3" fmla="*/ 12 h 180"/>
                      <a:gd name="T4" fmla="*/ 9 w 150"/>
                      <a:gd name="T5" fmla="*/ 8 h 180"/>
                      <a:gd name="T6" fmla="*/ 11 w 150"/>
                      <a:gd name="T7" fmla="*/ 6 h 180"/>
                      <a:gd name="T8" fmla="*/ 12 w 150"/>
                      <a:gd name="T9" fmla="*/ 1 h 180"/>
                      <a:gd name="T10" fmla="*/ 12 w 150"/>
                      <a:gd name="T11" fmla="*/ 0 h 180"/>
                      <a:gd name="T12" fmla="*/ 9 w 150"/>
                      <a:gd name="T13" fmla="*/ 0 h 180"/>
                      <a:gd name="T14" fmla="*/ 7 w 150"/>
                      <a:gd name="T15" fmla="*/ 1 h 180"/>
                      <a:gd name="T16" fmla="*/ 6 w 150"/>
                      <a:gd name="T17" fmla="*/ 1 h 180"/>
                      <a:gd name="T18" fmla="*/ 5 w 150"/>
                      <a:gd name="T19" fmla="*/ 2 h 180"/>
                      <a:gd name="T20" fmla="*/ 4 w 150"/>
                      <a:gd name="T21" fmla="*/ 3 h 180"/>
                      <a:gd name="T22" fmla="*/ 4 w 150"/>
                      <a:gd name="T23" fmla="*/ 4 h 180"/>
                      <a:gd name="T24" fmla="*/ 5 w 150"/>
                      <a:gd name="T25" fmla="*/ 4 h 180"/>
                      <a:gd name="T26" fmla="*/ 4 w 150"/>
                      <a:gd name="T27" fmla="*/ 7 h 180"/>
                      <a:gd name="T28" fmla="*/ 4 w 150"/>
                      <a:gd name="T29" fmla="*/ 9 h 180"/>
                      <a:gd name="T30" fmla="*/ 2 w 150"/>
                      <a:gd name="T31" fmla="*/ 9 h 180"/>
                      <a:gd name="T32" fmla="*/ 1 w 150"/>
                      <a:gd name="T33" fmla="*/ 10 h 180"/>
                      <a:gd name="T34" fmla="*/ 0 w 150"/>
                      <a:gd name="T35" fmla="*/ 12 h 180"/>
                      <a:gd name="T36" fmla="*/ 1 w 150"/>
                      <a:gd name="T37" fmla="*/ 13 h 180"/>
                      <a:gd name="T38" fmla="*/ 2 w 150"/>
                      <a:gd name="T39" fmla="*/ 15 h 180"/>
                      <a:gd name="T40" fmla="*/ 3 w 150"/>
                      <a:gd name="T41" fmla="*/ 13 h 180"/>
                      <a:gd name="T42" fmla="*/ 5 w 150"/>
                      <a:gd name="T43" fmla="*/ 13 h 18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50"/>
                      <a:gd name="T67" fmla="*/ 0 h 180"/>
                      <a:gd name="T68" fmla="*/ 150 w 150"/>
                      <a:gd name="T69" fmla="*/ 180 h 18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50" h="180">
                        <a:moveTo>
                          <a:pt x="66" y="162"/>
                        </a:moveTo>
                        <a:lnTo>
                          <a:pt x="90" y="144"/>
                        </a:lnTo>
                        <a:lnTo>
                          <a:pt x="114" y="96"/>
                        </a:lnTo>
                        <a:lnTo>
                          <a:pt x="132" y="78"/>
                        </a:lnTo>
                        <a:lnTo>
                          <a:pt x="150" y="6"/>
                        </a:lnTo>
                        <a:lnTo>
                          <a:pt x="138" y="0"/>
                        </a:lnTo>
                        <a:lnTo>
                          <a:pt x="114" y="0"/>
                        </a:lnTo>
                        <a:lnTo>
                          <a:pt x="90" y="12"/>
                        </a:lnTo>
                        <a:lnTo>
                          <a:pt x="72" y="18"/>
                        </a:lnTo>
                        <a:lnTo>
                          <a:pt x="60" y="30"/>
                        </a:lnTo>
                        <a:lnTo>
                          <a:pt x="48" y="36"/>
                        </a:lnTo>
                        <a:lnTo>
                          <a:pt x="48" y="48"/>
                        </a:lnTo>
                        <a:lnTo>
                          <a:pt x="60" y="54"/>
                        </a:lnTo>
                        <a:lnTo>
                          <a:pt x="54" y="84"/>
                        </a:lnTo>
                        <a:lnTo>
                          <a:pt x="48" y="114"/>
                        </a:lnTo>
                        <a:lnTo>
                          <a:pt x="30" y="114"/>
                        </a:lnTo>
                        <a:lnTo>
                          <a:pt x="12" y="126"/>
                        </a:lnTo>
                        <a:lnTo>
                          <a:pt x="0" y="138"/>
                        </a:lnTo>
                        <a:lnTo>
                          <a:pt x="18" y="156"/>
                        </a:lnTo>
                        <a:lnTo>
                          <a:pt x="24" y="180"/>
                        </a:lnTo>
                        <a:lnTo>
                          <a:pt x="42" y="162"/>
                        </a:lnTo>
                        <a:lnTo>
                          <a:pt x="66" y="16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190"/>
                  <p:cNvSpPr>
                    <a:spLocks/>
                  </p:cNvSpPr>
                  <p:nvPr/>
                </p:nvSpPr>
                <p:spPr bwMode="auto">
                  <a:xfrm>
                    <a:off x="3678" y="3755"/>
                    <a:ext cx="54" cy="60"/>
                  </a:xfrm>
                  <a:custGeom>
                    <a:avLst/>
                    <a:gdLst>
                      <a:gd name="T0" fmla="*/ 5 w 90"/>
                      <a:gd name="T1" fmla="*/ 5 h 102"/>
                      <a:gd name="T2" fmla="*/ 6 w 90"/>
                      <a:gd name="T3" fmla="*/ 5 h 102"/>
                      <a:gd name="T4" fmla="*/ 7 w 90"/>
                      <a:gd name="T5" fmla="*/ 3 h 102"/>
                      <a:gd name="T6" fmla="*/ 7 w 90"/>
                      <a:gd name="T7" fmla="*/ 1 h 102"/>
                      <a:gd name="T8" fmla="*/ 6 w 90"/>
                      <a:gd name="T9" fmla="*/ 1 h 102"/>
                      <a:gd name="T10" fmla="*/ 6 w 90"/>
                      <a:gd name="T11" fmla="*/ 0 h 102"/>
                      <a:gd name="T12" fmla="*/ 4 w 90"/>
                      <a:gd name="T13" fmla="*/ 0 h 102"/>
                      <a:gd name="T14" fmla="*/ 0 w 90"/>
                      <a:gd name="T15" fmla="*/ 0 h 102"/>
                      <a:gd name="T16" fmla="*/ 0 w 90"/>
                      <a:gd name="T17" fmla="*/ 1 h 102"/>
                      <a:gd name="T18" fmla="*/ 0 w 90"/>
                      <a:gd name="T19" fmla="*/ 4 h 102"/>
                      <a:gd name="T20" fmla="*/ 2 w 90"/>
                      <a:gd name="T21" fmla="*/ 7 h 102"/>
                      <a:gd name="T22" fmla="*/ 3 w 90"/>
                      <a:gd name="T23" fmla="*/ 6 h 102"/>
                      <a:gd name="T24" fmla="*/ 5 w 90"/>
                      <a:gd name="T25" fmla="*/ 5 h 1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90"/>
                      <a:gd name="T40" fmla="*/ 0 h 102"/>
                      <a:gd name="T41" fmla="*/ 90 w 90"/>
                      <a:gd name="T42" fmla="*/ 102 h 10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90" h="102">
                        <a:moveTo>
                          <a:pt x="60" y="78"/>
                        </a:moveTo>
                        <a:lnTo>
                          <a:pt x="78" y="78"/>
                        </a:lnTo>
                        <a:lnTo>
                          <a:pt x="84" y="48"/>
                        </a:lnTo>
                        <a:lnTo>
                          <a:pt x="90" y="18"/>
                        </a:lnTo>
                        <a:lnTo>
                          <a:pt x="78" y="12"/>
                        </a:lnTo>
                        <a:lnTo>
                          <a:pt x="78" y="0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0" y="54"/>
                        </a:lnTo>
                        <a:lnTo>
                          <a:pt x="30" y="102"/>
                        </a:lnTo>
                        <a:lnTo>
                          <a:pt x="42" y="90"/>
                        </a:lnTo>
                        <a:lnTo>
                          <a:pt x="60" y="7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191"/>
                  <p:cNvSpPr>
                    <a:spLocks/>
                  </p:cNvSpPr>
                  <p:nvPr/>
                </p:nvSpPr>
                <p:spPr bwMode="auto">
                  <a:xfrm>
                    <a:off x="3663" y="3633"/>
                    <a:ext cx="87" cy="122"/>
                  </a:xfrm>
                  <a:custGeom>
                    <a:avLst/>
                    <a:gdLst>
                      <a:gd name="T0" fmla="*/ 11 w 144"/>
                      <a:gd name="T1" fmla="*/ 15 h 198"/>
                      <a:gd name="T2" fmla="*/ 11 w 144"/>
                      <a:gd name="T3" fmla="*/ 14 h 198"/>
                      <a:gd name="T4" fmla="*/ 10 w 144"/>
                      <a:gd name="T5" fmla="*/ 12 h 198"/>
                      <a:gd name="T6" fmla="*/ 11 w 144"/>
                      <a:gd name="T7" fmla="*/ 9 h 198"/>
                      <a:gd name="T8" fmla="*/ 11 w 144"/>
                      <a:gd name="T9" fmla="*/ 9 h 198"/>
                      <a:gd name="T10" fmla="*/ 9 w 144"/>
                      <a:gd name="T11" fmla="*/ 6 h 198"/>
                      <a:gd name="T12" fmla="*/ 9 w 144"/>
                      <a:gd name="T13" fmla="*/ 4 h 198"/>
                      <a:gd name="T14" fmla="*/ 11 w 144"/>
                      <a:gd name="T15" fmla="*/ 4 h 198"/>
                      <a:gd name="T16" fmla="*/ 10 w 144"/>
                      <a:gd name="T17" fmla="*/ 0 h 198"/>
                      <a:gd name="T18" fmla="*/ 10 w 144"/>
                      <a:gd name="T19" fmla="*/ 0 h 198"/>
                      <a:gd name="T20" fmla="*/ 8 w 144"/>
                      <a:gd name="T21" fmla="*/ 1 h 198"/>
                      <a:gd name="T22" fmla="*/ 8 w 144"/>
                      <a:gd name="T23" fmla="*/ 2 h 198"/>
                      <a:gd name="T24" fmla="*/ 7 w 144"/>
                      <a:gd name="T25" fmla="*/ 6 h 198"/>
                      <a:gd name="T26" fmla="*/ 4 w 144"/>
                      <a:gd name="T27" fmla="*/ 10 h 198"/>
                      <a:gd name="T28" fmla="*/ 2 w 144"/>
                      <a:gd name="T29" fmla="*/ 9 h 198"/>
                      <a:gd name="T30" fmla="*/ 1 w 144"/>
                      <a:gd name="T31" fmla="*/ 11 h 198"/>
                      <a:gd name="T32" fmla="*/ 0 w 144"/>
                      <a:gd name="T33" fmla="*/ 14 h 198"/>
                      <a:gd name="T34" fmla="*/ 1 w 144"/>
                      <a:gd name="T35" fmla="*/ 14 h 198"/>
                      <a:gd name="T36" fmla="*/ 2 w 144"/>
                      <a:gd name="T37" fmla="*/ 17 h 198"/>
                      <a:gd name="T38" fmla="*/ 6 w 144"/>
                      <a:gd name="T39" fmla="*/ 17 h 198"/>
                      <a:gd name="T40" fmla="*/ 8 w 144"/>
                      <a:gd name="T41" fmla="*/ 17 h 198"/>
                      <a:gd name="T42" fmla="*/ 11 w 144"/>
                      <a:gd name="T43" fmla="*/ 15 h 19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44"/>
                      <a:gd name="T67" fmla="*/ 0 h 198"/>
                      <a:gd name="T68" fmla="*/ 144 w 144"/>
                      <a:gd name="T69" fmla="*/ 198 h 19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44" h="198">
                        <a:moveTo>
                          <a:pt x="144" y="174"/>
                        </a:moveTo>
                        <a:lnTo>
                          <a:pt x="138" y="162"/>
                        </a:lnTo>
                        <a:lnTo>
                          <a:pt x="126" y="132"/>
                        </a:lnTo>
                        <a:lnTo>
                          <a:pt x="138" y="96"/>
                        </a:lnTo>
                        <a:lnTo>
                          <a:pt x="132" y="96"/>
                        </a:lnTo>
                        <a:lnTo>
                          <a:pt x="114" y="66"/>
                        </a:lnTo>
                        <a:lnTo>
                          <a:pt x="114" y="48"/>
                        </a:lnTo>
                        <a:lnTo>
                          <a:pt x="138" y="42"/>
                        </a:lnTo>
                        <a:lnTo>
                          <a:pt x="126" y="0"/>
                        </a:lnTo>
                        <a:lnTo>
                          <a:pt x="108" y="6"/>
                        </a:lnTo>
                        <a:lnTo>
                          <a:pt x="102" y="24"/>
                        </a:lnTo>
                        <a:lnTo>
                          <a:pt x="84" y="72"/>
                        </a:lnTo>
                        <a:lnTo>
                          <a:pt x="54" y="114"/>
                        </a:lnTo>
                        <a:lnTo>
                          <a:pt x="24" y="102"/>
                        </a:lnTo>
                        <a:lnTo>
                          <a:pt x="6" y="126"/>
                        </a:lnTo>
                        <a:lnTo>
                          <a:pt x="0" y="156"/>
                        </a:lnTo>
                        <a:lnTo>
                          <a:pt x="18" y="156"/>
                        </a:lnTo>
                        <a:lnTo>
                          <a:pt x="24" y="198"/>
                        </a:lnTo>
                        <a:lnTo>
                          <a:pt x="72" y="198"/>
                        </a:lnTo>
                        <a:lnTo>
                          <a:pt x="102" y="198"/>
                        </a:lnTo>
                        <a:lnTo>
                          <a:pt x="144" y="17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192"/>
                  <p:cNvSpPr>
                    <a:spLocks/>
                  </p:cNvSpPr>
                  <p:nvPr/>
                </p:nvSpPr>
                <p:spPr bwMode="auto">
                  <a:xfrm>
                    <a:off x="3663" y="3633"/>
                    <a:ext cx="87" cy="122"/>
                  </a:xfrm>
                  <a:custGeom>
                    <a:avLst/>
                    <a:gdLst>
                      <a:gd name="T0" fmla="*/ 11 w 144"/>
                      <a:gd name="T1" fmla="*/ 15 h 198"/>
                      <a:gd name="T2" fmla="*/ 11 w 144"/>
                      <a:gd name="T3" fmla="*/ 14 h 198"/>
                      <a:gd name="T4" fmla="*/ 10 w 144"/>
                      <a:gd name="T5" fmla="*/ 12 h 198"/>
                      <a:gd name="T6" fmla="*/ 11 w 144"/>
                      <a:gd name="T7" fmla="*/ 9 h 198"/>
                      <a:gd name="T8" fmla="*/ 11 w 144"/>
                      <a:gd name="T9" fmla="*/ 9 h 198"/>
                      <a:gd name="T10" fmla="*/ 9 w 144"/>
                      <a:gd name="T11" fmla="*/ 6 h 198"/>
                      <a:gd name="T12" fmla="*/ 9 w 144"/>
                      <a:gd name="T13" fmla="*/ 4 h 198"/>
                      <a:gd name="T14" fmla="*/ 11 w 144"/>
                      <a:gd name="T15" fmla="*/ 4 h 198"/>
                      <a:gd name="T16" fmla="*/ 10 w 144"/>
                      <a:gd name="T17" fmla="*/ 0 h 198"/>
                      <a:gd name="T18" fmla="*/ 10 w 144"/>
                      <a:gd name="T19" fmla="*/ 0 h 198"/>
                      <a:gd name="T20" fmla="*/ 8 w 144"/>
                      <a:gd name="T21" fmla="*/ 1 h 198"/>
                      <a:gd name="T22" fmla="*/ 8 w 144"/>
                      <a:gd name="T23" fmla="*/ 2 h 198"/>
                      <a:gd name="T24" fmla="*/ 7 w 144"/>
                      <a:gd name="T25" fmla="*/ 6 h 198"/>
                      <a:gd name="T26" fmla="*/ 4 w 144"/>
                      <a:gd name="T27" fmla="*/ 10 h 198"/>
                      <a:gd name="T28" fmla="*/ 2 w 144"/>
                      <a:gd name="T29" fmla="*/ 9 h 198"/>
                      <a:gd name="T30" fmla="*/ 1 w 144"/>
                      <a:gd name="T31" fmla="*/ 11 h 198"/>
                      <a:gd name="T32" fmla="*/ 0 w 144"/>
                      <a:gd name="T33" fmla="*/ 14 h 198"/>
                      <a:gd name="T34" fmla="*/ 1 w 144"/>
                      <a:gd name="T35" fmla="*/ 14 h 198"/>
                      <a:gd name="T36" fmla="*/ 2 w 144"/>
                      <a:gd name="T37" fmla="*/ 17 h 198"/>
                      <a:gd name="T38" fmla="*/ 6 w 144"/>
                      <a:gd name="T39" fmla="*/ 17 h 198"/>
                      <a:gd name="T40" fmla="*/ 8 w 144"/>
                      <a:gd name="T41" fmla="*/ 17 h 19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44"/>
                      <a:gd name="T64" fmla="*/ 0 h 198"/>
                      <a:gd name="T65" fmla="*/ 144 w 144"/>
                      <a:gd name="T66" fmla="*/ 198 h 19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44" h="198">
                        <a:moveTo>
                          <a:pt x="144" y="174"/>
                        </a:moveTo>
                        <a:lnTo>
                          <a:pt x="138" y="162"/>
                        </a:lnTo>
                        <a:lnTo>
                          <a:pt x="126" y="132"/>
                        </a:lnTo>
                        <a:lnTo>
                          <a:pt x="138" y="96"/>
                        </a:lnTo>
                        <a:lnTo>
                          <a:pt x="132" y="96"/>
                        </a:lnTo>
                        <a:lnTo>
                          <a:pt x="114" y="66"/>
                        </a:lnTo>
                        <a:lnTo>
                          <a:pt x="114" y="48"/>
                        </a:lnTo>
                        <a:lnTo>
                          <a:pt x="138" y="42"/>
                        </a:lnTo>
                        <a:lnTo>
                          <a:pt x="126" y="0"/>
                        </a:lnTo>
                        <a:lnTo>
                          <a:pt x="108" y="6"/>
                        </a:lnTo>
                        <a:lnTo>
                          <a:pt x="102" y="24"/>
                        </a:lnTo>
                        <a:lnTo>
                          <a:pt x="84" y="72"/>
                        </a:lnTo>
                        <a:lnTo>
                          <a:pt x="54" y="114"/>
                        </a:lnTo>
                        <a:lnTo>
                          <a:pt x="24" y="102"/>
                        </a:lnTo>
                        <a:lnTo>
                          <a:pt x="6" y="126"/>
                        </a:lnTo>
                        <a:lnTo>
                          <a:pt x="0" y="156"/>
                        </a:lnTo>
                        <a:lnTo>
                          <a:pt x="18" y="156"/>
                        </a:lnTo>
                        <a:lnTo>
                          <a:pt x="24" y="198"/>
                        </a:lnTo>
                        <a:lnTo>
                          <a:pt x="72" y="198"/>
                        </a:lnTo>
                        <a:lnTo>
                          <a:pt x="102" y="198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193"/>
                  <p:cNvSpPr>
                    <a:spLocks/>
                  </p:cNvSpPr>
                  <p:nvPr/>
                </p:nvSpPr>
                <p:spPr bwMode="auto">
                  <a:xfrm>
                    <a:off x="3582" y="3629"/>
                    <a:ext cx="29" cy="74"/>
                  </a:xfrm>
                  <a:custGeom>
                    <a:avLst/>
                    <a:gdLst>
                      <a:gd name="T0" fmla="*/ 4 w 48"/>
                      <a:gd name="T1" fmla="*/ 4 h 120"/>
                      <a:gd name="T2" fmla="*/ 4 w 48"/>
                      <a:gd name="T3" fmla="*/ 2 h 120"/>
                      <a:gd name="T4" fmla="*/ 4 w 48"/>
                      <a:gd name="T5" fmla="*/ 1 h 120"/>
                      <a:gd name="T6" fmla="*/ 3 w 48"/>
                      <a:gd name="T7" fmla="*/ 1 h 120"/>
                      <a:gd name="T8" fmla="*/ 2 w 48"/>
                      <a:gd name="T9" fmla="*/ 0 h 120"/>
                      <a:gd name="T10" fmla="*/ 2 w 48"/>
                      <a:gd name="T11" fmla="*/ 1 h 120"/>
                      <a:gd name="T12" fmla="*/ 1 w 48"/>
                      <a:gd name="T13" fmla="*/ 2 h 120"/>
                      <a:gd name="T14" fmla="*/ 0 w 48"/>
                      <a:gd name="T15" fmla="*/ 2 h 120"/>
                      <a:gd name="T16" fmla="*/ 0 w 48"/>
                      <a:gd name="T17" fmla="*/ 4 h 120"/>
                      <a:gd name="T18" fmla="*/ 1 w 48"/>
                      <a:gd name="T19" fmla="*/ 9 h 120"/>
                      <a:gd name="T20" fmla="*/ 2 w 48"/>
                      <a:gd name="T21" fmla="*/ 10 h 120"/>
                      <a:gd name="T22" fmla="*/ 2 w 48"/>
                      <a:gd name="T23" fmla="*/ 10 h 120"/>
                      <a:gd name="T24" fmla="*/ 3 w 48"/>
                      <a:gd name="T25" fmla="*/ 10 h 120"/>
                      <a:gd name="T26" fmla="*/ 3 w 48"/>
                      <a:gd name="T27" fmla="*/ 9 h 120"/>
                      <a:gd name="T28" fmla="*/ 4 w 48"/>
                      <a:gd name="T29" fmla="*/ 4 h 12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8"/>
                      <a:gd name="T46" fmla="*/ 0 h 120"/>
                      <a:gd name="T47" fmla="*/ 48 w 48"/>
                      <a:gd name="T48" fmla="*/ 120 h 12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8" h="120">
                        <a:moveTo>
                          <a:pt x="48" y="48"/>
                        </a:moveTo>
                        <a:lnTo>
                          <a:pt x="48" y="24"/>
                        </a:lnTo>
                        <a:lnTo>
                          <a:pt x="48" y="6"/>
                        </a:lnTo>
                        <a:lnTo>
                          <a:pt x="42" y="6"/>
                        </a:lnTo>
                        <a:lnTo>
                          <a:pt x="30" y="0"/>
                        </a:lnTo>
                        <a:lnTo>
                          <a:pt x="24" y="6"/>
                        </a:lnTo>
                        <a:lnTo>
                          <a:pt x="6" y="30"/>
                        </a:lnTo>
                        <a:lnTo>
                          <a:pt x="0" y="30"/>
                        </a:lnTo>
                        <a:lnTo>
                          <a:pt x="0" y="48"/>
                        </a:lnTo>
                        <a:lnTo>
                          <a:pt x="6" y="90"/>
                        </a:lnTo>
                        <a:lnTo>
                          <a:pt x="24" y="120"/>
                        </a:lnTo>
                        <a:lnTo>
                          <a:pt x="36" y="120"/>
                        </a:lnTo>
                        <a:lnTo>
                          <a:pt x="36" y="90"/>
                        </a:lnTo>
                        <a:lnTo>
                          <a:pt x="48" y="4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194"/>
                  <p:cNvSpPr>
                    <a:spLocks/>
                  </p:cNvSpPr>
                  <p:nvPr/>
                </p:nvSpPr>
                <p:spPr bwMode="auto">
                  <a:xfrm>
                    <a:off x="3571" y="3648"/>
                    <a:ext cx="26" cy="58"/>
                  </a:xfrm>
                  <a:custGeom>
                    <a:avLst/>
                    <a:gdLst>
                      <a:gd name="T0" fmla="*/ 1 w 42"/>
                      <a:gd name="T1" fmla="*/ 1 h 96"/>
                      <a:gd name="T2" fmla="*/ 1 w 42"/>
                      <a:gd name="T3" fmla="*/ 0 h 96"/>
                      <a:gd name="T4" fmla="*/ 1 w 42"/>
                      <a:gd name="T5" fmla="*/ 1 h 96"/>
                      <a:gd name="T6" fmla="*/ 0 w 42"/>
                      <a:gd name="T7" fmla="*/ 1 h 96"/>
                      <a:gd name="T8" fmla="*/ 0 w 42"/>
                      <a:gd name="T9" fmla="*/ 1 h 96"/>
                      <a:gd name="T10" fmla="*/ 0 w 42"/>
                      <a:gd name="T11" fmla="*/ 3 h 96"/>
                      <a:gd name="T12" fmla="*/ 1 w 42"/>
                      <a:gd name="T13" fmla="*/ 8 h 96"/>
                      <a:gd name="T14" fmla="*/ 4 w 42"/>
                      <a:gd name="T15" fmla="*/ 7 h 96"/>
                      <a:gd name="T16" fmla="*/ 2 w 42"/>
                      <a:gd name="T17" fmla="*/ 5 h 96"/>
                      <a:gd name="T18" fmla="*/ 1 w 42"/>
                      <a:gd name="T19" fmla="*/ 1 h 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2"/>
                      <a:gd name="T31" fmla="*/ 0 h 96"/>
                      <a:gd name="T32" fmla="*/ 42 w 42"/>
                      <a:gd name="T33" fmla="*/ 96 h 9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2" h="96">
                        <a:moveTo>
                          <a:pt x="18" y="18"/>
                        </a:moveTo>
                        <a:lnTo>
                          <a:pt x="18" y="0"/>
                        </a:lnTo>
                        <a:lnTo>
                          <a:pt x="6" y="6"/>
                        </a:ln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0" y="42"/>
                        </a:lnTo>
                        <a:lnTo>
                          <a:pt x="18" y="96"/>
                        </a:lnTo>
                        <a:lnTo>
                          <a:pt x="42" y="90"/>
                        </a:lnTo>
                        <a:lnTo>
                          <a:pt x="24" y="60"/>
                        </a:lnTo>
                        <a:lnTo>
                          <a:pt x="18" y="1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195"/>
                  <p:cNvSpPr>
                    <a:spLocks/>
                  </p:cNvSpPr>
                  <p:nvPr/>
                </p:nvSpPr>
                <p:spPr bwMode="auto">
                  <a:xfrm>
                    <a:off x="3707" y="3974"/>
                    <a:ext cx="150" cy="152"/>
                  </a:xfrm>
                  <a:custGeom>
                    <a:avLst/>
                    <a:gdLst>
                      <a:gd name="T0" fmla="*/ 11 w 246"/>
                      <a:gd name="T1" fmla="*/ 20 h 252"/>
                      <a:gd name="T2" fmla="*/ 12 w 246"/>
                      <a:gd name="T3" fmla="*/ 20 h 252"/>
                      <a:gd name="T4" fmla="*/ 13 w 246"/>
                      <a:gd name="T5" fmla="*/ 13 h 252"/>
                      <a:gd name="T6" fmla="*/ 13 w 246"/>
                      <a:gd name="T7" fmla="*/ 8 h 252"/>
                      <a:gd name="T8" fmla="*/ 14 w 246"/>
                      <a:gd name="T9" fmla="*/ 8 h 252"/>
                      <a:gd name="T10" fmla="*/ 15 w 246"/>
                      <a:gd name="T11" fmla="*/ 3 h 252"/>
                      <a:gd name="T12" fmla="*/ 18 w 246"/>
                      <a:gd name="T13" fmla="*/ 2 h 252"/>
                      <a:gd name="T14" fmla="*/ 20 w 246"/>
                      <a:gd name="T15" fmla="*/ 1 h 252"/>
                      <a:gd name="T16" fmla="*/ 20 w 246"/>
                      <a:gd name="T17" fmla="*/ 1 h 252"/>
                      <a:gd name="T18" fmla="*/ 20 w 246"/>
                      <a:gd name="T19" fmla="*/ 1 h 252"/>
                      <a:gd name="T20" fmla="*/ 21 w 246"/>
                      <a:gd name="T21" fmla="*/ 1 h 252"/>
                      <a:gd name="T22" fmla="*/ 20 w 246"/>
                      <a:gd name="T23" fmla="*/ 1 h 252"/>
                      <a:gd name="T24" fmla="*/ 18 w 246"/>
                      <a:gd name="T25" fmla="*/ 1 h 252"/>
                      <a:gd name="T26" fmla="*/ 18 w 246"/>
                      <a:gd name="T27" fmla="*/ 1 h 252"/>
                      <a:gd name="T28" fmla="*/ 18 w 246"/>
                      <a:gd name="T29" fmla="*/ 1 h 252"/>
                      <a:gd name="T30" fmla="*/ 15 w 246"/>
                      <a:gd name="T31" fmla="*/ 1 h 252"/>
                      <a:gd name="T32" fmla="*/ 11 w 246"/>
                      <a:gd name="T33" fmla="*/ 1 h 252"/>
                      <a:gd name="T34" fmla="*/ 10 w 246"/>
                      <a:gd name="T35" fmla="*/ 1 h 252"/>
                      <a:gd name="T36" fmla="*/ 2 w 246"/>
                      <a:gd name="T37" fmla="*/ 1 h 252"/>
                      <a:gd name="T38" fmla="*/ 1 w 246"/>
                      <a:gd name="T39" fmla="*/ 0 h 252"/>
                      <a:gd name="T40" fmla="*/ 1 w 246"/>
                      <a:gd name="T41" fmla="*/ 1 h 252"/>
                      <a:gd name="T42" fmla="*/ 0 w 246"/>
                      <a:gd name="T43" fmla="*/ 3 h 252"/>
                      <a:gd name="T44" fmla="*/ 4 w 246"/>
                      <a:gd name="T45" fmla="*/ 10 h 252"/>
                      <a:gd name="T46" fmla="*/ 4 w 246"/>
                      <a:gd name="T47" fmla="*/ 11 h 252"/>
                      <a:gd name="T48" fmla="*/ 5 w 246"/>
                      <a:gd name="T49" fmla="*/ 18 h 252"/>
                      <a:gd name="T50" fmla="*/ 8 w 246"/>
                      <a:gd name="T51" fmla="*/ 20 h 252"/>
                      <a:gd name="T52" fmla="*/ 8 w 246"/>
                      <a:gd name="T53" fmla="*/ 19 h 252"/>
                      <a:gd name="T54" fmla="*/ 11 w 246"/>
                      <a:gd name="T55" fmla="*/ 20 h 25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6"/>
                      <a:gd name="T85" fmla="*/ 0 h 252"/>
                      <a:gd name="T86" fmla="*/ 246 w 246"/>
                      <a:gd name="T87" fmla="*/ 252 h 25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6" h="252">
                        <a:moveTo>
                          <a:pt x="126" y="252"/>
                        </a:moveTo>
                        <a:lnTo>
                          <a:pt x="144" y="246"/>
                        </a:lnTo>
                        <a:lnTo>
                          <a:pt x="156" y="162"/>
                        </a:lnTo>
                        <a:lnTo>
                          <a:pt x="156" y="108"/>
                        </a:lnTo>
                        <a:lnTo>
                          <a:pt x="168" y="102"/>
                        </a:lnTo>
                        <a:lnTo>
                          <a:pt x="174" y="36"/>
                        </a:lnTo>
                        <a:lnTo>
                          <a:pt x="222" y="24"/>
                        </a:lnTo>
                        <a:lnTo>
                          <a:pt x="240" y="18"/>
                        </a:lnTo>
                        <a:lnTo>
                          <a:pt x="246" y="18"/>
                        </a:lnTo>
                        <a:lnTo>
                          <a:pt x="234" y="12"/>
                        </a:lnTo>
                        <a:lnTo>
                          <a:pt x="210" y="12"/>
                        </a:lnTo>
                        <a:lnTo>
                          <a:pt x="216" y="18"/>
                        </a:lnTo>
                        <a:lnTo>
                          <a:pt x="210" y="12"/>
                        </a:lnTo>
                        <a:lnTo>
                          <a:pt x="174" y="18"/>
                        </a:lnTo>
                        <a:lnTo>
                          <a:pt x="126" y="18"/>
                        </a:lnTo>
                        <a:lnTo>
                          <a:pt x="114" y="12"/>
                        </a:lnTo>
                        <a:lnTo>
                          <a:pt x="30" y="12"/>
                        </a:lnTo>
                        <a:lnTo>
                          <a:pt x="18" y="0"/>
                        </a:lnTo>
                        <a:lnTo>
                          <a:pt x="6" y="6"/>
                        </a:lnTo>
                        <a:lnTo>
                          <a:pt x="0" y="42"/>
                        </a:lnTo>
                        <a:lnTo>
                          <a:pt x="42" y="126"/>
                        </a:lnTo>
                        <a:lnTo>
                          <a:pt x="48" y="144"/>
                        </a:lnTo>
                        <a:lnTo>
                          <a:pt x="60" y="222"/>
                        </a:lnTo>
                        <a:lnTo>
                          <a:pt x="90" y="252"/>
                        </a:lnTo>
                        <a:lnTo>
                          <a:pt x="96" y="240"/>
                        </a:lnTo>
                        <a:lnTo>
                          <a:pt x="126" y="25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196"/>
                  <p:cNvSpPr>
                    <a:spLocks/>
                  </p:cNvSpPr>
                  <p:nvPr/>
                </p:nvSpPr>
                <p:spPr bwMode="auto">
                  <a:xfrm>
                    <a:off x="3582" y="3556"/>
                    <a:ext cx="37" cy="44"/>
                  </a:xfrm>
                  <a:custGeom>
                    <a:avLst/>
                    <a:gdLst>
                      <a:gd name="T0" fmla="*/ 0 w 10"/>
                      <a:gd name="T1" fmla="*/ 7931 h 12"/>
                      <a:gd name="T2" fmla="*/ 2779 w 10"/>
                      <a:gd name="T3" fmla="*/ 7245 h 12"/>
                      <a:gd name="T4" fmla="*/ 6175 w 10"/>
                      <a:gd name="T5" fmla="*/ 6710 h 12"/>
                      <a:gd name="T6" fmla="*/ 6941 w 10"/>
                      <a:gd name="T7" fmla="*/ 5229 h 12"/>
                      <a:gd name="T8" fmla="*/ 6941 w 10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"/>
                      <a:gd name="T16" fmla="*/ 0 h 12"/>
                      <a:gd name="T17" fmla="*/ 10 w 10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" h="12">
                        <a:moveTo>
                          <a:pt x="0" y="12"/>
                        </a:move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10"/>
                          <a:pt x="10" y="8"/>
                          <a:pt x="10" y="8"/>
                        </a:cubicBezTo>
                        <a:cubicBezTo>
                          <a:pt x="10" y="7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197"/>
                  <p:cNvSpPr>
                    <a:spLocks/>
                  </p:cNvSpPr>
                  <p:nvPr/>
                </p:nvSpPr>
                <p:spPr bwMode="auto">
                  <a:xfrm>
                    <a:off x="1567" y="2586"/>
                    <a:ext cx="316" cy="432"/>
                  </a:xfrm>
                  <a:custGeom>
                    <a:avLst/>
                    <a:gdLst>
                      <a:gd name="T0" fmla="*/ 43 w 516"/>
                      <a:gd name="T1" fmla="*/ 8 h 709"/>
                      <a:gd name="T2" fmla="*/ 42 w 516"/>
                      <a:gd name="T3" fmla="*/ 7 h 709"/>
                      <a:gd name="T4" fmla="*/ 37 w 516"/>
                      <a:gd name="T5" fmla="*/ 7 h 709"/>
                      <a:gd name="T6" fmla="*/ 31 w 516"/>
                      <a:gd name="T7" fmla="*/ 4 h 709"/>
                      <a:gd name="T8" fmla="*/ 28 w 516"/>
                      <a:gd name="T9" fmla="*/ 4 h 709"/>
                      <a:gd name="T10" fmla="*/ 24 w 516"/>
                      <a:gd name="T11" fmla="*/ 3 h 709"/>
                      <a:gd name="T12" fmla="*/ 24 w 516"/>
                      <a:gd name="T13" fmla="*/ 1 h 709"/>
                      <a:gd name="T14" fmla="*/ 20 w 516"/>
                      <a:gd name="T15" fmla="*/ 0 h 709"/>
                      <a:gd name="T16" fmla="*/ 17 w 516"/>
                      <a:gd name="T17" fmla="*/ 2 h 709"/>
                      <a:gd name="T18" fmla="*/ 13 w 516"/>
                      <a:gd name="T19" fmla="*/ 4 h 709"/>
                      <a:gd name="T20" fmla="*/ 10 w 516"/>
                      <a:gd name="T21" fmla="*/ 5 h 709"/>
                      <a:gd name="T22" fmla="*/ 8 w 516"/>
                      <a:gd name="T23" fmla="*/ 11 h 709"/>
                      <a:gd name="T24" fmla="*/ 4 w 516"/>
                      <a:gd name="T25" fmla="*/ 12 h 709"/>
                      <a:gd name="T26" fmla="*/ 4 w 516"/>
                      <a:gd name="T27" fmla="*/ 15 h 709"/>
                      <a:gd name="T28" fmla="*/ 7 w 516"/>
                      <a:gd name="T29" fmla="*/ 18 h 709"/>
                      <a:gd name="T30" fmla="*/ 10 w 516"/>
                      <a:gd name="T31" fmla="*/ 20 h 709"/>
                      <a:gd name="T32" fmla="*/ 10 w 516"/>
                      <a:gd name="T33" fmla="*/ 23 h 709"/>
                      <a:gd name="T34" fmla="*/ 8 w 516"/>
                      <a:gd name="T35" fmla="*/ 23 h 709"/>
                      <a:gd name="T36" fmla="*/ 6 w 516"/>
                      <a:gd name="T37" fmla="*/ 23 h 709"/>
                      <a:gd name="T38" fmla="*/ 0 w 516"/>
                      <a:gd name="T39" fmla="*/ 26 h 709"/>
                      <a:gd name="T40" fmla="*/ 1 w 516"/>
                      <a:gd name="T41" fmla="*/ 27 h 709"/>
                      <a:gd name="T42" fmla="*/ 4 w 516"/>
                      <a:gd name="T43" fmla="*/ 29 h 709"/>
                      <a:gd name="T44" fmla="*/ 8 w 516"/>
                      <a:gd name="T45" fmla="*/ 29 h 709"/>
                      <a:gd name="T46" fmla="*/ 12 w 516"/>
                      <a:gd name="T47" fmla="*/ 30 h 709"/>
                      <a:gd name="T48" fmla="*/ 10 w 516"/>
                      <a:gd name="T49" fmla="*/ 34 h 709"/>
                      <a:gd name="T50" fmla="*/ 6 w 516"/>
                      <a:gd name="T51" fmla="*/ 35 h 709"/>
                      <a:gd name="T52" fmla="*/ 3 w 516"/>
                      <a:gd name="T53" fmla="*/ 37 h 709"/>
                      <a:gd name="T54" fmla="*/ 2 w 516"/>
                      <a:gd name="T55" fmla="*/ 40 h 709"/>
                      <a:gd name="T56" fmla="*/ 6 w 516"/>
                      <a:gd name="T57" fmla="*/ 42 h 709"/>
                      <a:gd name="T58" fmla="*/ 7 w 516"/>
                      <a:gd name="T59" fmla="*/ 44 h 709"/>
                      <a:gd name="T60" fmla="*/ 9 w 516"/>
                      <a:gd name="T61" fmla="*/ 45 h 709"/>
                      <a:gd name="T62" fmla="*/ 10 w 516"/>
                      <a:gd name="T63" fmla="*/ 49 h 709"/>
                      <a:gd name="T64" fmla="*/ 13 w 516"/>
                      <a:gd name="T65" fmla="*/ 48 h 709"/>
                      <a:gd name="T66" fmla="*/ 18 w 516"/>
                      <a:gd name="T67" fmla="*/ 48 h 709"/>
                      <a:gd name="T68" fmla="*/ 15 w 516"/>
                      <a:gd name="T69" fmla="*/ 53 h 709"/>
                      <a:gd name="T70" fmla="*/ 8 w 516"/>
                      <a:gd name="T71" fmla="*/ 59 h 709"/>
                      <a:gd name="T72" fmla="*/ 17 w 516"/>
                      <a:gd name="T73" fmla="*/ 55 h 709"/>
                      <a:gd name="T74" fmla="*/ 23 w 516"/>
                      <a:gd name="T75" fmla="*/ 48 h 709"/>
                      <a:gd name="T76" fmla="*/ 23 w 516"/>
                      <a:gd name="T77" fmla="*/ 46 h 709"/>
                      <a:gd name="T78" fmla="*/ 27 w 516"/>
                      <a:gd name="T79" fmla="*/ 41 h 709"/>
                      <a:gd name="T80" fmla="*/ 28 w 516"/>
                      <a:gd name="T81" fmla="*/ 43 h 709"/>
                      <a:gd name="T82" fmla="*/ 29 w 516"/>
                      <a:gd name="T83" fmla="*/ 46 h 709"/>
                      <a:gd name="T84" fmla="*/ 31 w 516"/>
                      <a:gd name="T85" fmla="*/ 43 h 709"/>
                      <a:gd name="T86" fmla="*/ 36 w 516"/>
                      <a:gd name="T87" fmla="*/ 41 h 709"/>
                      <a:gd name="T88" fmla="*/ 37 w 516"/>
                      <a:gd name="T89" fmla="*/ 43 h 709"/>
                      <a:gd name="T90" fmla="*/ 45 w 516"/>
                      <a:gd name="T91" fmla="*/ 44 h 709"/>
                      <a:gd name="T92" fmla="*/ 45 w 516"/>
                      <a:gd name="T93" fmla="*/ 8 h 709"/>
                      <a:gd name="T94" fmla="*/ 43 w 516"/>
                      <a:gd name="T95" fmla="*/ 8 h 70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516"/>
                      <a:gd name="T145" fmla="*/ 0 h 709"/>
                      <a:gd name="T146" fmla="*/ 516 w 516"/>
                      <a:gd name="T147" fmla="*/ 709 h 70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516" h="709">
                        <a:moveTo>
                          <a:pt x="504" y="96"/>
                        </a:moveTo>
                        <a:lnTo>
                          <a:pt x="486" y="78"/>
                        </a:lnTo>
                        <a:lnTo>
                          <a:pt x="432" y="84"/>
                        </a:lnTo>
                        <a:lnTo>
                          <a:pt x="354" y="48"/>
                        </a:lnTo>
                        <a:lnTo>
                          <a:pt x="318" y="54"/>
                        </a:lnTo>
                        <a:lnTo>
                          <a:pt x="288" y="36"/>
                        </a:lnTo>
                        <a:lnTo>
                          <a:pt x="282" y="18"/>
                        </a:lnTo>
                        <a:lnTo>
                          <a:pt x="228" y="0"/>
                        </a:lnTo>
                        <a:lnTo>
                          <a:pt x="198" y="24"/>
                        </a:lnTo>
                        <a:lnTo>
                          <a:pt x="150" y="42"/>
                        </a:lnTo>
                        <a:lnTo>
                          <a:pt x="114" y="66"/>
                        </a:lnTo>
                        <a:lnTo>
                          <a:pt x="90" y="126"/>
                        </a:lnTo>
                        <a:lnTo>
                          <a:pt x="42" y="138"/>
                        </a:lnTo>
                        <a:lnTo>
                          <a:pt x="42" y="174"/>
                        </a:lnTo>
                        <a:lnTo>
                          <a:pt x="78" y="222"/>
                        </a:lnTo>
                        <a:lnTo>
                          <a:pt x="114" y="240"/>
                        </a:lnTo>
                        <a:lnTo>
                          <a:pt x="114" y="264"/>
                        </a:lnTo>
                        <a:lnTo>
                          <a:pt x="90" y="276"/>
                        </a:lnTo>
                        <a:lnTo>
                          <a:pt x="60" y="264"/>
                        </a:lnTo>
                        <a:lnTo>
                          <a:pt x="0" y="306"/>
                        </a:lnTo>
                        <a:lnTo>
                          <a:pt x="18" y="324"/>
                        </a:lnTo>
                        <a:lnTo>
                          <a:pt x="42" y="348"/>
                        </a:lnTo>
                        <a:lnTo>
                          <a:pt x="96" y="348"/>
                        </a:lnTo>
                        <a:lnTo>
                          <a:pt x="138" y="354"/>
                        </a:lnTo>
                        <a:lnTo>
                          <a:pt x="120" y="396"/>
                        </a:lnTo>
                        <a:lnTo>
                          <a:pt x="72" y="414"/>
                        </a:lnTo>
                        <a:lnTo>
                          <a:pt x="36" y="438"/>
                        </a:lnTo>
                        <a:lnTo>
                          <a:pt x="30" y="468"/>
                        </a:lnTo>
                        <a:lnTo>
                          <a:pt x="72" y="498"/>
                        </a:lnTo>
                        <a:lnTo>
                          <a:pt x="78" y="529"/>
                        </a:lnTo>
                        <a:lnTo>
                          <a:pt x="108" y="541"/>
                        </a:lnTo>
                        <a:lnTo>
                          <a:pt x="114" y="583"/>
                        </a:lnTo>
                        <a:lnTo>
                          <a:pt x="156" y="577"/>
                        </a:lnTo>
                        <a:lnTo>
                          <a:pt x="210" y="577"/>
                        </a:lnTo>
                        <a:lnTo>
                          <a:pt x="180" y="631"/>
                        </a:lnTo>
                        <a:lnTo>
                          <a:pt x="90" y="709"/>
                        </a:lnTo>
                        <a:lnTo>
                          <a:pt x="192" y="655"/>
                        </a:lnTo>
                        <a:lnTo>
                          <a:pt x="270" y="571"/>
                        </a:lnTo>
                        <a:lnTo>
                          <a:pt x="264" y="553"/>
                        </a:lnTo>
                        <a:lnTo>
                          <a:pt x="312" y="492"/>
                        </a:lnTo>
                        <a:lnTo>
                          <a:pt x="324" y="517"/>
                        </a:lnTo>
                        <a:lnTo>
                          <a:pt x="330" y="547"/>
                        </a:lnTo>
                        <a:lnTo>
                          <a:pt x="366" y="517"/>
                        </a:lnTo>
                        <a:lnTo>
                          <a:pt x="408" y="492"/>
                        </a:lnTo>
                        <a:lnTo>
                          <a:pt x="426" y="505"/>
                        </a:lnTo>
                        <a:lnTo>
                          <a:pt x="516" y="523"/>
                        </a:lnTo>
                        <a:lnTo>
                          <a:pt x="516" y="96"/>
                        </a:lnTo>
                        <a:lnTo>
                          <a:pt x="504" y="9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198"/>
                  <p:cNvSpPr>
                    <a:spLocks/>
                  </p:cNvSpPr>
                  <p:nvPr/>
                </p:nvSpPr>
                <p:spPr bwMode="auto">
                  <a:xfrm>
                    <a:off x="1883" y="2569"/>
                    <a:ext cx="992" cy="679"/>
                  </a:xfrm>
                  <a:custGeom>
                    <a:avLst/>
                    <a:gdLst>
                      <a:gd name="T0" fmla="*/ 83 w 1622"/>
                      <a:gd name="T1" fmla="*/ 80 h 1117"/>
                      <a:gd name="T2" fmla="*/ 95 w 1622"/>
                      <a:gd name="T3" fmla="*/ 90 h 1117"/>
                      <a:gd name="T4" fmla="*/ 102 w 1622"/>
                      <a:gd name="T5" fmla="*/ 91 h 1117"/>
                      <a:gd name="T6" fmla="*/ 108 w 1622"/>
                      <a:gd name="T7" fmla="*/ 87 h 1117"/>
                      <a:gd name="T8" fmla="*/ 117 w 1622"/>
                      <a:gd name="T9" fmla="*/ 81 h 1117"/>
                      <a:gd name="T10" fmla="*/ 120 w 1622"/>
                      <a:gd name="T11" fmla="*/ 87 h 1117"/>
                      <a:gd name="T12" fmla="*/ 124 w 1622"/>
                      <a:gd name="T13" fmla="*/ 86 h 1117"/>
                      <a:gd name="T14" fmla="*/ 124 w 1622"/>
                      <a:gd name="T15" fmla="*/ 89 h 1117"/>
                      <a:gd name="T16" fmla="*/ 130 w 1622"/>
                      <a:gd name="T17" fmla="*/ 84 h 1117"/>
                      <a:gd name="T18" fmla="*/ 124 w 1622"/>
                      <a:gd name="T19" fmla="*/ 80 h 1117"/>
                      <a:gd name="T20" fmla="*/ 125 w 1622"/>
                      <a:gd name="T21" fmla="*/ 77 h 1117"/>
                      <a:gd name="T22" fmla="*/ 115 w 1622"/>
                      <a:gd name="T23" fmla="*/ 81 h 1117"/>
                      <a:gd name="T24" fmla="*/ 120 w 1622"/>
                      <a:gd name="T25" fmla="*/ 76 h 1117"/>
                      <a:gd name="T26" fmla="*/ 128 w 1622"/>
                      <a:gd name="T27" fmla="*/ 74 h 1117"/>
                      <a:gd name="T28" fmla="*/ 136 w 1622"/>
                      <a:gd name="T29" fmla="*/ 71 h 1117"/>
                      <a:gd name="T30" fmla="*/ 137 w 1622"/>
                      <a:gd name="T31" fmla="*/ 64 h 1117"/>
                      <a:gd name="T32" fmla="*/ 130 w 1622"/>
                      <a:gd name="T33" fmla="*/ 58 h 1117"/>
                      <a:gd name="T34" fmla="*/ 124 w 1622"/>
                      <a:gd name="T35" fmla="*/ 46 h 1117"/>
                      <a:gd name="T36" fmla="*/ 119 w 1622"/>
                      <a:gd name="T37" fmla="*/ 51 h 1117"/>
                      <a:gd name="T38" fmla="*/ 116 w 1622"/>
                      <a:gd name="T39" fmla="*/ 50 h 1117"/>
                      <a:gd name="T40" fmla="*/ 113 w 1622"/>
                      <a:gd name="T41" fmla="*/ 43 h 1117"/>
                      <a:gd name="T42" fmla="*/ 108 w 1622"/>
                      <a:gd name="T43" fmla="*/ 40 h 1117"/>
                      <a:gd name="T44" fmla="*/ 103 w 1622"/>
                      <a:gd name="T45" fmla="*/ 39 h 1117"/>
                      <a:gd name="T46" fmla="*/ 103 w 1622"/>
                      <a:gd name="T47" fmla="*/ 44 h 1117"/>
                      <a:gd name="T48" fmla="*/ 102 w 1622"/>
                      <a:gd name="T49" fmla="*/ 52 h 1117"/>
                      <a:gd name="T50" fmla="*/ 100 w 1622"/>
                      <a:gd name="T51" fmla="*/ 63 h 1117"/>
                      <a:gd name="T52" fmla="*/ 98 w 1622"/>
                      <a:gd name="T53" fmla="*/ 71 h 1117"/>
                      <a:gd name="T54" fmla="*/ 96 w 1622"/>
                      <a:gd name="T55" fmla="*/ 61 h 1117"/>
                      <a:gd name="T56" fmla="*/ 81 w 1622"/>
                      <a:gd name="T57" fmla="*/ 55 h 1117"/>
                      <a:gd name="T58" fmla="*/ 77 w 1622"/>
                      <a:gd name="T59" fmla="*/ 51 h 1117"/>
                      <a:gd name="T60" fmla="*/ 80 w 1622"/>
                      <a:gd name="T61" fmla="*/ 38 h 1117"/>
                      <a:gd name="T62" fmla="*/ 85 w 1622"/>
                      <a:gd name="T63" fmla="*/ 33 h 1117"/>
                      <a:gd name="T64" fmla="*/ 88 w 1622"/>
                      <a:gd name="T65" fmla="*/ 29 h 1117"/>
                      <a:gd name="T66" fmla="*/ 94 w 1622"/>
                      <a:gd name="T67" fmla="*/ 23 h 1117"/>
                      <a:gd name="T68" fmla="*/ 95 w 1622"/>
                      <a:gd name="T69" fmla="*/ 17 h 1117"/>
                      <a:gd name="T70" fmla="*/ 94 w 1622"/>
                      <a:gd name="T71" fmla="*/ 12 h 1117"/>
                      <a:gd name="T72" fmla="*/ 90 w 1622"/>
                      <a:gd name="T73" fmla="*/ 16 h 1117"/>
                      <a:gd name="T74" fmla="*/ 86 w 1622"/>
                      <a:gd name="T75" fmla="*/ 15 h 1117"/>
                      <a:gd name="T76" fmla="*/ 83 w 1622"/>
                      <a:gd name="T77" fmla="*/ 16 h 1117"/>
                      <a:gd name="T78" fmla="*/ 80 w 1622"/>
                      <a:gd name="T79" fmla="*/ 10 h 1117"/>
                      <a:gd name="T80" fmla="*/ 75 w 1622"/>
                      <a:gd name="T81" fmla="*/ 0 h 1117"/>
                      <a:gd name="T82" fmla="*/ 73 w 1622"/>
                      <a:gd name="T83" fmla="*/ 10 h 1117"/>
                      <a:gd name="T84" fmla="*/ 76 w 1622"/>
                      <a:gd name="T85" fmla="*/ 16 h 1117"/>
                      <a:gd name="T86" fmla="*/ 73 w 1622"/>
                      <a:gd name="T87" fmla="*/ 17 h 1117"/>
                      <a:gd name="T88" fmla="*/ 69 w 1622"/>
                      <a:gd name="T89" fmla="*/ 19 h 1117"/>
                      <a:gd name="T90" fmla="*/ 61 w 1622"/>
                      <a:gd name="T91" fmla="*/ 18 h 1117"/>
                      <a:gd name="T92" fmla="*/ 53 w 1622"/>
                      <a:gd name="T93" fmla="*/ 18 h 1117"/>
                      <a:gd name="T94" fmla="*/ 54 w 1622"/>
                      <a:gd name="T95" fmla="*/ 22 h 1117"/>
                      <a:gd name="T96" fmla="*/ 50 w 1622"/>
                      <a:gd name="T97" fmla="*/ 18 h 1117"/>
                      <a:gd name="T98" fmla="*/ 42 w 1622"/>
                      <a:gd name="T99" fmla="*/ 18 h 1117"/>
                      <a:gd name="T100" fmla="*/ 39 w 1622"/>
                      <a:gd name="T101" fmla="*/ 15 h 1117"/>
                      <a:gd name="T102" fmla="*/ 29 w 1622"/>
                      <a:gd name="T103" fmla="*/ 11 h 1117"/>
                      <a:gd name="T104" fmla="*/ 22 w 1622"/>
                      <a:gd name="T105" fmla="*/ 8 h 1117"/>
                      <a:gd name="T106" fmla="*/ 10 w 1622"/>
                      <a:gd name="T107" fmla="*/ 15 h 1117"/>
                      <a:gd name="T108" fmla="*/ 4 w 1622"/>
                      <a:gd name="T109" fmla="*/ 12 h 1117"/>
                      <a:gd name="T110" fmla="*/ 0 w 1622"/>
                      <a:gd name="T111" fmla="*/ 46 h 1117"/>
                      <a:gd name="T112" fmla="*/ 6 w 1622"/>
                      <a:gd name="T113" fmla="*/ 49 h 1117"/>
                      <a:gd name="T114" fmla="*/ 15 w 1622"/>
                      <a:gd name="T115" fmla="*/ 57 h 1117"/>
                      <a:gd name="T116" fmla="*/ 18 w 1622"/>
                      <a:gd name="T117" fmla="*/ 63 h 1117"/>
                      <a:gd name="T118" fmla="*/ 24 w 1622"/>
                      <a:gd name="T119" fmla="*/ 71 h 1117"/>
                      <a:gd name="T120" fmla="*/ 30 w 1622"/>
                      <a:gd name="T121" fmla="*/ 77 h 1117"/>
                      <a:gd name="T122" fmla="*/ 80 w 1622"/>
                      <a:gd name="T123" fmla="*/ 78 h 111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622"/>
                      <a:gd name="T187" fmla="*/ 0 h 1117"/>
                      <a:gd name="T188" fmla="*/ 1622 w 1622"/>
                      <a:gd name="T189" fmla="*/ 1117 h 1117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622" h="1117">
                        <a:moveTo>
                          <a:pt x="931" y="943"/>
                        </a:moveTo>
                        <a:lnTo>
                          <a:pt x="973" y="955"/>
                        </a:lnTo>
                        <a:lnTo>
                          <a:pt x="1075" y="1003"/>
                        </a:lnTo>
                        <a:lnTo>
                          <a:pt x="1111" y="1081"/>
                        </a:lnTo>
                        <a:lnTo>
                          <a:pt x="1111" y="1117"/>
                        </a:lnTo>
                        <a:lnTo>
                          <a:pt x="1190" y="1093"/>
                        </a:lnTo>
                        <a:lnTo>
                          <a:pt x="1232" y="1057"/>
                        </a:lnTo>
                        <a:lnTo>
                          <a:pt x="1262" y="1051"/>
                        </a:lnTo>
                        <a:lnTo>
                          <a:pt x="1322" y="1039"/>
                        </a:lnTo>
                        <a:lnTo>
                          <a:pt x="1370" y="979"/>
                        </a:lnTo>
                        <a:lnTo>
                          <a:pt x="1394" y="985"/>
                        </a:lnTo>
                        <a:lnTo>
                          <a:pt x="1406" y="1045"/>
                        </a:lnTo>
                        <a:lnTo>
                          <a:pt x="1430" y="1027"/>
                        </a:lnTo>
                        <a:lnTo>
                          <a:pt x="1448" y="1033"/>
                        </a:lnTo>
                        <a:lnTo>
                          <a:pt x="1436" y="1051"/>
                        </a:lnTo>
                        <a:lnTo>
                          <a:pt x="1448" y="1075"/>
                        </a:lnTo>
                        <a:lnTo>
                          <a:pt x="1502" y="1033"/>
                        </a:lnTo>
                        <a:lnTo>
                          <a:pt x="1520" y="1009"/>
                        </a:lnTo>
                        <a:lnTo>
                          <a:pt x="1466" y="1003"/>
                        </a:lnTo>
                        <a:lnTo>
                          <a:pt x="1442" y="967"/>
                        </a:lnTo>
                        <a:lnTo>
                          <a:pt x="1460" y="949"/>
                        </a:lnTo>
                        <a:lnTo>
                          <a:pt x="1466" y="925"/>
                        </a:lnTo>
                        <a:lnTo>
                          <a:pt x="1382" y="943"/>
                        </a:lnTo>
                        <a:lnTo>
                          <a:pt x="1340" y="979"/>
                        </a:lnTo>
                        <a:lnTo>
                          <a:pt x="1358" y="937"/>
                        </a:lnTo>
                        <a:lnTo>
                          <a:pt x="1400" y="913"/>
                        </a:lnTo>
                        <a:lnTo>
                          <a:pt x="1424" y="889"/>
                        </a:lnTo>
                        <a:lnTo>
                          <a:pt x="1496" y="895"/>
                        </a:lnTo>
                        <a:lnTo>
                          <a:pt x="1550" y="889"/>
                        </a:lnTo>
                        <a:lnTo>
                          <a:pt x="1592" y="859"/>
                        </a:lnTo>
                        <a:lnTo>
                          <a:pt x="1622" y="835"/>
                        </a:lnTo>
                        <a:lnTo>
                          <a:pt x="1598" y="775"/>
                        </a:lnTo>
                        <a:lnTo>
                          <a:pt x="1592" y="745"/>
                        </a:lnTo>
                        <a:lnTo>
                          <a:pt x="1514" y="703"/>
                        </a:lnTo>
                        <a:lnTo>
                          <a:pt x="1514" y="679"/>
                        </a:lnTo>
                        <a:lnTo>
                          <a:pt x="1448" y="553"/>
                        </a:lnTo>
                        <a:lnTo>
                          <a:pt x="1430" y="607"/>
                        </a:lnTo>
                        <a:lnTo>
                          <a:pt x="1388" y="619"/>
                        </a:lnTo>
                        <a:lnTo>
                          <a:pt x="1376" y="607"/>
                        </a:lnTo>
                        <a:lnTo>
                          <a:pt x="1358" y="607"/>
                        </a:lnTo>
                        <a:lnTo>
                          <a:pt x="1358" y="522"/>
                        </a:lnTo>
                        <a:lnTo>
                          <a:pt x="1322" y="516"/>
                        </a:lnTo>
                        <a:lnTo>
                          <a:pt x="1292" y="474"/>
                        </a:lnTo>
                        <a:lnTo>
                          <a:pt x="1262" y="480"/>
                        </a:lnTo>
                        <a:lnTo>
                          <a:pt x="1226" y="468"/>
                        </a:lnTo>
                        <a:lnTo>
                          <a:pt x="1202" y="474"/>
                        </a:lnTo>
                        <a:lnTo>
                          <a:pt x="1202" y="504"/>
                        </a:lnTo>
                        <a:lnTo>
                          <a:pt x="1202" y="535"/>
                        </a:lnTo>
                        <a:lnTo>
                          <a:pt x="1196" y="601"/>
                        </a:lnTo>
                        <a:lnTo>
                          <a:pt x="1190" y="625"/>
                        </a:lnTo>
                        <a:lnTo>
                          <a:pt x="1226" y="697"/>
                        </a:lnTo>
                        <a:lnTo>
                          <a:pt x="1166" y="751"/>
                        </a:lnTo>
                        <a:lnTo>
                          <a:pt x="1178" y="841"/>
                        </a:lnTo>
                        <a:lnTo>
                          <a:pt x="1154" y="859"/>
                        </a:lnTo>
                        <a:lnTo>
                          <a:pt x="1130" y="847"/>
                        </a:lnTo>
                        <a:lnTo>
                          <a:pt x="1117" y="739"/>
                        </a:lnTo>
                        <a:lnTo>
                          <a:pt x="1057" y="733"/>
                        </a:lnTo>
                        <a:lnTo>
                          <a:pt x="943" y="667"/>
                        </a:lnTo>
                        <a:lnTo>
                          <a:pt x="919" y="667"/>
                        </a:lnTo>
                        <a:lnTo>
                          <a:pt x="901" y="613"/>
                        </a:lnTo>
                        <a:lnTo>
                          <a:pt x="883" y="595"/>
                        </a:lnTo>
                        <a:lnTo>
                          <a:pt x="931" y="450"/>
                        </a:lnTo>
                        <a:lnTo>
                          <a:pt x="961" y="420"/>
                        </a:lnTo>
                        <a:lnTo>
                          <a:pt x="991" y="402"/>
                        </a:lnTo>
                        <a:lnTo>
                          <a:pt x="1009" y="402"/>
                        </a:lnTo>
                        <a:lnTo>
                          <a:pt x="1027" y="342"/>
                        </a:lnTo>
                        <a:lnTo>
                          <a:pt x="1039" y="294"/>
                        </a:lnTo>
                        <a:lnTo>
                          <a:pt x="1099" y="282"/>
                        </a:lnTo>
                        <a:lnTo>
                          <a:pt x="1130" y="258"/>
                        </a:lnTo>
                        <a:lnTo>
                          <a:pt x="1111" y="204"/>
                        </a:lnTo>
                        <a:lnTo>
                          <a:pt x="1124" y="168"/>
                        </a:lnTo>
                        <a:lnTo>
                          <a:pt x="1099" y="138"/>
                        </a:lnTo>
                        <a:lnTo>
                          <a:pt x="1063" y="132"/>
                        </a:lnTo>
                        <a:lnTo>
                          <a:pt x="1051" y="192"/>
                        </a:lnTo>
                        <a:lnTo>
                          <a:pt x="1015" y="246"/>
                        </a:lnTo>
                        <a:lnTo>
                          <a:pt x="1003" y="180"/>
                        </a:lnTo>
                        <a:lnTo>
                          <a:pt x="985" y="156"/>
                        </a:lnTo>
                        <a:lnTo>
                          <a:pt x="961" y="186"/>
                        </a:lnTo>
                        <a:lnTo>
                          <a:pt x="949" y="156"/>
                        </a:lnTo>
                        <a:lnTo>
                          <a:pt x="925" y="114"/>
                        </a:lnTo>
                        <a:lnTo>
                          <a:pt x="913" y="60"/>
                        </a:lnTo>
                        <a:lnTo>
                          <a:pt x="877" y="0"/>
                        </a:lnTo>
                        <a:lnTo>
                          <a:pt x="847" y="84"/>
                        </a:lnTo>
                        <a:lnTo>
                          <a:pt x="847" y="114"/>
                        </a:lnTo>
                        <a:lnTo>
                          <a:pt x="889" y="150"/>
                        </a:lnTo>
                        <a:lnTo>
                          <a:pt x="895" y="186"/>
                        </a:lnTo>
                        <a:lnTo>
                          <a:pt x="865" y="216"/>
                        </a:lnTo>
                        <a:lnTo>
                          <a:pt x="847" y="204"/>
                        </a:lnTo>
                        <a:lnTo>
                          <a:pt x="823" y="204"/>
                        </a:lnTo>
                        <a:lnTo>
                          <a:pt x="811" y="234"/>
                        </a:lnTo>
                        <a:lnTo>
                          <a:pt x="769" y="222"/>
                        </a:lnTo>
                        <a:lnTo>
                          <a:pt x="709" y="222"/>
                        </a:lnTo>
                        <a:lnTo>
                          <a:pt x="673" y="198"/>
                        </a:lnTo>
                        <a:lnTo>
                          <a:pt x="619" y="210"/>
                        </a:lnTo>
                        <a:lnTo>
                          <a:pt x="625" y="228"/>
                        </a:lnTo>
                        <a:lnTo>
                          <a:pt x="631" y="264"/>
                        </a:lnTo>
                        <a:lnTo>
                          <a:pt x="613" y="258"/>
                        </a:lnTo>
                        <a:lnTo>
                          <a:pt x="583" y="222"/>
                        </a:lnTo>
                        <a:lnTo>
                          <a:pt x="517" y="234"/>
                        </a:lnTo>
                        <a:lnTo>
                          <a:pt x="487" y="210"/>
                        </a:lnTo>
                        <a:lnTo>
                          <a:pt x="499" y="186"/>
                        </a:lnTo>
                        <a:lnTo>
                          <a:pt x="457" y="174"/>
                        </a:lnTo>
                        <a:lnTo>
                          <a:pt x="409" y="150"/>
                        </a:lnTo>
                        <a:lnTo>
                          <a:pt x="343" y="132"/>
                        </a:lnTo>
                        <a:lnTo>
                          <a:pt x="301" y="144"/>
                        </a:lnTo>
                        <a:lnTo>
                          <a:pt x="259" y="96"/>
                        </a:lnTo>
                        <a:lnTo>
                          <a:pt x="145" y="150"/>
                        </a:lnTo>
                        <a:lnTo>
                          <a:pt x="115" y="180"/>
                        </a:lnTo>
                        <a:lnTo>
                          <a:pt x="67" y="168"/>
                        </a:lnTo>
                        <a:lnTo>
                          <a:pt x="37" y="138"/>
                        </a:lnTo>
                        <a:lnTo>
                          <a:pt x="0" y="126"/>
                        </a:lnTo>
                        <a:lnTo>
                          <a:pt x="0" y="553"/>
                        </a:lnTo>
                        <a:lnTo>
                          <a:pt x="61" y="583"/>
                        </a:lnTo>
                        <a:lnTo>
                          <a:pt x="109" y="559"/>
                        </a:lnTo>
                        <a:lnTo>
                          <a:pt x="175" y="679"/>
                        </a:lnTo>
                        <a:lnTo>
                          <a:pt x="217" y="709"/>
                        </a:lnTo>
                        <a:lnTo>
                          <a:pt x="211" y="757"/>
                        </a:lnTo>
                        <a:lnTo>
                          <a:pt x="229" y="793"/>
                        </a:lnTo>
                        <a:lnTo>
                          <a:pt x="277" y="859"/>
                        </a:lnTo>
                        <a:lnTo>
                          <a:pt x="343" y="901"/>
                        </a:lnTo>
                        <a:lnTo>
                          <a:pt x="349" y="931"/>
                        </a:lnTo>
                        <a:lnTo>
                          <a:pt x="871" y="931"/>
                        </a:lnTo>
                        <a:lnTo>
                          <a:pt x="931" y="943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199"/>
                  <p:cNvSpPr>
                    <a:spLocks/>
                  </p:cNvSpPr>
                  <p:nvPr/>
                </p:nvSpPr>
                <p:spPr bwMode="auto">
                  <a:xfrm>
                    <a:off x="2070" y="3134"/>
                    <a:ext cx="672" cy="347"/>
                  </a:xfrm>
                  <a:custGeom>
                    <a:avLst/>
                    <a:gdLst>
                      <a:gd name="T0" fmla="*/ 26 w 1099"/>
                      <a:gd name="T1" fmla="*/ 36 h 571"/>
                      <a:gd name="T2" fmla="*/ 29 w 1099"/>
                      <a:gd name="T3" fmla="*/ 36 h 571"/>
                      <a:gd name="T4" fmla="*/ 37 w 1099"/>
                      <a:gd name="T5" fmla="*/ 40 h 571"/>
                      <a:gd name="T6" fmla="*/ 40 w 1099"/>
                      <a:gd name="T7" fmla="*/ 43 h 571"/>
                      <a:gd name="T8" fmla="*/ 45 w 1099"/>
                      <a:gd name="T9" fmla="*/ 46 h 571"/>
                      <a:gd name="T10" fmla="*/ 45 w 1099"/>
                      <a:gd name="T11" fmla="*/ 43 h 571"/>
                      <a:gd name="T12" fmla="*/ 48 w 1099"/>
                      <a:gd name="T13" fmla="*/ 39 h 571"/>
                      <a:gd name="T14" fmla="*/ 57 w 1099"/>
                      <a:gd name="T15" fmla="*/ 40 h 571"/>
                      <a:gd name="T16" fmla="*/ 64 w 1099"/>
                      <a:gd name="T17" fmla="*/ 38 h 571"/>
                      <a:gd name="T18" fmla="*/ 67 w 1099"/>
                      <a:gd name="T19" fmla="*/ 40 h 571"/>
                      <a:gd name="T20" fmla="*/ 71 w 1099"/>
                      <a:gd name="T21" fmla="*/ 47 h 571"/>
                      <a:gd name="T22" fmla="*/ 72 w 1099"/>
                      <a:gd name="T23" fmla="*/ 43 h 571"/>
                      <a:gd name="T24" fmla="*/ 73 w 1099"/>
                      <a:gd name="T25" fmla="*/ 34 h 571"/>
                      <a:gd name="T26" fmla="*/ 79 w 1099"/>
                      <a:gd name="T27" fmla="*/ 29 h 571"/>
                      <a:gd name="T28" fmla="*/ 78 w 1099"/>
                      <a:gd name="T29" fmla="*/ 22 h 571"/>
                      <a:gd name="T30" fmla="*/ 81 w 1099"/>
                      <a:gd name="T31" fmla="*/ 23 h 571"/>
                      <a:gd name="T32" fmla="*/ 81 w 1099"/>
                      <a:gd name="T33" fmla="*/ 21 h 571"/>
                      <a:gd name="T34" fmla="*/ 84 w 1099"/>
                      <a:gd name="T35" fmla="*/ 18 h 571"/>
                      <a:gd name="T36" fmla="*/ 89 w 1099"/>
                      <a:gd name="T37" fmla="*/ 16 h 571"/>
                      <a:gd name="T38" fmla="*/ 94 w 1099"/>
                      <a:gd name="T39" fmla="*/ 10 h 571"/>
                      <a:gd name="T40" fmla="*/ 91 w 1099"/>
                      <a:gd name="T41" fmla="*/ 4 h 571"/>
                      <a:gd name="T42" fmla="*/ 81 w 1099"/>
                      <a:gd name="T43" fmla="*/ 10 h 571"/>
                      <a:gd name="T44" fmla="*/ 76 w 1099"/>
                      <a:gd name="T45" fmla="*/ 13 h 571"/>
                      <a:gd name="T46" fmla="*/ 69 w 1099"/>
                      <a:gd name="T47" fmla="*/ 12 h 571"/>
                      <a:gd name="T48" fmla="*/ 57 w 1099"/>
                      <a:gd name="T49" fmla="*/ 2 h 571"/>
                      <a:gd name="T50" fmla="*/ 48 w 1099"/>
                      <a:gd name="T51" fmla="*/ 0 h 571"/>
                      <a:gd name="T52" fmla="*/ 4 w 1099"/>
                      <a:gd name="T53" fmla="*/ 3 h 571"/>
                      <a:gd name="T54" fmla="*/ 3 w 1099"/>
                      <a:gd name="T55" fmla="*/ 2 h 571"/>
                      <a:gd name="T56" fmla="*/ 1 w 1099"/>
                      <a:gd name="T57" fmla="*/ 7 h 571"/>
                      <a:gd name="T58" fmla="*/ 0 w 1099"/>
                      <a:gd name="T59" fmla="*/ 15 h 571"/>
                      <a:gd name="T60" fmla="*/ 1 w 1099"/>
                      <a:gd name="T61" fmla="*/ 19 h 571"/>
                      <a:gd name="T62" fmla="*/ 6 w 1099"/>
                      <a:gd name="T63" fmla="*/ 28 h 571"/>
                      <a:gd name="T64" fmla="*/ 12 w 1099"/>
                      <a:gd name="T65" fmla="*/ 33 h 571"/>
                      <a:gd name="T66" fmla="*/ 17 w 1099"/>
                      <a:gd name="T67" fmla="*/ 34 h 57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099"/>
                      <a:gd name="T103" fmla="*/ 0 h 571"/>
                      <a:gd name="T104" fmla="*/ 1099 w 1099"/>
                      <a:gd name="T105" fmla="*/ 571 h 57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099" h="571">
                        <a:moveTo>
                          <a:pt x="252" y="439"/>
                        </a:moveTo>
                        <a:lnTo>
                          <a:pt x="300" y="439"/>
                        </a:lnTo>
                        <a:lnTo>
                          <a:pt x="318" y="427"/>
                        </a:lnTo>
                        <a:lnTo>
                          <a:pt x="348" y="433"/>
                        </a:lnTo>
                        <a:lnTo>
                          <a:pt x="396" y="487"/>
                        </a:lnTo>
                        <a:lnTo>
                          <a:pt x="432" y="475"/>
                        </a:lnTo>
                        <a:lnTo>
                          <a:pt x="456" y="493"/>
                        </a:lnTo>
                        <a:lnTo>
                          <a:pt x="474" y="523"/>
                        </a:lnTo>
                        <a:lnTo>
                          <a:pt x="498" y="547"/>
                        </a:lnTo>
                        <a:lnTo>
                          <a:pt x="528" y="553"/>
                        </a:lnTo>
                        <a:lnTo>
                          <a:pt x="528" y="511"/>
                        </a:lnTo>
                        <a:lnTo>
                          <a:pt x="552" y="487"/>
                        </a:lnTo>
                        <a:lnTo>
                          <a:pt x="570" y="469"/>
                        </a:lnTo>
                        <a:lnTo>
                          <a:pt x="630" y="475"/>
                        </a:lnTo>
                        <a:lnTo>
                          <a:pt x="666" y="475"/>
                        </a:lnTo>
                        <a:lnTo>
                          <a:pt x="714" y="463"/>
                        </a:lnTo>
                        <a:lnTo>
                          <a:pt x="744" y="463"/>
                        </a:lnTo>
                        <a:lnTo>
                          <a:pt x="774" y="457"/>
                        </a:lnTo>
                        <a:lnTo>
                          <a:pt x="780" y="487"/>
                        </a:lnTo>
                        <a:lnTo>
                          <a:pt x="792" y="529"/>
                        </a:lnTo>
                        <a:lnTo>
                          <a:pt x="829" y="565"/>
                        </a:lnTo>
                        <a:lnTo>
                          <a:pt x="847" y="571"/>
                        </a:lnTo>
                        <a:lnTo>
                          <a:pt x="841" y="511"/>
                        </a:lnTo>
                        <a:lnTo>
                          <a:pt x="817" y="445"/>
                        </a:lnTo>
                        <a:lnTo>
                          <a:pt x="847" y="409"/>
                        </a:lnTo>
                        <a:lnTo>
                          <a:pt x="877" y="397"/>
                        </a:lnTo>
                        <a:lnTo>
                          <a:pt x="931" y="343"/>
                        </a:lnTo>
                        <a:lnTo>
                          <a:pt x="925" y="307"/>
                        </a:lnTo>
                        <a:lnTo>
                          <a:pt x="919" y="271"/>
                        </a:lnTo>
                        <a:lnTo>
                          <a:pt x="937" y="283"/>
                        </a:lnTo>
                        <a:lnTo>
                          <a:pt x="943" y="277"/>
                        </a:lnTo>
                        <a:lnTo>
                          <a:pt x="937" y="253"/>
                        </a:lnTo>
                        <a:lnTo>
                          <a:pt x="949" y="253"/>
                        </a:lnTo>
                        <a:lnTo>
                          <a:pt x="967" y="247"/>
                        </a:lnTo>
                        <a:lnTo>
                          <a:pt x="979" y="217"/>
                        </a:lnTo>
                        <a:lnTo>
                          <a:pt x="1003" y="211"/>
                        </a:lnTo>
                        <a:lnTo>
                          <a:pt x="1039" y="193"/>
                        </a:lnTo>
                        <a:lnTo>
                          <a:pt x="1039" y="144"/>
                        </a:lnTo>
                        <a:lnTo>
                          <a:pt x="1099" y="114"/>
                        </a:lnTo>
                        <a:lnTo>
                          <a:pt x="1087" y="54"/>
                        </a:lnTo>
                        <a:lnTo>
                          <a:pt x="1063" y="48"/>
                        </a:lnTo>
                        <a:lnTo>
                          <a:pt x="1015" y="108"/>
                        </a:lnTo>
                        <a:lnTo>
                          <a:pt x="955" y="120"/>
                        </a:lnTo>
                        <a:lnTo>
                          <a:pt x="925" y="126"/>
                        </a:lnTo>
                        <a:lnTo>
                          <a:pt x="883" y="162"/>
                        </a:lnTo>
                        <a:lnTo>
                          <a:pt x="804" y="186"/>
                        </a:lnTo>
                        <a:lnTo>
                          <a:pt x="804" y="150"/>
                        </a:lnTo>
                        <a:lnTo>
                          <a:pt x="768" y="72"/>
                        </a:lnTo>
                        <a:lnTo>
                          <a:pt x="666" y="24"/>
                        </a:lnTo>
                        <a:lnTo>
                          <a:pt x="624" y="12"/>
                        </a:lnTo>
                        <a:lnTo>
                          <a:pt x="564" y="0"/>
                        </a:lnTo>
                        <a:lnTo>
                          <a:pt x="42" y="0"/>
                        </a:lnTo>
                        <a:lnTo>
                          <a:pt x="48" y="36"/>
                        </a:lnTo>
                        <a:lnTo>
                          <a:pt x="30" y="48"/>
                        </a:lnTo>
                        <a:lnTo>
                          <a:pt x="36" y="24"/>
                        </a:lnTo>
                        <a:lnTo>
                          <a:pt x="0" y="12"/>
                        </a:lnTo>
                        <a:lnTo>
                          <a:pt x="18" y="78"/>
                        </a:lnTo>
                        <a:lnTo>
                          <a:pt x="12" y="126"/>
                        </a:lnTo>
                        <a:lnTo>
                          <a:pt x="0" y="174"/>
                        </a:lnTo>
                        <a:lnTo>
                          <a:pt x="12" y="211"/>
                        </a:lnTo>
                        <a:lnTo>
                          <a:pt x="12" y="235"/>
                        </a:lnTo>
                        <a:lnTo>
                          <a:pt x="42" y="295"/>
                        </a:lnTo>
                        <a:lnTo>
                          <a:pt x="66" y="337"/>
                        </a:lnTo>
                        <a:lnTo>
                          <a:pt x="84" y="367"/>
                        </a:lnTo>
                        <a:lnTo>
                          <a:pt x="138" y="403"/>
                        </a:lnTo>
                        <a:lnTo>
                          <a:pt x="144" y="415"/>
                        </a:lnTo>
                        <a:lnTo>
                          <a:pt x="192" y="409"/>
                        </a:lnTo>
                        <a:lnTo>
                          <a:pt x="252" y="439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200"/>
                  <p:cNvSpPr>
                    <a:spLocks/>
                  </p:cNvSpPr>
                  <p:nvPr/>
                </p:nvSpPr>
                <p:spPr bwMode="auto">
                  <a:xfrm>
                    <a:off x="2499" y="3605"/>
                    <a:ext cx="52" cy="53"/>
                  </a:xfrm>
                  <a:custGeom>
                    <a:avLst/>
                    <a:gdLst>
                      <a:gd name="T0" fmla="*/ 9891 w 14"/>
                      <a:gd name="T1" fmla="*/ 10907 h 14"/>
                      <a:gd name="T2" fmla="*/ 9119 w 14"/>
                      <a:gd name="T3" fmla="*/ 8628 h 14"/>
                      <a:gd name="T4" fmla="*/ 9891 w 14"/>
                      <a:gd name="T5" fmla="*/ 0 h 14"/>
                      <a:gd name="T6" fmla="*/ 4966 w 14"/>
                      <a:gd name="T7" fmla="*/ 2279 h 14"/>
                      <a:gd name="T8" fmla="*/ 0 w 14"/>
                      <a:gd name="T9" fmla="*/ 4717 h 14"/>
                      <a:gd name="T10" fmla="*/ 3644 w 14"/>
                      <a:gd name="T11" fmla="*/ 10907 h 14"/>
                      <a:gd name="T12" fmla="*/ 6303 w 14"/>
                      <a:gd name="T13" fmla="*/ 10089 h 14"/>
                      <a:gd name="T14" fmla="*/ 9891 w 14"/>
                      <a:gd name="T15" fmla="*/ 10907 h 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"/>
                      <a:gd name="T25" fmla="*/ 0 h 14"/>
                      <a:gd name="T26" fmla="*/ 14 w 14"/>
                      <a:gd name="T27" fmla="*/ 14 h 1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" h="14">
                        <a:moveTo>
                          <a:pt x="14" y="14"/>
                        </a:moveTo>
                        <a:cubicBezTo>
                          <a:pt x="14" y="12"/>
                          <a:pt x="13" y="11"/>
                          <a:pt x="13" y="11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201"/>
                  <p:cNvSpPr>
                    <a:spLocks/>
                  </p:cNvSpPr>
                  <p:nvPr/>
                </p:nvSpPr>
                <p:spPr bwMode="auto">
                  <a:xfrm>
                    <a:off x="2518" y="3654"/>
                    <a:ext cx="44" cy="32"/>
                  </a:xfrm>
                  <a:custGeom>
                    <a:avLst/>
                    <a:gdLst>
                      <a:gd name="T0" fmla="*/ 5969 w 12"/>
                      <a:gd name="T1" fmla="*/ 633 h 9"/>
                      <a:gd name="T2" fmla="*/ 2717 w 12"/>
                      <a:gd name="T3" fmla="*/ 0 h 9"/>
                      <a:gd name="T4" fmla="*/ 0 w 12"/>
                      <a:gd name="T5" fmla="*/ 633 h 9"/>
                      <a:gd name="T6" fmla="*/ 1276 w 12"/>
                      <a:gd name="T7" fmla="*/ 1756 h 9"/>
                      <a:gd name="T8" fmla="*/ 7245 w 12"/>
                      <a:gd name="T9" fmla="*/ 5120 h 9"/>
                      <a:gd name="T10" fmla="*/ 7931 w 12"/>
                      <a:gd name="T11" fmla="*/ 2884 h 9"/>
                      <a:gd name="T12" fmla="*/ 5969 w 12"/>
                      <a:gd name="T13" fmla="*/ 633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"/>
                      <a:gd name="T22" fmla="*/ 0 h 9"/>
                      <a:gd name="T23" fmla="*/ 12 w 12"/>
                      <a:gd name="T24" fmla="*/ 9 h 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" h="9">
                        <a:moveTo>
                          <a:pt x="9" y="1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1" y="4"/>
                          <a:pt x="10" y="2"/>
                          <a:pt x="9" y="1"/>
                        </a:cubicBez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202"/>
                  <p:cNvSpPr>
                    <a:spLocks/>
                  </p:cNvSpPr>
                  <p:nvPr/>
                </p:nvSpPr>
                <p:spPr bwMode="auto">
                  <a:xfrm>
                    <a:off x="2558" y="3672"/>
                    <a:ext cx="66" cy="28"/>
                  </a:xfrm>
                  <a:custGeom>
                    <a:avLst/>
                    <a:gdLst>
                      <a:gd name="T0" fmla="*/ 9222 w 18"/>
                      <a:gd name="T1" fmla="*/ 598 h 8"/>
                      <a:gd name="T2" fmla="*/ 5969 w 18"/>
                      <a:gd name="T3" fmla="*/ 598 h 8"/>
                      <a:gd name="T4" fmla="*/ 1276 w 18"/>
                      <a:gd name="T5" fmla="*/ 598 h 8"/>
                      <a:gd name="T6" fmla="*/ 741 w 18"/>
                      <a:gd name="T7" fmla="*/ 0 h 8"/>
                      <a:gd name="T8" fmla="*/ 0 w 18"/>
                      <a:gd name="T9" fmla="*/ 2093 h 8"/>
                      <a:gd name="T10" fmla="*/ 2717 w 18"/>
                      <a:gd name="T11" fmla="*/ 4200 h 8"/>
                      <a:gd name="T12" fmla="*/ 3993 w 18"/>
                      <a:gd name="T13" fmla="*/ 4200 h 8"/>
                      <a:gd name="T14" fmla="*/ 4679 w 18"/>
                      <a:gd name="T15" fmla="*/ 3122 h 8"/>
                      <a:gd name="T16" fmla="*/ 6710 w 18"/>
                      <a:gd name="T17" fmla="*/ 1494 h 8"/>
                      <a:gd name="T18" fmla="*/ 9222 w 18"/>
                      <a:gd name="T19" fmla="*/ 2093 h 8"/>
                      <a:gd name="T20" fmla="*/ 9962 w 18"/>
                      <a:gd name="T21" fmla="*/ 3601 h 8"/>
                      <a:gd name="T22" fmla="*/ 11924 w 18"/>
                      <a:gd name="T23" fmla="*/ 2093 h 8"/>
                      <a:gd name="T24" fmla="*/ 9222 w 18"/>
                      <a:gd name="T25" fmla="*/ 598 h 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8"/>
                      <a:gd name="T40" fmla="*/ 0 h 8"/>
                      <a:gd name="T41" fmla="*/ 18 w 18"/>
                      <a:gd name="T42" fmla="*/ 8 h 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8" h="8">
                        <a:moveTo>
                          <a:pt x="14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3" y="2"/>
                          <a:pt x="2" y="1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3" y="7"/>
                          <a:pt x="4" y="8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5" y="7"/>
                          <a:pt x="15" y="7"/>
                          <a:pt x="15" y="7"/>
                        </a:cubicBezTo>
                        <a:cubicBezTo>
                          <a:pt x="18" y="4"/>
                          <a:pt x="18" y="4"/>
                          <a:pt x="18" y="4"/>
                        </a:cubicBez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203"/>
                  <p:cNvSpPr>
                    <a:spLocks/>
                  </p:cNvSpPr>
                  <p:nvPr/>
                </p:nvSpPr>
                <p:spPr bwMode="auto">
                  <a:xfrm>
                    <a:off x="2602" y="3639"/>
                    <a:ext cx="136" cy="150"/>
                  </a:xfrm>
                  <a:custGeom>
                    <a:avLst/>
                    <a:gdLst>
                      <a:gd name="T0" fmla="*/ 24833 w 37"/>
                      <a:gd name="T1" fmla="*/ 22233 h 41"/>
                      <a:gd name="T2" fmla="*/ 24833 w 37"/>
                      <a:gd name="T3" fmla="*/ 22233 h 41"/>
                      <a:gd name="T4" fmla="*/ 24833 w 37"/>
                      <a:gd name="T5" fmla="*/ 17722 h 41"/>
                      <a:gd name="T6" fmla="*/ 23535 w 37"/>
                      <a:gd name="T7" fmla="*/ 15033 h 41"/>
                      <a:gd name="T8" fmla="*/ 24090 w 37"/>
                      <a:gd name="T9" fmla="*/ 13815 h 41"/>
                      <a:gd name="T10" fmla="*/ 20808 w 37"/>
                      <a:gd name="T11" fmla="*/ 13076 h 41"/>
                      <a:gd name="T12" fmla="*/ 14052 w 37"/>
                      <a:gd name="T13" fmla="*/ 10573 h 41"/>
                      <a:gd name="T14" fmla="*/ 12769 w 37"/>
                      <a:gd name="T15" fmla="*/ 7149 h 41"/>
                      <a:gd name="T16" fmla="*/ 13512 w 37"/>
                      <a:gd name="T17" fmla="*/ 1954 h 41"/>
                      <a:gd name="T18" fmla="*/ 16037 w 37"/>
                      <a:gd name="T19" fmla="*/ 735 h 41"/>
                      <a:gd name="T20" fmla="*/ 16037 w 37"/>
                      <a:gd name="T21" fmla="*/ 0 h 41"/>
                      <a:gd name="T22" fmla="*/ 11321 w 37"/>
                      <a:gd name="T23" fmla="*/ 1273 h 41"/>
                      <a:gd name="T24" fmla="*/ 8741 w 37"/>
                      <a:gd name="T25" fmla="*/ 2689 h 41"/>
                      <a:gd name="T26" fmla="*/ 7296 w 37"/>
                      <a:gd name="T27" fmla="*/ 5930 h 41"/>
                      <a:gd name="T28" fmla="*/ 6013 w 37"/>
                      <a:gd name="T29" fmla="*/ 6611 h 41"/>
                      <a:gd name="T30" fmla="*/ 4025 w 37"/>
                      <a:gd name="T31" fmla="*/ 8620 h 41"/>
                      <a:gd name="T32" fmla="*/ 1985 w 37"/>
                      <a:gd name="T33" fmla="*/ 10573 h 41"/>
                      <a:gd name="T34" fmla="*/ 2727 w 37"/>
                      <a:gd name="T35" fmla="*/ 11806 h 41"/>
                      <a:gd name="T36" fmla="*/ 3282 w 37"/>
                      <a:gd name="T37" fmla="*/ 15033 h 41"/>
                      <a:gd name="T38" fmla="*/ 3282 w 37"/>
                      <a:gd name="T39" fmla="*/ 17038 h 41"/>
                      <a:gd name="T40" fmla="*/ 4025 w 37"/>
                      <a:gd name="T41" fmla="*/ 19690 h 41"/>
                      <a:gd name="T42" fmla="*/ 1298 w 37"/>
                      <a:gd name="T43" fmla="*/ 21695 h 41"/>
                      <a:gd name="T44" fmla="*/ 0 w 37"/>
                      <a:gd name="T45" fmla="*/ 22913 h 41"/>
                      <a:gd name="T46" fmla="*/ 5311 w 37"/>
                      <a:gd name="T47" fmla="*/ 24922 h 41"/>
                      <a:gd name="T48" fmla="*/ 8039 w 37"/>
                      <a:gd name="T49" fmla="*/ 26890 h 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7"/>
                      <a:gd name="T76" fmla="*/ 0 h 41"/>
                      <a:gd name="T77" fmla="*/ 37 w 37"/>
                      <a:gd name="T78" fmla="*/ 41 h 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7" h="41">
                        <a:moveTo>
                          <a:pt x="37" y="34"/>
                        </a:move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37" y="27"/>
                          <a:pt x="37" y="27"/>
                          <a:pt x="37" y="27"/>
                        </a:cubicBezTo>
                        <a:cubicBezTo>
                          <a:pt x="35" y="23"/>
                          <a:pt x="35" y="23"/>
                          <a:pt x="35" y="23"/>
                        </a:cubicBezTo>
                        <a:cubicBezTo>
                          <a:pt x="36" y="21"/>
                          <a:pt x="36" y="21"/>
                          <a:pt x="36" y="21"/>
                        </a:cubicBezTo>
                        <a:cubicBezTo>
                          <a:pt x="31" y="20"/>
                          <a:pt x="31" y="20"/>
                          <a:pt x="31" y="20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4" y="18"/>
                          <a:pt x="4" y="18"/>
                          <a:pt x="4" y="18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6" y="30"/>
                          <a:pt x="6" y="30"/>
                          <a:pt x="6" y="30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12" y="41"/>
                          <a:pt x="12" y="41"/>
                          <a:pt x="12" y="41"/>
                        </a:cubicBez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204"/>
                  <p:cNvSpPr>
                    <a:spLocks/>
                  </p:cNvSpPr>
                  <p:nvPr/>
                </p:nvSpPr>
                <p:spPr bwMode="auto">
                  <a:xfrm>
                    <a:off x="2647" y="3763"/>
                    <a:ext cx="91" cy="66"/>
                  </a:xfrm>
                  <a:custGeom>
                    <a:avLst/>
                    <a:gdLst>
                      <a:gd name="T0" fmla="*/ 0 w 150"/>
                      <a:gd name="T1" fmla="*/ 4 h 108"/>
                      <a:gd name="T2" fmla="*/ 0 w 150"/>
                      <a:gd name="T3" fmla="*/ 4 h 108"/>
                      <a:gd name="T4" fmla="*/ 2 w 150"/>
                      <a:gd name="T5" fmla="*/ 6 h 108"/>
                      <a:gd name="T6" fmla="*/ 4 w 150"/>
                      <a:gd name="T7" fmla="*/ 7 h 108"/>
                      <a:gd name="T8" fmla="*/ 6 w 150"/>
                      <a:gd name="T9" fmla="*/ 7 h 108"/>
                      <a:gd name="T10" fmla="*/ 7 w 150"/>
                      <a:gd name="T11" fmla="*/ 8 h 108"/>
                      <a:gd name="T12" fmla="*/ 7 w 150"/>
                      <a:gd name="T13" fmla="*/ 8 h 108"/>
                      <a:gd name="T14" fmla="*/ 7 w 150"/>
                      <a:gd name="T15" fmla="*/ 8 h 108"/>
                      <a:gd name="T16" fmla="*/ 8 w 150"/>
                      <a:gd name="T17" fmla="*/ 9 h 108"/>
                      <a:gd name="T18" fmla="*/ 9 w 150"/>
                      <a:gd name="T19" fmla="*/ 4 h 108"/>
                      <a:gd name="T20" fmla="*/ 8 w 150"/>
                      <a:gd name="T21" fmla="*/ 1 h 108"/>
                      <a:gd name="T22" fmla="*/ 12 w 150"/>
                      <a:gd name="T23" fmla="*/ 0 h 108"/>
                      <a:gd name="T24" fmla="*/ 0 w 150"/>
                      <a:gd name="T25" fmla="*/ 4 h 10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0"/>
                      <a:gd name="T40" fmla="*/ 0 h 108"/>
                      <a:gd name="T41" fmla="*/ 150 w 150"/>
                      <a:gd name="T42" fmla="*/ 108 h 10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0" h="108"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30" y="60"/>
                        </a:lnTo>
                        <a:lnTo>
                          <a:pt x="48" y="78"/>
                        </a:lnTo>
                        <a:lnTo>
                          <a:pt x="72" y="78"/>
                        </a:lnTo>
                        <a:lnTo>
                          <a:pt x="84" y="96"/>
                        </a:lnTo>
                        <a:lnTo>
                          <a:pt x="90" y="90"/>
                        </a:lnTo>
                        <a:lnTo>
                          <a:pt x="84" y="96"/>
                        </a:lnTo>
                        <a:lnTo>
                          <a:pt x="96" y="108"/>
                        </a:lnTo>
                        <a:lnTo>
                          <a:pt x="108" y="42"/>
                        </a:lnTo>
                        <a:lnTo>
                          <a:pt x="102" y="12"/>
                        </a:lnTo>
                        <a:lnTo>
                          <a:pt x="150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205"/>
                  <p:cNvSpPr>
                    <a:spLocks/>
                  </p:cNvSpPr>
                  <p:nvPr/>
                </p:nvSpPr>
                <p:spPr bwMode="auto">
                  <a:xfrm>
                    <a:off x="2647" y="3763"/>
                    <a:ext cx="91" cy="66"/>
                  </a:xfrm>
                  <a:custGeom>
                    <a:avLst/>
                    <a:gdLst>
                      <a:gd name="T0" fmla="*/ 0 w 150"/>
                      <a:gd name="T1" fmla="*/ 4 h 108"/>
                      <a:gd name="T2" fmla="*/ 0 w 150"/>
                      <a:gd name="T3" fmla="*/ 4 h 108"/>
                      <a:gd name="T4" fmla="*/ 2 w 150"/>
                      <a:gd name="T5" fmla="*/ 6 h 108"/>
                      <a:gd name="T6" fmla="*/ 4 w 150"/>
                      <a:gd name="T7" fmla="*/ 7 h 108"/>
                      <a:gd name="T8" fmla="*/ 6 w 150"/>
                      <a:gd name="T9" fmla="*/ 7 h 108"/>
                      <a:gd name="T10" fmla="*/ 7 w 150"/>
                      <a:gd name="T11" fmla="*/ 8 h 108"/>
                      <a:gd name="T12" fmla="*/ 7 w 150"/>
                      <a:gd name="T13" fmla="*/ 8 h 108"/>
                      <a:gd name="T14" fmla="*/ 7 w 150"/>
                      <a:gd name="T15" fmla="*/ 8 h 108"/>
                      <a:gd name="T16" fmla="*/ 8 w 150"/>
                      <a:gd name="T17" fmla="*/ 9 h 108"/>
                      <a:gd name="T18" fmla="*/ 9 w 150"/>
                      <a:gd name="T19" fmla="*/ 4 h 108"/>
                      <a:gd name="T20" fmla="*/ 8 w 150"/>
                      <a:gd name="T21" fmla="*/ 1 h 108"/>
                      <a:gd name="T22" fmla="*/ 12 w 150"/>
                      <a:gd name="T23" fmla="*/ 0 h 10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0"/>
                      <a:gd name="T37" fmla="*/ 0 h 108"/>
                      <a:gd name="T38" fmla="*/ 150 w 150"/>
                      <a:gd name="T39" fmla="*/ 108 h 10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0" h="108"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30" y="60"/>
                        </a:lnTo>
                        <a:lnTo>
                          <a:pt x="48" y="78"/>
                        </a:lnTo>
                        <a:lnTo>
                          <a:pt x="72" y="78"/>
                        </a:lnTo>
                        <a:lnTo>
                          <a:pt x="84" y="96"/>
                        </a:lnTo>
                        <a:lnTo>
                          <a:pt x="90" y="90"/>
                        </a:lnTo>
                        <a:lnTo>
                          <a:pt x="84" y="96"/>
                        </a:lnTo>
                        <a:lnTo>
                          <a:pt x="96" y="108"/>
                        </a:lnTo>
                        <a:lnTo>
                          <a:pt x="108" y="42"/>
                        </a:lnTo>
                        <a:lnTo>
                          <a:pt x="102" y="12"/>
                        </a:lnTo>
                        <a:lnTo>
                          <a:pt x="150" y="0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206"/>
                  <p:cNvSpPr>
                    <a:spLocks/>
                  </p:cNvSpPr>
                  <p:nvPr/>
                </p:nvSpPr>
                <p:spPr bwMode="auto">
                  <a:xfrm>
                    <a:off x="2808" y="3682"/>
                    <a:ext cx="55" cy="84"/>
                  </a:xfrm>
                  <a:custGeom>
                    <a:avLst/>
                    <a:gdLst>
                      <a:gd name="T0" fmla="*/ 8 w 90"/>
                      <a:gd name="T1" fmla="*/ 11 h 138"/>
                      <a:gd name="T2" fmla="*/ 7 w 90"/>
                      <a:gd name="T3" fmla="*/ 9 h 138"/>
                      <a:gd name="T4" fmla="*/ 6 w 90"/>
                      <a:gd name="T5" fmla="*/ 7 h 138"/>
                      <a:gd name="T6" fmla="*/ 7 w 90"/>
                      <a:gd name="T7" fmla="*/ 5 h 138"/>
                      <a:gd name="T8" fmla="*/ 8 w 90"/>
                      <a:gd name="T9" fmla="*/ 4 h 138"/>
                      <a:gd name="T10" fmla="*/ 6 w 90"/>
                      <a:gd name="T11" fmla="*/ 3 h 138"/>
                      <a:gd name="T12" fmla="*/ 6 w 90"/>
                      <a:gd name="T13" fmla="*/ 1 h 138"/>
                      <a:gd name="T14" fmla="*/ 3 w 90"/>
                      <a:gd name="T15" fmla="*/ 0 h 138"/>
                      <a:gd name="T16" fmla="*/ 1 w 90"/>
                      <a:gd name="T17" fmla="*/ 2 h 138"/>
                      <a:gd name="T18" fmla="*/ 0 w 90"/>
                      <a:gd name="T19" fmla="*/ 4 h 138"/>
                      <a:gd name="T20" fmla="*/ 1 w 90"/>
                      <a:gd name="T21" fmla="*/ 5 h 138"/>
                      <a:gd name="T22" fmla="*/ 1 w 90"/>
                      <a:gd name="T23" fmla="*/ 5 h 138"/>
                      <a:gd name="T24" fmla="*/ 2 w 90"/>
                      <a:gd name="T25" fmla="*/ 7 h 138"/>
                      <a:gd name="T26" fmla="*/ 2 w 90"/>
                      <a:gd name="T27" fmla="*/ 10 h 138"/>
                      <a:gd name="T28" fmla="*/ 4 w 90"/>
                      <a:gd name="T29" fmla="*/ 12 h 138"/>
                      <a:gd name="T30" fmla="*/ 6 w 90"/>
                      <a:gd name="T31" fmla="*/ 11 h 138"/>
                      <a:gd name="T32" fmla="*/ 8 w 90"/>
                      <a:gd name="T33" fmla="*/ 11 h 138"/>
                      <a:gd name="T34" fmla="*/ 8 w 90"/>
                      <a:gd name="T35" fmla="*/ 11 h 13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0"/>
                      <a:gd name="T55" fmla="*/ 0 h 138"/>
                      <a:gd name="T56" fmla="*/ 90 w 90"/>
                      <a:gd name="T57" fmla="*/ 138 h 13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0" h="138">
                        <a:moveTo>
                          <a:pt x="90" y="126"/>
                        </a:moveTo>
                        <a:lnTo>
                          <a:pt x="78" y="102"/>
                        </a:lnTo>
                        <a:lnTo>
                          <a:pt x="66" y="78"/>
                        </a:lnTo>
                        <a:lnTo>
                          <a:pt x="84" y="60"/>
                        </a:lnTo>
                        <a:lnTo>
                          <a:pt x="90" y="42"/>
                        </a:lnTo>
                        <a:lnTo>
                          <a:pt x="66" y="36"/>
                        </a:lnTo>
                        <a:lnTo>
                          <a:pt x="60" y="18"/>
                        </a:lnTo>
                        <a:lnTo>
                          <a:pt x="36" y="0"/>
                        </a:lnTo>
                        <a:lnTo>
                          <a:pt x="12" y="24"/>
                        </a:lnTo>
                        <a:lnTo>
                          <a:pt x="0" y="42"/>
                        </a:lnTo>
                        <a:lnTo>
                          <a:pt x="6" y="60"/>
                        </a:lnTo>
                        <a:lnTo>
                          <a:pt x="18" y="66"/>
                        </a:lnTo>
                        <a:lnTo>
                          <a:pt x="30" y="84"/>
                        </a:lnTo>
                        <a:lnTo>
                          <a:pt x="24" y="120"/>
                        </a:lnTo>
                        <a:lnTo>
                          <a:pt x="42" y="138"/>
                        </a:lnTo>
                        <a:lnTo>
                          <a:pt x="60" y="132"/>
                        </a:lnTo>
                        <a:lnTo>
                          <a:pt x="90" y="12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207"/>
                  <p:cNvSpPr>
                    <a:spLocks/>
                  </p:cNvSpPr>
                  <p:nvPr/>
                </p:nvSpPr>
                <p:spPr bwMode="auto">
                  <a:xfrm>
                    <a:off x="2808" y="3682"/>
                    <a:ext cx="55" cy="84"/>
                  </a:xfrm>
                  <a:custGeom>
                    <a:avLst/>
                    <a:gdLst>
                      <a:gd name="T0" fmla="*/ 8 w 90"/>
                      <a:gd name="T1" fmla="*/ 11 h 138"/>
                      <a:gd name="T2" fmla="*/ 7 w 90"/>
                      <a:gd name="T3" fmla="*/ 9 h 138"/>
                      <a:gd name="T4" fmla="*/ 6 w 90"/>
                      <a:gd name="T5" fmla="*/ 7 h 138"/>
                      <a:gd name="T6" fmla="*/ 7 w 90"/>
                      <a:gd name="T7" fmla="*/ 5 h 138"/>
                      <a:gd name="T8" fmla="*/ 8 w 90"/>
                      <a:gd name="T9" fmla="*/ 4 h 138"/>
                      <a:gd name="T10" fmla="*/ 6 w 90"/>
                      <a:gd name="T11" fmla="*/ 3 h 138"/>
                      <a:gd name="T12" fmla="*/ 6 w 90"/>
                      <a:gd name="T13" fmla="*/ 1 h 138"/>
                      <a:gd name="T14" fmla="*/ 3 w 90"/>
                      <a:gd name="T15" fmla="*/ 0 h 138"/>
                      <a:gd name="T16" fmla="*/ 1 w 90"/>
                      <a:gd name="T17" fmla="*/ 2 h 138"/>
                      <a:gd name="T18" fmla="*/ 0 w 90"/>
                      <a:gd name="T19" fmla="*/ 4 h 138"/>
                      <a:gd name="T20" fmla="*/ 1 w 90"/>
                      <a:gd name="T21" fmla="*/ 5 h 138"/>
                      <a:gd name="T22" fmla="*/ 1 w 90"/>
                      <a:gd name="T23" fmla="*/ 5 h 138"/>
                      <a:gd name="T24" fmla="*/ 2 w 90"/>
                      <a:gd name="T25" fmla="*/ 7 h 138"/>
                      <a:gd name="T26" fmla="*/ 2 w 90"/>
                      <a:gd name="T27" fmla="*/ 10 h 138"/>
                      <a:gd name="T28" fmla="*/ 4 w 90"/>
                      <a:gd name="T29" fmla="*/ 12 h 138"/>
                      <a:gd name="T30" fmla="*/ 6 w 90"/>
                      <a:gd name="T31" fmla="*/ 11 h 138"/>
                      <a:gd name="T32" fmla="*/ 8 w 90"/>
                      <a:gd name="T33" fmla="*/ 11 h 138"/>
                      <a:gd name="T34" fmla="*/ 8 w 90"/>
                      <a:gd name="T35" fmla="*/ 11 h 13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0"/>
                      <a:gd name="T55" fmla="*/ 0 h 138"/>
                      <a:gd name="T56" fmla="*/ 90 w 90"/>
                      <a:gd name="T57" fmla="*/ 138 h 13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0" h="138">
                        <a:moveTo>
                          <a:pt x="90" y="126"/>
                        </a:moveTo>
                        <a:lnTo>
                          <a:pt x="78" y="102"/>
                        </a:lnTo>
                        <a:lnTo>
                          <a:pt x="66" y="78"/>
                        </a:lnTo>
                        <a:lnTo>
                          <a:pt x="84" y="60"/>
                        </a:lnTo>
                        <a:lnTo>
                          <a:pt x="90" y="42"/>
                        </a:lnTo>
                        <a:lnTo>
                          <a:pt x="66" y="36"/>
                        </a:lnTo>
                        <a:lnTo>
                          <a:pt x="60" y="18"/>
                        </a:lnTo>
                        <a:lnTo>
                          <a:pt x="36" y="0"/>
                        </a:lnTo>
                        <a:lnTo>
                          <a:pt x="12" y="24"/>
                        </a:lnTo>
                        <a:lnTo>
                          <a:pt x="0" y="42"/>
                        </a:lnTo>
                        <a:lnTo>
                          <a:pt x="6" y="60"/>
                        </a:lnTo>
                        <a:lnTo>
                          <a:pt x="18" y="66"/>
                        </a:lnTo>
                        <a:lnTo>
                          <a:pt x="30" y="84"/>
                        </a:lnTo>
                        <a:lnTo>
                          <a:pt x="24" y="120"/>
                        </a:lnTo>
                        <a:lnTo>
                          <a:pt x="42" y="138"/>
                        </a:lnTo>
                        <a:lnTo>
                          <a:pt x="60" y="132"/>
                        </a:lnTo>
                        <a:lnTo>
                          <a:pt x="90" y="126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208"/>
                  <p:cNvSpPr>
                    <a:spLocks/>
                  </p:cNvSpPr>
                  <p:nvPr/>
                </p:nvSpPr>
                <p:spPr bwMode="auto">
                  <a:xfrm>
                    <a:off x="2890" y="3716"/>
                    <a:ext cx="35" cy="44"/>
                  </a:xfrm>
                  <a:custGeom>
                    <a:avLst/>
                    <a:gdLst>
                      <a:gd name="T0" fmla="*/ 1 w 60"/>
                      <a:gd name="T1" fmla="*/ 4 h 72"/>
                      <a:gd name="T2" fmla="*/ 1 w 60"/>
                      <a:gd name="T3" fmla="*/ 6 h 72"/>
                      <a:gd name="T4" fmla="*/ 1 w 60"/>
                      <a:gd name="T5" fmla="*/ 6 h 72"/>
                      <a:gd name="T6" fmla="*/ 2 w 60"/>
                      <a:gd name="T7" fmla="*/ 6 h 72"/>
                      <a:gd name="T8" fmla="*/ 4 w 60"/>
                      <a:gd name="T9" fmla="*/ 2 h 72"/>
                      <a:gd name="T10" fmla="*/ 1 w 60"/>
                      <a:gd name="T11" fmla="*/ 0 h 72"/>
                      <a:gd name="T12" fmla="*/ 1 w 60"/>
                      <a:gd name="T13" fmla="*/ 0 h 72"/>
                      <a:gd name="T14" fmla="*/ 0 w 60"/>
                      <a:gd name="T15" fmla="*/ 1 h 72"/>
                      <a:gd name="T16" fmla="*/ 1 w 60"/>
                      <a:gd name="T17" fmla="*/ 4 h 7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0"/>
                      <a:gd name="T28" fmla="*/ 0 h 72"/>
                      <a:gd name="T29" fmla="*/ 60 w 60"/>
                      <a:gd name="T30" fmla="*/ 72 h 7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0" h="72">
                        <a:moveTo>
                          <a:pt x="6" y="42"/>
                        </a:moveTo>
                        <a:lnTo>
                          <a:pt x="6" y="66"/>
                        </a:lnTo>
                        <a:lnTo>
                          <a:pt x="12" y="72"/>
                        </a:lnTo>
                        <a:lnTo>
                          <a:pt x="36" y="60"/>
                        </a:lnTo>
                        <a:lnTo>
                          <a:pt x="60" y="24"/>
                        </a:lnTo>
                        <a:lnTo>
                          <a:pt x="18" y="0"/>
                        </a:lnTo>
                        <a:lnTo>
                          <a:pt x="6" y="0"/>
                        </a:lnTo>
                        <a:lnTo>
                          <a:pt x="0" y="18"/>
                        </a:lnTo>
                        <a:lnTo>
                          <a:pt x="6" y="4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209"/>
                  <p:cNvSpPr>
                    <a:spLocks/>
                  </p:cNvSpPr>
                  <p:nvPr/>
                </p:nvSpPr>
                <p:spPr bwMode="auto">
                  <a:xfrm>
                    <a:off x="2669" y="4041"/>
                    <a:ext cx="227" cy="471"/>
                  </a:xfrm>
                  <a:custGeom>
                    <a:avLst/>
                    <a:gdLst>
                      <a:gd name="T0" fmla="*/ 30927 w 62"/>
                      <a:gd name="T1" fmla="*/ 23995 h 129"/>
                      <a:gd name="T2" fmla="*/ 31608 w 62"/>
                      <a:gd name="T3" fmla="*/ 20782 h 129"/>
                      <a:gd name="T4" fmla="*/ 32882 w 62"/>
                      <a:gd name="T5" fmla="*/ 18836 h 129"/>
                      <a:gd name="T6" fmla="*/ 32882 w 62"/>
                      <a:gd name="T7" fmla="*/ 18836 h 129"/>
                      <a:gd name="T8" fmla="*/ 37547 w 62"/>
                      <a:gd name="T9" fmla="*/ 14210 h 129"/>
                      <a:gd name="T10" fmla="*/ 39505 w 62"/>
                      <a:gd name="T11" fmla="*/ 12998 h 129"/>
                      <a:gd name="T12" fmla="*/ 40790 w 62"/>
                      <a:gd name="T13" fmla="*/ 9051 h 129"/>
                      <a:gd name="T14" fmla="*/ 40055 w 62"/>
                      <a:gd name="T15" fmla="*/ 8372 h 129"/>
                      <a:gd name="T16" fmla="*/ 38085 w 62"/>
                      <a:gd name="T17" fmla="*/ 9785 h 129"/>
                      <a:gd name="T18" fmla="*/ 34156 w 62"/>
                      <a:gd name="T19" fmla="*/ 11731 h 129"/>
                      <a:gd name="T20" fmla="*/ 30927 w 62"/>
                      <a:gd name="T21" fmla="*/ 10997 h 129"/>
                      <a:gd name="T22" fmla="*/ 31608 w 62"/>
                      <a:gd name="T23" fmla="*/ 6572 h 129"/>
                      <a:gd name="T24" fmla="*/ 29638 w 62"/>
                      <a:gd name="T25" fmla="*/ 5159 h 129"/>
                      <a:gd name="T26" fmla="*/ 25724 w 62"/>
                      <a:gd name="T27" fmla="*/ 3892 h 129"/>
                      <a:gd name="T28" fmla="*/ 23700 w 62"/>
                      <a:gd name="T29" fmla="*/ 2680 h 129"/>
                      <a:gd name="T30" fmla="*/ 21744 w 62"/>
                      <a:gd name="T31" fmla="*/ 0 h 129"/>
                      <a:gd name="T32" fmla="*/ 21744 w 62"/>
                      <a:gd name="T33" fmla="*/ 0 h 129"/>
                      <a:gd name="T34" fmla="*/ 19050 w 62"/>
                      <a:gd name="T35" fmla="*/ 734 h 129"/>
                      <a:gd name="T36" fmla="*/ 18501 w 62"/>
                      <a:gd name="T37" fmla="*/ 1267 h 129"/>
                      <a:gd name="T38" fmla="*/ 15121 w 62"/>
                      <a:gd name="T39" fmla="*/ 734 h 129"/>
                      <a:gd name="T40" fmla="*/ 13832 w 62"/>
                      <a:gd name="T41" fmla="*/ 734 h 129"/>
                      <a:gd name="T42" fmla="*/ 12562 w 62"/>
                      <a:gd name="T43" fmla="*/ 1267 h 129"/>
                      <a:gd name="T44" fmla="*/ 13111 w 62"/>
                      <a:gd name="T45" fmla="*/ 1946 h 129"/>
                      <a:gd name="T46" fmla="*/ 12562 w 62"/>
                      <a:gd name="T47" fmla="*/ 4626 h 129"/>
                      <a:gd name="T48" fmla="*/ 10603 w 62"/>
                      <a:gd name="T49" fmla="*/ 6572 h 129"/>
                      <a:gd name="T50" fmla="*/ 10603 w 62"/>
                      <a:gd name="T51" fmla="*/ 10318 h 129"/>
                      <a:gd name="T52" fmla="*/ 9183 w 62"/>
                      <a:gd name="T53" fmla="*/ 12998 h 129"/>
                      <a:gd name="T54" fmla="*/ 7172 w 62"/>
                      <a:gd name="T55" fmla="*/ 21315 h 129"/>
                      <a:gd name="T56" fmla="*/ 7897 w 62"/>
                      <a:gd name="T57" fmla="*/ 27888 h 129"/>
                      <a:gd name="T58" fmla="*/ 3980 w 62"/>
                      <a:gd name="T59" fmla="*/ 36260 h 129"/>
                      <a:gd name="T60" fmla="*/ 3244 w 62"/>
                      <a:gd name="T61" fmla="*/ 45512 h 129"/>
                      <a:gd name="T62" fmla="*/ 3244 w 62"/>
                      <a:gd name="T63" fmla="*/ 49937 h 129"/>
                      <a:gd name="T64" fmla="*/ 2695 w 62"/>
                      <a:gd name="T65" fmla="*/ 54563 h 129"/>
                      <a:gd name="T66" fmla="*/ 3980 w 62"/>
                      <a:gd name="T67" fmla="*/ 57042 h 129"/>
                      <a:gd name="T68" fmla="*/ 1959 w 62"/>
                      <a:gd name="T69" fmla="*/ 67506 h 129"/>
                      <a:gd name="T70" fmla="*/ 0 w 62"/>
                      <a:gd name="T71" fmla="*/ 71986 h 129"/>
                      <a:gd name="T72" fmla="*/ 736 w 62"/>
                      <a:gd name="T73" fmla="*/ 75345 h 129"/>
                      <a:gd name="T74" fmla="*/ 2695 w 62"/>
                      <a:gd name="T75" fmla="*/ 79091 h 129"/>
                      <a:gd name="T76" fmla="*/ 13111 w 62"/>
                      <a:gd name="T77" fmla="*/ 83718 h 129"/>
                      <a:gd name="T78" fmla="*/ 10603 w 62"/>
                      <a:gd name="T79" fmla="*/ 81038 h 129"/>
                      <a:gd name="T80" fmla="*/ 9183 w 62"/>
                      <a:gd name="T81" fmla="*/ 76612 h 129"/>
                      <a:gd name="T82" fmla="*/ 10603 w 62"/>
                      <a:gd name="T83" fmla="*/ 73399 h 129"/>
                      <a:gd name="T84" fmla="*/ 12562 w 62"/>
                      <a:gd name="T85" fmla="*/ 69507 h 129"/>
                      <a:gd name="T86" fmla="*/ 14572 w 62"/>
                      <a:gd name="T87" fmla="*/ 67506 h 129"/>
                      <a:gd name="T88" fmla="*/ 15806 w 62"/>
                      <a:gd name="T89" fmla="*/ 64147 h 129"/>
                      <a:gd name="T90" fmla="*/ 13832 w 62"/>
                      <a:gd name="T91" fmla="*/ 62935 h 129"/>
                      <a:gd name="T92" fmla="*/ 12562 w 62"/>
                      <a:gd name="T93" fmla="*/ 60401 h 129"/>
                      <a:gd name="T94" fmla="*/ 15806 w 62"/>
                      <a:gd name="T95" fmla="*/ 56509 h 129"/>
                      <a:gd name="T96" fmla="*/ 17761 w 62"/>
                      <a:gd name="T97" fmla="*/ 53829 h 129"/>
                      <a:gd name="T98" fmla="*/ 19786 w 62"/>
                      <a:gd name="T99" fmla="*/ 49937 h 129"/>
                      <a:gd name="T100" fmla="*/ 18501 w 62"/>
                      <a:gd name="T101" fmla="*/ 47991 h 129"/>
                      <a:gd name="T102" fmla="*/ 18501 w 62"/>
                      <a:gd name="T103" fmla="*/ 46724 h 129"/>
                      <a:gd name="T104" fmla="*/ 22279 w 62"/>
                      <a:gd name="T105" fmla="*/ 45512 h 129"/>
                      <a:gd name="T106" fmla="*/ 23700 w 62"/>
                      <a:gd name="T107" fmla="*/ 42832 h 129"/>
                      <a:gd name="T108" fmla="*/ 24249 w 62"/>
                      <a:gd name="T109" fmla="*/ 40152 h 129"/>
                      <a:gd name="T110" fmla="*/ 30927 w 62"/>
                      <a:gd name="T111" fmla="*/ 38206 h 129"/>
                      <a:gd name="T112" fmla="*/ 33622 w 62"/>
                      <a:gd name="T113" fmla="*/ 36260 h 129"/>
                      <a:gd name="T114" fmla="*/ 34852 w 62"/>
                      <a:gd name="T115" fmla="*/ 33047 h 129"/>
                      <a:gd name="T116" fmla="*/ 33622 w 62"/>
                      <a:gd name="T117" fmla="*/ 30568 h 129"/>
                      <a:gd name="T118" fmla="*/ 31608 w 62"/>
                      <a:gd name="T119" fmla="*/ 28621 h 129"/>
                      <a:gd name="T120" fmla="*/ 33622 w 62"/>
                      <a:gd name="T121" fmla="*/ 29155 h 129"/>
                      <a:gd name="T122" fmla="*/ 30927 w 62"/>
                      <a:gd name="T123" fmla="*/ 27208 h 129"/>
                      <a:gd name="T124" fmla="*/ 30927 w 62"/>
                      <a:gd name="T125" fmla="*/ 23995 h 12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62"/>
                      <a:gd name="T190" fmla="*/ 0 h 129"/>
                      <a:gd name="T191" fmla="*/ 62 w 62"/>
                      <a:gd name="T192" fmla="*/ 129 h 12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62" h="129">
                        <a:moveTo>
                          <a:pt x="47" y="37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50" y="29"/>
                          <a:pt x="50" y="29"/>
                          <a:pt x="50" y="29"/>
                        </a:cubicBezTo>
                        <a:cubicBezTo>
                          <a:pt x="50" y="29"/>
                          <a:pt x="50" y="29"/>
                          <a:pt x="50" y="29"/>
                        </a:cubicBezTo>
                        <a:cubicBezTo>
                          <a:pt x="57" y="22"/>
                          <a:pt x="57" y="22"/>
                          <a:pt x="57" y="22"/>
                        </a:cubicBezTo>
                        <a:cubicBezTo>
                          <a:pt x="60" y="20"/>
                          <a:pt x="60" y="20"/>
                          <a:pt x="60" y="20"/>
                        </a:cubicBezTo>
                        <a:cubicBezTo>
                          <a:pt x="62" y="14"/>
                          <a:pt x="62" y="14"/>
                          <a:pt x="62" y="14"/>
                        </a:cubicBezTo>
                        <a:cubicBezTo>
                          <a:pt x="61" y="13"/>
                          <a:pt x="61" y="13"/>
                          <a:pt x="61" y="13"/>
                        </a:cubicBezTo>
                        <a:cubicBezTo>
                          <a:pt x="58" y="15"/>
                          <a:pt x="58" y="15"/>
                          <a:pt x="58" y="15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47" y="17"/>
                          <a:pt x="47" y="17"/>
                          <a:pt x="47" y="17"/>
                        </a:cubicBezTo>
                        <a:cubicBezTo>
                          <a:pt x="48" y="10"/>
                          <a:pt x="48" y="10"/>
                          <a:pt x="48" y="10"/>
                        </a:cubicBezTo>
                        <a:cubicBezTo>
                          <a:pt x="45" y="8"/>
                          <a:pt x="45" y="8"/>
                          <a:pt x="45" y="8"/>
                        </a:cubicBezTo>
                        <a:cubicBezTo>
                          <a:pt x="39" y="6"/>
                          <a:pt x="39" y="6"/>
                          <a:pt x="39" y="6"/>
                        </a:cubicBezTo>
                        <a:cubicBezTo>
                          <a:pt x="36" y="4"/>
                          <a:pt x="36" y="4"/>
                          <a:pt x="36" y="4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29" y="1"/>
                          <a:pt x="29" y="1"/>
                          <a:pt x="29" y="1"/>
                        </a:cubicBezTo>
                        <a:cubicBezTo>
                          <a:pt x="28" y="2"/>
                          <a:pt x="28" y="2"/>
                          <a:pt x="28" y="2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4" y="20"/>
                          <a:pt x="14" y="20"/>
                          <a:pt x="14" y="20"/>
                        </a:cubicBezTo>
                        <a:cubicBezTo>
                          <a:pt x="11" y="33"/>
                          <a:pt x="11" y="33"/>
                          <a:pt x="11" y="33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56"/>
                          <a:pt x="6" y="56"/>
                          <a:pt x="6" y="56"/>
                        </a:cubicBezTo>
                        <a:cubicBezTo>
                          <a:pt x="5" y="70"/>
                          <a:pt x="5" y="70"/>
                          <a:pt x="5" y="70"/>
                        </a:cubicBezTo>
                        <a:cubicBezTo>
                          <a:pt x="5" y="77"/>
                          <a:pt x="5" y="77"/>
                          <a:pt x="5" y="77"/>
                        </a:cubicBezTo>
                        <a:cubicBezTo>
                          <a:pt x="4" y="84"/>
                          <a:pt x="4" y="84"/>
                          <a:pt x="4" y="84"/>
                        </a:cubicBezTo>
                        <a:cubicBezTo>
                          <a:pt x="6" y="88"/>
                          <a:pt x="6" y="88"/>
                          <a:pt x="6" y="88"/>
                        </a:cubicBezTo>
                        <a:cubicBezTo>
                          <a:pt x="3" y="104"/>
                          <a:pt x="3" y="104"/>
                          <a:pt x="3" y="104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1" y="116"/>
                          <a:pt x="1" y="116"/>
                          <a:pt x="1" y="116"/>
                        </a:cubicBezTo>
                        <a:cubicBezTo>
                          <a:pt x="4" y="122"/>
                          <a:pt x="4" y="122"/>
                          <a:pt x="4" y="122"/>
                        </a:cubicBezTo>
                        <a:cubicBezTo>
                          <a:pt x="20" y="129"/>
                          <a:pt x="20" y="129"/>
                          <a:pt x="20" y="129"/>
                        </a:cubicBezTo>
                        <a:cubicBezTo>
                          <a:pt x="16" y="125"/>
                          <a:pt x="16" y="125"/>
                          <a:pt x="16" y="125"/>
                        </a:cubicBezTo>
                        <a:cubicBezTo>
                          <a:pt x="14" y="118"/>
                          <a:pt x="14" y="118"/>
                          <a:pt x="14" y="118"/>
                        </a:cubicBezTo>
                        <a:cubicBezTo>
                          <a:pt x="16" y="113"/>
                          <a:pt x="16" y="113"/>
                          <a:pt x="16" y="113"/>
                        </a:cubicBezTo>
                        <a:cubicBezTo>
                          <a:pt x="19" y="107"/>
                          <a:pt x="19" y="107"/>
                          <a:pt x="19" y="107"/>
                        </a:cubicBezTo>
                        <a:cubicBezTo>
                          <a:pt x="22" y="104"/>
                          <a:pt x="22" y="104"/>
                          <a:pt x="22" y="104"/>
                        </a:cubicBezTo>
                        <a:cubicBezTo>
                          <a:pt x="24" y="99"/>
                          <a:pt x="24" y="99"/>
                          <a:pt x="24" y="99"/>
                        </a:cubicBezTo>
                        <a:cubicBezTo>
                          <a:pt x="21" y="97"/>
                          <a:pt x="21" y="97"/>
                          <a:pt x="21" y="97"/>
                        </a:cubicBezTo>
                        <a:cubicBezTo>
                          <a:pt x="19" y="93"/>
                          <a:pt x="19" y="93"/>
                          <a:pt x="19" y="93"/>
                        </a:cubicBezTo>
                        <a:cubicBezTo>
                          <a:pt x="24" y="87"/>
                          <a:pt x="24" y="87"/>
                          <a:pt x="24" y="87"/>
                        </a:cubicBezTo>
                        <a:cubicBezTo>
                          <a:pt x="27" y="83"/>
                          <a:pt x="27" y="83"/>
                          <a:pt x="27" y="83"/>
                        </a:cubicBezTo>
                        <a:cubicBezTo>
                          <a:pt x="27" y="83"/>
                          <a:pt x="28" y="81"/>
                          <a:pt x="30" y="77"/>
                        </a:cubicBezTo>
                        <a:cubicBezTo>
                          <a:pt x="33" y="73"/>
                          <a:pt x="28" y="74"/>
                          <a:pt x="28" y="74"/>
                        </a:cubicBezTo>
                        <a:cubicBezTo>
                          <a:pt x="28" y="72"/>
                          <a:pt x="28" y="72"/>
                          <a:pt x="28" y="72"/>
                        </a:cubicBezTo>
                        <a:cubicBezTo>
                          <a:pt x="34" y="70"/>
                          <a:pt x="34" y="70"/>
                          <a:pt x="34" y="70"/>
                        </a:cubicBezTo>
                        <a:cubicBezTo>
                          <a:pt x="36" y="66"/>
                          <a:pt x="36" y="66"/>
                          <a:pt x="36" y="66"/>
                        </a:cubicBezTo>
                        <a:cubicBezTo>
                          <a:pt x="37" y="62"/>
                          <a:pt x="37" y="62"/>
                          <a:pt x="37" y="62"/>
                        </a:cubicBezTo>
                        <a:cubicBezTo>
                          <a:pt x="37" y="62"/>
                          <a:pt x="42" y="60"/>
                          <a:pt x="47" y="59"/>
                        </a:cubicBezTo>
                        <a:cubicBezTo>
                          <a:pt x="52" y="58"/>
                          <a:pt x="51" y="56"/>
                          <a:pt x="51" y="56"/>
                        </a:cubicBezTo>
                        <a:cubicBezTo>
                          <a:pt x="53" y="51"/>
                          <a:pt x="53" y="51"/>
                          <a:pt x="53" y="51"/>
                        </a:cubicBezTo>
                        <a:cubicBezTo>
                          <a:pt x="51" y="47"/>
                          <a:pt x="51" y="47"/>
                          <a:pt x="51" y="47"/>
                        </a:cubicBezTo>
                        <a:cubicBezTo>
                          <a:pt x="48" y="44"/>
                          <a:pt x="48" y="44"/>
                          <a:pt x="48" y="44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47" y="42"/>
                          <a:pt x="47" y="42"/>
                          <a:pt x="47" y="42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210"/>
                  <p:cNvSpPr>
                    <a:spLocks/>
                  </p:cNvSpPr>
                  <p:nvPr/>
                </p:nvSpPr>
                <p:spPr bwMode="auto">
                  <a:xfrm>
                    <a:off x="2789" y="4011"/>
                    <a:ext cx="104" cy="96"/>
                  </a:xfrm>
                  <a:custGeom>
                    <a:avLst/>
                    <a:gdLst>
                      <a:gd name="T0" fmla="*/ 4 w 168"/>
                      <a:gd name="T1" fmla="*/ 0 h 156"/>
                      <a:gd name="T2" fmla="*/ 0 w 168"/>
                      <a:gd name="T3" fmla="*/ 4 h 156"/>
                      <a:gd name="T4" fmla="*/ 0 w 168"/>
                      <a:gd name="T5" fmla="*/ 4 h 156"/>
                      <a:gd name="T6" fmla="*/ 1 w 168"/>
                      <a:gd name="T7" fmla="*/ 6 h 156"/>
                      <a:gd name="T8" fmla="*/ 4 w 168"/>
                      <a:gd name="T9" fmla="*/ 7 h 156"/>
                      <a:gd name="T10" fmla="*/ 7 w 168"/>
                      <a:gd name="T11" fmla="*/ 9 h 156"/>
                      <a:gd name="T12" fmla="*/ 9 w 168"/>
                      <a:gd name="T13" fmla="*/ 9 h 156"/>
                      <a:gd name="T14" fmla="*/ 7 w 168"/>
                      <a:gd name="T15" fmla="*/ 14 h 156"/>
                      <a:gd name="T16" fmla="*/ 11 w 168"/>
                      <a:gd name="T17" fmla="*/ 14 h 156"/>
                      <a:gd name="T18" fmla="*/ 14 w 168"/>
                      <a:gd name="T19" fmla="*/ 12 h 156"/>
                      <a:gd name="T20" fmla="*/ 15 w 168"/>
                      <a:gd name="T21" fmla="*/ 11 h 156"/>
                      <a:gd name="T22" fmla="*/ 15 w 168"/>
                      <a:gd name="T23" fmla="*/ 10 h 156"/>
                      <a:gd name="T24" fmla="*/ 15 w 168"/>
                      <a:gd name="T25" fmla="*/ 8 h 156"/>
                      <a:gd name="T26" fmla="*/ 13 w 168"/>
                      <a:gd name="T27" fmla="*/ 7 h 156"/>
                      <a:gd name="T28" fmla="*/ 11 w 168"/>
                      <a:gd name="T29" fmla="*/ 4 h 156"/>
                      <a:gd name="T30" fmla="*/ 9 w 168"/>
                      <a:gd name="T31" fmla="*/ 4 h 156"/>
                      <a:gd name="T32" fmla="*/ 9 w 168"/>
                      <a:gd name="T33" fmla="*/ 1 h 156"/>
                      <a:gd name="T34" fmla="*/ 9 w 168"/>
                      <a:gd name="T35" fmla="*/ 1 h 156"/>
                      <a:gd name="T36" fmla="*/ 7 w 168"/>
                      <a:gd name="T37" fmla="*/ 0 h 156"/>
                      <a:gd name="T38" fmla="*/ 4 w 168"/>
                      <a:gd name="T39" fmla="*/ 0 h 15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68"/>
                      <a:gd name="T61" fmla="*/ 0 h 156"/>
                      <a:gd name="T62" fmla="*/ 168 w 168"/>
                      <a:gd name="T63" fmla="*/ 156 h 15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68" h="156">
                        <a:moveTo>
                          <a:pt x="48" y="0"/>
                        </a:moveTo>
                        <a:lnTo>
                          <a:pt x="0" y="36"/>
                        </a:lnTo>
                        <a:lnTo>
                          <a:pt x="0" y="48"/>
                        </a:lnTo>
                        <a:lnTo>
                          <a:pt x="18" y="72"/>
                        </a:lnTo>
                        <a:lnTo>
                          <a:pt x="36" y="84"/>
                        </a:lnTo>
                        <a:lnTo>
                          <a:pt x="72" y="96"/>
                        </a:lnTo>
                        <a:lnTo>
                          <a:pt x="90" y="108"/>
                        </a:lnTo>
                        <a:lnTo>
                          <a:pt x="84" y="150"/>
                        </a:lnTo>
                        <a:lnTo>
                          <a:pt x="114" y="156"/>
                        </a:lnTo>
                        <a:lnTo>
                          <a:pt x="150" y="138"/>
                        </a:lnTo>
                        <a:lnTo>
                          <a:pt x="168" y="126"/>
                        </a:lnTo>
                        <a:lnTo>
                          <a:pt x="162" y="114"/>
                        </a:lnTo>
                        <a:lnTo>
                          <a:pt x="162" y="90"/>
                        </a:lnTo>
                        <a:lnTo>
                          <a:pt x="144" y="84"/>
                        </a:lnTo>
                        <a:lnTo>
                          <a:pt x="120" y="54"/>
                        </a:lnTo>
                        <a:lnTo>
                          <a:pt x="108" y="42"/>
                        </a:lnTo>
                        <a:lnTo>
                          <a:pt x="90" y="12"/>
                        </a:lnTo>
                        <a:lnTo>
                          <a:pt x="90" y="6"/>
                        </a:lnTo>
                        <a:lnTo>
                          <a:pt x="7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211"/>
                  <p:cNvSpPr>
                    <a:spLocks/>
                  </p:cNvSpPr>
                  <p:nvPr/>
                </p:nvSpPr>
                <p:spPr bwMode="auto">
                  <a:xfrm>
                    <a:off x="2842" y="4147"/>
                    <a:ext cx="62" cy="69"/>
                  </a:xfrm>
                  <a:custGeom>
                    <a:avLst/>
                    <a:gdLst>
                      <a:gd name="T0" fmla="*/ 5 w 102"/>
                      <a:gd name="T1" fmla="*/ 2 h 114"/>
                      <a:gd name="T2" fmla="*/ 3 w 102"/>
                      <a:gd name="T3" fmla="*/ 1 h 114"/>
                      <a:gd name="T4" fmla="*/ 1 w 102"/>
                      <a:gd name="T5" fmla="*/ 0 h 114"/>
                      <a:gd name="T6" fmla="*/ 1 w 102"/>
                      <a:gd name="T7" fmla="*/ 1 h 114"/>
                      <a:gd name="T8" fmla="*/ 0 w 102"/>
                      <a:gd name="T9" fmla="*/ 4 h 114"/>
                      <a:gd name="T10" fmla="*/ 0 w 102"/>
                      <a:gd name="T11" fmla="*/ 6 h 114"/>
                      <a:gd name="T12" fmla="*/ 2 w 102"/>
                      <a:gd name="T13" fmla="*/ 8 h 114"/>
                      <a:gd name="T14" fmla="*/ 3 w 102"/>
                      <a:gd name="T15" fmla="*/ 9 h 114"/>
                      <a:gd name="T16" fmla="*/ 5 w 102"/>
                      <a:gd name="T17" fmla="*/ 9 h 114"/>
                      <a:gd name="T18" fmla="*/ 8 w 102"/>
                      <a:gd name="T19" fmla="*/ 7 h 114"/>
                      <a:gd name="T20" fmla="*/ 9 w 102"/>
                      <a:gd name="T21" fmla="*/ 6 h 114"/>
                      <a:gd name="T22" fmla="*/ 7 w 102"/>
                      <a:gd name="T23" fmla="*/ 3 h 114"/>
                      <a:gd name="T24" fmla="*/ 5 w 102"/>
                      <a:gd name="T25" fmla="*/ 2 h 1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2"/>
                      <a:gd name="T40" fmla="*/ 0 h 114"/>
                      <a:gd name="T41" fmla="*/ 102 w 102"/>
                      <a:gd name="T42" fmla="*/ 114 h 11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2" h="114">
                        <a:moveTo>
                          <a:pt x="66" y="24"/>
                        </a:moveTo>
                        <a:lnTo>
                          <a:pt x="36" y="6"/>
                        </a:lnTo>
                        <a:lnTo>
                          <a:pt x="18" y="0"/>
                        </a:lnTo>
                        <a:lnTo>
                          <a:pt x="6" y="18"/>
                        </a:lnTo>
                        <a:lnTo>
                          <a:pt x="0" y="48"/>
                        </a:lnTo>
                        <a:lnTo>
                          <a:pt x="0" y="78"/>
                        </a:lnTo>
                        <a:lnTo>
                          <a:pt x="24" y="96"/>
                        </a:lnTo>
                        <a:lnTo>
                          <a:pt x="36" y="108"/>
                        </a:lnTo>
                        <a:lnTo>
                          <a:pt x="66" y="114"/>
                        </a:lnTo>
                        <a:lnTo>
                          <a:pt x="96" y="90"/>
                        </a:lnTo>
                        <a:lnTo>
                          <a:pt x="102" y="78"/>
                        </a:lnTo>
                        <a:lnTo>
                          <a:pt x="84" y="42"/>
                        </a:lnTo>
                        <a:lnTo>
                          <a:pt x="66" y="2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212"/>
                  <p:cNvSpPr>
                    <a:spLocks/>
                  </p:cNvSpPr>
                  <p:nvPr/>
                </p:nvSpPr>
                <p:spPr bwMode="auto">
                  <a:xfrm>
                    <a:off x="2708" y="3899"/>
                    <a:ext cx="137" cy="149"/>
                  </a:xfrm>
                  <a:custGeom>
                    <a:avLst/>
                    <a:gdLst>
                      <a:gd name="T0" fmla="*/ 15233 w 37"/>
                      <a:gd name="T1" fmla="*/ 24763 h 41"/>
                      <a:gd name="T2" fmla="*/ 15233 w 37"/>
                      <a:gd name="T3" fmla="*/ 23375 h 41"/>
                      <a:gd name="T4" fmla="*/ 20868 w 37"/>
                      <a:gd name="T5" fmla="*/ 19730 h 41"/>
                      <a:gd name="T6" fmla="*/ 24419 w 37"/>
                      <a:gd name="T7" fmla="*/ 19730 h 41"/>
                      <a:gd name="T8" fmla="*/ 25734 w 37"/>
                      <a:gd name="T9" fmla="*/ 20260 h 41"/>
                      <a:gd name="T10" fmla="*/ 25734 w 37"/>
                      <a:gd name="T11" fmla="*/ 15888 h 41"/>
                      <a:gd name="T12" fmla="*/ 25734 w 37"/>
                      <a:gd name="T13" fmla="*/ 13246 h 41"/>
                      <a:gd name="T14" fmla="*/ 21620 w 37"/>
                      <a:gd name="T15" fmla="*/ 12720 h 41"/>
                      <a:gd name="T16" fmla="*/ 20098 w 37"/>
                      <a:gd name="T17" fmla="*/ 10804 h 41"/>
                      <a:gd name="T18" fmla="*/ 20098 w 37"/>
                      <a:gd name="T19" fmla="*/ 8202 h 41"/>
                      <a:gd name="T20" fmla="*/ 15233 w 37"/>
                      <a:gd name="T21" fmla="*/ 6287 h 41"/>
                      <a:gd name="T22" fmla="*/ 11064 w 37"/>
                      <a:gd name="T23" fmla="*/ 4372 h 41"/>
                      <a:gd name="T24" fmla="*/ 10501 w 37"/>
                      <a:gd name="T25" fmla="*/ 727 h 41"/>
                      <a:gd name="T26" fmla="*/ 6198 w 37"/>
                      <a:gd name="T27" fmla="*/ 0 h 41"/>
                      <a:gd name="T28" fmla="*/ 3551 w 37"/>
                      <a:gd name="T29" fmla="*/ 1915 h 41"/>
                      <a:gd name="T30" fmla="*/ 766 w 37"/>
                      <a:gd name="T31" fmla="*/ 2642 h 41"/>
                      <a:gd name="T32" fmla="*/ 2085 w 37"/>
                      <a:gd name="T33" fmla="*/ 4372 h 41"/>
                      <a:gd name="T34" fmla="*/ 1314 w 37"/>
                      <a:gd name="T35" fmla="*/ 9601 h 41"/>
                      <a:gd name="T36" fmla="*/ 766 w 37"/>
                      <a:gd name="T37" fmla="*/ 13246 h 41"/>
                      <a:gd name="T38" fmla="*/ 0 w 37"/>
                      <a:gd name="T39" fmla="*/ 16415 h 41"/>
                      <a:gd name="T40" fmla="*/ 766 w 37"/>
                      <a:gd name="T41" fmla="*/ 15888 h 41"/>
                      <a:gd name="T42" fmla="*/ 2836 w 37"/>
                      <a:gd name="T43" fmla="*/ 17804 h 41"/>
                      <a:gd name="T44" fmla="*/ 2085 w 37"/>
                      <a:gd name="T45" fmla="*/ 20260 h 41"/>
                      <a:gd name="T46" fmla="*/ 4865 w 37"/>
                      <a:gd name="T47" fmla="*/ 24763 h 41"/>
                      <a:gd name="T48" fmla="*/ 5636 w 37"/>
                      <a:gd name="T49" fmla="*/ 25966 h 41"/>
                      <a:gd name="T50" fmla="*/ 6950 w 37"/>
                      <a:gd name="T51" fmla="*/ 25290 h 41"/>
                      <a:gd name="T52" fmla="*/ 8279 w 37"/>
                      <a:gd name="T53" fmla="*/ 25290 h 41"/>
                      <a:gd name="T54" fmla="*/ 11830 w 37"/>
                      <a:gd name="T55" fmla="*/ 25966 h 41"/>
                      <a:gd name="T56" fmla="*/ 12585 w 37"/>
                      <a:gd name="T57" fmla="*/ 25290 h 41"/>
                      <a:gd name="T58" fmla="*/ 15233 w 37"/>
                      <a:gd name="T59" fmla="*/ 24763 h 41"/>
                      <a:gd name="T60" fmla="*/ 15233 w 37"/>
                      <a:gd name="T61" fmla="*/ 24763 h 41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7"/>
                      <a:gd name="T94" fmla="*/ 0 h 41"/>
                      <a:gd name="T95" fmla="*/ 37 w 37"/>
                      <a:gd name="T96" fmla="*/ 41 h 41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7" h="41">
                        <a:moveTo>
                          <a:pt x="22" y="39"/>
                        </a:moveTo>
                        <a:cubicBezTo>
                          <a:pt x="22" y="37"/>
                          <a:pt x="22" y="37"/>
                          <a:pt x="22" y="37"/>
                        </a:cubicBezTo>
                        <a:cubicBezTo>
                          <a:pt x="30" y="31"/>
                          <a:pt x="30" y="31"/>
                          <a:pt x="30" y="31"/>
                        </a:cubicBezTo>
                        <a:cubicBezTo>
                          <a:pt x="35" y="31"/>
                          <a:pt x="35" y="31"/>
                          <a:pt x="35" y="31"/>
                        </a:cubicBezTo>
                        <a:cubicBezTo>
                          <a:pt x="37" y="32"/>
                          <a:pt x="37" y="32"/>
                          <a:pt x="37" y="32"/>
                        </a:cubicBez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37" y="21"/>
                          <a:pt x="37" y="21"/>
                          <a:pt x="37" y="21"/>
                        </a:cubicBezTo>
                        <a:cubicBezTo>
                          <a:pt x="37" y="21"/>
                          <a:pt x="32" y="20"/>
                          <a:pt x="31" y="20"/>
                        </a:cubicBezTo>
                        <a:cubicBezTo>
                          <a:pt x="31" y="20"/>
                          <a:pt x="29" y="17"/>
                          <a:pt x="29" y="17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2" y="10"/>
                          <a:pt x="22" y="10"/>
                          <a:pt x="22" y="10"/>
                        </a:cubicBezTo>
                        <a:cubicBezTo>
                          <a:pt x="16" y="7"/>
                          <a:pt x="16" y="7"/>
                          <a:pt x="16" y="7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1" y="21"/>
                          <a:pt x="1" y="21"/>
                          <a:pt x="1" y="21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3" y="32"/>
                          <a:pt x="3" y="32"/>
                          <a:pt x="3" y="32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10" y="40"/>
                          <a:pt x="10" y="40"/>
                          <a:pt x="10" y="40"/>
                        </a:cubicBezTo>
                        <a:cubicBezTo>
                          <a:pt x="12" y="40"/>
                          <a:pt x="12" y="40"/>
                          <a:pt x="12" y="40"/>
                        </a:cubicBezTo>
                        <a:cubicBezTo>
                          <a:pt x="17" y="41"/>
                          <a:pt x="17" y="41"/>
                          <a:pt x="17" y="41"/>
                        </a:cubicBezTo>
                        <a:cubicBezTo>
                          <a:pt x="18" y="40"/>
                          <a:pt x="18" y="40"/>
                          <a:pt x="18" y="40"/>
                        </a:cubicBezTo>
                        <a:cubicBezTo>
                          <a:pt x="22" y="39"/>
                          <a:pt x="22" y="39"/>
                          <a:pt x="22" y="39"/>
                        </a:cubicBezTo>
                        <a:cubicBezTo>
                          <a:pt x="22" y="39"/>
                          <a:pt x="22" y="39"/>
                          <a:pt x="22" y="39"/>
                        </a:cubicBez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213"/>
                  <p:cNvSpPr>
                    <a:spLocks/>
                  </p:cNvSpPr>
                  <p:nvPr/>
                </p:nvSpPr>
                <p:spPr bwMode="auto">
                  <a:xfrm>
                    <a:off x="2669" y="3720"/>
                    <a:ext cx="447" cy="473"/>
                  </a:xfrm>
                  <a:custGeom>
                    <a:avLst/>
                    <a:gdLst>
                      <a:gd name="T0" fmla="*/ 40919 w 122"/>
                      <a:gd name="T1" fmla="*/ 65027 h 130"/>
                      <a:gd name="T2" fmla="*/ 37684 w 122"/>
                      <a:gd name="T3" fmla="*/ 70084 h 130"/>
                      <a:gd name="T4" fmla="*/ 33012 w 122"/>
                      <a:gd name="T5" fmla="*/ 74665 h 130"/>
                      <a:gd name="T6" fmla="*/ 33012 w 122"/>
                      <a:gd name="T7" fmla="*/ 74665 h 130"/>
                      <a:gd name="T8" fmla="*/ 38369 w 122"/>
                      <a:gd name="T9" fmla="*/ 77114 h 130"/>
                      <a:gd name="T10" fmla="*/ 42154 w 122"/>
                      <a:gd name="T11" fmla="*/ 82899 h 130"/>
                      <a:gd name="T12" fmla="*/ 45590 w 122"/>
                      <a:gd name="T13" fmla="*/ 78518 h 130"/>
                      <a:gd name="T14" fmla="*/ 51552 w 122"/>
                      <a:gd name="T15" fmla="*/ 66948 h 130"/>
                      <a:gd name="T16" fmla="*/ 60744 w 122"/>
                      <a:gd name="T17" fmla="*/ 58714 h 130"/>
                      <a:gd name="T18" fmla="*/ 66691 w 122"/>
                      <a:gd name="T19" fmla="*/ 57324 h 130"/>
                      <a:gd name="T20" fmla="*/ 68666 w 122"/>
                      <a:gd name="T21" fmla="*/ 52212 h 130"/>
                      <a:gd name="T22" fmla="*/ 71362 w 122"/>
                      <a:gd name="T23" fmla="*/ 47831 h 130"/>
                      <a:gd name="T24" fmla="*/ 73876 w 122"/>
                      <a:gd name="T25" fmla="*/ 36272 h 130"/>
                      <a:gd name="T26" fmla="*/ 80574 w 122"/>
                      <a:gd name="T27" fmla="*/ 26106 h 130"/>
                      <a:gd name="T28" fmla="*/ 75352 w 122"/>
                      <a:gd name="T29" fmla="*/ 20321 h 130"/>
                      <a:gd name="T30" fmla="*/ 62719 w 122"/>
                      <a:gd name="T31" fmla="*/ 16668 h 130"/>
                      <a:gd name="T32" fmla="*/ 59469 w 122"/>
                      <a:gd name="T33" fmla="*/ 14019 h 130"/>
                      <a:gd name="T34" fmla="*/ 49577 w 122"/>
                      <a:gd name="T35" fmla="*/ 9638 h 130"/>
                      <a:gd name="T36" fmla="*/ 46876 w 122"/>
                      <a:gd name="T37" fmla="*/ 1932 h 130"/>
                      <a:gd name="T38" fmla="*/ 43630 w 122"/>
                      <a:gd name="T39" fmla="*/ 5785 h 130"/>
                      <a:gd name="T40" fmla="*/ 40380 w 122"/>
                      <a:gd name="T41" fmla="*/ 6316 h 130"/>
                      <a:gd name="T42" fmla="*/ 36943 w 122"/>
                      <a:gd name="T43" fmla="*/ 6316 h 130"/>
                      <a:gd name="T44" fmla="*/ 34972 w 122"/>
                      <a:gd name="T45" fmla="*/ 7030 h 130"/>
                      <a:gd name="T46" fmla="*/ 31722 w 122"/>
                      <a:gd name="T47" fmla="*/ 7706 h 130"/>
                      <a:gd name="T48" fmla="*/ 27736 w 122"/>
                      <a:gd name="T49" fmla="*/ 6316 h 130"/>
                      <a:gd name="T50" fmla="*/ 27051 w 122"/>
                      <a:gd name="T51" fmla="*/ 728 h 130"/>
                      <a:gd name="T52" fmla="*/ 26512 w 122"/>
                      <a:gd name="T53" fmla="*/ 1204 h 130"/>
                      <a:gd name="T54" fmla="*/ 17854 w 122"/>
                      <a:gd name="T55" fmla="*/ 2649 h 130"/>
                      <a:gd name="T56" fmla="*/ 20566 w 122"/>
                      <a:gd name="T57" fmla="*/ 7706 h 130"/>
                      <a:gd name="T58" fmla="*/ 12593 w 122"/>
                      <a:gd name="T59" fmla="*/ 7706 h 130"/>
                      <a:gd name="T60" fmla="*/ 7921 w 122"/>
                      <a:gd name="T61" fmla="*/ 12087 h 130"/>
                      <a:gd name="T62" fmla="*/ 5210 w 122"/>
                      <a:gd name="T63" fmla="*/ 17872 h 130"/>
                      <a:gd name="T64" fmla="*/ 2711 w 122"/>
                      <a:gd name="T65" fmla="*/ 21048 h 130"/>
                      <a:gd name="T66" fmla="*/ 0 w 122"/>
                      <a:gd name="T67" fmla="*/ 28755 h 130"/>
                      <a:gd name="T68" fmla="*/ 5947 w 122"/>
                      <a:gd name="T69" fmla="*/ 29282 h 130"/>
                      <a:gd name="T70" fmla="*/ 7921 w 122"/>
                      <a:gd name="T71" fmla="*/ 33135 h 130"/>
                      <a:gd name="T72" fmla="*/ 10618 w 122"/>
                      <a:gd name="T73" fmla="*/ 33135 h 130"/>
                      <a:gd name="T74" fmla="*/ 17118 w 122"/>
                      <a:gd name="T75" fmla="*/ 31891 h 130"/>
                      <a:gd name="T76" fmla="*/ 21789 w 122"/>
                      <a:gd name="T77" fmla="*/ 37662 h 130"/>
                      <a:gd name="T78" fmla="*/ 26512 w 122"/>
                      <a:gd name="T79" fmla="*/ 42046 h 130"/>
                      <a:gd name="T80" fmla="*/ 31722 w 122"/>
                      <a:gd name="T81" fmla="*/ 44691 h 130"/>
                      <a:gd name="T82" fmla="*/ 31722 w 122"/>
                      <a:gd name="T83" fmla="*/ 51684 h 13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22"/>
                      <a:gd name="T127" fmla="*/ 0 h 130"/>
                      <a:gd name="T128" fmla="*/ 122 w 122"/>
                      <a:gd name="T129" fmla="*/ 130 h 13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22" h="130">
                        <a:moveTo>
                          <a:pt x="61" y="101"/>
                        </a:moveTo>
                        <a:cubicBezTo>
                          <a:pt x="62" y="102"/>
                          <a:pt x="62" y="102"/>
                          <a:pt x="62" y="102"/>
                        </a:cubicBezTo>
                        <a:cubicBezTo>
                          <a:pt x="60" y="108"/>
                          <a:pt x="60" y="108"/>
                          <a:pt x="60" y="108"/>
                        </a:cubicBezTo>
                        <a:cubicBezTo>
                          <a:pt x="57" y="110"/>
                          <a:pt x="57" y="110"/>
                          <a:pt x="57" y="110"/>
                        </a:cubicBezTo>
                        <a:cubicBezTo>
                          <a:pt x="50" y="117"/>
                          <a:pt x="50" y="117"/>
                          <a:pt x="50" y="117"/>
                        </a:cubicBezTo>
                        <a:cubicBezTo>
                          <a:pt x="50" y="117"/>
                          <a:pt x="50" y="117"/>
                          <a:pt x="50" y="117"/>
                        </a:cubicBezTo>
                        <a:cubicBezTo>
                          <a:pt x="51" y="117"/>
                          <a:pt x="51" y="117"/>
                          <a:pt x="51" y="117"/>
                        </a:cubicBezTo>
                        <a:cubicBezTo>
                          <a:pt x="50" y="117"/>
                          <a:pt x="50" y="117"/>
                          <a:pt x="50" y="117"/>
                        </a:cubicBezTo>
                        <a:cubicBezTo>
                          <a:pt x="53" y="118"/>
                          <a:pt x="53" y="118"/>
                          <a:pt x="53" y="118"/>
                        </a:cubicBezTo>
                        <a:cubicBezTo>
                          <a:pt x="58" y="121"/>
                          <a:pt x="58" y="121"/>
                          <a:pt x="58" y="121"/>
                        </a:cubicBezTo>
                        <a:cubicBezTo>
                          <a:pt x="61" y="124"/>
                          <a:pt x="61" y="124"/>
                          <a:pt x="61" y="124"/>
                        </a:cubicBezTo>
                        <a:cubicBezTo>
                          <a:pt x="64" y="130"/>
                          <a:pt x="64" y="130"/>
                          <a:pt x="64" y="130"/>
                        </a:cubicBezTo>
                        <a:cubicBezTo>
                          <a:pt x="65" y="127"/>
                          <a:pt x="65" y="127"/>
                          <a:pt x="65" y="127"/>
                        </a:cubicBezTo>
                        <a:cubicBezTo>
                          <a:pt x="69" y="123"/>
                          <a:pt x="69" y="123"/>
                          <a:pt x="69" y="123"/>
                        </a:cubicBezTo>
                        <a:cubicBezTo>
                          <a:pt x="74" y="118"/>
                          <a:pt x="74" y="118"/>
                          <a:pt x="74" y="118"/>
                        </a:cubicBezTo>
                        <a:cubicBezTo>
                          <a:pt x="78" y="105"/>
                          <a:pt x="78" y="105"/>
                          <a:pt x="78" y="105"/>
                        </a:cubicBezTo>
                        <a:cubicBezTo>
                          <a:pt x="81" y="99"/>
                          <a:pt x="81" y="99"/>
                          <a:pt x="81" y="99"/>
                        </a:cubicBezTo>
                        <a:cubicBezTo>
                          <a:pt x="92" y="92"/>
                          <a:pt x="92" y="92"/>
                          <a:pt x="92" y="92"/>
                        </a:cubicBezTo>
                        <a:cubicBezTo>
                          <a:pt x="99" y="91"/>
                          <a:pt x="99" y="91"/>
                          <a:pt x="99" y="91"/>
                        </a:cubicBezTo>
                        <a:cubicBezTo>
                          <a:pt x="101" y="90"/>
                          <a:pt x="101" y="90"/>
                          <a:pt x="101" y="90"/>
                        </a:cubicBezTo>
                        <a:cubicBezTo>
                          <a:pt x="103" y="86"/>
                          <a:pt x="103" y="86"/>
                          <a:pt x="103" y="86"/>
                        </a:cubicBezTo>
                        <a:cubicBezTo>
                          <a:pt x="104" y="82"/>
                          <a:pt x="104" y="82"/>
                          <a:pt x="104" y="82"/>
                        </a:cubicBezTo>
                        <a:cubicBezTo>
                          <a:pt x="107" y="77"/>
                          <a:pt x="107" y="77"/>
                          <a:pt x="107" y="77"/>
                        </a:cubicBezTo>
                        <a:cubicBezTo>
                          <a:pt x="108" y="75"/>
                          <a:pt x="108" y="75"/>
                          <a:pt x="108" y="75"/>
                        </a:cubicBezTo>
                        <a:cubicBezTo>
                          <a:pt x="109" y="58"/>
                          <a:pt x="109" y="58"/>
                          <a:pt x="109" y="58"/>
                        </a:cubicBezTo>
                        <a:cubicBezTo>
                          <a:pt x="112" y="57"/>
                          <a:pt x="112" y="57"/>
                          <a:pt x="112" y="57"/>
                        </a:cubicBezTo>
                        <a:cubicBezTo>
                          <a:pt x="122" y="44"/>
                          <a:pt x="122" y="44"/>
                          <a:pt x="122" y="44"/>
                        </a:cubicBezTo>
                        <a:cubicBezTo>
                          <a:pt x="122" y="41"/>
                          <a:pt x="122" y="41"/>
                          <a:pt x="122" y="41"/>
                        </a:cubicBezTo>
                        <a:cubicBezTo>
                          <a:pt x="120" y="34"/>
                          <a:pt x="120" y="34"/>
                          <a:pt x="120" y="34"/>
                        </a:cubicBezTo>
                        <a:cubicBezTo>
                          <a:pt x="114" y="32"/>
                          <a:pt x="114" y="32"/>
                          <a:pt x="114" y="32"/>
                        </a:cubicBezTo>
                        <a:cubicBezTo>
                          <a:pt x="105" y="27"/>
                          <a:pt x="105" y="27"/>
                          <a:pt x="105" y="27"/>
                        </a:cubicBezTo>
                        <a:cubicBezTo>
                          <a:pt x="95" y="26"/>
                          <a:pt x="95" y="26"/>
                          <a:pt x="95" y="26"/>
                        </a:cubicBezTo>
                        <a:cubicBezTo>
                          <a:pt x="92" y="25"/>
                          <a:pt x="92" y="25"/>
                          <a:pt x="92" y="25"/>
                        </a:cubicBezTo>
                        <a:cubicBezTo>
                          <a:pt x="90" y="22"/>
                          <a:pt x="90" y="22"/>
                          <a:pt x="90" y="22"/>
                        </a:cubicBezTo>
                        <a:cubicBezTo>
                          <a:pt x="82" y="19"/>
                          <a:pt x="82" y="19"/>
                          <a:pt x="82" y="19"/>
                        </a:cubicBezTo>
                        <a:cubicBezTo>
                          <a:pt x="75" y="15"/>
                          <a:pt x="75" y="15"/>
                          <a:pt x="75" y="15"/>
                        </a:cubicBezTo>
                        <a:cubicBezTo>
                          <a:pt x="74" y="11"/>
                          <a:pt x="74" y="11"/>
                          <a:pt x="74" y="11"/>
                        </a:cubicBezTo>
                        <a:cubicBezTo>
                          <a:pt x="71" y="3"/>
                          <a:pt x="71" y="3"/>
                          <a:pt x="71" y="3"/>
                        </a:cubicBezTo>
                        <a:cubicBezTo>
                          <a:pt x="70" y="3"/>
                          <a:pt x="70" y="3"/>
                          <a:pt x="70" y="3"/>
                        </a:cubicBezTo>
                        <a:cubicBezTo>
                          <a:pt x="66" y="9"/>
                          <a:pt x="66" y="9"/>
                          <a:pt x="66" y="9"/>
                        </a:cubicBezTo>
                        <a:cubicBezTo>
                          <a:pt x="62" y="11"/>
                          <a:pt x="62" y="11"/>
                          <a:pt x="62" y="11"/>
                        </a:cubicBezTo>
                        <a:cubicBezTo>
                          <a:pt x="61" y="10"/>
                          <a:pt x="61" y="10"/>
                          <a:pt x="61" y="10"/>
                        </a:cubicBezTo>
                        <a:cubicBezTo>
                          <a:pt x="61" y="10"/>
                          <a:pt x="61" y="10"/>
                          <a:pt x="61" y="10"/>
                        </a:cubicBezTo>
                        <a:cubicBezTo>
                          <a:pt x="56" y="10"/>
                          <a:pt x="56" y="10"/>
                          <a:pt x="56" y="10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3" y="11"/>
                          <a:pt x="53" y="11"/>
                          <a:pt x="53" y="11"/>
                        </a:cubicBezTo>
                        <a:cubicBezTo>
                          <a:pt x="53" y="11"/>
                          <a:pt x="53" y="11"/>
                          <a:pt x="53" y="11"/>
                        </a:cubicBezTo>
                        <a:cubicBezTo>
                          <a:pt x="48" y="12"/>
                          <a:pt x="48" y="12"/>
                          <a:pt x="48" y="12"/>
                        </a:cubicBezTo>
                        <a:cubicBezTo>
                          <a:pt x="45" y="13"/>
                          <a:pt x="45" y="13"/>
                          <a:pt x="45" y="13"/>
                        </a:cubicBezTo>
                        <a:cubicBezTo>
                          <a:pt x="42" y="10"/>
                          <a:pt x="42" y="10"/>
                          <a:pt x="42" y="10"/>
                        </a:cubicBezTo>
                        <a:cubicBezTo>
                          <a:pt x="43" y="4"/>
                          <a:pt x="43" y="4"/>
                          <a:pt x="43" y="4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40" y="2"/>
                          <a:pt x="40" y="2"/>
                          <a:pt x="40" y="2"/>
                        </a:cubicBezTo>
                        <a:cubicBezTo>
                          <a:pt x="35" y="4"/>
                          <a:pt x="35" y="4"/>
                          <a:pt x="35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30" y="9"/>
                          <a:pt x="30" y="9"/>
                          <a:pt x="30" y="9"/>
                        </a:cubicBez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19" y="12"/>
                          <a:pt x="19" y="12"/>
                          <a:pt x="19" y="12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19"/>
                          <a:pt x="12" y="19"/>
                          <a:pt x="12" y="19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7" y="31"/>
                          <a:pt x="7" y="31"/>
                          <a:pt x="7" y="31"/>
                        </a:cubicBezTo>
                        <a:cubicBezTo>
                          <a:pt x="4" y="33"/>
                          <a:pt x="4" y="33"/>
                          <a:pt x="4" y="33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4" y="48"/>
                          <a:pt x="4" y="48"/>
                          <a:pt x="4" y="48"/>
                        </a:cubicBezTo>
                        <a:cubicBezTo>
                          <a:pt x="9" y="46"/>
                          <a:pt x="9" y="46"/>
                          <a:pt x="9" y="46"/>
                        </a:cubicBezTo>
                        <a:cubicBezTo>
                          <a:pt x="10" y="52"/>
                          <a:pt x="10" y="52"/>
                          <a:pt x="10" y="52"/>
                        </a:cubicBezTo>
                        <a:cubicBezTo>
                          <a:pt x="12" y="52"/>
                          <a:pt x="12" y="52"/>
                          <a:pt x="12" y="52"/>
                        </a:cubicBezTo>
                        <a:cubicBezTo>
                          <a:pt x="12" y="53"/>
                          <a:pt x="12" y="53"/>
                          <a:pt x="12" y="53"/>
                        </a:cubicBezTo>
                        <a:cubicBezTo>
                          <a:pt x="16" y="52"/>
                          <a:pt x="16" y="52"/>
                          <a:pt x="16" y="52"/>
                        </a:cubicBezTo>
                        <a:cubicBezTo>
                          <a:pt x="20" y="49"/>
                          <a:pt x="20" y="49"/>
                          <a:pt x="20" y="49"/>
                        </a:cubicBezTo>
                        <a:cubicBezTo>
                          <a:pt x="26" y="50"/>
                          <a:pt x="26" y="50"/>
                          <a:pt x="26" y="50"/>
                        </a:cubicBezTo>
                        <a:cubicBezTo>
                          <a:pt x="27" y="56"/>
                          <a:pt x="27" y="56"/>
                          <a:pt x="27" y="56"/>
                        </a:cubicBezTo>
                        <a:cubicBezTo>
                          <a:pt x="33" y="59"/>
                          <a:pt x="33" y="59"/>
                          <a:pt x="33" y="59"/>
                        </a:cubicBezTo>
                        <a:cubicBezTo>
                          <a:pt x="40" y="62"/>
                          <a:pt x="40" y="62"/>
                          <a:pt x="40" y="62"/>
                        </a:cubicBezTo>
                        <a:cubicBezTo>
                          <a:pt x="40" y="66"/>
                          <a:pt x="40" y="66"/>
                          <a:pt x="40" y="66"/>
                        </a:cubicBezTo>
                        <a:cubicBezTo>
                          <a:pt x="40" y="66"/>
                          <a:pt x="42" y="69"/>
                          <a:pt x="42" y="69"/>
                        </a:cubicBezTo>
                        <a:cubicBezTo>
                          <a:pt x="43" y="69"/>
                          <a:pt x="48" y="70"/>
                          <a:pt x="48" y="70"/>
                        </a:cubicBezTo>
                        <a:cubicBezTo>
                          <a:pt x="48" y="74"/>
                          <a:pt x="48" y="74"/>
                          <a:pt x="48" y="74"/>
                        </a:cubicBezTo>
                        <a:cubicBezTo>
                          <a:pt x="48" y="81"/>
                          <a:pt x="48" y="81"/>
                          <a:pt x="48" y="81"/>
                        </a:cubicBez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214"/>
                  <p:cNvSpPr>
                    <a:spLocks/>
                  </p:cNvSpPr>
                  <p:nvPr/>
                </p:nvSpPr>
                <p:spPr bwMode="auto">
                  <a:xfrm>
                    <a:off x="2845" y="4015"/>
                    <a:ext cx="48" cy="74"/>
                  </a:xfrm>
                  <a:custGeom>
                    <a:avLst/>
                    <a:gdLst>
                      <a:gd name="T0" fmla="*/ 0 w 78"/>
                      <a:gd name="T1" fmla="*/ 0 h 120"/>
                      <a:gd name="T2" fmla="*/ 0 w 78"/>
                      <a:gd name="T3" fmla="*/ 1 h 120"/>
                      <a:gd name="T4" fmla="*/ 1 w 78"/>
                      <a:gd name="T5" fmla="*/ 4 h 120"/>
                      <a:gd name="T6" fmla="*/ 2 w 78"/>
                      <a:gd name="T7" fmla="*/ 4 h 120"/>
                      <a:gd name="T8" fmla="*/ 4 w 78"/>
                      <a:gd name="T9" fmla="*/ 7 h 120"/>
                      <a:gd name="T10" fmla="*/ 6 w 78"/>
                      <a:gd name="T11" fmla="*/ 9 h 120"/>
                      <a:gd name="T12" fmla="*/ 6 w 78"/>
                      <a:gd name="T13" fmla="*/ 9 h 120"/>
                      <a:gd name="T14" fmla="*/ 7 w 78"/>
                      <a:gd name="T15" fmla="*/ 10 h 120"/>
                      <a:gd name="T16" fmla="*/ 0 w 78"/>
                      <a:gd name="T17" fmla="*/ 0 h 1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8"/>
                      <a:gd name="T28" fmla="*/ 0 h 120"/>
                      <a:gd name="T29" fmla="*/ 78 w 78"/>
                      <a:gd name="T30" fmla="*/ 120 h 1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8" h="120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18" y="36"/>
                        </a:lnTo>
                        <a:lnTo>
                          <a:pt x="30" y="48"/>
                        </a:lnTo>
                        <a:lnTo>
                          <a:pt x="54" y="78"/>
                        </a:lnTo>
                        <a:lnTo>
                          <a:pt x="66" y="96"/>
                        </a:lnTo>
                        <a:lnTo>
                          <a:pt x="72" y="108"/>
                        </a:lnTo>
                        <a:lnTo>
                          <a:pt x="78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215"/>
                  <p:cNvSpPr>
                    <a:spLocks/>
                  </p:cNvSpPr>
                  <p:nvPr/>
                </p:nvSpPr>
                <p:spPr bwMode="auto">
                  <a:xfrm>
                    <a:off x="2845" y="4015"/>
                    <a:ext cx="48" cy="74"/>
                  </a:xfrm>
                  <a:custGeom>
                    <a:avLst/>
                    <a:gdLst>
                      <a:gd name="T0" fmla="*/ 0 w 78"/>
                      <a:gd name="T1" fmla="*/ 0 h 120"/>
                      <a:gd name="T2" fmla="*/ 0 w 78"/>
                      <a:gd name="T3" fmla="*/ 1 h 120"/>
                      <a:gd name="T4" fmla="*/ 1 w 78"/>
                      <a:gd name="T5" fmla="*/ 4 h 120"/>
                      <a:gd name="T6" fmla="*/ 2 w 78"/>
                      <a:gd name="T7" fmla="*/ 4 h 120"/>
                      <a:gd name="T8" fmla="*/ 4 w 78"/>
                      <a:gd name="T9" fmla="*/ 7 h 120"/>
                      <a:gd name="T10" fmla="*/ 6 w 78"/>
                      <a:gd name="T11" fmla="*/ 9 h 120"/>
                      <a:gd name="T12" fmla="*/ 6 w 78"/>
                      <a:gd name="T13" fmla="*/ 9 h 120"/>
                      <a:gd name="T14" fmla="*/ 7 w 78"/>
                      <a:gd name="T15" fmla="*/ 10 h 12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8"/>
                      <a:gd name="T25" fmla="*/ 0 h 120"/>
                      <a:gd name="T26" fmla="*/ 78 w 78"/>
                      <a:gd name="T27" fmla="*/ 120 h 12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8" h="120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18" y="36"/>
                        </a:lnTo>
                        <a:lnTo>
                          <a:pt x="30" y="48"/>
                        </a:lnTo>
                        <a:lnTo>
                          <a:pt x="54" y="78"/>
                        </a:lnTo>
                        <a:lnTo>
                          <a:pt x="66" y="96"/>
                        </a:lnTo>
                        <a:lnTo>
                          <a:pt x="72" y="108"/>
                        </a:lnTo>
                        <a:lnTo>
                          <a:pt x="78" y="120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216"/>
                  <p:cNvSpPr>
                    <a:spLocks/>
                  </p:cNvSpPr>
                  <p:nvPr/>
                </p:nvSpPr>
                <p:spPr bwMode="auto">
                  <a:xfrm>
                    <a:off x="2848" y="3708"/>
                    <a:ext cx="45" cy="52"/>
                  </a:xfrm>
                  <a:custGeom>
                    <a:avLst/>
                    <a:gdLst>
                      <a:gd name="T0" fmla="*/ 7 w 72"/>
                      <a:gd name="T1" fmla="*/ 7 h 84"/>
                      <a:gd name="T2" fmla="*/ 7 w 72"/>
                      <a:gd name="T3" fmla="*/ 4 h 84"/>
                      <a:gd name="T4" fmla="*/ 6 w 72"/>
                      <a:gd name="T5" fmla="*/ 2 h 84"/>
                      <a:gd name="T6" fmla="*/ 7 w 72"/>
                      <a:gd name="T7" fmla="*/ 1 h 84"/>
                      <a:gd name="T8" fmla="*/ 3 w 72"/>
                      <a:gd name="T9" fmla="*/ 1 h 84"/>
                      <a:gd name="T10" fmla="*/ 3 w 72"/>
                      <a:gd name="T11" fmla="*/ 0 h 84"/>
                      <a:gd name="T12" fmla="*/ 2 w 72"/>
                      <a:gd name="T13" fmla="*/ 1 h 84"/>
                      <a:gd name="T14" fmla="*/ 0 w 72"/>
                      <a:gd name="T15" fmla="*/ 4 h 84"/>
                      <a:gd name="T16" fmla="*/ 1 w 72"/>
                      <a:gd name="T17" fmla="*/ 6 h 84"/>
                      <a:gd name="T18" fmla="*/ 3 w 72"/>
                      <a:gd name="T19" fmla="*/ 7 h 84"/>
                      <a:gd name="T20" fmla="*/ 3 w 72"/>
                      <a:gd name="T21" fmla="*/ 7 h 84"/>
                      <a:gd name="T22" fmla="*/ 4 w 72"/>
                      <a:gd name="T23" fmla="*/ 7 h 84"/>
                      <a:gd name="T24" fmla="*/ 7 w 72"/>
                      <a:gd name="T25" fmla="*/ 7 h 84"/>
                      <a:gd name="T26" fmla="*/ 7 w 72"/>
                      <a:gd name="T27" fmla="*/ 7 h 8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2"/>
                      <a:gd name="T43" fmla="*/ 0 h 84"/>
                      <a:gd name="T44" fmla="*/ 72 w 72"/>
                      <a:gd name="T45" fmla="*/ 84 h 8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2" h="84">
                        <a:moveTo>
                          <a:pt x="72" y="78"/>
                        </a:moveTo>
                        <a:lnTo>
                          <a:pt x="72" y="54"/>
                        </a:lnTo>
                        <a:lnTo>
                          <a:pt x="66" y="30"/>
                        </a:lnTo>
                        <a:lnTo>
                          <a:pt x="72" y="12"/>
                        </a:lnTo>
                        <a:lnTo>
                          <a:pt x="24" y="6"/>
                        </a:lnTo>
                        <a:lnTo>
                          <a:pt x="24" y="0"/>
                        </a:lnTo>
                        <a:lnTo>
                          <a:pt x="18" y="18"/>
                        </a:lnTo>
                        <a:lnTo>
                          <a:pt x="0" y="36"/>
                        </a:lnTo>
                        <a:lnTo>
                          <a:pt x="12" y="60"/>
                        </a:lnTo>
                        <a:lnTo>
                          <a:pt x="24" y="84"/>
                        </a:lnTo>
                        <a:lnTo>
                          <a:pt x="30" y="84"/>
                        </a:lnTo>
                        <a:lnTo>
                          <a:pt x="42" y="78"/>
                        </a:lnTo>
                        <a:lnTo>
                          <a:pt x="72" y="7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217"/>
                  <p:cNvSpPr>
                    <a:spLocks/>
                  </p:cNvSpPr>
                  <p:nvPr/>
                </p:nvSpPr>
                <p:spPr bwMode="auto">
                  <a:xfrm>
                    <a:off x="2848" y="3708"/>
                    <a:ext cx="45" cy="52"/>
                  </a:xfrm>
                  <a:custGeom>
                    <a:avLst/>
                    <a:gdLst>
                      <a:gd name="T0" fmla="*/ 7 w 72"/>
                      <a:gd name="T1" fmla="*/ 7 h 84"/>
                      <a:gd name="T2" fmla="*/ 7 w 72"/>
                      <a:gd name="T3" fmla="*/ 4 h 84"/>
                      <a:gd name="T4" fmla="*/ 6 w 72"/>
                      <a:gd name="T5" fmla="*/ 2 h 84"/>
                      <a:gd name="T6" fmla="*/ 7 w 72"/>
                      <a:gd name="T7" fmla="*/ 1 h 84"/>
                      <a:gd name="T8" fmla="*/ 3 w 72"/>
                      <a:gd name="T9" fmla="*/ 1 h 84"/>
                      <a:gd name="T10" fmla="*/ 3 w 72"/>
                      <a:gd name="T11" fmla="*/ 0 h 84"/>
                      <a:gd name="T12" fmla="*/ 2 w 72"/>
                      <a:gd name="T13" fmla="*/ 1 h 84"/>
                      <a:gd name="T14" fmla="*/ 0 w 72"/>
                      <a:gd name="T15" fmla="*/ 4 h 84"/>
                      <a:gd name="T16" fmla="*/ 1 w 72"/>
                      <a:gd name="T17" fmla="*/ 6 h 84"/>
                      <a:gd name="T18" fmla="*/ 3 w 72"/>
                      <a:gd name="T19" fmla="*/ 7 h 84"/>
                      <a:gd name="T20" fmla="*/ 3 w 72"/>
                      <a:gd name="T21" fmla="*/ 7 h 84"/>
                      <a:gd name="T22" fmla="*/ 4 w 72"/>
                      <a:gd name="T23" fmla="*/ 7 h 84"/>
                      <a:gd name="T24" fmla="*/ 7 w 72"/>
                      <a:gd name="T25" fmla="*/ 7 h 84"/>
                      <a:gd name="T26" fmla="*/ 7 w 72"/>
                      <a:gd name="T27" fmla="*/ 7 h 8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2"/>
                      <a:gd name="T43" fmla="*/ 0 h 84"/>
                      <a:gd name="T44" fmla="*/ 72 w 72"/>
                      <a:gd name="T45" fmla="*/ 84 h 8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2" h="84">
                        <a:moveTo>
                          <a:pt x="72" y="78"/>
                        </a:moveTo>
                        <a:lnTo>
                          <a:pt x="72" y="54"/>
                        </a:lnTo>
                        <a:lnTo>
                          <a:pt x="66" y="30"/>
                        </a:lnTo>
                        <a:lnTo>
                          <a:pt x="72" y="12"/>
                        </a:lnTo>
                        <a:lnTo>
                          <a:pt x="24" y="6"/>
                        </a:lnTo>
                        <a:lnTo>
                          <a:pt x="24" y="0"/>
                        </a:lnTo>
                        <a:lnTo>
                          <a:pt x="18" y="18"/>
                        </a:lnTo>
                        <a:lnTo>
                          <a:pt x="0" y="36"/>
                        </a:lnTo>
                        <a:lnTo>
                          <a:pt x="12" y="60"/>
                        </a:lnTo>
                        <a:lnTo>
                          <a:pt x="24" y="84"/>
                        </a:lnTo>
                        <a:lnTo>
                          <a:pt x="30" y="84"/>
                        </a:lnTo>
                        <a:lnTo>
                          <a:pt x="42" y="78"/>
                        </a:lnTo>
                        <a:lnTo>
                          <a:pt x="72" y="78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218"/>
                  <p:cNvSpPr>
                    <a:spLocks/>
                  </p:cNvSpPr>
                  <p:nvPr/>
                </p:nvSpPr>
                <p:spPr bwMode="auto">
                  <a:xfrm>
                    <a:off x="2673" y="3642"/>
                    <a:ext cx="157" cy="132"/>
                  </a:xfrm>
                  <a:custGeom>
                    <a:avLst/>
                    <a:gdLst>
                      <a:gd name="T0" fmla="*/ 24729 w 43"/>
                      <a:gd name="T1" fmla="*/ 13900 h 36"/>
                      <a:gd name="T2" fmla="*/ 23995 w 43"/>
                      <a:gd name="T3" fmla="*/ 11924 h 36"/>
                      <a:gd name="T4" fmla="*/ 25208 w 43"/>
                      <a:gd name="T5" fmla="*/ 9962 h 36"/>
                      <a:gd name="T6" fmla="*/ 27888 w 43"/>
                      <a:gd name="T7" fmla="*/ 7245 h 36"/>
                      <a:gd name="T8" fmla="*/ 27208 w 43"/>
                      <a:gd name="T9" fmla="*/ 7245 h 36"/>
                      <a:gd name="T10" fmla="*/ 25208 w 43"/>
                      <a:gd name="T11" fmla="*/ 6710 h 36"/>
                      <a:gd name="T12" fmla="*/ 24729 w 43"/>
                      <a:gd name="T13" fmla="*/ 5229 h 36"/>
                      <a:gd name="T14" fmla="*/ 20782 w 43"/>
                      <a:gd name="T15" fmla="*/ 3252 h 36"/>
                      <a:gd name="T16" fmla="*/ 14210 w 43"/>
                      <a:gd name="T17" fmla="*/ 3993 h 36"/>
                      <a:gd name="T18" fmla="*/ 10997 w 43"/>
                      <a:gd name="T19" fmla="*/ 3252 h 36"/>
                      <a:gd name="T20" fmla="*/ 10318 w 43"/>
                      <a:gd name="T21" fmla="*/ 1976 h 36"/>
                      <a:gd name="T22" fmla="*/ 7105 w 43"/>
                      <a:gd name="T23" fmla="*/ 1276 h 36"/>
                      <a:gd name="T24" fmla="*/ 3892 w 43"/>
                      <a:gd name="T25" fmla="*/ 1976 h 36"/>
                      <a:gd name="T26" fmla="*/ 3213 w 43"/>
                      <a:gd name="T27" fmla="*/ 0 h 36"/>
                      <a:gd name="T28" fmla="*/ 734 w 43"/>
                      <a:gd name="T29" fmla="*/ 1276 h 36"/>
                      <a:gd name="T30" fmla="*/ 0 w 43"/>
                      <a:gd name="T31" fmla="*/ 6710 h 36"/>
                      <a:gd name="T32" fmla="*/ 1267 w 43"/>
                      <a:gd name="T33" fmla="*/ 9962 h 36"/>
                      <a:gd name="T34" fmla="*/ 7839 w 43"/>
                      <a:gd name="T35" fmla="*/ 12665 h 36"/>
                      <a:gd name="T36" fmla="*/ 10997 w 43"/>
                      <a:gd name="T37" fmla="*/ 13215 h 36"/>
                      <a:gd name="T38" fmla="*/ 10318 w 43"/>
                      <a:gd name="T39" fmla="*/ 14641 h 36"/>
                      <a:gd name="T40" fmla="*/ 11731 w 43"/>
                      <a:gd name="T41" fmla="*/ 17156 h 36"/>
                      <a:gd name="T42" fmla="*/ 11731 w 43"/>
                      <a:gd name="T43" fmla="*/ 21886 h 36"/>
                      <a:gd name="T44" fmla="*/ 11731 w 43"/>
                      <a:gd name="T45" fmla="*/ 21886 h 36"/>
                      <a:gd name="T46" fmla="*/ 13677 w 43"/>
                      <a:gd name="T47" fmla="*/ 23863 h 36"/>
                      <a:gd name="T48" fmla="*/ 19570 w 43"/>
                      <a:gd name="T49" fmla="*/ 21886 h 36"/>
                      <a:gd name="T50" fmla="*/ 18836 w 43"/>
                      <a:gd name="T51" fmla="*/ 19870 h 36"/>
                      <a:gd name="T52" fmla="*/ 16890 w 43"/>
                      <a:gd name="T53" fmla="*/ 16617 h 36"/>
                      <a:gd name="T54" fmla="*/ 22049 w 43"/>
                      <a:gd name="T55" fmla="*/ 16617 h 36"/>
                      <a:gd name="T56" fmla="*/ 25208 w 43"/>
                      <a:gd name="T57" fmla="*/ 15180 h 36"/>
                      <a:gd name="T58" fmla="*/ 24729 w 43"/>
                      <a:gd name="T59" fmla="*/ 13900 h 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43"/>
                      <a:gd name="T91" fmla="*/ 0 h 36"/>
                      <a:gd name="T92" fmla="*/ 43 w 43"/>
                      <a:gd name="T93" fmla="*/ 36 h 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43" h="36">
                        <a:moveTo>
                          <a:pt x="38" y="21"/>
                        </a:moveTo>
                        <a:cubicBezTo>
                          <a:pt x="37" y="18"/>
                          <a:pt x="37" y="18"/>
                          <a:pt x="37" y="18"/>
                        </a:cubicBezTo>
                        <a:cubicBezTo>
                          <a:pt x="39" y="15"/>
                          <a:pt x="39" y="15"/>
                          <a:pt x="39" y="15"/>
                        </a:cubicBezTo>
                        <a:cubicBezTo>
                          <a:pt x="43" y="11"/>
                          <a:pt x="43" y="11"/>
                          <a:pt x="43" y="11"/>
                        </a:cubicBezTo>
                        <a:cubicBezTo>
                          <a:pt x="42" y="11"/>
                          <a:pt x="42" y="11"/>
                          <a:pt x="42" y="11"/>
                        </a:cubicBezTo>
                        <a:cubicBezTo>
                          <a:pt x="39" y="10"/>
                          <a:pt x="39" y="10"/>
                          <a:pt x="39" y="10"/>
                        </a:cubicBezTo>
                        <a:cubicBezTo>
                          <a:pt x="38" y="8"/>
                          <a:pt x="38" y="8"/>
                          <a:pt x="38" y="8"/>
                        </a:cubicBezTo>
                        <a:cubicBezTo>
                          <a:pt x="32" y="5"/>
                          <a:pt x="32" y="5"/>
                          <a:pt x="32" y="5"/>
                        </a:cubicBezTo>
                        <a:cubicBezTo>
                          <a:pt x="22" y="6"/>
                          <a:pt x="22" y="6"/>
                          <a:pt x="22" y="6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1" y="2"/>
                          <a:pt x="7" y="3"/>
                          <a:pt x="6" y="3"/>
                        </a:cubicBezTo>
                        <a:cubicBezTo>
                          <a:pt x="5" y="3"/>
                          <a:pt x="5" y="1"/>
                          <a:pt x="5" y="0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12" y="19"/>
                          <a:pt x="12" y="19"/>
                          <a:pt x="12" y="19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6" y="22"/>
                          <a:pt x="16" y="22"/>
                          <a:pt x="16" y="22"/>
                        </a:cubicBezTo>
                        <a:cubicBezTo>
                          <a:pt x="18" y="26"/>
                          <a:pt x="18" y="26"/>
                          <a:pt x="18" y="26"/>
                        </a:cubicBezTo>
                        <a:cubicBezTo>
                          <a:pt x="18" y="33"/>
                          <a:pt x="18" y="33"/>
                          <a:pt x="18" y="33"/>
                        </a:cubicBezTo>
                        <a:cubicBezTo>
                          <a:pt x="18" y="33"/>
                          <a:pt x="18" y="33"/>
                          <a:pt x="18" y="33"/>
                        </a:cubicBezTo>
                        <a:cubicBezTo>
                          <a:pt x="21" y="36"/>
                          <a:pt x="21" y="36"/>
                          <a:pt x="21" y="36"/>
                        </a:cubicBezTo>
                        <a:cubicBezTo>
                          <a:pt x="30" y="33"/>
                          <a:pt x="30" y="33"/>
                          <a:pt x="30" y="33"/>
                        </a:cubicBezTo>
                        <a:cubicBezTo>
                          <a:pt x="29" y="30"/>
                          <a:pt x="29" y="30"/>
                          <a:pt x="29" y="30"/>
                        </a:cubicBezTo>
                        <a:cubicBezTo>
                          <a:pt x="26" y="25"/>
                          <a:pt x="26" y="25"/>
                          <a:pt x="26" y="25"/>
                        </a:cubicBezTo>
                        <a:cubicBezTo>
                          <a:pt x="34" y="25"/>
                          <a:pt x="34" y="25"/>
                          <a:pt x="34" y="25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38" y="21"/>
                          <a:pt x="38" y="21"/>
                          <a:pt x="38" y="21"/>
                        </a:cubicBez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219"/>
                  <p:cNvSpPr>
                    <a:spLocks/>
                  </p:cNvSpPr>
                  <p:nvPr/>
                </p:nvSpPr>
                <p:spPr bwMode="auto">
                  <a:xfrm>
                    <a:off x="2573" y="3789"/>
                    <a:ext cx="148" cy="204"/>
                  </a:xfrm>
                  <a:custGeom>
                    <a:avLst/>
                    <a:gdLst>
                      <a:gd name="T0" fmla="*/ 20 w 240"/>
                      <a:gd name="T1" fmla="*/ 16 h 337"/>
                      <a:gd name="T2" fmla="*/ 20 w 240"/>
                      <a:gd name="T3" fmla="*/ 16 h 337"/>
                      <a:gd name="T4" fmla="*/ 19 w 240"/>
                      <a:gd name="T5" fmla="*/ 16 h 337"/>
                      <a:gd name="T6" fmla="*/ 19 w 240"/>
                      <a:gd name="T7" fmla="*/ 13 h 337"/>
                      <a:gd name="T8" fmla="*/ 16 w 240"/>
                      <a:gd name="T9" fmla="*/ 15 h 337"/>
                      <a:gd name="T10" fmla="*/ 14 w 240"/>
                      <a:gd name="T11" fmla="*/ 13 h 337"/>
                      <a:gd name="T12" fmla="*/ 14 w 240"/>
                      <a:gd name="T13" fmla="*/ 10 h 337"/>
                      <a:gd name="T14" fmla="*/ 16 w 240"/>
                      <a:gd name="T15" fmla="*/ 7 h 337"/>
                      <a:gd name="T16" fmla="*/ 17 w 240"/>
                      <a:gd name="T17" fmla="*/ 6 h 337"/>
                      <a:gd name="T18" fmla="*/ 19 w 240"/>
                      <a:gd name="T19" fmla="*/ 4 h 337"/>
                      <a:gd name="T20" fmla="*/ 17 w 240"/>
                      <a:gd name="T21" fmla="*/ 3 h 337"/>
                      <a:gd name="T22" fmla="*/ 15 w 240"/>
                      <a:gd name="T23" fmla="*/ 3 h 337"/>
                      <a:gd name="T24" fmla="*/ 14 w 240"/>
                      <a:gd name="T25" fmla="*/ 1 h 337"/>
                      <a:gd name="T26" fmla="*/ 10 w 240"/>
                      <a:gd name="T27" fmla="*/ 0 h 337"/>
                      <a:gd name="T28" fmla="*/ 10 w 240"/>
                      <a:gd name="T29" fmla="*/ 0 h 337"/>
                      <a:gd name="T30" fmla="*/ 9 w 240"/>
                      <a:gd name="T31" fmla="*/ 2 h 337"/>
                      <a:gd name="T32" fmla="*/ 7 w 240"/>
                      <a:gd name="T33" fmla="*/ 4 h 337"/>
                      <a:gd name="T34" fmla="*/ 6 w 240"/>
                      <a:gd name="T35" fmla="*/ 4 h 337"/>
                      <a:gd name="T36" fmla="*/ 4 w 240"/>
                      <a:gd name="T37" fmla="*/ 6 h 337"/>
                      <a:gd name="T38" fmla="*/ 2 w 240"/>
                      <a:gd name="T39" fmla="*/ 6 h 337"/>
                      <a:gd name="T40" fmla="*/ 1 w 240"/>
                      <a:gd name="T41" fmla="*/ 5 h 337"/>
                      <a:gd name="T42" fmla="*/ 0 w 240"/>
                      <a:gd name="T43" fmla="*/ 6 h 337"/>
                      <a:gd name="T44" fmla="*/ 1 w 240"/>
                      <a:gd name="T45" fmla="*/ 9 h 337"/>
                      <a:gd name="T46" fmla="*/ 4 w 240"/>
                      <a:gd name="T47" fmla="*/ 15 h 337"/>
                      <a:gd name="T48" fmla="*/ 9 w 240"/>
                      <a:gd name="T49" fmla="*/ 21 h 337"/>
                      <a:gd name="T50" fmla="*/ 9 w 240"/>
                      <a:gd name="T51" fmla="*/ 22 h 337"/>
                      <a:gd name="T52" fmla="*/ 19 w 240"/>
                      <a:gd name="T53" fmla="*/ 27 h 337"/>
                      <a:gd name="T54" fmla="*/ 20 w 240"/>
                      <a:gd name="T55" fmla="*/ 27 h 337"/>
                      <a:gd name="T56" fmla="*/ 20 w 240"/>
                      <a:gd name="T57" fmla="*/ 25 h 337"/>
                      <a:gd name="T58" fmla="*/ 21 w 240"/>
                      <a:gd name="T59" fmla="*/ 22 h 337"/>
                      <a:gd name="T60" fmla="*/ 22 w 240"/>
                      <a:gd name="T61" fmla="*/ 18 h 337"/>
                      <a:gd name="T62" fmla="*/ 20 w 240"/>
                      <a:gd name="T63" fmla="*/ 16 h 33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40"/>
                      <a:gd name="T97" fmla="*/ 0 h 337"/>
                      <a:gd name="T98" fmla="*/ 240 w 240"/>
                      <a:gd name="T99" fmla="*/ 337 h 33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40" h="337">
                        <a:moveTo>
                          <a:pt x="228" y="204"/>
                        </a:moveTo>
                        <a:lnTo>
                          <a:pt x="228" y="198"/>
                        </a:lnTo>
                        <a:lnTo>
                          <a:pt x="216" y="198"/>
                        </a:lnTo>
                        <a:lnTo>
                          <a:pt x="210" y="162"/>
                        </a:lnTo>
                        <a:lnTo>
                          <a:pt x="180" y="174"/>
                        </a:lnTo>
                        <a:lnTo>
                          <a:pt x="156" y="156"/>
                        </a:lnTo>
                        <a:lnTo>
                          <a:pt x="156" y="120"/>
                        </a:lnTo>
                        <a:lnTo>
                          <a:pt x="180" y="84"/>
                        </a:lnTo>
                        <a:lnTo>
                          <a:pt x="198" y="72"/>
                        </a:lnTo>
                        <a:lnTo>
                          <a:pt x="204" y="54"/>
                        </a:lnTo>
                        <a:lnTo>
                          <a:pt x="192" y="36"/>
                        </a:lnTo>
                        <a:lnTo>
                          <a:pt x="168" y="36"/>
                        </a:lnTo>
                        <a:lnTo>
                          <a:pt x="150" y="18"/>
                        </a:lnTo>
                        <a:lnTo>
                          <a:pt x="120" y="0"/>
                        </a:lnTo>
                        <a:lnTo>
                          <a:pt x="108" y="24"/>
                        </a:lnTo>
                        <a:lnTo>
                          <a:pt x="84" y="48"/>
                        </a:lnTo>
                        <a:lnTo>
                          <a:pt x="66" y="54"/>
                        </a:lnTo>
                        <a:lnTo>
                          <a:pt x="42" y="78"/>
                        </a:lnTo>
                        <a:lnTo>
                          <a:pt x="24" y="72"/>
                        </a:lnTo>
                        <a:lnTo>
                          <a:pt x="18" y="60"/>
                        </a:lnTo>
                        <a:lnTo>
                          <a:pt x="0" y="72"/>
                        </a:lnTo>
                        <a:lnTo>
                          <a:pt x="18" y="114"/>
                        </a:lnTo>
                        <a:lnTo>
                          <a:pt x="54" y="174"/>
                        </a:lnTo>
                        <a:lnTo>
                          <a:pt x="90" y="252"/>
                        </a:lnTo>
                        <a:lnTo>
                          <a:pt x="90" y="264"/>
                        </a:lnTo>
                        <a:lnTo>
                          <a:pt x="216" y="337"/>
                        </a:lnTo>
                        <a:lnTo>
                          <a:pt x="222" y="337"/>
                        </a:lnTo>
                        <a:lnTo>
                          <a:pt x="228" y="307"/>
                        </a:lnTo>
                        <a:lnTo>
                          <a:pt x="234" y="270"/>
                        </a:lnTo>
                        <a:lnTo>
                          <a:pt x="240" y="222"/>
                        </a:lnTo>
                        <a:lnTo>
                          <a:pt x="228" y="20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220"/>
                  <p:cNvSpPr>
                    <a:spLocks/>
                  </p:cNvSpPr>
                  <p:nvPr/>
                </p:nvSpPr>
                <p:spPr bwMode="auto">
                  <a:xfrm>
                    <a:off x="2573" y="3789"/>
                    <a:ext cx="148" cy="204"/>
                  </a:xfrm>
                  <a:custGeom>
                    <a:avLst/>
                    <a:gdLst>
                      <a:gd name="T0" fmla="*/ 20 w 240"/>
                      <a:gd name="T1" fmla="*/ 16 h 337"/>
                      <a:gd name="T2" fmla="*/ 20 w 240"/>
                      <a:gd name="T3" fmla="*/ 16 h 337"/>
                      <a:gd name="T4" fmla="*/ 19 w 240"/>
                      <a:gd name="T5" fmla="*/ 16 h 337"/>
                      <a:gd name="T6" fmla="*/ 19 w 240"/>
                      <a:gd name="T7" fmla="*/ 13 h 337"/>
                      <a:gd name="T8" fmla="*/ 16 w 240"/>
                      <a:gd name="T9" fmla="*/ 15 h 337"/>
                      <a:gd name="T10" fmla="*/ 14 w 240"/>
                      <a:gd name="T11" fmla="*/ 13 h 337"/>
                      <a:gd name="T12" fmla="*/ 14 w 240"/>
                      <a:gd name="T13" fmla="*/ 10 h 337"/>
                      <a:gd name="T14" fmla="*/ 16 w 240"/>
                      <a:gd name="T15" fmla="*/ 7 h 337"/>
                      <a:gd name="T16" fmla="*/ 17 w 240"/>
                      <a:gd name="T17" fmla="*/ 6 h 337"/>
                      <a:gd name="T18" fmla="*/ 19 w 240"/>
                      <a:gd name="T19" fmla="*/ 4 h 337"/>
                      <a:gd name="T20" fmla="*/ 17 w 240"/>
                      <a:gd name="T21" fmla="*/ 3 h 337"/>
                      <a:gd name="T22" fmla="*/ 15 w 240"/>
                      <a:gd name="T23" fmla="*/ 3 h 337"/>
                      <a:gd name="T24" fmla="*/ 14 w 240"/>
                      <a:gd name="T25" fmla="*/ 1 h 337"/>
                      <a:gd name="T26" fmla="*/ 10 w 240"/>
                      <a:gd name="T27" fmla="*/ 0 h 337"/>
                      <a:gd name="T28" fmla="*/ 10 w 240"/>
                      <a:gd name="T29" fmla="*/ 0 h 337"/>
                      <a:gd name="T30" fmla="*/ 9 w 240"/>
                      <a:gd name="T31" fmla="*/ 2 h 337"/>
                      <a:gd name="T32" fmla="*/ 7 w 240"/>
                      <a:gd name="T33" fmla="*/ 4 h 337"/>
                      <a:gd name="T34" fmla="*/ 6 w 240"/>
                      <a:gd name="T35" fmla="*/ 4 h 337"/>
                      <a:gd name="T36" fmla="*/ 4 w 240"/>
                      <a:gd name="T37" fmla="*/ 6 h 337"/>
                      <a:gd name="T38" fmla="*/ 2 w 240"/>
                      <a:gd name="T39" fmla="*/ 6 h 337"/>
                      <a:gd name="T40" fmla="*/ 1 w 240"/>
                      <a:gd name="T41" fmla="*/ 5 h 337"/>
                      <a:gd name="T42" fmla="*/ 0 w 240"/>
                      <a:gd name="T43" fmla="*/ 6 h 337"/>
                      <a:gd name="T44" fmla="*/ 1 w 240"/>
                      <a:gd name="T45" fmla="*/ 9 h 337"/>
                      <a:gd name="T46" fmla="*/ 4 w 240"/>
                      <a:gd name="T47" fmla="*/ 15 h 337"/>
                      <a:gd name="T48" fmla="*/ 9 w 240"/>
                      <a:gd name="T49" fmla="*/ 21 h 337"/>
                      <a:gd name="T50" fmla="*/ 9 w 240"/>
                      <a:gd name="T51" fmla="*/ 22 h 337"/>
                      <a:gd name="T52" fmla="*/ 19 w 240"/>
                      <a:gd name="T53" fmla="*/ 27 h 337"/>
                      <a:gd name="T54" fmla="*/ 20 w 240"/>
                      <a:gd name="T55" fmla="*/ 27 h 337"/>
                      <a:gd name="T56" fmla="*/ 20 w 240"/>
                      <a:gd name="T57" fmla="*/ 25 h 337"/>
                      <a:gd name="T58" fmla="*/ 21 w 240"/>
                      <a:gd name="T59" fmla="*/ 22 h 337"/>
                      <a:gd name="T60" fmla="*/ 22 w 240"/>
                      <a:gd name="T61" fmla="*/ 18 h 337"/>
                      <a:gd name="T62" fmla="*/ 20 w 240"/>
                      <a:gd name="T63" fmla="*/ 16 h 33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40"/>
                      <a:gd name="T97" fmla="*/ 0 h 337"/>
                      <a:gd name="T98" fmla="*/ 240 w 240"/>
                      <a:gd name="T99" fmla="*/ 337 h 33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40" h="337">
                        <a:moveTo>
                          <a:pt x="228" y="204"/>
                        </a:moveTo>
                        <a:lnTo>
                          <a:pt x="228" y="198"/>
                        </a:lnTo>
                        <a:lnTo>
                          <a:pt x="216" y="198"/>
                        </a:lnTo>
                        <a:lnTo>
                          <a:pt x="210" y="162"/>
                        </a:lnTo>
                        <a:lnTo>
                          <a:pt x="180" y="174"/>
                        </a:lnTo>
                        <a:lnTo>
                          <a:pt x="156" y="156"/>
                        </a:lnTo>
                        <a:lnTo>
                          <a:pt x="156" y="120"/>
                        </a:lnTo>
                        <a:lnTo>
                          <a:pt x="180" y="84"/>
                        </a:lnTo>
                        <a:lnTo>
                          <a:pt x="198" y="72"/>
                        </a:lnTo>
                        <a:lnTo>
                          <a:pt x="204" y="54"/>
                        </a:lnTo>
                        <a:lnTo>
                          <a:pt x="192" y="36"/>
                        </a:lnTo>
                        <a:lnTo>
                          <a:pt x="168" y="36"/>
                        </a:lnTo>
                        <a:lnTo>
                          <a:pt x="150" y="18"/>
                        </a:lnTo>
                        <a:lnTo>
                          <a:pt x="120" y="0"/>
                        </a:lnTo>
                        <a:lnTo>
                          <a:pt x="108" y="24"/>
                        </a:lnTo>
                        <a:lnTo>
                          <a:pt x="84" y="48"/>
                        </a:lnTo>
                        <a:lnTo>
                          <a:pt x="66" y="54"/>
                        </a:lnTo>
                        <a:lnTo>
                          <a:pt x="42" y="78"/>
                        </a:lnTo>
                        <a:lnTo>
                          <a:pt x="24" y="72"/>
                        </a:lnTo>
                        <a:lnTo>
                          <a:pt x="18" y="60"/>
                        </a:lnTo>
                        <a:lnTo>
                          <a:pt x="0" y="72"/>
                        </a:lnTo>
                        <a:lnTo>
                          <a:pt x="18" y="114"/>
                        </a:lnTo>
                        <a:lnTo>
                          <a:pt x="54" y="174"/>
                        </a:lnTo>
                        <a:lnTo>
                          <a:pt x="90" y="252"/>
                        </a:lnTo>
                        <a:lnTo>
                          <a:pt x="90" y="264"/>
                        </a:lnTo>
                        <a:lnTo>
                          <a:pt x="216" y="337"/>
                        </a:lnTo>
                        <a:lnTo>
                          <a:pt x="222" y="337"/>
                        </a:lnTo>
                        <a:lnTo>
                          <a:pt x="228" y="307"/>
                        </a:lnTo>
                        <a:lnTo>
                          <a:pt x="234" y="270"/>
                        </a:lnTo>
                        <a:lnTo>
                          <a:pt x="240" y="222"/>
                        </a:lnTo>
                        <a:lnTo>
                          <a:pt x="228" y="204"/>
                        </a:lnTo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221"/>
                  <p:cNvSpPr>
                    <a:spLocks/>
                  </p:cNvSpPr>
                  <p:nvPr/>
                </p:nvSpPr>
                <p:spPr bwMode="auto">
                  <a:xfrm>
                    <a:off x="2584" y="3766"/>
                    <a:ext cx="63" cy="70"/>
                  </a:xfrm>
                  <a:custGeom>
                    <a:avLst/>
                    <a:gdLst>
                      <a:gd name="T0" fmla="*/ 2 w 102"/>
                      <a:gd name="T1" fmla="*/ 10 h 114"/>
                      <a:gd name="T2" fmla="*/ 4 w 102"/>
                      <a:gd name="T3" fmla="*/ 8 h 114"/>
                      <a:gd name="T4" fmla="*/ 6 w 102"/>
                      <a:gd name="T5" fmla="*/ 7 h 114"/>
                      <a:gd name="T6" fmla="*/ 9 w 102"/>
                      <a:gd name="T7" fmla="*/ 6 h 114"/>
                      <a:gd name="T8" fmla="*/ 9 w 102"/>
                      <a:gd name="T9" fmla="*/ 4 h 114"/>
                      <a:gd name="T10" fmla="*/ 7 w 102"/>
                      <a:gd name="T11" fmla="*/ 1 h 114"/>
                      <a:gd name="T12" fmla="*/ 2 w 102"/>
                      <a:gd name="T13" fmla="*/ 0 h 114"/>
                      <a:gd name="T14" fmla="*/ 2 w 102"/>
                      <a:gd name="T15" fmla="*/ 1 h 114"/>
                      <a:gd name="T16" fmla="*/ 0 w 102"/>
                      <a:gd name="T17" fmla="*/ 6 h 114"/>
                      <a:gd name="T18" fmla="*/ 1 w 102"/>
                      <a:gd name="T19" fmla="*/ 8 h 114"/>
                      <a:gd name="T20" fmla="*/ 0 w 102"/>
                      <a:gd name="T21" fmla="*/ 9 h 114"/>
                      <a:gd name="T22" fmla="*/ 1 w 102"/>
                      <a:gd name="T23" fmla="*/ 9 h 114"/>
                      <a:gd name="T24" fmla="*/ 2 w 102"/>
                      <a:gd name="T25" fmla="*/ 10 h 1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2"/>
                      <a:gd name="T40" fmla="*/ 0 h 114"/>
                      <a:gd name="T41" fmla="*/ 102 w 102"/>
                      <a:gd name="T42" fmla="*/ 114 h 11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2" h="114">
                        <a:moveTo>
                          <a:pt x="24" y="114"/>
                        </a:moveTo>
                        <a:lnTo>
                          <a:pt x="48" y="90"/>
                        </a:lnTo>
                        <a:lnTo>
                          <a:pt x="66" y="84"/>
                        </a:lnTo>
                        <a:lnTo>
                          <a:pt x="90" y="60"/>
                        </a:lnTo>
                        <a:lnTo>
                          <a:pt x="102" y="36"/>
                        </a:lnTo>
                        <a:lnTo>
                          <a:pt x="78" y="18"/>
                        </a:lnTo>
                        <a:lnTo>
                          <a:pt x="30" y="0"/>
                        </a:lnTo>
                        <a:lnTo>
                          <a:pt x="24" y="12"/>
                        </a:lnTo>
                        <a:lnTo>
                          <a:pt x="0" y="66"/>
                        </a:lnTo>
                        <a:lnTo>
                          <a:pt x="12" y="90"/>
                        </a:lnTo>
                        <a:lnTo>
                          <a:pt x="0" y="96"/>
                        </a:lnTo>
                        <a:lnTo>
                          <a:pt x="6" y="108"/>
                        </a:lnTo>
                        <a:lnTo>
                          <a:pt x="24" y="11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222"/>
                  <p:cNvSpPr>
                    <a:spLocks/>
                  </p:cNvSpPr>
                  <p:nvPr/>
                </p:nvSpPr>
                <p:spPr bwMode="auto">
                  <a:xfrm>
                    <a:off x="2480" y="3595"/>
                    <a:ext cx="71" cy="33"/>
                  </a:xfrm>
                  <a:custGeom>
                    <a:avLst/>
                    <a:gdLst>
                      <a:gd name="T0" fmla="*/ 13823 w 19"/>
                      <a:gd name="T1" fmla="*/ 1976 h 9"/>
                      <a:gd name="T2" fmla="*/ 5852 w 19"/>
                      <a:gd name="T3" fmla="*/ 741 h 9"/>
                      <a:gd name="T4" fmla="*/ 3699 w 19"/>
                      <a:gd name="T5" fmla="*/ 0 h 9"/>
                      <a:gd name="T6" fmla="*/ 781 w 19"/>
                      <a:gd name="T7" fmla="*/ 1976 h 9"/>
                      <a:gd name="T8" fmla="*/ 0 w 19"/>
                      <a:gd name="T9" fmla="*/ 3993 h 9"/>
                      <a:gd name="T10" fmla="*/ 0 w 19"/>
                      <a:gd name="T11" fmla="*/ 3993 h 9"/>
                      <a:gd name="T12" fmla="*/ 3699 w 19"/>
                      <a:gd name="T13" fmla="*/ 5969 h 9"/>
                      <a:gd name="T14" fmla="*/ 8770 w 19"/>
                      <a:gd name="T15" fmla="*/ 3993 h 9"/>
                      <a:gd name="T16" fmla="*/ 13823 w 19"/>
                      <a:gd name="T17" fmla="*/ 1976 h 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"/>
                      <a:gd name="T28" fmla="*/ 0 h 9"/>
                      <a:gd name="T29" fmla="*/ 19 w 19"/>
                      <a:gd name="T30" fmla="*/ 9 h 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" h="9">
                        <a:moveTo>
                          <a:pt x="19" y="3"/>
                        </a:moveTo>
                        <a:cubicBezTo>
                          <a:pt x="19" y="3"/>
                          <a:pt x="10" y="1"/>
                          <a:pt x="8" y="1"/>
                        </a:cubicBezTo>
                        <a:cubicBezTo>
                          <a:pt x="7" y="1"/>
                          <a:pt x="6" y="0"/>
                          <a:pt x="5" y="0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lnTo>
                          <a:pt x="19" y="3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223"/>
                  <p:cNvSpPr>
                    <a:spLocks/>
                  </p:cNvSpPr>
                  <p:nvPr/>
                </p:nvSpPr>
                <p:spPr bwMode="auto">
                  <a:xfrm>
                    <a:off x="2443" y="3576"/>
                    <a:ext cx="56" cy="46"/>
                  </a:xfrm>
                  <a:custGeom>
                    <a:avLst/>
                    <a:gdLst>
                      <a:gd name="T0" fmla="*/ 10871 w 15"/>
                      <a:gd name="T1" fmla="*/ 4113 h 12"/>
                      <a:gd name="T2" fmla="*/ 7959 w 15"/>
                      <a:gd name="T3" fmla="*/ 3205 h 12"/>
                      <a:gd name="T4" fmla="*/ 7959 w 15"/>
                      <a:gd name="T5" fmla="*/ 0 h 12"/>
                      <a:gd name="T6" fmla="*/ 4263 w 15"/>
                      <a:gd name="T7" fmla="*/ 0 h 12"/>
                      <a:gd name="T8" fmla="*/ 2912 w 15"/>
                      <a:gd name="T9" fmla="*/ 836 h 12"/>
                      <a:gd name="T10" fmla="*/ 4263 w 15"/>
                      <a:gd name="T11" fmla="*/ 4113 h 12"/>
                      <a:gd name="T12" fmla="*/ 2132 w 15"/>
                      <a:gd name="T13" fmla="*/ 4113 h 12"/>
                      <a:gd name="T14" fmla="*/ 780 w 15"/>
                      <a:gd name="T15" fmla="*/ 6701 h 12"/>
                      <a:gd name="T16" fmla="*/ 0 w 15"/>
                      <a:gd name="T17" fmla="*/ 8230 h 12"/>
                      <a:gd name="T18" fmla="*/ 780 w 15"/>
                      <a:gd name="T19" fmla="*/ 9066 h 12"/>
                      <a:gd name="T20" fmla="*/ 5044 w 15"/>
                      <a:gd name="T21" fmla="*/ 9921 h 12"/>
                      <a:gd name="T22" fmla="*/ 7179 w 15"/>
                      <a:gd name="T23" fmla="*/ 9066 h 12"/>
                      <a:gd name="T24" fmla="*/ 7959 w 15"/>
                      <a:gd name="T25" fmla="*/ 6701 h 12"/>
                      <a:gd name="T26" fmla="*/ 10871 w 15"/>
                      <a:gd name="T27" fmla="*/ 4113 h 1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5"/>
                      <a:gd name="T43" fmla="*/ 0 h 12"/>
                      <a:gd name="T44" fmla="*/ 15 w 15"/>
                      <a:gd name="T45" fmla="*/ 12 h 1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5" h="12">
                        <a:moveTo>
                          <a:pt x="15" y="5"/>
                        </a:moveTo>
                        <a:cubicBezTo>
                          <a:pt x="13" y="5"/>
                          <a:pt x="11" y="4"/>
                          <a:pt x="11" y="4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lnTo>
                          <a:pt x="15" y="5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224"/>
                  <p:cNvSpPr>
                    <a:spLocks/>
                  </p:cNvSpPr>
                  <p:nvPr/>
                </p:nvSpPr>
                <p:spPr bwMode="auto">
                  <a:xfrm>
                    <a:off x="2158" y="3382"/>
                    <a:ext cx="353" cy="231"/>
                  </a:xfrm>
                  <a:custGeom>
                    <a:avLst/>
                    <a:gdLst>
                      <a:gd name="T0" fmla="*/ 42 w 576"/>
                      <a:gd name="T1" fmla="*/ 29 h 379"/>
                      <a:gd name="T2" fmla="*/ 44 w 576"/>
                      <a:gd name="T3" fmla="*/ 29 h 379"/>
                      <a:gd name="T4" fmla="*/ 42 w 576"/>
                      <a:gd name="T5" fmla="*/ 27 h 379"/>
                      <a:gd name="T6" fmla="*/ 44 w 576"/>
                      <a:gd name="T7" fmla="*/ 27 h 379"/>
                      <a:gd name="T8" fmla="*/ 46 w 576"/>
                      <a:gd name="T9" fmla="*/ 27 h 379"/>
                      <a:gd name="T10" fmla="*/ 46 w 576"/>
                      <a:gd name="T11" fmla="*/ 26 h 379"/>
                      <a:gd name="T12" fmla="*/ 47 w 576"/>
                      <a:gd name="T13" fmla="*/ 25 h 379"/>
                      <a:gd name="T14" fmla="*/ 49 w 576"/>
                      <a:gd name="T15" fmla="*/ 24 h 379"/>
                      <a:gd name="T16" fmla="*/ 50 w 576"/>
                      <a:gd name="T17" fmla="*/ 20 h 379"/>
                      <a:gd name="T18" fmla="*/ 44 w 576"/>
                      <a:gd name="T19" fmla="*/ 21 h 379"/>
                      <a:gd name="T20" fmla="*/ 41 w 576"/>
                      <a:gd name="T21" fmla="*/ 24 h 379"/>
                      <a:gd name="T22" fmla="*/ 37 w 576"/>
                      <a:gd name="T23" fmla="*/ 25 h 379"/>
                      <a:gd name="T24" fmla="*/ 32 w 576"/>
                      <a:gd name="T25" fmla="*/ 20 h 379"/>
                      <a:gd name="T26" fmla="*/ 32 w 576"/>
                      <a:gd name="T27" fmla="*/ 14 h 379"/>
                      <a:gd name="T28" fmla="*/ 33 w 576"/>
                      <a:gd name="T29" fmla="*/ 12 h 379"/>
                      <a:gd name="T30" fmla="*/ 31 w 576"/>
                      <a:gd name="T31" fmla="*/ 12 h 379"/>
                      <a:gd name="T32" fmla="*/ 29 w 576"/>
                      <a:gd name="T33" fmla="*/ 10 h 379"/>
                      <a:gd name="T34" fmla="*/ 27 w 576"/>
                      <a:gd name="T35" fmla="*/ 7 h 379"/>
                      <a:gd name="T36" fmla="*/ 25 w 576"/>
                      <a:gd name="T37" fmla="*/ 5 h 379"/>
                      <a:gd name="T38" fmla="*/ 22 w 576"/>
                      <a:gd name="T39" fmla="*/ 7 h 379"/>
                      <a:gd name="T40" fmla="*/ 18 w 576"/>
                      <a:gd name="T41" fmla="*/ 2 h 379"/>
                      <a:gd name="T42" fmla="*/ 15 w 576"/>
                      <a:gd name="T43" fmla="*/ 1 h 379"/>
                      <a:gd name="T44" fmla="*/ 13 w 576"/>
                      <a:gd name="T45" fmla="*/ 2 h 379"/>
                      <a:gd name="T46" fmla="*/ 9 w 576"/>
                      <a:gd name="T47" fmla="*/ 2 h 379"/>
                      <a:gd name="T48" fmla="*/ 4 w 576"/>
                      <a:gd name="T49" fmla="*/ 0 h 379"/>
                      <a:gd name="T50" fmla="*/ 0 w 576"/>
                      <a:gd name="T51" fmla="*/ 1 h 379"/>
                      <a:gd name="T52" fmla="*/ 3 w 576"/>
                      <a:gd name="T53" fmla="*/ 6 h 379"/>
                      <a:gd name="T54" fmla="*/ 6 w 576"/>
                      <a:gd name="T55" fmla="*/ 9 h 379"/>
                      <a:gd name="T56" fmla="*/ 4 w 576"/>
                      <a:gd name="T57" fmla="*/ 10 h 379"/>
                      <a:gd name="T58" fmla="*/ 8 w 576"/>
                      <a:gd name="T59" fmla="*/ 13 h 379"/>
                      <a:gd name="T60" fmla="*/ 9 w 576"/>
                      <a:gd name="T61" fmla="*/ 15 h 379"/>
                      <a:gd name="T62" fmla="*/ 10 w 576"/>
                      <a:gd name="T63" fmla="*/ 16 h 379"/>
                      <a:gd name="T64" fmla="*/ 12 w 576"/>
                      <a:gd name="T65" fmla="*/ 18 h 379"/>
                      <a:gd name="T66" fmla="*/ 13 w 576"/>
                      <a:gd name="T67" fmla="*/ 16 h 379"/>
                      <a:gd name="T68" fmla="*/ 11 w 576"/>
                      <a:gd name="T69" fmla="*/ 15 h 379"/>
                      <a:gd name="T70" fmla="*/ 9 w 576"/>
                      <a:gd name="T71" fmla="*/ 11 h 379"/>
                      <a:gd name="T72" fmla="*/ 6 w 576"/>
                      <a:gd name="T73" fmla="*/ 5 h 379"/>
                      <a:gd name="T74" fmla="*/ 4 w 576"/>
                      <a:gd name="T75" fmla="*/ 2 h 379"/>
                      <a:gd name="T76" fmla="*/ 7 w 576"/>
                      <a:gd name="T77" fmla="*/ 4 h 379"/>
                      <a:gd name="T78" fmla="*/ 9 w 576"/>
                      <a:gd name="T79" fmla="*/ 9 h 379"/>
                      <a:gd name="T80" fmla="*/ 10 w 576"/>
                      <a:gd name="T81" fmla="*/ 10 h 379"/>
                      <a:gd name="T82" fmla="*/ 13 w 576"/>
                      <a:gd name="T83" fmla="*/ 12 h 379"/>
                      <a:gd name="T84" fmla="*/ 13 w 576"/>
                      <a:gd name="T85" fmla="*/ 13 h 379"/>
                      <a:gd name="T86" fmla="*/ 15 w 576"/>
                      <a:gd name="T87" fmla="*/ 14 h 379"/>
                      <a:gd name="T88" fmla="*/ 16 w 576"/>
                      <a:gd name="T89" fmla="*/ 16 h 379"/>
                      <a:gd name="T90" fmla="*/ 19 w 576"/>
                      <a:gd name="T91" fmla="*/ 18 h 379"/>
                      <a:gd name="T92" fmla="*/ 19 w 576"/>
                      <a:gd name="T93" fmla="*/ 22 h 379"/>
                      <a:gd name="T94" fmla="*/ 19 w 576"/>
                      <a:gd name="T95" fmla="*/ 23 h 379"/>
                      <a:gd name="T96" fmla="*/ 26 w 576"/>
                      <a:gd name="T97" fmla="*/ 27 h 379"/>
                      <a:gd name="T98" fmla="*/ 29 w 576"/>
                      <a:gd name="T99" fmla="*/ 29 h 379"/>
                      <a:gd name="T100" fmla="*/ 35 w 576"/>
                      <a:gd name="T101" fmla="*/ 30 h 379"/>
                      <a:gd name="T102" fmla="*/ 36 w 576"/>
                      <a:gd name="T103" fmla="*/ 30 h 379"/>
                      <a:gd name="T104" fmla="*/ 38 w 576"/>
                      <a:gd name="T105" fmla="*/ 30 h 379"/>
                      <a:gd name="T106" fmla="*/ 40 w 576"/>
                      <a:gd name="T107" fmla="*/ 32 h 379"/>
                      <a:gd name="T108" fmla="*/ 41 w 576"/>
                      <a:gd name="T109" fmla="*/ 31 h 379"/>
                      <a:gd name="T110" fmla="*/ 42 w 576"/>
                      <a:gd name="T111" fmla="*/ 29 h 37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76"/>
                      <a:gd name="T169" fmla="*/ 0 h 379"/>
                      <a:gd name="T170" fmla="*/ 576 w 576"/>
                      <a:gd name="T171" fmla="*/ 379 h 37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76" h="379">
                        <a:moveTo>
                          <a:pt x="486" y="348"/>
                        </a:moveTo>
                        <a:lnTo>
                          <a:pt x="504" y="348"/>
                        </a:lnTo>
                        <a:lnTo>
                          <a:pt x="492" y="324"/>
                        </a:lnTo>
                        <a:lnTo>
                          <a:pt x="504" y="318"/>
                        </a:lnTo>
                        <a:lnTo>
                          <a:pt x="534" y="318"/>
                        </a:lnTo>
                        <a:lnTo>
                          <a:pt x="528" y="312"/>
                        </a:lnTo>
                        <a:lnTo>
                          <a:pt x="546" y="300"/>
                        </a:lnTo>
                        <a:lnTo>
                          <a:pt x="564" y="288"/>
                        </a:lnTo>
                        <a:lnTo>
                          <a:pt x="576" y="240"/>
                        </a:lnTo>
                        <a:lnTo>
                          <a:pt x="504" y="252"/>
                        </a:lnTo>
                        <a:lnTo>
                          <a:pt x="474" y="294"/>
                        </a:lnTo>
                        <a:lnTo>
                          <a:pt x="426" y="300"/>
                        </a:lnTo>
                        <a:lnTo>
                          <a:pt x="378" y="240"/>
                        </a:lnTo>
                        <a:lnTo>
                          <a:pt x="372" y="162"/>
                        </a:lnTo>
                        <a:lnTo>
                          <a:pt x="384" y="144"/>
                        </a:lnTo>
                        <a:lnTo>
                          <a:pt x="354" y="138"/>
                        </a:lnTo>
                        <a:lnTo>
                          <a:pt x="330" y="114"/>
                        </a:lnTo>
                        <a:lnTo>
                          <a:pt x="312" y="84"/>
                        </a:lnTo>
                        <a:lnTo>
                          <a:pt x="288" y="66"/>
                        </a:lnTo>
                        <a:lnTo>
                          <a:pt x="252" y="78"/>
                        </a:lnTo>
                        <a:lnTo>
                          <a:pt x="204" y="24"/>
                        </a:lnTo>
                        <a:lnTo>
                          <a:pt x="174" y="18"/>
                        </a:lnTo>
                        <a:lnTo>
                          <a:pt x="156" y="30"/>
                        </a:lnTo>
                        <a:lnTo>
                          <a:pt x="108" y="30"/>
                        </a:lnTo>
                        <a:lnTo>
                          <a:pt x="48" y="0"/>
                        </a:lnTo>
                        <a:lnTo>
                          <a:pt x="0" y="6"/>
                        </a:lnTo>
                        <a:lnTo>
                          <a:pt x="36" y="72"/>
                        </a:lnTo>
                        <a:lnTo>
                          <a:pt x="60" y="108"/>
                        </a:lnTo>
                        <a:lnTo>
                          <a:pt x="54" y="120"/>
                        </a:lnTo>
                        <a:lnTo>
                          <a:pt x="96" y="150"/>
                        </a:lnTo>
                        <a:lnTo>
                          <a:pt x="102" y="180"/>
                        </a:lnTo>
                        <a:lnTo>
                          <a:pt x="120" y="192"/>
                        </a:lnTo>
                        <a:lnTo>
                          <a:pt x="144" y="216"/>
                        </a:lnTo>
                        <a:lnTo>
                          <a:pt x="150" y="198"/>
                        </a:lnTo>
                        <a:lnTo>
                          <a:pt x="126" y="180"/>
                        </a:lnTo>
                        <a:lnTo>
                          <a:pt x="102" y="126"/>
                        </a:lnTo>
                        <a:lnTo>
                          <a:pt x="60" y="66"/>
                        </a:lnTo>
                        <a:lnTo>
                          <a:pt x="48" y="30"/>
                        </a:lnTo>
                        <a:lnTo>
                          <a:pt x="78" y="42"/>
                        </a:lnTo>
                        <a:lnTo>
                          <a:pt x="108" y="102"/>
                        </a:lnTo>
                        <a:lnTo>
                          <a:pt x="120" y="120"/>
                        </a:lnTo>
                        <a:lnTo>
                          <a:pt x="150" y="138"/>
                        </a:lnTo>
                        <a:lnTo>
                          <a:pt x="150" y="156"/>
                        </a:lnTo>
                        <a:lnTo>
                          <a:pt x="174" y="168"/>
                        </a:lnTo>
                        <a:lnTo>
                          <a:pt x="186" y="186"/>
                        </a:lnTo>
                        <a:lnTo>
                          <a:pt x="216" y="216"/>
                        </a:lnTo>
                        <a:lnTo>
                          <a:pt x="222" y="258"/>
                        </a:lnTo>
                        <a:lnTo>
                          <a:pt x="222" y="276"/>
                        </a:lnTo>
                        <a:lnTo>
                          <a:pt x="300" y="324"/>
                        </a:lnTo>
                        <a:lnTo>
                          <a:pt x="336" y="342"/>
                        </a:lnTo>
                        <a:lnTo>
                          <a:pt x="402" y="360"/>
                        </a:lnTo>
                        <a:lnTo>
                          <a:pt x="420" y="354"/>
                        </a:lnTo>
                        <a:lnTo>
                          <a:pt x="438" y="354"/>
                        </a:lnTo>
                        <a:lnTo>
                          <a:pt x="468" y="379"/>
                        </a:lnTo>
                        <a:lnTo>
                          <a:pt x="474" y="366"/>
                        </a:lnTo>
                        <a:lnTo>
                          <a:pt x="486" y="34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225"/>
                  <p:cNvSpPr>
                    <a:spLocks/>
                  </p:cNvSpPr>
                  <p:nvPr/>
                </p:nvSpPr>
                <p:spPr bwMode="auto">
                  <a:xfrm rot="-852288">
                    <a:off x="2735" y="2457"/>
                    <a:ext cx="380" cy="420"/>
                  </a:xfrm>
                  <a:custGeom>
                    <a:avLst/>
                    <a:gdLst>
                      <a:gd name="T0" fmla="*/ 3 w 1125"/>
                      <a:gd name="T1" fmla="*/ 0 h 2047"/>
                      <a:gd name="T2" fmla="*/ 3 w 1125"/>
                      <a:gd name="T3" fmla="*/ 0 h 2047"/>
                      <a:gd name="T4" fmla="*/ 3 w 1125"/>
                      <a:gd name="T5" fmla="*/ 0 h 2047"/>
                      <a:gd name="T6" fmla="*/ 2 w 1125"/>
                      <a:gd name="T7" fmla="*/ 0 h 2047"/>
                      <a:gd name="T8" fmla="*/ 2 w 1125"/>
                      <a:gd name="T9" fmla="*/ 0 h 2047"/>
                      <a:gd name="T10" fmla="*/ 1 w 1125"/>
                      <a:gd name="T11" fmla="*/ 0 h 2047"/>
                      <a:gd name="T12" fmla="*/ 1 w 1125"/>
                      <a:gd name="T13" fmla="*/ 0 h 2047"/>
                      <a:gd name="T14" fmla="*/ 1 w 1125"/>
                      <a:gd name="T15" fmla="*/ 0 h 2047"/>
                      <a:gd name="T16" fmla="*/ 0 w 1125"/>
                      <a:gd name="T17" fmla="*/ 0 h 2047"/>
                      <a:gd name="T18" fmla="*/ 0 w 1125"/>
                      <a:gd name="T19" fmla="*/ 0 h 2047"/>
                      <a:gd name="T20" fmla="*/ 0 w 1125"/>
                      <a:gd name="T21" fmla="*/ 0 h 2047"/>
                      <a:gd name="T22" fmla="*/ 0 w 1125"/>
                      <a:gd name="T23" fmla="*/ 0 h 2047"/>
                      <a:gd name="T24" fmla="*/ 1 w 1125"/>
                      <a:gd name="T25" fmla="*/ 0 h 2047"/>
                      <a:gd name="T26" fmla="*/ 1 w 1125"/>
                      <a:gd name="T27" fmla="*/ 0 h 2047"/>
                      <a:gd name="T28" fmla="*/ 1 w 1125"/>
                      <a:gd name="T29" fmla="*/ 0 h 2047"/>
                      <a:gd name="T30" fmla="*/ 1 w 1125"/>
                      <a:gd name="T31" fmla="*/ 0 h 2047"/>
                      <a:gd name="T32" fmla="*/ 1 w 1125"/>
                      <a:gd name="T33" fmla="*/ 0 h 2047"/>
                      <a:gd name="T34" fmla="*/ 1 w 1125"/>
                      <a:gd name="T35" fmla="*/ 0 h 2047"/>
                      <a:gd name="T36" fmla="*/ 1 w 1125"/>
                      <a:gd name="T37" fmla="*/ 0 h 2047"/>
                      <a:gd name="T38" fmla="*/ 1 w 1125"/>
                      <a:gd name="T39" fmla="*/ 0 h 2047"/>
                      <a:gd name="T40" fmla="*/ 1 w 1125"/>
                      <a:gd name="T41" fmla="*/ 0 h 2047"/>
                      <a:gd name="T42" fmla="*/ 1 w 1125"/>
                      <a:gd name="T43" fmla="*/ 0 h 2047"/>
                      <a:gd name="T44" fmla="*/ 1 w 1125"/>
                      <a:gd name="T45" fmla="*/ 0 h 2047"/>
                      <a:gd name="T46" fmla="*/ 1 w 1125"/>
                      <a:gd name="T47" fmla="*/ 1 h 2047"/>
                      <a:gd name="T48" fmla="*/ 1 w 1125"/>
                      <a:gd name="T49" fmla="*/ 1 h 2047"/>
                      <a:gd name="T50" fmla="*/ 1 w 1125"/>
                      <a:gd name="T51" fmla="*/ 1 h 2047"/>
                      <a:gd name="T52" fmla="*/ 1 w 1125"/>
                      <a:gd name="T53" fmla="*/ 1 h 2047"/>
                      <a:gd name="T54" fmla="*/ 2 w 1125"/>
                      <a:gd name="T55" fmla="*/ 1 h 2047"/>
                      <a:gd name="T56" fmla="*/ 2 w 1125"/>
                      <a:gd name="T57" fmla="*/ 1 h 2047"/>
                      <a:gd name="T58" fmla="*/ 2 w 1125"/>
                      <a:gd name="T59" fmla="*/ 1 h 2047"/>
                      <a:gd name="T60" fmla="*/ 2 w 1125"/>
                      <a:gd name="T61" fmla="*/ 1 h 2047"/>
                      <a:gd name="T62" fmla="*/ 2 w 1125"/>
                      <a:gd name="T63" fmla="*/ 1 h 2047"/>
                      <a:gd name="T64" fmla="*/ 2 w 1125"/>
                      <a:gd name="T65" fmla="*/ 1 h 2047"/>
                      <a:gd name="T66" fmla="*/ 3 w 1125"/>
                      <a:gd name="T67" fmla="*/ 1 h 2047"/>
                      <a:gd name="T68" fmla="*/ 3 w 1125"/>
                      <a:gd name="T69" fmla="*/ 1 h 2047"/>
                      <a:gd name="T70" fmla="*/ 4 w 1125"/>
                      <a:gd name="T71" fmla="*/ 1 h 2047"/>
                      <a:gd name="T72" fmla="*/ 4 w 1125"/>
                      <a:gd name="T73" fmla="*/ 0 h 2047"/>
                      <a:gd name="T74" fmla="*/ 4 w 1125"/>
                      <a:gd name="T75" fmla="*/ 0 h 2047"/>
                      <a:gd name="T76" fmla="*/ 5 w 1125"/>
                      <a:gd name="T77" fmla="*/ 0 h 2047"/>
                      <a:gd name="T78" fmla="*/ 5 w 1125"/>
                      <a:gd name="T79" fmla="*/ 0 h 2047"/>
                      <a:gd name="T80" fmla="*/ 4 w 1125"/>
                      <a:gd name="T81" fmla="*/ 0 h 2047"/>
                      <a:gd name="T82" fmla="*/ 4 w 1125"/>
                      <a:gd name="T83" fmla="*/ 0 h 2047"/>
                      <a:gd name="T84" fmla="*/ 5 w 1125"/>
                      <a:gd name="T85" fmla="*/ 0 h 2047"/>
                      <a:gd name="T86" fmla="*/ 5 w 1125"/>
                      <a:gd name="T87" fmla="*/ 0 h 2047"/>
                      <a:gd name="T88" fmla="*/ 5 w 1125"/>
                      <a:gd name="T89" fmla="*/ 0 h 2047"/>
                      <a:gd name="T90" fmla="*/ 4 w 1125"/>
                      <a:gd name="T91" fmla="*/ 0 h 2047"/>
                      <a:gd name="T92" fmla="*/ 5 w 1125"/>
                      <a:gd name="T93" fmla="*/ 0 h 2047"/>
                      <a:gd name="T94" fmla="*/ 5 w 1125"/>
                      <a:gd name="T95" fmla="*/ 0 h 2047"/>
                      <a:gd name="T96" fmla="*/ 5 w 1125"/>
                      <a:gd name="T97" fmla="*/ 0 h 2047"/>
                      <a:gd name="T98" fmla="*/ 5 w 1125"/>
                      <a:gd name="T99" fmla="*/ 0 h 2047"/>
                      <a:gd name="T100" fmla="*/ 5 w 1125"/>
                      <a:gd name="T101" fmla="*/ 0 h 2047"/>
                      <a:gd name="T102" fmla="*/ 5 w 1125"/>
                      <a:gd name="T103" fmla="*/ 0 h 2047"/>
                      <a:gd name="T104" fmla="*/ 4 w 1125"/>
                      <a:gd name="T105" fmla="*/ 0 h 2047"/>
                      <a:gd name="T106" fmla="*/ 4 w 1125"/>
                      <a:gd name="T107" fmla="*/ 0 h 2047"/>
                      <a:gd name="T108" fmla="*/ 4 w 1125"/>
                      <a:gd name="T109" fmla="*/ 0 h 2047"/>
                      <a:gd name="T110" fmla="*/ 4 w 1125"/>
                      <a:gd name="T111" fmla="*/ 0 h 2047"/>
                      <a:gd name="T112" fmla="*/ 4 w 1125"/>
                      <a:gd name="T113" fmla="*/ 0 h 2047"/>
                      <a:gd name="T114" fmla="*/ 4 w 1125"/>
                      <a:gd name="T115" fmla="*/ 0 h 2047"/>
                      <a:gd name="T116" fmla="*/ 4 w 1125"/>
                      <a:gd name="T117" fmla="*/ 0 h 2047"/>
                      <a:gd name="T118" fmla="*/ 4 w 1125"/>
                      <a:gd name="T119" fmla="*/ 0 h 2047"/>
                      <a:gd name="T120" fmla="*/ 3 w 1125"/>
                      <a:gd name="T121" fmla="*/ 0 h 2047"/>
                      <a:gd name="T122" fmla="*/ 3 w 1125"/>
                      <a:gd name="T123" fmla="*/ 0 h 2047"/>
                      <a:gd name="T124" fmla="*/ 3 w 1125"/>
                      <a:gd name="T125" fmla="*/ 0 h 2047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125"/>
                      <a:gd name="T190" fmla="*/ 0 h 2047"/>
                      <a:gd name="T191" fmla="*/ 1125 w 1125"/>
                      <a:gd name="T192" fmla="*/ 2047 h 2047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125" h="2047">
                        <a:moveTo>
                          <a:pt x="718" y="105"/>
                        </a:moveTo>
                        <a:lnTo>
                          <a:pt x="722" y="102"/>
                        </a:lnTo>
                        <a:lnTo>
                          <a:pt x="730" y="95"/>
                        </a:lnTo>
                        <a:lnTo>
                          <a:pt x="740" y="83"/>
                        </a:lnTo>
                        <a:lnTo>
                          <a:pt x="751" y="70"/>
                        </a:lnTo>
                        <a:lnTo>
                          <a:pt x="760" y="58"/>
                        </a:lnTo>
                        <a:lnTo>
                          <a:pt x="764" y="46"/>
                        </a:lnTo>
                        <a:lnTo>
                          <a:pt x="761" y="37"/>
                        </a:lnTo>
                        <a:lnTo>
                          <a:pt x="748" y="32"/>
                        </a:lnTo>
                        <a:lnTo>
                          <a:pt x="735" y="30"/>
                        </a:lnTo>
                        <a:lnTo>
                          <a:pt x="725" y="27"/>
                        </a:lnTo>
                        <a:lnTo>
                          <a:pt x="716" y="22"/>
                        </a:lnTo>
                        <a:lnTo>
                          <a:pt x="708" y="17"/>
                        </a:lnTo>
                        <a:lnTo>
                          <a:pt x="700" y="13"/>
                        </a:lnTo>
                        <a:lnTo>
                          <a:pt x="693" y="8"/>
                        </a:lnTo>
                        <a:lnTo>
                          <a:pt x="686" y="4"/>
                        </a:lnTo>
                        <a:lnTo>
                          <a:pt x="678" y="1"/>
                        </a:lnTo>
                        <a:lnTo>
                          <a:pt x="672" y="0"/>
                        </a:lnTo>
                        <a:lnTo>
                          <a:pt x="665" y="0"/>
                        </a:lnTo>
                        <a:lnTo>
                          <a:pt x="658" y="0"/>
                        </a:lnTo>
                        <a:lnTo>
                          <a:pt x="651" y="2"/>
                        </a:lnTo>
                        <a:lnTo>
                          <a:pt x="633" y="7"/>
                        </a:lnTo>
                        <a:lnTo>
                          <a:pt x="610" y="13"/>
                        </a:lnTo>
                        <a:lnTo>
                          <a:pt x="583" y="19"/>
                        </a:lnTo>
                        <a:lnTo>
                          <a:pt x="558" y="25"/>
                        </a:lnTo>
                        <a:lnTo>
                          <a:pt x="534" y="34"/>
                        </a:lnTo>
                        <a:lnTo>
                          <a:pt x="512" y="42"/>
                        </a:lnTo>
                        <a:lnTo>
                          <a:pt x="496" y="52"/>
                        </a:lnTo>
                        <a:lnTo>
                          <a:pt x="487" y="62"/>
                        </a:lnTo>
                        <a:lnTo>
                          <a:pt x="483" y="74"/>
                        </a:lnTo>
                        <a:lnTo>
                          <a:pt x="478" y="84"/>
                        </a:lnTo>
                        <a:lnTo>
                          <a:pt x="474" y="93"/>
                        </a:lnTo>
                        <a:lnTo>
                          <a:pt x="468" y="102"/>
                        </a:lnTo>
                        <a:lnTo>
                          <a:pt x="461" y="107"/>
                        </a:lnTo>
                        <a:lnTo>
                          <a:pt x="452" y="110"/>
                        </a:lnTo>
                        <a:lnTo>
                          <a:pt x="440" y="110"/>
                        </a:lnTo>
                        <a:lnTo>
                          <a:pt x="426" y="105"/>
                        </a:lnTo>
                        <a:lnTo>
                          <a:pt x="409" y="100"/>
                        </a:lnTo>
                        <a:lnTo>
                          <a:pt x="391" y="98"/>
                        </a:lnTo>
                        <a:lnTo>
                          <a:pt x="371" y="100"/>
                        </a:lnTo>
                        <a:lnTo>
                          <a:pt x="351" y="105"/>
                        </a:lnTo>
                        <a:lnTo>
                          <a:pt x="334" y="112"/>
                        </a:lnTo>
                        <a:lnTo>
                          <a:pt x="319" y="120"/>
                        </a:lnTo>
                        <a:lnTo>
                          <a:pt x="306" y="130"/>
                        </a:lnTo>
                        <a:lnTo>
                          <a:pt x="300" y="141"/>
                        </a:lnTo>
                        <a:lnTo>
                          <a:pt x="291" y="151"/>
                        </a:lnTo>
                        <a:lnTo>
                          <a:pt x="278" y="161"/>
                        </a:lnTo>
                        <a:lnTo>
                          <a:pt x="260" y="172"/>
                        </a:lnTo>
                        <a:lnTo>
                          <a:pt x="241" y="182"/>
                        </a:lnTo>
                        <a:lnTo>
                          <a:pt x="221" y="194"/>
                        </a:lnTo>
                        <a:lnTo>
                          <a:pt x="204" y="208"/>
                        </a:lnTo>
                        <a:lnTo>
                          <a:pt x="191" y="224"/>
                        </a:lnTo>
                        <a:lnTo>
                          <a:pt x="184" y="242"/>
                        </a:lnTo>
                        <a:lnTo>
                          <a:pt x="180" y="261"/>
                        </a:lnTo>
                        <a:lnTo>
                          <a:pt x="172" y="277"/>
                        </a:lnTo>
                        <a:lnTo>
                          <a:pt x="160" y="289"/>
                        </a:lnTo>
                        <a:lnTo>
                          <a:pt x="146" y="299"/>
                        </a:lnTo>
                        <a:lnTo>
                          <a:pt x="130" y="305"/>
                        </a:lnTo>
                        <a:lnTo>
                          <a:pt x="113" y="311"/>
                        </a:lnTo>
                        <a:lnTo>
                          <a:pt x="94" y="314"/>
                        </a:lnTo>
                        <a:lnTo>
                          <a:pt x="76" y="315"/>
                        </a:lnTo>
                        <a:lnTo>
                          <a:pt x="59" y="316"/>
                        </a:lnTo>
                        <a:lnTo>
                          <a:pt x="44" y="319"/>
                        </a:lnTo>
                        <a:lnTo>
                          <a:pt x="31" y="325"/>
                        </a:lnTo>
                        <a:lnTo>
                          <a:pt x="22" y="332"/>
                        </a:lnTo>
                        <a:lnTo>
                          <a:pt x="16" y="342"/>
                        </a:lnTo>
                        <a:lnTo>
                          <a:pt x="13" y="355"/>
                        </a:lnTo>
                        <a:lnTo>
                          <a:pt x="11" y="369"/>
                        </a:lnTo>
                        <a:lnTo>
                          <a:pt x="15" y="386"/>
                        </a:lnTo>
                        <a:lnTo>
                          <a:pt x="17" y="402"/>
                        </a:lnTo>
                        <a:lnTo>
                          <a:pt x="16" y="415"/>
                        </a:lnTo>
                        <a:lnTo>
                          <a:pt x="13" y="425"/>
                        </a:lnTo>
                        <a:lnTo>
                          <a:pt x="9" y="434"/>
                        </a:lnTo>
                        <a:lnTo>
                          <a:pt x="4" y="444"/>
                        </a:lnTo>
                        <a:lnTo>
                          <a:pt x="1" y="454"/>
                        </a:lnTo>
                        <a:lnTo>
                          <a:pt x="0" y="466"/>
                        </a:lnTo>
                        <a:lnTo>
                          <a:pt x="2" y="482"/>
                        </a:lnTo>
                        <a:lnTo>
                          <a:pt x="7" y="499"/>
                        </a:lnTo>
                        <a:lnTo>
                          <a:pt x="13" y="515"/>
                        </a:lnTo>
                        <a:lnTo>
                          <a:pt x="18" y="530"/>
                        </a:lnTo>
                        <a:lnTo>
                          <a:pt x="25" y="543"/>
                        </a:lnTo>
                        <a:lnTo>
                          <a:pt x="34" y="553"/>
                        </a:lnTo>
                        <a:lnTo>
                          <a:pt x="45" y="562"/>
                        </a:lnTo>
                        <a:lnTo>
                          <a:pt x="59" y="568"/>
                        </a:lnTo>
                        <a:lnTo>
                          <a:pt x="76" y="572"/>
                        </a:lnTo>
                        <a:lnTo>
                          <a:pt x="94" y="575"/>
                        </a:lnTo>
                        <a:lnTo>
                          <a:pt x="113" y="579"/>
                        </a:lnTo>
                        <a:lnTo>
                          <a:pt x="130" y="584"/>
                        </a:lnTo>
                        <a:lnTo>
                          <a:pt x="145" y="593"/>
                        </a:lnTo>
                        <a:lnTo>
                          <a:pt x="159" y="605"/>
                        </a:lnTo>
                        <a:lnTo>
                          <a:pt x="169" y="621"/>
                        </a:lnTo>
                        <a:lnTo>
                          <a:pt x="176" y="642"/>
                        </a:lnTo>
                        <a:lnTo>
                          <a:pt x="179" y="668"/>
                        </a:lnTo>
                        <a:lnTo>
                          <a:pt x="181" y="695"/>
                        </a:lnTo>
                        <a:lnTo>
                          <a:pt x="185" y="718"/>
                        </a:lnTo>
                        <a:lnTo>
                          <a:pt x="191" y="740"/>
                        </a:lnTo>
                        <a:lnTo>
                          <a:pt x="198" y="762"/>
                        </a:lnTo>
                        <a:lnTo>
                          <a:pt x="203" y="785"/>
                        </a:lnTo>
                        <a:lnTo>
                          <a:pt x="206" y="810"/>
                        </a:lnTo>
                        <a:lnTo>
                          <a:pt x="207" y="841"/>
                        </a:lnTo>
                        <a:lnTo>
                          <a:pt x="203" y="878"/>
                        </a:lnTo>
                        <a:lnTo>
                          <a:pt x="196" y="915"/>
                        </a:lnTo>
                        <a:lnTo>
                          <a:pt x="190" y="945"/>
                        </a:lnTo>
                        <a:lnTo>
                          <a:pt x="184" y="968"/>
                        </a:lnTo>
                        <a:lnTo>
                          <a:pt x="181" y="986"/>
                        </a:lnTo>
                        <a:lnTo>
                          <a:pt x="180" y="999"/>
                        </a:lnTo>
                        <a:lnTo>
                          <a:pt x="180" y="1009"/>
                        </a:lnTo>
                        <a:lnTo>
                          <a:pt x="184" y="1016"/>
                        </a:lnTo>
                        <a:lnTo>
                          <a:pt x="191" y="1022"/>
                        </a:lnTo>
                        <a:lnTo>
                          <a:pt x="200" y="1028"/>
                        </a:lnTo>
                        <a:lnTo>
                          <a:pt x="210" y="1034"/>
                        </a:lnTo>
                        <a:lnTo>
                          <a:pt x="218" y="1042"/>
                        </a:lnTo>
                        <a:lnTo>
                          <a:pt x="225" y="1050"/>
                        </a:lnTo>
                        <a:lnTo>
                          <a:pt x="227" y="1057"/>
                        </a:lnTo>
                        <a:lnTo>
                          <a:pt x="225" y="1062"/>
                        </a:lnTo>
                        <a:lnTo>
                          <a:pt x="217" y="1067"/>
                        </a:lnTo>
                        <a:lnTo>
                          <a:pt x="203" y="1068"/>
                        </a:lnTo>
                        <a:lnTo>
                          <a:pt x="189" y="1070"/>
                        </a:lnTo>
                        <a:lnTo>
                          <a:pt x="183" y="1075"/>
                        </a:lnTo>
                        <a:lnTo>
                          <a:pt x="183" y="1082"/>
                        </a:lnTo>
                        <a:lnTo>
                          <a:pt x="188" y="1089"/>
                        </a:lnTo>
                        <a:lnTo>
                          <a:pt x="194" y="1097"/>
                        </a:lnTo>
                        <a:lnTo>
                          <a:pt x="200" y="1104"/>
                        </a:lnTo>
                        <a:lnTo>
                          <a:pt x="206" y="1108"/>
                        </a:lnTo>
                        <a:lnTo>
                          <a:pt x="208" y="1111"/>
                        </a:lnTo>
                        <a:lnTo>
                          <a:pt x="206" y="1111"/>
                        </a:lnTo>
                        <a:lnTo>
                          <a:pt x="200" y="1110"/>
                        </a:lnTo>
                        <a:lnTo>
                          <a:pt x="191" y="1108"/>
                        </a:lnTo>
                        <a:lnTo>
                          <a:pt x="182" y="1108"/>
                        </a:lnTo>
                        <a:lnTo>
                          <a:pt x="172" y="1111"/>
                        </a:lnTo>
                        <a:lnTo>
                          <a:pt x="162" y="1115"/>
                        </a:lnTo>
                        <a:lnTo>
                          <a:pt x="157" y="1123"/>
                        </a:lnTo>
                        <a:lnTo>
                          <a:pt x="154" y="1135"/>
                        </a:lnTo>
                        <a:lnTo>
                          <a:pt x="157" y="1149"/>
                        </a:lnTo>
                        <a:lnTo>
                          <a:pt x="164" y="1163"/>
                        </a:lnTo>
                        <a:lnTo>
                          <a:pt x="173" y="1176"/>
                        </a:lnTo>
                        <a:lnTo>
                          <a:pt x="184" y="1187"/>
                        </a:lnTo>
                        <a:lnTo>
                          <a:pt x="196" y="1196"/>
                        </a:lnTo>
                        <a:lnTo>
                          <a:pt x="207" y="1201"/>
                        </a:lnTo>
                        <a:lnTo>
                          <a:pt x="219" y="1201"/>
                        </a:lnTo>
                        <a:lnTo>
                          <a:pt x="227" y="1195"/>
                        </a:lnTo>
                        <a:lnTo>
                          <a:pt x="234" y="1186"/>
                        </a:lnTo>
                        <a:lnTo>
                          <a:pt x="238" y="1178"/>
                        </a:lnTo>
                        <a:lnTo>
                          <a:pt x="244" y="1171"/>
                        </a:lnTo>
                        <a:lnTo>
                          <a:pt x="249" y="1165"/>
                        </a:lnTo>
                        <a:lnTo>
                          <a:pt x="252" y="1161"/>
                        </a:lnTo>
                        <a:lnTo>
                          <a:pt x="258" y="1158"/>
                        </a:lnTo>
                        <a:lnTo>
                          <a:pt x="263" y="1158"/>
                        </a:lnTo>
                        <a:lnTo>
                          <a:pt x="270" y="1159"/>
                        </a:lnTo>
                        <a:lnTo>
                          <a:pt x="278" y="1174"/>
                        </a:lnTo>
                        <a:lnTo>
                          <a:pt x="275" y="1202"/>
                        </a:lnTo>
                        <a:lnTo>
                          <a:pt x="267" y="1233"/>
                        </a:lnTo>
                        <a:lnTo>
                          <a:pt x="258" y="1255"/>
                        </a:lnTo>
                        <a:lnTo>
                          <a:pt x="252" y="1261"/>
                        </a:lnTo>
                        <a:lnTo>
                          <a:pt x="244" y="1265"/>
                        </a:lnTo>
                        <a:lnTo>
                          <a:pt x="234" y="1270"/>
                        </a:lnTo>
                        <a:lnTo>
                          <a:pt x="223" y="1273"/>
                        </a:lnTo>
                        <a:lnTo>
                          <a:pt x="212" y="1279"/>
                        </a:lnTo>
                        <a:lnTo>
                          <a:pt x="202" y="1285"/>
                        </a:lnTo>
                        <a:lnTo>
                          <a:pt x="192" y="1292"/>
                        </a:lnTo>
                        <a:lnTo>
                          <a:pt x="184" y="1302"/>
                        </a:lnTo>
                        <a:lnTo>
                          <a:pt x="177" y="1318"/>
                        </a:lnTo>
                        <a:lnTo>
                          <a:pt x="169" y="1340"/>
                        </a:lnTo>
                        <a:lnTo>
                          <a:pt x="161" y="1369"/>
                        </a:lnTo>
                        <a:lnTo>
                          <a:pt x="154" y="1399"/>
                        </a:lnTo>
                        <a:lnTo>
                          <a:pt x="149" y="1430"/>
                        </a:lnTo>
                        <a:lnTo>
                          <a:pt x="144" y="1459"/>
                        </a:lnTo>
                        <a:lnTo>
                          <a:pt x="142" y="1483"/>
                        </a:lnTo>
                        <a:lnTo>
                          <a:pt x="143" y="1500"/>
                        </a:lnTo>
                        <a:lnTo>
                          <a:pt x="146" y="1514"/>
                        </a:lnTo>
                        <a:lnTo>
                          <a:pt x="153" y="1530"/>
                        </a:lnTo>
                        <a:lnTo>
                          <a:pt x="160" y="1547"/>
                        </a:lnTo>
                        <a:lnTo>
                          <a:pt x="168" y="1566"/>
                        </a:lnTo>
                        <a:lnTo>
                          <a:pt x="174" y="1585"/>
                        </a:lnTo>
                        <a:lnTo>
                          <a:pt x="180" y="1606"/>
                        </a:lnTo>
                        <a:lnTo>
                          <a:pt x="181" y="1628"/>
                        </a:lnTo>
                        <a:lnTo>
                          <a:pt x="179" y="1650"/>
                        </a:lnTo>
                        <a:lnTo>
                          <a:pt x="176" y="1672"/>
                        </a:lnTo>
                        <a:lnTo>
                          <a:pt x="179" y="1694"/>
                        </a:lnTo>
                        <a:lnTo>
                          <a:pt x="184" y="1714"/>
                        </a:lnTo>
                        <a:lnTo>
                          <a:pt x="191" y="1735"/>
                        </a:lnTo>
                        <a:lnTo>
                          <a:pt x="200" y="1754"/>
                        </a:lnTo>
                        <a:lnTo>
                          <a:pt x="210" y="1772"/>
                        </a:lnTo>
                        <a:lnTo>
                          <a:pt x="219" y="1791"/>
                        </a:lnTo>
                        <a:lnTo>
                          <a:pt x="227" y="1807"/>
                        </a:lnTo>
                        <a:lnTo>
                          <a:pt x="235" y="1825"/>
                        </a:lnTo>
                        <a:lnTo>
                          <a:pt x="245" y="1847"/>
                        </a:lnTo>
                        <a:lnTo>
                          <a:pt x="257" y="1872"/>
                        </a:lnTo>
                        <a:lnTo>
                          <a:pt x="270" y="1897"/>
                        </a:lnTo>
                        <a:lnTo>
                          <a:pt x="283" y="1918"/>
                        </a:lnTo>
                        <a:lnTo>
                          <a:pt x="300" y="1937"/>
                        </a:lnTo>
                        <a:lnTo>
                          <a:pt x="315" y="1948"/>
                        </a:lnTo>
                        <a:lnTo>
                          <a:pt x="331" y="1951"/>
                        </a:lnTo>
                        <a:lnTo>
                          <a:pt x="346" y="1950"/>
                        </a:lnTo>
                        <a:lnTo>
                          <a:pt x="358" y="1953"/>
                        </a:lnTo>
                        <a:lnTo>
                          <a:pt x="370" y="1959"/>
                        </a:lnTo>
                        <a:lnTo>
                          <a:pt x="379" y="1967"/>
                        </a:lnTo>
                        <a:lnTo>
                          <a:pt x="386" y="1977"/>
                        </a:lnTo>
                        <a:lnTo>
                          <a:pt x="392" y="1988"/>
                        </a:lnTo>
                        <a:lnTo>
                          <a:pt x="395" y="1999"/>
                        </a:lnTo>
                        <a:lnTo>
                          <a:pt x="396" y="2011"/>
                        </a:lnTo>
                        <a:lnTo>
                          <a:pt x="398" y="2016"/>
                        </a:lnTo>
                        <a:lnTo>
                          <a:pt x="401" y="2022"/>
                        </a:lnTo>
                        <a:lnTo>
                          <a:pt x="406" y="2028"/>
                        </a:lnTo>
                        <a:lnTo>
                          <a:pt x="413" y="2032"/>
                        </a:lnTo>
                        <a:lnTo>
                          <a:pt x="421" y="2037"/>
                        </a:lnTo>
                        <a:lnTo>
                          <a:pt x="430" y="2042"/>
                        </a:lnTo>
                        <a:lnTo>
                          <a:pt x="439" y="2044"/>
                        </a:lnTo>
                        <a:lnTo>
                          <a:pt x="449" y="2046"/>
                        </a:lnTo>
                        <a:lnTo>
                          <a:pt x="460" y="2047"/>
                        </a:lnTo>
                        <a:lnTo>
                          <a:pt x="470" y="2046"/>
                        </a:lnTo>
                        <a:lnTo>
                          <a:pt x="479" y="2044"/>
                        </a:lnTo>
                        <a:lnTo>
                          <a:pt x="489" y="2039"/>
                        </a:lnTo>
                        <a:lnTo>
                          <a:pt x="497" y="2034"/>
                        </a:lnTo>
                        <a:lnTo>
                          <a:pt x="504" y="2024"/>
                        </a:lnTo>
                        <a:lnTo>
                          <a:pt x="508" y="2013"/>
                        </a:lnTo>
                        <a:lnTo>
                          <a:pt x="512" y="1998"/>
                        </a:lnTo>
                        <a:lnTo>
                          <a:pt x="515" y="1969"/>
                        </a:lnTo>
                        <a:lnTo>
                          <a:pt x="519" y="1947"/>
                        </a:lnTo>
                        <a:lnTo>
                          <a:pt x="522" y="1930"/>
                        </a:lnTo>
                        <a:lnTo>
                          <a:pt x="524" y="1916"/>
                        </a:lnTo>
                        <a:lnTo>
                          <a:pt x="529" y="1906"/>
                        </a:lnTo>
                        <a:lnTo>
                          <a:pt x="534" y="1898"/>
                        </a:lnTo>
                        <a:lnTo>
                          <a:pt x="539" y="1891"/>
                        </a:lnTo>
                        <a:lnTo>
                          <a:pt x="547" y="1884"/>
                        </a:lnTo>
                        <a:lnTo>
                          <a:pt x="557" y="1865"/>
                        </a:lnTo>
                        <a:lnTo>
                          <a:pt x="555" y="1840"/>
                        </a:lnTo>
                        <a:lnTo>
                          <a:pt x="551" y="1816"/>
                        </a:lnTo>
                        <a:lnTo>
                          <a:pt x="554" y="1800"/>
                        </a:lnTo>
                        <a:lnTo>
                          <a:pt x="561" y="1792"/>
                        </a:lnTo>
                        <a:lnTo>
                          <a:pt x="570" y="1779"/>
                        </a:lnTo>
                        <a:lnTo>
                          <a:pt x="582" y="1762"/>
                        </a:lnTo>
                        <a:lnTo>
                          <a:pt x="595" y="1741"/>
                        </a:lnTo>
                        <a:lnTo>
                          <a:pt x="605" y="1718"/>
                        </a:lnTo>
                        <a:lnTo>
                          <a:pt x="614" y="1695"/>
                        </a:lnTo>
                        <a:lnTo>
                          <a:pt x="620" y="1672"/>
                        </a:lnTo>
                        <a:lnTo>
                          <a:pt x="621" y="1650"/>
                        </a:lnTo>
                        <a:lnTo>
                          <a:pt x="622" y="1629"/>
                        </a:lnTo>
                        <a:lnTo>
                          <a:pt x="630" y="1607"/>
                        </a:lnTo>
                        <a:lnTo>
                          <a:pt x="642" y="1587"/>
                        </a:lnTo>
                        <a:lnTo>
                          <a:pt x="658" y="1567"/>
                        </a:lnTo>
                        <a:lnTo>
                          <a:pt x="675" y="1550"/>
                        </a:lnTo>
                        <a:lnTo>
                          <a:pt x="692" y="1536"/>
                        </a:lnTo>
                        <a:lnTo>
                          <a:pt x="707" y="1528"/>
                        </a:lnTo>
                        <a:lnTo>
                          <a:pt x="718" y="1524"/>
                        </a:lnTo>
                        <a:lnTo>
                          <a:pt x="728" y="1523"/>
                        </a:lnTo>
                        <a:lnTo>
                          <a:pt x="743" y="1519"/>
                        </a:lnTo>
                        <a:lnTo>
                          <a:pt x="760" y="1511"/>
                        </a:lnTo>
                        <a:lnTo>
                          <a:pt x="777" y="1498"/>
                        </a:lnTo>
                        <a:lnTo>
                          <a:pt x="795" y="1482"/>
                        </a:lnTo>
                        <a:lnTo>
                          <a:pt x="814" y="1461"/>
                        </a:lnTo>
                        <a:lnTo>
                          <a:pt x="831" y="1436"/>
                        </a:lnTo>
                        <a:lnTo>
                          <a:pt x="846" y="1405"/>
                        </a:lnTo>
                        <a:lnTo>
                          <a:pt x="858" y="1375"/>
                        </a:lnTo>
                        <a:lnTo>
                          <a:pt x="867" y="1354"/>
                        </a:lnTo>
                        <a:lnTo>
                          <a:pt x="875" y="1338"/>
                        </a:lnTo>
                        <a:lnTo>
                          <a:pt x="881" y="1327"/>
                        </a:lnTo>
                        <a:lnTo>
                          <a:pt x="888" y="1320"/>
                        </a:lnTo>
                        <a:lnTo>
                          <a:pt x="893" y="1316"/>
                        </a:lnTo>
                        <a:lnTo>
                          <a:pt x="901" y="1312"/>
                        </a:lnTo>
                        <a:lnTo>
                          <a:pt x="912" y="1309"/>
                        </a:lnTo>
                        <a:lnTo>
                          <a:pt x="919" y="1305"/>
                        </a:lnTo>
                        <a:lnTo>
                          <a:pt x="929" y="1299"/>
                        </a:lnTo>
                        <a:lnTo>
                          <a:pt x="943" y="1289"/>
                        </a:lnTo>
                        <a:lnTo>
                          <a:pt x="958" y="1279"/>
                        </a:lnTo>
                        <a:lnTo>
                          <a:pt x="974" y="1265"/>
                        </a:lnTo>
                        <a:lnTo>
                          <a:pt x="991" y="1251"/>
                        </a:lnTo>
                        <a:lnTo>
                          <a:pt x="1009" y="1236"/>
                        </a:lnTo>
                        <a:lnTo>
                          <a:pt x="1027" y="1220"/>
                        </a:lnTo>
                        <a:lnTo>
                          <a:pt x="1045" y="1204"/>
                        </a:lnTo>
                        <a:lnTo>
                          <a:pt x="1062" y="1188"/>
                        </a:lnTo>
                        <a:lnTo>
                          <a:pt x="1078" y="1173"/>
                        </a:lnTo>
                        <a:lnTo>
                          <a:pt x="1092" y="1158"/>
                        </a:lnTo>
                        <a:lnTo>
                          <a:pt x="1103" y="1143"/>
                        </a:lnTo>
                        <a:lnTo>
                          <a:pt x="1111" y="1130"/>
                        </a:lnTo>
                        <a:lnTo>
                          <a:pt x="1117" y="1120"/>
                        </a:lnTo>
                        <a:lnTo>
                          <a:pt x="1119" y="1111"/>
                        </a:lnTo>
                        <a:lnTo>
                          <a:pt x="1116" y="1097"/>
                        </a:lnTo>
                        <a:lnTo>
                          <a:pt x="1104" y="1087"/>
                        </a:lnTo>
                        <a:lnTo>
                          <a:pt x="1088" y="1080"/>
                        </a:lnTo>
                        <a:lnTo>
                          <a:pt x="1070" y="1077"/>
                        </a:lnTo>
                        <a:lnTo>
                          <a:pt x="1048" y="1077"/>
                        </a:lnTo>
                        <a:lnTo>
                          <a:pt x="1027" y="1082"/>
                        </a:lnTo>
                        <a:lnTo>
                          <a:pt x="1007" y="1088"/>
                        </a:lnTo>
                        <a:lnTo>
                          <a:pt x="991" y="1098"/>
                        </a:lnTo>
                        <a:lnTo>
                          <a:pt x="983" y="1105"/>
                        </a:lnTo>
                        <a:lnTo>
                          <a:pt x="983" y="1102"/>
                        </a:lnTo>
                        <a:lnTo>
                          <a:pt x="988" y="1093"/>
                        </a:lnTo>
                        <a:lnTo>
                          <a:pt x="995" y="1081"/>
                        </a:lnTo>
                        <a:lnTo>
                          <a:pt x="999" y="1066"/>
                        </a:lnTo>
                        <a:lnTo>
                          <a:pt x="998" y="1053"/>
                        </a:lnTo>
                        <a:lnTo>
                          <a:pt x="989" y="1043"/>
                        </a:lnTo>
                        <a:lnTo>
                          <a:pt x="967" y="1039"/>
                        </a:lnTo>
                        <a:lnTo>
                          <a:pt x="958" y="1038"/>
                        </a:lnTo>
                        <a:lnTo>
                          <a:pt x="961" y="1034"/>
                        </a:lnTo>
                        <a:lnTo>
                          <a:pt x="975" y="1028"/>
                        </a:lnTo>
                        <a:lnTo>
                          <a:pt x="994" y="1022"/>
                        </a:lnTo>
                        <a:lnTo>
                          <a:pt x="1015" y="1019"/>
                        </a:lnTo>
                        <a:lnTo>
                          <a:pt x="1035" y="1017"/>
                        </a:lnTo>
                        <a:lnTo>
                          <a:pt x="1051" y="1020"/>
                        </a:lnTo>
                        <a:lnTo>
                          <a:pt x="1058" y="1028"/>
                        </a:lnTo>
                        <a:lnTo>
                          <a:pt x="1063" y="1037"/>
                        </a:lnTo>
                        <a:lnTo>
                          <a:pt x="1071" y="1043"/>
                        </a:lnTo>
                        <a:lnTo>
                          <a:pt x="1082" y="1045"/>
                        </a:lnTo>
                        <a:lnTo>
                          <a:pt x="1094" y="1043"/>
                        </a:lnTo>
                        <a:lnTo>
                          <a:pt x="1105" y="1038"/>
                        </a:lnTo>
                        <a:lnTo>
                          <a:pt x="1116" y="1030"/>
                        </a:lnTo>
                        <a:lnTo>
                          <a:pt x="1123" y="1019"/>
                        </a:lnTo>
                        <a:lnTo>
                          <a:pt x="1125" y="1004"/>
                        </a:lnTo>
                        <a:lnTo>
                          <a:pt x="1124" y="989"/>
                        </a:lnTo>
                        <a:lnTo>
                          <a:pt x="1120" y="976"/>
                        </a:lnTo>
                        <a:lnTo>
                          <a:pt x="1115" y="966"/>
                        </a:lnTo>
                        <a:lnTo>
                          <a:pt x="1107" y="955"/>
                        </a:lnTo>
                        <a:lnTo>
                          <a:pt x="1096" y="946"/>
                        </a:lnTo>
                        <a:lnTo>
                          <a:pt x="1085" y="937"/>
                        </a:lnTo>
                        <a:lnTo>
                          <a:pt x="1070" y="929"/>
                        </a:lnTo>
                        <a:lnTo>
                          <a:pt x="1052" y="920"/>
                        </a:lnTo>
                        <a:lnTo>
                          <a:pt x="1036" y="913"/>
                        </a:lnTo>
                        <a:lnTo>
                          <a:pt x="1022" y="909"/>
                        </a:lnTo>
                        <a:lnTo>
                          <a:pt x="1013" y="908"/>
                        </a:lnTo>
                        <a:lnTo>
                          <a:pt x="1007" y="908"/>
                        </a:lnTo>
                        <a:lnTo>
                          <a:pt x="1003" y="908"/>
                        </a:lnTo>
                        <a:lnTo>
                          <a:pt x="1002" y="907"/>
                        </a:lnTo>
                        <a:lnTo>
                          <a:pt x="1002" y="903"/>
                        </a:lnTo>
                        <a:lnTo>
                          <a:pt x="1003" y="896"/>
                        </a:lnTo>
                        <a:lnTo>
                          <a:pt x="1009" y="891"/>
                        </a:lnTo>
                        <a:lnTo>
                          <a:pt x="1018" y="891"/>
                        </a:lnTo>
                        <a:lnTo>
                          <a:pt x="1029" y="893"/>
                        </a:lnTo>
                        <a:lnTo>
                          <a:pt x="1042" y="896"/>
                        </a:lnTo>
                        <a:lnTo>
                          <a:pt x="1051" y="899"/>
                        </a:lnTo>
                        <a:lnTo>
                          <a:pt x="1058" y="898"/>
                        </a:lnTo>
                        <a:lnTo>
                          <a:pt x="1059" y="892"/>
                        </a:lnTo>
                        <a:lnTo>
                          <a:pt x="1052" y="878"/>
                        </a:lnTo>
                        <a:lnTo>
                          <a:pt x="1041" y="862"/>
                        </a:lnTo>
                        <a:lnTo>
                          <a:pt x="1030" y="848"/>
                        </a:lnTo>
                        <a:lnTo>
                          <a:pt x="1021" y="838"/>
                        </a:lnTo>
                        <a:lnTo>
                          <a:pt x="1014" y="830"/>
                        </a:lnTo>
                        <a:lnTo>
                          <a:pt x="1010" y="823"/>
                        </a:lnTo>
                        <a:lnTo>
                          <a:pt x="1009" y="818"/>
                        </a:lnTo>
                        <a:lnTo>
                          <a:pt x="1013" y="815"/>
                        </a:lnTo>
                        <a:lnTo>
                          <a:pt x="1021" y="812"/>
                        </a:lnTo>
                        <a:lnTo>
                          <a:pt x="1033" y="808"/>
                        </a:lnTo>
                        <a:lnTo>
                          <a:pt x="1043" y="801"/>
                        </a:lnTo>
                        <a:lnTo>
                          <a:pt x="1051" y="790"/>
                        </a:lnTo>
                        <a:lnTo>
                          <a:pt x="1059" y="780"/>
                        </a:lnTo>
                        <a:lnTo>
                          <a:pt x="1064" y="767"/>
                        </a:lnTo>
                        <a:lnTo>
                          <a:pt x="1067" y="756"/>
                        </a:lnTo>
                        <a:lnTo>
                          <a:pt x="1067" y="744"/>
                        </a:lnTo>
                        <a:lnTo>
                          <a:pt x="1064" y="734"/>
                        </a:lnTo>
                        <a:lnTo>
                          <a:pt x="1062" y="725"/>
                        </a:lnTo>
                        <a:lnTo>
                          <a:pt x="1063" y="716"/>
                        </a:lnTo>
                        <a:lnTo>
                          <a:pt x="1066" y="706"/>
                        </a:lnTo>
                        <a:lnTo>
                          <a:pt x="1071" y="698"/>
                        </a:lnTo>
                        <a:lnTo>
                          <a:pt x="1074" y="689"/>
                        </a:lnTo>
                        <a:lnTo>
                          <a:pt x="1075" y="680"/>
                        </a:lnTo>
                        <a:lnTo>
                          <a:pt x="1072" y="672"/>
                        </a:lnTo>
                        <a:lnTo>
                          <a:pt x="1064" y="663"/>
                        </a:lnTo>
                        <a:lnTo>
                          <a:pt x="1056" y="655"/>
                        </a:lnTo>
                        <a:lnTo>
                          <a:pt x="1051" y="646"/>
                        </a:lnTo>
                        <a:lnTo>
                          <a:pt x="1051" y="640"/>
                        </a:lnTo>
                        <a:lnTo>
                          <a:pt x="1052" y="632"/>
                        </a:lnTo>
                        <a:lnTo>
                          <a:pt x="1054" y="625"/>
                        </a:lnTo>
                        <a:lnTo>
                          <a:pt x="1055" y="618"/>
                        </a:lnTo>
                        <a:lnTo>
                          <a:pt x="1052" y="610"/>
                        </a:lnTo>
                        <a:lnTo>
                          <a:pt x="1045" y="602"/>
                        </a:lnTo>
                        <a:lnTo>
                          <a:pt x="1034" y="592"/>
                        </a:lnTo>
                        <a:lnTo>
                          <a:pt x="1020" y="582"/>
                        </a:lnTo>
                        <a:lnTo>
                          <a:pt x="1005" y="570"/>
                        </a:lnTo>
                        <a:lnTo>
                          <a:pt x="990" y="559"/>
                        </a:lnTo>
                        <a:lnTo>
                          <a:pt x="980" y="547"/>
                        </a:lnTo>
                        <a:lnTo>
                          <a:pt x="974" y="535"/>
                        </a:lnTo>
                        <a:lnTo>
                          <a:pt x="975" y="523"/>
                        </a:lnTo>
                        <a:lnTo>
                          <a:pt x="986" y="512"/>
                        </a:lnTo>
                        <a:lnTo>
                          <a:pt x="998" y="501"/>
                        </a:lnTo>
                        <a:lnTo>
                          <a:pt x="1006" y="491"/>
                        </a:lnTo>
                        <a:lnTo>
                          <a:pt x="1010" y="482"/>
                        </a:lnTo>
                        <a:lnTo>
                          <a:pt x="1010" y="474"/>
                        </a:lnTo>
                        <a:lnTo>
                          <a:pt x="1006" y="468"/>
                        </a:lnTo>
                        <a:lnTo>
                          <a:pt x="999" y="463"/>
                        </a:lnTo>
                        <a:lnTo>
                          <a:pt x="990" y="460"/>
                        </a:lnTo>
                        <a:lnTo>
                          <a:pt x="979" y="459"/>
                        </a:lnTo>
                        <a:lnTo>
                          <a:pt x="969" y="456"/>
                        </a:lnTo>
                        <a:lnTo>
                          <a:pt x="964" y="452"/>
                        </a:lnTo>
                        <a:lnTo>
                          <a:pt x="960" y="444"/>
                        </a:lnTo>
                        <a:lnTo>
                          <a:pt x="958" y="436"/>
                        </a:lnTo>
                        <a:lnTo>
                          <a:pt x="956" y="428"/>
                        </a:lnTo>
                        <a:lnTo>
                          <a:pt x="952" y="421"/>
                        </a:lnTo>
                        <a:lnTo>
                          <a:pt x="946" y="416"/>
                        </a:lnTo>
                        <a:lnTo>
                          <a:pt x="937" y="416"/>
                        </a:lnTo>
                        <a:lnTo>
                          <a:pt x="920" y="405"/>
                        </a:lnTo>
                        <a:lnTo>
                          <a:pt x="913" y="371"/>
                        </a:lnTo>
                        <a:lnTo>
                          <a:pt x="912" y="328"/>
                        </a:lnTo>
                        <a:lnTo>
                          <a:pt x="912" y="290"/>
                        </a:lnTo>
                        <a:lnTo>
                          <a:pt x="914" y="263"/>
                        </a:lnTo>
                        <a:lnTo>
                          <a:pt x="920" y="240"/>
                        </a:lnTo>
                        <a:lnTo>
                          <a:pt x="922" y="219"/>
                        </a:lnTo>
                        <a:lnTo>
                          <a:pt x="919" y="195"/>
                        </a:lnTo>
                        <a:lnTo>
                          <a:pt x="917" y="173"/>
                        </a:lnTo>
                        <a:lnTo>
                          <a:pt x="924" y="146"/>
                        </a:lnTo>
                        <a:lnTo>
                          <a:pt x="934" y="120"/>
                        </a:lnTo>
                        <a:lnTo>
                          <a:pt x="939" y="95"/>
                        </a:lnTo>
                        <a:lnTo>
                          <a:pt x="939" y="84"/>
                        </a:lnTo>
                        <a:lnTo>
                          <a:pt x="937" y="75"/>
                        </a:lnTo>
                        <a:lnTo>
                          <a:pt x="932" y="68"/>
                        </a:lnTo>
                        <a:lnTo>
                          <a:pt x="924" y="62"/>
                        </a:lnTo>
                        <a:lnTo>
                          <a:pt x="917" y="60"/>
                        </a:lnTo>
                        <a:lnTo>
                          <a:pt x="911" y="59"/>
                        </a:lnTo>
                        <a:lnTo>
                          <a:pt x="904" y="59"/>
                        </a:lnTo>
                        <a:lnTo>
                          <a:pt x="898" y="59"/>
                        </a:lnTo>
                        <a:lnTo>
                          <a:pt x="889" y="62"/>
                        </a:lnTo>
                        <a:lnTo>
                          <a:pt x="879" y="68"/>
                        </a:lnTo>
                        <a:lnTo>
                          <a:pt x="871" y="76"/>
                        </a:lnTo>
                        <a:lnTo>
                          <a:pt x="863" y="84"/>
                        </a:lnTo>
                        <a:lnTo>
                          <a:pt x="856" y="93"/>
                        </a:lnTo>
                        <a:lnTo>
                          <a:pt x="851" y="104"/>
                        </a:lnTo>
                        <a:lnTo>
                          <a:pt x="845" y="113"/>
                        </a:lnTo>
                        <a:lnTo>
                          <a:pt x="839" y="122"/>
                        </a:lnTo>
                        <a:lnTo>
                          <a:pt x="832" y="133"/>
                        </a:lnTo>
                        <a:lnTo>
                          <a:pt x="826" y="140"/>
                        </a:lnTo>
                        <a:lnTo>
                          <a:pt x="821" y="143"/>
                        </a:lnTo>
                        <a:lnTo>
                          <a:pt x="816" y="144"/>
                        </a:lnTo>
                        <a:lnTo>
                          <a:pt x="813" y="143"/>
                        </a:lnTo>
                        <a:lnTo>
                          <a:pt x="809" y="140"/>
                        </a:lnTo>
                        <a:lnTo>
                          <a:pt x="806" y="133"/>
                        </a:lnTo>
                        <a:lnTo>
                          <a:pt x="803" y="122"/>
                        </a:lnTo>
                        <a:lnTo>
                          <a:pt x="800" y="114"/>
                        </a:lnTo>
                        <a:lnTo>
                          <a:pt x="795" y="110"/>
                        </a:lnTo>
                        <a:lnTo>
                          <a:pt x="790" y="111"/>
                        </a:lnTo>
                        <a:lnTo>
                          <a:pt x="783" y="114"/>
                        </a:lnTo>
                        <a:lnTo>
                          <a:pt x="776" y="120"/>
                        </a:lnTo>
                        <a:lnTo>
                          <a:pt x="769" y="128"/>
                        </a:lnTo>
                        <a:lnTo>
                          <a:pt x="761" y="137"/>
                        </a:lnTo>
                        <a:lnTo>
                          <a:pt x="754" y="146"/>
                        </a:lnTo>
                        <a:lnTo>
                          <a:pt x="750" y="151"/>
                        </a:lnTo>
                        <a:lnTo>
                          <a:pt x="750" y="149"/>
                        </a:lnTo>
                        <a:lnTo>
                          <a:pt x="753" y="142"/>
                        </a:lnTo>
                        <a:lnTo>
                          <a:pt x="755" y="133"/>
                        </a:lnTo>
                        <a:lnTo>
                          <a:pt x="754" y="121"/>
                        </a:lnTo>
                        <a:lnTo>
                          <a:pt x="749" y="112"/>
                        </a:lnTo>
                        <a:lnTo>
                          <a:pt x="738" y="106"/>
                        </a:lnTo>
                        <a:lnTo>
                          <a:pt x="718" y="105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226"/>
                  <p:cNvSpPr>
                    <a:spLocks/>
                  </p:cNvSpPr>
                  <p:nvPr/>
                </p:nvSpPr>
                <p:spPr bwMode="auto">
                  <a:xfrm>
                    <a:off x="2283" y="2570"/>
                    <a:ext cx="19" cy="17"/>
                  </a:xfrm>
                  <a:custGeom>
                    <a:avLst/>
                    <a:gdLst>
                      <a:gd name="T0" fmla="*/ 1 w 40"/>
                      <a:gd name="T1" fmla="*/ 0 h 36"/>
                      <a:gd name="T2" fmla="*/ 1 w 40"/>
                      <a:gd name="T3" fmla="*/ 0 h 36"/>
                      <a:gd name="T4" fmla="*/ 1 w 40"/>
                      <a:gd name="T5" fmla="*/ 0 h 36"/>
                      <a:gd name="T6" fmla="*/ 0 w 40"/>
                      <a:gd name="T7" fmla="*/ 0 h 36"/>
                      <a:gd name="T8" fmla="*/ 0 w 40"/>
                      <a:gd name="T9" fmla="*/ 1 h 36"/>
                      <a:gd name="T10" fmla="*/ 0 w 40"/>
                      <a:gd name="T11" fmla="*/ 1 h 36"/>
                      <a:gd name="T12" fmla="*/ 0 w 40"/>
                      <a:gd name="T13" fmla="*/ 1 h 36"/>
                      <a:gd name="T14" fmla="*/ 0 w 40"/>
                      <a:gd name="T15" fmla="*/ 1 h 36"/>
                      <a:gd name="T16" fmla="*/ 0 w 40"/>
                      <a:gd name="T17" fmla="*/ 1 h 36"/>
                      <a:gd name="T18" fmla="*/ 0 w 40"/>
                      <a:gd name="T19" fmla="*/ 1 h 36"/>
                      <a:gd name="T20" fmla="*/ 0 w 40"/>
                      <a:gd name="T21" fmla="*/ 1 h 36"/>
                      <a:gd name="T22" fmla="*/ 0 w 40"/>
                      <a:gd name="T23" fmla="*/ 0 h 36"/>
                      <a:gd name="T24" fmla="*/ 0 w 40"/>
                      <a:gd name="T25" fmla="*/ 0 h 36"/>
                      <a:gd name="T26" fmla="*/ 0 w 40"/>
                      <a:gd name="T27" fmla="*/ 0 h 36"/>
                      <a:gd name="T28" fmla="*/ 0 w 40"/>
                      <a:gd name="T29" fmla="*/ 0 h 36"/>
                      <a:gd name="T30" fmla="*/ 0 w 40"/>
                      <a:gd name="T31" fmla="*/ 0 h 36"/>
                      <a:gd name="T32" fmla="*/ 0 w 40"/>
                      <a:gd name="T33" fmla="*/ 0 h 36"/>
                      <a:gd name="T34" fmla="*/ 0 w 40"/>
                      <a:gd name="T35" fmla="*/ 0 h 36"/>
                      <a:gd name="T36" fmla="*/ 0 w 40"/>
                      <a:gd name="T37" fmla="*/ 0 h 36"/>
                      <a:gd name="T38" fmla="*/ 0 w 40"/>
                      <a:gd name="T39" fmla="*/ 0 h 36"/>
                      <a:gd name="T40" fmla="*/ 0 w 40"/>
                      <a:gd name="T41" fmla="*/ 0 h 36"/>
                      <a:gd name="T42" fmla="*/ 0 w 40"/>
                      <a:gd name="T43" fmla="*/ 0 h 36"/>
                      <a:gd name="T44" fmla="*/ 1 w 40"/>
                      <a:gd name="T45" fmla="*/ 0 h 36"/>
                      <a:gd name="T46" fmla="*/ 1 w 40"/>
                      <a:gd name="T47" fmla="*/ 0 h 36"/>
                      <a:gd name="T48" fmla="*/ 1 w 40"/>
                      <a:gd name="T49" fmla="*/ 0 h 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0"/>
                      <a:gd name="T76" fmla="*/ 0 h 36"/>
                      <a:gd name="T77" fmla="*/ 40 w 40"/>
                      <a:gd name="T78" fmla="*/ 36 h 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0" h="36">
                        <a:moveTo>
                          <a:pt x="39" y="19"/>
                        </a:moveTo>
                        <a:lnTo>
                          <a:pt x="38" y="21"/>
                        </a:lnTo>
                        <a:lnTo>
                          <a:pt x="35" y="25"/>
                        </a:lnTo>
                        <a:lnTo>
                          <a:pt x="31" y="29"/>
                        </a:lnTo>
                        <a:lnTo>
                          <a:pt x="27" y="33"/>
                        </a:lnTo>
                        <a:lnTo>
                          <a:pt x="23" y="35"/>
                        </a:lnTo>
                        <a:lnTo>
                          <a:pt x="18" y="36"/>
                        </a:lnTo>
                        <a:lnTo>
                          <a:pt x="13" y="36"/>
                        </a:lnTo>
                        <a:lnTo>
                          <a:pt x="12" y="36"/>
                        </a:lnTo>
                        <a:lnTo>
                          <a:pt x="11" y="35"/>
                        </a:lnTo>
                        <a:lnTo>
                          <a:pt x="10" y="33"/>
                        </a:lnTo>
                        <a:lnTo>
                          <a:pt x="8" y="31"/>
                        </a:lnTo>
                        <a:lnTo>
                          <a:pt x="4" y="27"/>
                        </a:lnTo>
                        <a:lnTo>
                          <a:pt x="1" y="24"/>
                        </a:lnTo>
                        <a:lnTo>
                          <a:pt x="0" y="19"/>
                        </a:lnTo>
                        <a:lnTo>
                          <a:pt x="1" y="16"/>
                        </a:lnTo>
                        <a:lnTo>
                          <a:pt x="7" y="11"/>
                        </a:lnTo>
                        <a:lnTo>
                          <a:pt x="12" y="6"/>
                        </a:lnTo>
                        <a:lnTo>
                          <a:pt x="16" y="2"/>
                        </a:lnTo>
                        <a:lnTo>
                          <a:pt x="19" y="0"/>
                        </a:lnTo>
                        <a:lnTo>
                          <a:pt x="24" y="1"/>
                        </a:lnTo>
                        <a:lnTo>
                          <a:pt x="31" y="3"/>
                        </a:lnTo>
                        <a:lnTo>
                          <a:pt x="37" y="6"/>
                        </a:lnTo>
                        <a:lnTo>
                          <a:pt x="40" y="11"/>
                        </a:lnTo>
                        <a:lnTo>
                          <a:pt x="39" y="19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227"/>
                  <p:cNvSpPr>
                    <a:spLocks/>
                  </p:cNvSpPr>
                  <p:nvPr/>
                </p:nvSpPr>
                <p:spPr bwMode="auto">
                  <a:xfrm>
                    <a:off x="2448" y="2708"/>
                    <a:ext cx="0" cy="2"/>
                  </a:xfrm>
                  <a:custGeom>
                    <a:avLst/>
                    <a:gdLst>
                      <a:gd name="T0" fmla="*/ 0 w 1"/>
                      <a:gd name="T1" fmla="*/ 1 h 4"/>
                      <a:gd name="T2" fmla="*/ 0 w 1"/>
                      <a:gd name="T3" fmla="*/ 1 h 4"/>
                      <a:gd name="T4" fmla="*/ 0 w 1"/>
                      <a:gd name="T5" fmla="*/ 1 h 4"/>
                      <a:gd name="T6" fmla="*/ 0 w 1"/>
                      <a:gd name="T7" fmla="*/ 0 h 4"/>
                      <a:gd name="T8" fmla="*/ 0 w 1"/>
                      <a:gd name="T9" fmla="*/ 0 h 4"/>
                      <a:gd name="T10" fmla="*/ 0 w 1"/>
                      <a:gd name="T11" fmla="*/ 1 h 4"/>
                      <a:gd name="T12" fmla="*/ 0 w 1"/>
                      <a:gd name="T13" fmla="*/ 1 h 4"/>
                      <a:gd name="T14" fmla="*/ 0 w 1"/>
                      <a:gd name="T15" fmla="*/ 1 h 4"/>
                      <a:gd name="T16" fmla="*/ 0 w 1"/>
                      <a:gd name="T17" fmla="*/ 1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"/>
                      <a:gd name="T28" fmla="*/ 0 h 4"/>
                      <a:gd name="T29" fmla="*/ 0 w 1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" h="4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228"/>
                  <p:cNvSpPr>
                    <a:spLocks/>
                  </p:cNvSpPr>
                  <p:nvPr/>
                </p:nvSpPr>
                <p:spPr bwMode="auto">
                  <a:xfrm>
                    <a:off x="2615" y="2724"/>
                    <a:ext cx="1" cy="3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0 w 5"/>
                      <a:gd name="T3" fmla="*/ 0 h 8"/>
                      <a:gd name="T4" fmla="*/ 0 w 5"/>
                      <a:gd name="T5" fmla="*/ 0 h 8"/>
                      <a:gd name="T6" fmla="*/ 0 w 5"/>
                      <a:gd name="T7" fmla="*/ 0 h 8"/>
                      <a:gd name="T8" fmla="*/ 0 w 5"/>
                      <a:gd name="T9" fmla="*/ 0 h 8"/>
                      <a:gd name="T10" fmla="*/ 0 w 5"/>
                      <a:gd name="T11" fmla="*/ 0 h 8"/>
                      <a:gd name="T12" fmla="*/ 0 w 5"/>
                      <a:gd name="T13" fmla="*/ 0 h 8"/>
                      <a:gd name="T14" fmla="*/ 0 w 5"/>
                      <a:gd name="T15" fmla="*/ 0 h 8"/>
                      <a:gd name="T16" fmla="*/ 0 w 5"/>
                      <a:gd name="T17" fmla="*/ 0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"/>
                      <a:gd name="T28" fmla="*/ 0 h 8"/>
                      <a:gd name="T29" fmla="*/ 5 w 5"/>
                      <a:gd name="T30" fmla="*/ 8 h 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" h="8">
                        <a:moveTo>
                          <a:pt x="5" y="8"/>
                        </a:move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2" y="5"/>
                        </a:lnTo>
                        <a:lnTo>
                          <a:pt x="5" y="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229"/>
                  <p:cNvSpPr>
                    <a:spLocks/>
                  </p:cNvSpPr>
                  <p:nvPr/>
                </p:nvSpPr>
                <p:spPr bwMode="auto">
                  <a:xfrm>
                    <a:off x="2451" y="2528"/>
                    <a:ext cx="6" cy="7"/>
                  </a:xfrm>
                  <a:custGeom>
                    <a:avLst/>
                    <a:gdLst>
                      <a:gd name="T0" fmla="*/ 0 w 14"/>
                      <a:gd name="T1" fmla="*/ 0 h 15"/>
                      <a:gd name="T2" fmla="*/ 0 w 14"/>
                      <a:gd name="T3" fmla="*/ 0 h 15"/>
                      <a:gd name="T4" fmla="*/ 0 w 14"/>
                      <a:gd name="T5" fmla="*/ 0 h 15"/>
                      <a:gd name="T6" fmla="*/ 0 w 14"/>
                      <a:gd name="T7" fmla="*/ 0 h 15"/>
                      <a:gd name="T8" fmla="*/ 0 w 14"/>
                      <a:gd name="T9" fmla="*/ 0 h 15"/>
                      <a:gd name="T10" fmla="*/ 0 w 14"/>
                      <a:gd name="T11" fmla="*/ 0 h 15"/>
                      <a:gd name="T12" fmla="*/ 0 w 14"/>
                      <a:gd name="T13" fmla="*/ 0 h 15"/>
                      <a:gd name="T14" fmla="*/ 0 w 14"/>
                      <a:gd name="T15" fmla="*/ 0 h 15"/>
                      <a:gd name="T16" fmla="*/ 0 w 14"/>
                      <a:gd name="T17" fmla="*/ 0 h 15"/>
                      <a:gd name="T18" fmla="*/ 0 w 14"/>
                      <a:gd name="T19" fmla="*/ 0 h 15"/>
                      <a:gd name="T20" fmla="*/ 0 w 14"/>
                      <a:gd name="T21" fmla="*/ 0 h 15"/>
                      <a:gd name="T22" fmla="*/ 0 w 14"/>
                      <a:gd name="T23" fmla="*/ 0 h 15"/>
                      <a:gd name="T24" fmla="*/ 0 w 14"/>
                      <a:gd name="T25" fmla="*/ 0 h 15"/>
                      <a:gd name="T26" fmla="*/ 0 w 14"/>
                      <a:gd name="T27" fmla="*/ 0 h 15"/>
                      <a:gd name="T28" fmla="*/ 0 w 14"/>
                      <a:gd name="T29" fmla="*/ 0 h 15"/>
                      <a:gd name="T30" fmla="*/ 0 w 14"/>
                      <a:gd name="T31" fmla="*/ 0 h 15"/>
                      <a:gd name="T32" fmla="*/ 0 w 14"/>
                      <a:gd name="T33" fmla="*/ 0 h 1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4"/>
                      <a:gd name="T52" fmla="*/ 0 h 15"/>
                      <a:gd name="T53" fmla="*/ 14 w 14"/>
                      <a:gd name="T54" fmla="*/ 15 h 1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4" h="15">
                        <a:moveTo>
                          <a:pt x="2" y="7"/>
                        </a:moveTo>
                        <a:lnTo>
                          <a:pt x="9" y="13"/>
                        </a:lnTo>
                        <a:lnTo>
                          <a:pt x="14" y="15"/>
                        </a:lnTo>
                        <a:lnTo>
                          <a:pt x="14" y="14"/>
                        </a:lnTo>
                        <a:lnTo>
                          <a:pt x="10" y="7"/>
                        </a:lnTo>
                        <a:lnTo>
                          <a:pt x="9" y="5"/>
                        </a:lnTo>
                        <a:lnTo>
                          <a:pt x="9" y="3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 230"/>
                  <p:cNvSpPr>
                    <a:spLocks/>
                  </p:cNvSpPr>
                  <p:nvPr/>
                </p:nvSpPr>
                <p:spPr bwMode="auto">
                  <a:xfrm>
                    <a:off x="2538" y="2748"/>
                    <a:ext cx="68" cy="56"/>
                  </a:xfrm>
                  <a:custGeom>
                    <a:avLst/>
                    <a:gdLst>
                      <a:gd name="T0" fmla="*/ 4 w 135"/>
                      <a:gd name="T1" fmla="*/ 1 h 119"/>
                      <a:gd name="T2" fmla="*/ 5 w 135"/>
                      <a:gd name="T3" fmla="*/ 1 h 119"/>
                      <a:gd name="T4" fmla="*/ 5 w 135"/>
                      <a:gd name="T5" fmla="*/ 2 h 119"/>
                      <a:gd name="T6" fmla="*/ 4 w 135"/>
                      <a:gd name="T7" fmla="*/ 2 h 119"/>
                      <a:gd name="T8" fmla="*/ 4 w 135"/>
                      <a:gd name="T9" fmla="*/ 2 h 119"/>
                      <a:gd name="T10" fmla="*/ 4 w 135"/>
                      <a:gd name="T11" fmla="*/ 2 h 119"/>
                      <a:gd name="T12" fmla="*/ 4 w 135"/>
                      <a:gd name="T13" fmla="*/ 2 h 119"/>
                      <a:gd name="T14" fmla="*/ 3 w 135"/>
                      <a:gd name="T15" fmla="*/ 2 h 119"/>
                      <a:gd name="T16" fmla="*/ 3 w 135"/>
                      <a:gd name="T17" fmla="*/ 1 h 119"/>
                      <a:gd name="T18" fmla="*/ 3 w 135"/>
                      <a:gd name="T19" fmla="*/ 1 h 119"/>
                      <a:gd name="T20" fmla="*/ 3 w 135"/>
                      <a:gd name="T21" fmla="*/ 2 h 119"/>
                      <a:gd name="T22" fmla="*/ 3 w 135"/>
                      <a:gd name="T23" fmla="*/ 2 h 119"/>
                      <a:gd name="T24" fmla="*/ 2 w 135"/>
                      <a:gd name="T25" fmla="*/ 2 h 119"/>
                      <a:gd name="T26" fmla="*/ 2 w 135"/>
                      <a:gd name="T27" fmla="*/ 2 h 119"/>
                      <a:gd name="T28" fmla="*/ 2 w 135"/>
                      <a:gd name="T29" fmla="*/ 3 h 119"/>
                      <a:gd name="T30" fmla="*/ 2 w 135"/>
                      <a:gd name="T31" fmla="*/ 3 h 119"/>
                      <a:gd name="T32" fmla="*/ 2 w 135"/>
                      <a:gd name="T33" fmla="*/ 2 h 119"/>
                      <a:gd name="T34" fmla="*/ 2 w 135"/>
                      <a:gd name="T35" fmla="*/ 2 h 119"/>
                      <a:gd name="T36" fmla="*/ 1 w 135"/>
                      <a:gd name="T37" fmla="*/ 2 h 119"/>
                      <a:gd name="T38" fmla="*/ 1 w 135"/>
                      <a:gd name="T39" fmla="*/ 2 h 119"/>
                      <a:gd name="T40" fmla="*/ 1 w 135"/>
                      <a:gd name="T41" fmla="*/ 2 h 119"/>
                      <a:gd name="T42" fmla="*/ 1 w 135"/>
                      <a:gd name="T43" fmla="*/ 2 h 119"/>
                      <a:gd name="T44" fmla="*/ 1 w 135"/>
                      <a:gd name="T45" fmla="*/ 2 h 119"/>
                      <a:gd name="T46" fmla="*/ 1 w 135"/>
                      <a:gd name="T47" fmla="*/ 2 h 119"/>
                      <a:gd name="T48" fmla="*/ 1 w 135"/>
                      <a:gd name="T49" fmla="*/ 1 h 119"/>
                      <a:gd name="T50" fmla="*/ 1 w 135"/>
                      <a:gd name="T51" fmla="*/ 1 h 119"/>
                      <a:gd name="T52" fmla="*/ 1 w 135"/>
                      <a:gd name="T53" fmla="*/ 1 h 119"/>
                      <a:gd name="T54" fmla="*/ 1 w 135"/>
                      <a:gd name="T55" fmla="*/ 1 h 119"/>
                      <a:gd name="T56" fmla="*/ 1 w 135"/>
                      <a:gd name="T57" fmla="*/ 0 h 119"/>
                      <a:gd name="T58" fmla="*/ 1 w 135"/>
                      <a:gd name="T59" fmla="*/ 0 h 119"/>
                      <a:gd name="T60" fmla="*/ 1 w 135"/>
                      <a:gd name="T61" fmla="*/ 0 h 119"/>
                      <a:gd name="T62" fmla="*/ 1 w 135"/>
                      <a:gd name="T63" fmla="*/ 0 h 119"/>
                      <a:gd name="T64" fmla="*/ 1 w 135"/>
                      <a:gd name="T65" fmla="*/ 0 h 119"/>
                      <a:gd name="T66" fmla="*/ 2 w 135"/>
                      <a:gd name="T67" fmla="*/ 0 h 119"/>
                      <a:gd name="T68" fmla="*/ 2 w 135"/>
                      <a:gd name="T69" fmla="*/ 0 h 119"/>
                      <a:gd name="T70" fmla="*/ 2 w 135"/>
                      <a:gd name="T71" fmla="*/ 0 h 119"/>
                      <a:gd name="T72" fmla="*/ 3 w 135"/>
                      <a:gd name="T73" fmla="*/ 0 h 119"/>
                      <a:gd name="T74" fmla="*/ 3 w 135"/>
                      <a:gd name="T75" fmla="*/ 1 h 119"/>
                      <a:gd name="T76" fmla="*/ 3 w 135"/>
                      <a:gd name="T77" fmla="*/ 1 h 119"/>
                      <a:gd name="T78" fmla="*/ 4 w 135"/>
                      <a:gd name="T79" fmla="*/ 1 h 119"/>
                      <a:gd name="T80" fmla="*/ 4 w 135"/>
                      <a:gd name="T81" fmla="*/ 1 h 11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35"/>
                      <a:gd name="T124" fmla="*/ 0 h 119"/>
                      <a:gd name="T125" fmla="*/ 135 w 135"/>
                      <a:gd name="T126" fmla="*/ 119 h 11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35" h="119">
                        <a:moveTo>
                          <a:pt x="122" y="59"/>
                        </a:moveTo>
                        <a:lnTo>
                          <a:pt x="124" y="60"/>
                        </a:lnTo>
                        <a:lnTo>
                          <a:pt x="130" y="62"/>
                        </a:lnTo>
                        <a:lnTo>
                          <a:pt x="135" y="67"/>
                        </a:lnTo>
                        <a:lnTo>
                          <a:pt x="133" y="71"/>
                        </a:lnTo>
                        <a:lnTo>
                          <a:pt x="129" y="76"/>
                        </a:lnTo>
                        <a:lnTo>
                          <a:pt x="126" y="78"/>
                        </a:lnTo>
                        <a:lnTo>
                          <a:pt x="124" y="81"/>
                        </a:lnTo>
                        <a:lnTo>
                          <a:pt x="121" y="83"/>
                        </a:lnTo>
                        <a:lnTo>
                          <a:pt x="118" y="83"/>
                        </a:lnTo>
                        <a:lnTo>
                          <a:pt x="116" y="83"/>
                        </a:lnTo>
                        <a:lnTo>
                          <a:pt x="114" y="82"/>
                        </a:lnTo>
                        <a:lnTo>
                          <a:pt x="108" y="79"/>
                        </a:lnTo>
                        <a:lnTo>
                          <a:pt x="101" y="77"/>
                        </a:lnTo>
                        <a:lnTo>
                          <a:pt x="95" y="75"/>
                        </a:lnTo>
                        <a:lnTo>
                          <a:pt x="91" y="74"/>
                        </a:lnTo>
                        <a:lnTo>
                          <a:pt x="86" y="71"/>
                        </a:lnTo>
                        <a:lnTo>
                          <a:pt x="82" y="68"/>
                        </a:lnTo>
                        <a:lnTo>
                          <a:pt x="77" y="66"/>
                        </a:lnTo>
                        <a:lnTo>
                          <a:pt x="72" y="66"/>
                        </a:lnTo>
                        <a:lnTo>
                          <a:pt x="70" y="70"/>
                        </a:lnTo>
                        <a:lnTo>
                          <a:pt x="71" y="78"/>
                        </a:lnTo>
                        <a:lnTo>
                          <a:pt x="72" y="85"/>
                        </a:lnTo>
                        <a:lnTo>
                          <a:pt x="72" y="92"/>
                        </a:lnTo>
                        <a:lnTo>
                          <a:pt x="68" y="96"/>
                        </a:lnTo>
                        <a:lnTo>
                          <a:pt x="61" y="99"/>
                        </a:lnTo>
                        <a:lnTo>
                          <a:pt x="58" y="102"/>
                        </a:lnTo>
                        <a:lnTo>
                          <a:pt x="57" y="107"/>
                        </a:lnTo>
                        <a:lnTo>
                          <a:pt x="56" y="111"/>
                        </a:lnTo>
                        <a:lnTo>
                          <a:pt x="53" y="114"/>
                        </a:lnTo>
                        <a:lnTo>
                          <a:pt x="48" y="117"/>
                        </a:lnTo>
                        <a:lnTo>
                          <a:pt x="44" y="119"/>
                        </a:lnTo>
                        <a:lnTo>
                          <a:pt x="40" y="116"/>
                        </a:lnTo>
                        <a:lnTo>
                          <a:pt x="39" y="111"/>
                        </a:lnTo>
                        <a:lnTo>
                          <a:pt x="38" y="105"/>
                        </a:lnTo>
                        <a:lnTo>
                          <a:pt x="34" y="100"/>
                        </a:lnTo>
                        <a:lnTo>
                          <a:pt x="29" y="99"/>
                        </a:lnTo>
                        <a:lnTo>
                          <a:pt x="23" y="99"/>
                        </a:lnTo>
                        <a:lnTo>
                          <a:pt x="20" y="100"/>
                        </a:lnTo>
                        <a:lnTo>
                          <a:pt x="17" y="101"/>
                        </a:lnTo>
                        <a:lnTo>
                          <a:pt x="10" y="104"/>
                        </a:lnTo>
                        <a:lnTo>
                          <a:pt x="3" y="105"/>
                        </a:lnTo>
                        <a:lnTo>
                          <a:pt x="0" y="101"/>
                        </a:lnTo>
                        <a:lnTo>
                          <a:pt x="1" y="97"/>
                        </a:lnTo>
                        <a:lnTo>
                          <a:pt x="4" y="90"/>
                        </a:lnTo>
                        <a:lnTo>
                          <a:pt x="9" y="84"/>
                        </a:lnTo>
                        <a:lnTo>
                          <a:pt x="12" y="82"/>
                        </a:lnTo>
                        <a:lnTo>
                          <a:pt x="16" y="79"/>
                        </a:lnTo>
                        <a:lnTo>
                          <a:pt x="16" y="75"/>
                        </a:lnTo>
                        <a:lnTo>
                          <a:pt x="14" y="68"/>
                        </a:lnTo>
                        <a:lnTo>
                          <a:pt x="12" y="61"/>
                        </a:lnTo>
                        <a:lnTo>
                          <a:pt x="11" y="55"/>
                        </a:lnTo>
                        <a:lnTo>
                          <a:pt x="12" y="48"/>
                        </a:lnTo>
                        <a:lnTo>
                          <a:pt x="12" y="44"/>
                        </a:lnTo>
                        <a:lnTo>
                          <a:pt x="10" y="39"/>
                        </a:lnTo>
                        <a:lnTo>
                          <a:pt x="8" y="35"/>
                        </a:lnTo>
                        <a:lnTo>
                          <a:pt x="8" y="26"/>
                        </a:lnTo>
                        <a:lnTo>
                          <a:pt x="8" y="16"/>
                        </a:lnTo>
                        <a:lnTo>
                          <a:pt x="8" y="8"/>
                        </a:lnTo>
                        <a:lnTo>
                          <a:pt x="9" y="2"/>
                        </a:lnTo>
                        <a:lnTo>
                          <a:pt x="12" y="0"/>
                        </a:lnTo>
                        <a:lnTo>
                          <a:pt x="18" y="1"/>
                        </a:lnTo>
                        <a:lnTo>
                          <a:pt x="24" y="3"/>
                        </a:lnTo>
                        <a:lnTo>
                          <a:pt x="27" y="9"/>
                        </a:lnTo>
                        <a:lnTo>
                          <a:pt x="30" y="18"/>
                        </a:lnTo>
                        <a:lnTo>
                          <a:pt x="32" y="26"/>
                        </a:lnTo>
                        <a:lnTo>
                          <a:pt x="33" y="30"/>
                        </a:lnTo>
                        <a:lnTo>
                          <a:pt x="37" y="30"/>
                        </a:lnTo>
                        <a:lnTo>
                          <a:pt x="40" y="28"/>
                        </a:lnTo>
                        <a:lnTo>
                          <a:pt x="44" y="25"/>
                        </a:lnTo>
                        <a:lnTo>
                          <a:pt x="48" y="23"/>
                        </a:lnTo>
                        <a:lnTo>
                          <a:pt x="54" y="23"/>
                        </a:lnTo>
                        <a:lnTo>
                          <a:pt x="61" y="24"/>
                        </a:lnTo>
                        <a:lnTo>
                          <a:pt x="70" y="26"/>
                        </a:lnTo>
                        <a:lnTo>
                          <a:pt x="78" y="30"/>
                        </a:lnTo>
                        <a:lnTo>
                          <a:pt x="85" y="33"/>
                        </a:lnTo>
                        <a:lnTo>
                          <a:pt x="90" y="40"/>
                        </a:lnTo>
                        <a:lnTo>
                          <a:pt x="93" y="48"/>
                        </a:lnTo>
                        <a:lnTo>
                          <a:pt x="98" y="54"/>
                        </a:lnTo>
                        <a:lnTo>
                          <a:pt x="100" y="58"/>
                        </a:lnTo>
                        <a:lnTo>
                          <a:pt x="101" y="59"/>
                        </a:lnTo>
                        <a:lnTo>
                          <a:pt x="122" y="59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231"/>
                  <p:cNvSpPr>
                    <a:spLocks/>
                  </p:cNvSpPr>
                  <p:nvPr/>
                </p:nvSpPr>
                <p:spPr bwMode="auto">
                  <a:xfrm>
                    <a:off x="2484" y="2578"/>
                    <a:ext cx="280" cy="187"/>
                  </a:xfrm>
                  <a:custGeom>
                    <a:avLst/>
                    <a:gdLst>
                      <a:gd name="T0" fmla="*/ 17 w 556"/>
                      <a:gd name="T1" fmla="*/ 9 h 395"/>
                      <a:gd name="T2" fmla="*/ 16 w 556"/>
                      <a:gd name="T3" fmla="*/ 9 h 395"/>
                      <a:gd name="T4" fmla="*/ 15 w 556"/>
                      <a:gd name="T5" fmla="*/ 9 h 395"/>
                      <a:gd name="T6" fmla="*/ 14 w 556"/>
                      <a:gd name="T7" fmla="*/ 9 h 395"/>
                      <a:gd name="T8" fmla="*/ 14 w 556"/>
                      <a:gd name="T9" fmla="*/ 9 h 395"/>
                      <a:gd name="T10" fmla="*/ 12 w 556"/>
                      <a:gd name="T11" fmla="*/ 9 h 395"/>
                      <a:gd name="T12" fmla="*/ 12 w 556"/>
                      <a:gd name="T13" fmla="*/ 9 h 395"/>
                      <a:gd name="T14" fmla="*/ 10 w 556"/>
                      <a:gd name="T15" fmla="*/ 9 h 395"/>
                      <a:gd name="T16" fmla="*/ 9 w 556"/>
                      <a:gd name="T17" fmla="*/ 9 h 395"/>
                      <a:gd name="T18" fmla="*/ 9 w 556"/>
                      <a:gd name="T19" fmla="*/ 9 h 395"/>
                      <a:gd name="T20" fmla="*/ 10 w 556"/>
                      <a:gd name="T21" fmla="*/ 8 h 395"/>
                      <a:gd name="T22" fmla="*/ 11 w 556"/>
                      <a:gd name="T23" fmla="*/ 8 h 395"/>
                      <a:gd name="T24" fmla="*/ 11 w 556"/>
                      <a:gd name="T25" fmla="*/ 6 h 395"/>
                      <a:gd name="T26" fmla="*/ 10 w 556"/>
                      <a:gd name="T27" fmla="*/ 4 h 395"/>
                      <a:gd name="T28" fmla="*/ 8 w 556"/>
                      <a:gd name="T29" fmla="*/ 4 h 395"/>
                      <a:gd name="T30" fmla="*/ 7 w 556"/>
                      <a:gd name="T31" fmla="*/ 4 h 395"/>
                      <a:gd name="T32" fmla="*/ 6 w 556"/>
                      <a:gd name="T33" fmla="*/ 4 h 395"/>
                      <a:gd name="T34" fmla="*/ 5 w 556"/>
                      <a:gd name="T35" fmla="*/ 4 h 395"/>
                      <a:gd name="T36" fmla="*/ 4 w 556"/>
                      <a:gd name="T37" fmla="*/ 4 h 395"/>
                      <a:gd name="T38" fmla="*/ 3 w 556"/>
                      <a:gd name="T39" fmla="*/ 4 h 395"/>
                      <a:gd name="T40" fmla="*/ 2 w 556"/>
                      <a:gd name="T41" fmla="*/ 4 h 395"/>
                      <a:gd name="T42" fmla="*/ 1 w 556"/>
                      <a:gd name="T43" fmla="*/ 4 h 395"/>
                      <a:gd name="T44" fmla="*/ 1 w 556"/>
                      <a:gd name="T45" fmla="*/ 3 h 395"/>
                      <a:gd name="T46" fmla="*/ 2 w 556"/>
                      <a:gd name="T47" fmla="*/ 3 h 395"/>
                      <a:gd name="T48" fmla="*/ 1 w 556"/>
                      <a:gd name="T49" fmla="*/ 3 h 395"/>
                      <a:gd name="T50" fmla="*/ 0 w 556"/>
                      <a:gd name="T51" fmla="*/ 2 h 395"/>
                      <a:gd name="T52" fmla="*/ 2 w 556"/>
                      <a:gd name="T53" fmla="*/ 0 h 395"/>
                      <a:gd name="T54" fmla="*/ 2 w 556"/>
                      <a:gd name="T55" fmla="*/ 2 h 395"/>
                      <a:gd name="T56" fmla="*/ 3 w 556"/>
                      <a:gd name="T57" fmla="*/ 2 h 395"/>
                      <a:gd name="T58" fmla="*/ 3 w 556"/>
                      <a:gd name="T59" fmla="*/ 0 h 395"/>
                      <a:gd name="T60" fmla="*/ 4 w 556"/>
                      <a:gd name="T61" fmla="*/ 0 h 395"/>
                      <a:gd name="T62" fmla="*/ 5 w 556"/>
                      <a:gd name="T63" fmla="*/ 1 h 395"/>
                      <a:gd name="T64" fmla="*/ 6 w 556"/>
                      <a:gd name="T65" fmla="*/ 0 h 395"/>
                      <a:gd name="T66" fmla="*/ 7 w 556"/>
                      <a:gd name="T67" fmla="*/ 1 h 395"/>
                      <a:gd name="T68" fmla="*/ 8 w 556"/>
                      <a:gd name="T69" fmla="*/ 1 h 395"/>
                      <a:gd name="T70" fmla="*/ 9 w 556"/>
                      <a:gd name="T71" fmla="*/ 1 h 395"/>
                      <a:gd name="T72" fmla="*/ 11 w 556"/>
                      <a:gd name="T73" fmla="*/ 1 h 395"/>
                      <a:gd name="T74" fmla="*/ 11 w 556"/>
                      <a:gd name="T75" fmla="*/ 2 h 395"/>
                      <a:gd name="T76" fmla="*/ 12 w 556"/>
                      <a:gd name="T77" fmla="*/ 2 h 395"/>
                      <a:gd name="T78" fmla="*/ 12 w 556"/>
                      <a:gd name="T79" fmla="*/ 2 h 395"/>
                      <a:gd name="T80" fmla="*/ 12 w 556"/>
                      <a:gd name="T81" fmla="*/ 3 h 395"/>
                      <a:gd name="T82" fmla="*/ 12 w 556"/>
                      <a:gd name="T83" fmla="*/ 3 h 395"/>
                      <a:gd name="T84" fmla="*/ 13 w 556"/>
                      <a:gd name="T85" fmla="*/ 3 h 395"/>
                      <a:gd name="T86" fmla="*/ 14 w 556"/>
                      <a:gd name="T87" fmla="*/ 3 h 395"/>
                      <a:gd name="T88" fmla="*/ 15 w 556"/>
                      <a:gd name="T89" fmla="*/ 4 h 395"/>
                      <a:gd name="T90" fmla="*/ 15 w 556"/>
                      <a:gd name="T91" fmla="*/ 4 h 395"/>
                      <a:gd name="T92" fmla="*/ 17 w 556"/>
                      <a:gd name="T93" fmla="*/ 4 h 395"/>
                      <a:gd name="T94" fmla="*/ 17 w 556"/>
                      <a:gd name="T95" fmla="*/ 4 h 395"/>
                      <a:gd name="T96" fmla="*/ 16 w 556"/>
                      <a:gd name="T97" fmla="*/ 5 h 395"/>
                      <a:gd name="T98" fmla="*/ 17 w 556"/>
                      <a:gd name="T99" fmla="*/ 6 h 395"/>
                      <a:gd name="T100" fmla="*/ 16 w 556"/>
                      <a:gd name="T101" fmla="*/ 6 h 395"/>
                      <a:gd name="T102" fmla="*/ 15 w 556"/>
                      <a:gd name="T103" fmla="*/ 5 h 395"/>
                      <a:gd name="T104" fmla="*/ 14 w 556"/>
                      <a:gd name="T105" fmla="*/ 6 h 395"/>
                      <a:gd name="T106" fmla="*/ 15 w 556"/>
                      <a:gd name="T107" fmla="*/ 6 h 395"/>
                      <a:gd name="T108" fmla="*/ 16 w 556"/>
                      <a:gd name="T109" fmla="*/ 7 h 395"/>
                      <a:gd name="T110" fmla="*/ 17 w 556"/>
                      <a:gd name="T111" fmla="*/ 7 h 395"/>
                      <a:gd name="T112" fmla="*/ 18 w 556"/>
                      <a:gd name="T113" fmla="*/ 8 h 395"/>
                      <a:gd name="T114" fmla="*/ 18 w 556"/>
                      <a:gd name="T115" fmla="*/ 9 h 395"/>
                      <a:gd name="T116" fmla="*/ 17 w 556"/>
                      <a:gd name="T117" fmla="*/ 9 h 395"/>
                      <a:gd name="T118" fmla="*/ 16 w 556"/>
                      <a:gd name="T119" fmla="*/ 8 h 395"/>
                      <a:gd name="T120" fmla="*/ 15 w 556"/>
                      <a:gd name="T121" fmla="*/ 8 h 395"/>
                      <a:gd name="T122" fmla="*/ 16 w 556"/>
                      <a:gd name="T123" fmla="*/ 9 h 395"/>
                      <a:gd name="T124" fmla="*/ 17 w 556"/>
                      <a:gd name="T125" fmla="*/ 9 h 395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56"/>
                      <a:gd name="T190" fmla="*/ 0 h 395"/>
                      <a:gd name="T191" fmla="*/ 556 w 556"/>
                      <a:gd name="T192" fmla="*/ 395 h 395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56" h="395">
                        <a:moveTo>
                          <a:pt x="539" y="379"/>
                        </a:moveTo>
                        <a:lnTo>
                          <a:pt x="540" y="380"/>
                        </a:lnTo>
                        <a:lnTo>
                          <a:pt x="542" y="383"/>
                        </a:lnTo>
                        <a:lnTo>
                          <a:pt x="541" y="387"/>
                        </a:lnTo>
                        <a:lnTo>
                          <a:pt x="533" y="388"/>
                        </a:lnTo>
                        <a:lnTo>
                          <a:pt x="527" y="388"/>
                        </a:lnTo>
                        <a:lnTo>
                          <a:pt x="523" y="387"/>
                        </a:lnTo>
                        <a:lnTo>
                          <a:pt x="518" y="387"/>
                        </a:lnTo>
                        <a:lnTo>
                          <a:pt x="514" y="388"/>
                        </a:lnTo>
                        <a:lnTo>
                          <a:pt x="510" y="388"/>
                        </a:lnTo>
                        <a:lnTo>
                          <a:pt x="506" y="389"/>
                        </a:lnTo>
                        <a:lnTo>
                          <a:pt x="501" y="390"/>
                        </a:lnTo>
                        <a:lnTo>
                          <a:pt x="495" y="392"/>
                        </a:lnTo>
                        <a:lnTo>
                          <a:pt x="488" y="393"/>
                        </a:lnTo>
                        <a:lnTo>
                          <a:pt x="482" y="394"/>
                        </a:lnTo>
                        <a:lnTo>
                          <a:pt x="478" y="395"/>
                        </a:lnTo>
                        <a:lnTo>
                          <a:pt x="473" y="395"/>
                        </a:lnTo>
                        <a:lnTo>
                          <a:pt x="468" y="395"/>
                        </a:lnTo>
                        <a:lnTo>
                          <a:pt x="464" y="394"/>
                        </a:lnTo>
                        <a:lnTo>
                          <a:pt x="459" y="394"/>
                        </a:lnTo>
                        <a:lnTo>
                          <a:pt x="453" y="393"/>
                        </a:lnTo>
                        <a:lnTo>
                          <a:pt x="449" y="393"/>
                        </a:lnTo>
                        <a:lnTo>
                          <a:pt x="444" y="393"/>
                        </a:lnTo>
                        <a:lnTo>
                          <a:pt x="440" y="394"/>
                        </a:lnTo>
                        <a:lnTo>
                          <a:pt x="435" y="395"/>
                        </a:lnTo>
                        <a:lnTo>
                          <a:pt x="430" y="395"/>
                        </a:lnTo>
                        <a:lnTo>
                          <a:pt x="427" y="395"/>
                        </a:lnTo>
                        <a:lnTo>
                          <a:pt x="422" y="394"/>
                        </a:lnTo>
                        <a:lnTo>
                          <a:pt x="419" y="392"/>
                        </a:lnTo>
                        <a:lnTo>
                          <a:pt x="414" y="386"/>
                        </a:lnTo>
                        <a:lnTo>
                          <a:pt x="413" y="380"/>
                        </a:lnTo>
                        <a:lnTo>
                          <a:pt x="409" y="375"/>
                        </a:lnTo>
                        <a:lnTo>
                          <a:pt x="397" y="372"/>
                        </a:lnTo>
                        <a:lnTo>
                          <a:pt x="389" y="371"/>
                        </a:lnTo>
                        <a:lnTo>
                          <a:pt x="382" y="368"/>
                        </a:lnTo>
                        <a:lnTo>
                          <a:pt x="376" y="366"/>
                        </a:lnTo>
                        <a:lnTo>
                          <a:pt x="372" y="364"/>
                        </a:lnTo>
                        <a:lnTo>
                          <a:pt x="368" y="362"/>
                        </a:lnTo>
                        <a:lnTo>
                          <a:pt x="365" y="359"/>
                        </a:lnTo>
                        <a:lnTo>
                          <a:pt x="362" y="358"/>
                        </a:lnTo>
                        <a:lnTo>
                          <a:pt x="359" y="356"/>
                        </a:lnTo>
                        <a:lnTo>
                          <a:pt x="354" y="352"/>
                        </a:lnTo>
                        <a:lnTo>
                          <a:pt x="350" y="351"/>
                        </a:lnTo>
                        <a:lnTo>
                          <a:pt x="344" y="352"/>
                        </a:lnTo>
                        <a:lnTo>
                          <a:pt x="335" y="357"/>
                        </a:lnTo>
                        <a:lnTo>
                          <a:pt x="324" y="362"/>
                        </a:lnTo>
                        <a:lnTo>
                          <a:pt x="316" y="363"/>
                        </a:lnTo>
                        <a:lnTo>
                          <a:pt x="309" y="365"/>
                        </a:lnTo>
                        <a:lnTo>
                          <a:pt x="304" y="370"/>
                        </a:lnTo>
                        <a:lnTo>
                          <a:pt x="297" y="377"/>
                        </a:lnTo>
                        <a:lnTo>
                          <a:pt x="290" y="381"/>
                        </a:lnTo>
                        <a:lnTo>
                          <a:pt x="283" y="381"/>
                        </a:lnTo>
                        <a:lnTo>
                          <a:pt x="276" y="377"/>
                        </a:lnTo>
                        <a:lnTo>
                          <a:pt x="271" y="373"/>
                        </a:lnTo>
                        <a:lnTo>
                          <a:pt x="267" y="370"/>
                        </a:lnTo>
                        <a:lnTo>
                          <a:pt x="262" y="366"/>
                        </a:lnTo>
                        <a:lnTo>
                          <a:pt x="259" y="363"/>
                        </a:lnTo>
                        <a:lnTo>
                          <a:pt x="256" y="358"/>
                        </a:lnTo>
                        <a:lnTo>
                          <a:pt x="256" y="355"/>
                        </a:lnTo>
                        <a:lnTo>
                          <a:pt x="260" y="350"/>
                        </a:lnTo>
                        <a:lnTo>
                          <a:pt x="268" y="344"/>
                        </a:lnTo>
                        <a:lnTo>
                          <a:pt x="277" y="340"/>
                        </a:lnTo>
                        <a:lnTo>
                          <a:pt x="283" y="337"/>
                        </a:lnTo>
                        <a:lnTo>
                          <a:pt x="288" y="337"/>
                        </a:lnTo>
                        <a:lnTo>
                          <a:pt x="291" y="337"/>
                        </a:lnTo>
                        <a:lnTo>
                          <a:pt x="293" y="337"/>
                        </a:lnTo>
                        <a:lnTo>
                          <a:pt x="296" y="336"/>
                        </a:lnTo>
                        <a:lnTo>
                          <a:pt x="300" y="334"/>
                        </a:lnTo>
                        <a:lnTo>
                          <a:pt x="305" y="329"/>
                        </a:lnTo>
                        <a:lnTo>
                          <a:pt x="316" y="320"/>
                        </a:lnTo>
                        <a:lnTo>
                          <a:pt x="326" y="313"/>
                        </a:lnTo>
                        <a:lnTo>
                          <a:pt x="330" y="307"/>
                        </a:lnTo>
                        <a:lnTo>
                          <a:pt x="327" y="301"/>
                        </a:lnTo>
                        <a:lnTo>
                          <a:pt x="318" y="295"/>
                        </a:lnTo>
                        <a:lnTo>
                          <a:pt x="308" y="292"/>
                        </a:lnTo>
                        <a:lnTo>
                          <a:pt x="305" y="287"/>
                        </a:lnTo>
                        <a:lnTo>
                          <a:pt x="309" y="273"/>
                        </a:lnTo>
                        <a:lnTo>
                          <a:pt x="320" y="258"/>
                        </a:lnTo>
                        <a:lnTo>
                          <a:pt x="328" y="246"/>
                        </a:lnTo>
                        <a:lnTo>
                          <a:pt x="327" y="235"/>
                        </a:lnTo>
                        <a:lnTo>
                          <a:pt x="315" y="218"/>
                        </a:lnTo>
                        <a:lnTo>
                          <a:pt x="306" y="208"/>
                        </a:lnTo>
                        <a:lnTo>
                          <a:pt x="297" y="200"/>
                        </a:lnTo>
                        <a:lnTo>
                          <a:pt x="289" y="193"/>
                        </a:lnTo>
                        <a:lnTo>
                          <a:pt x="282" y="188"/>
                        </a:lnTo>
                        <a:lnTo>
                          <a:pt x="274" y="183"/>
                        </a:lnTo>
                        <a:lnTo>
                          <a:pt x="267" y="180"/>
                        </a:lnTo>
                        <a:lnTo>
                          <a:pt x="260" y="176"/>
                        </a:lnTo>
                        <a:lnTo>
                          <a:pt x="252" y="173"/>
                        </a:lnTo>
                        <a:lnTo>
                          <a:pt x="244" y="169"/>
                        </a:lnTo>
                        <a:lnTo>
                          <a:pt x="236" y="166"/>
                        </a:lnTo>
                        <a:lnTo>
                          <a:pt x="228" y="161"/>
                        </a:lnTo>
                        <a:lnTo>
                          <a:pt x="221" y="156"/>
                        </a:lnTo>
                        <a:lnTo>
                          <a:pt x="214" y="152"/>
                        </a:lnTo>
                        <a:lnTo>
                          <a:pt x="208" y="148"/>
                        </a:lnTo>
                        <a:lnTo>
                          <a:pt x="202" y="145"/>
                        </a:lnTo>
                        <a:lnTo>
                          <a:pt x="199" y="142"/>
                        </a:lnTo>
                        <a:lnTo>
                          <a:pt x="191" y="137"/>
                        </a:lnTo>
                        <a:lnTo>
                          <a:pt x="183" y="132"/>
                        </a:lnTo>
                        <a:lnTo>
                          <a:pt x="178" y="131"/>
                        </a:lnTo>
                        <a:lnTo>
                          <a:pt x="179" y="137"/>
                        </a:lnTo>
                        <a:lnTo>
                          <a:pt x="185" y="146"/>
                        </a:lnTo>
                        <a:lnTo>
                          <a:pt x="186" y="152"/>
                        </a:lnTo>
                        <a:lnTo>
                          <a:pt x="183" y="155"/>
                        </a:lnTo>
                        <a:lnTo>
                          <a:pt x="171" y="155"/>
                        </a:lnTo>
                        <a:lnTo>
                          <a:pt x="163" y="155"/>
                        </a:lnTo>
                        <a:lnTo>
                          <a:pt x="159" y="155"/>
                        </a:lnTo>
                        <a:lnTo>
                          <a:pt x="154" y="156"/>
                        </a:lnTo>
                        <a:lnTo>
                          <a:pt x="151" y="159"/>
                        </a:lnTo>
                        <a:lnTo>
                          <a:pt x="147" y="161"/>
                        </a:lnTo>
                        <a:lnTo>
                          <a:pt x="142" y="162"/>
                        </a:lnTo>
                        <a:lnTo>
                          <a:pt x="138" y="163"/>
                        </a:lnTo>
                        <a:lnTo>
                          <a:pt x="131" y="165"/>
                        </a:lnTo>
                        <a:lnTo>
                          <a:pt x="124" y="166"/>
                        </a:lnTo>
                        <a:lnTo>
                          <a:pt x="118" y="167"/>
                        </a:lnTo>
                        <a:lnTo>
                          <a:pt x="114" y="168"/>
                        </a:lnTo>
                        <a:lnTo>
                          <a:pt x="110" y="169"/>
                        </a:lnTo>
                        <a:lnTo>
                          <a:pt x="106" y="170"/>
                        </a:lnTo>
                        <a:lnTo>
                          <a:pt x="101" y="170"/>
                        </a:lnTo>
                        <a:lnTo>
                          <a:pt x="95" y="170"/>
                        </a:lnTo>
                        <a:lnTo>
                          <a:pt x="87" y="169"/>
                        </a:lnTo>
                        <a:lnTo>
                          <a:pt x="74" y="166"/>
                        </a:lnTo>
                        <a:lnTo>
                          <a:pt x="70" y="162"/>
                        </a:lnTo>
                        <a:lnTo>
                          <a:pt x="66" y="160"/>
                        </a:lnTo>
                        <a:lnTo>
                          <a:pt x="60" y="161"/>
                        </a:lnTo>
                        <a:lnTo>
                          <a:pt x="51" y="166"/>
                        </a:lnTo>
                        <a:lnTo>
                          <a:pt x="47" y="168"/>
                        </a:lnTo>
                        <a:lnTo>
                          <a:pt x="43" y="168"/>
                        </a:lnTo>
                        <a:lnTo>
                          <a:pt x="35" y="163"/>
                        </a:lnTo>
                        <a:lnTo>
                          <a:pt x="30" y="160"/>
                        </a:lnTo>
                        <a:lnTo>
                          <a:pt x="24" y="156"/>
                        </a:lnTo>
                        <a:lnTo>
                          <a:pt x="18" y="153"/>
                        </a:lnTo>
                        <a:lnTo>
                          <a:pt x="13" y="151"/>
                        </a:lnTo>
                        <a:lnTo>
                          <a:pt x="10" y="148"/>
                        </a:lnTo>
                        <a:lnTo>
                          <a:pt x="9" y="145"/>
                        </a:lnTo>
                        <a:lnTo>
                          <a:pt x="11" y="143"/>
                        </a:lnTo>
                        <a:lnTo>
                          <a:pt x="16" y="140"/>
                        </a:lnTo>
                        <a:lnTo>
                          <a:pt x="23" y="138"/>
                        </a:lnTo>
                        <a:lnTo>
                          <a:pt x="30" y="137"/>
                        </a:lnTo>
                        <a:lnTo>
                          <a:pt x="36" y="136"/>
                        </a:lnTo>
                        <a:lnTo>
                          <a:pt x="41" y="135"/>
                        </a:lnTo>
                        <a:lnTo>
                          <a:pt x="45" y="133"/>
                        </a:lnTo>
                        <a:lnTo>
                          <a:pt x="45" y="132"/>
                        </a:lnTo>
                        <a:lnTo>
                          <a:pt x="42" y="130"/>
                        </a:lnTo>
                        <a:lnTo>
                          <a:pt x="35" y="128"/>
                        </a:lnTo>
                        <a:lnTo>
                          <a:pt x="27" y="125"/>
                        </a:lnTo>
                        <a:lnTo>
                          <a:pt x="19" y="123"/>
                        </a:lnTo>
                        <a:lnTo>
                          <a:pt x="13" y="122"/>
                        </a:lnTo>
                        <a:lnTo>
                          <a:pt x="9" y="121"/>
                        </a:lnTo>
                        <a:lnTo>
                          <a:pt x="4" y="118"/>
                        </a:lnTo>
                        <a:lnTo>
                          <a:pt x="2" y="116"/>
                        </a:lnTo>
                        <a:lnTo>
                          <a:pt x="0" y="112"/>
                        </a:lnTo>
                        <a:lnTo>
                          <a:pt x="0" y="105"/>
                        </a:lnTo>
                        <a:lnTo>
                          <a:pt x="0" y="93"/>
                        </a:lnTo>
                        <a:lnTo>
                          <a:pt x="0" y="85"/>
                        </a:lnTo>
                        <a:lnTo>
                          <a:pt x="0" y="76"/>
                        </a:lnTo>
                        <a:lnTo>
                          <a:pt x="1" y="60"/>
                        </a:lnTo>
                        <a:lnTo>
                          <a:pt x="5" y="39"/>
                        </a:lnTo>
                        <a:lnTo>
                          <a:pt x="12" y="21"/>
                        </a:lnTo>
                        <a:lnTo>
                          <a:pt x="22" y="9"/>
                        </a:lnTo>
                        <a:lnTo>
                          <a:pt x="31" y="3"/>
                        </a:lnTo>
                        <a:lnTo>
                          <a:pt x="39" y="3"/>
                        </a:lnTo>
                        <a:lnTo>
                          <a:pt x="46" y="6"/>
                        </a:lnTo>
                        <a:lnTo>
                          <a:pt x="50" y="10"/>
                        </a:lnTo>
                        <a:lnTo>
                          <a:pt x="49" y="19"/>
                        </a:lnTo>
                        <a:lnTo>
                          <a:pt x="43" y="40"/>
                        </a:lnTo>
                        <a:lnTo>
                          <a:pt x="42" y="56"/>
                        </a:lnTo>
                        <a:lnTo>
                          <a:pt x="45" y="70"/>
                        </a:lnTo>
                        <a:lnTo>
                          <a:pt x="50" y="80"/>
                        </a:lnTo>
                        <a:lnTo>
                          <a:pt x="56" y="90"/>
                        </a:lnTo>
                        <a:lnTo>
                          <a:pt x="62" y="97"/>
                        </a:lnTo>
                        <a:lnTo>
                          <a:pt x="68" y="102"/>
                        </a:lnTo>
                        <a:lnTo>
                          <a:pt x="71" y="108"/>
                        </a:lnTo>
                        <a:lnTo>
                          <a:pt x="70" y="107"/>
                        </a:lnTo>
                        <a:lnTo>
                          <a:pt x="63" y="87"/>
                        </a:lnTo>
                        <a:lnTo>
                          <a:pt x="56" y="62"/>
                        </a:lnTo>
                        <a:lnTo>
                          <a:pt x="55" y="41"/>
                        </a:lnTo>
                        <a:lnTo>
                          <a:pt x="58" y="26"/>
                        </a:lnTo>
                        <a:lnTo>
                          <a:pt x="62" y="12"/>
                        </a:lnTo>
                        <a:lnTo>
                          <a:pt x="69" y="3"/>
                        </a:lnTo>
                        <a:lnTo>
                          <a:pt x="79" y="0"/>
                        </a:lnTo>
                        <a:lnTo>
                          <a:pt x="91" y="2"/>
                        </a:lnTo>
                        <a:lnTo>
                          <a:pt x="100" y="7"/>
                        </a:lnTo>
                        <a:lnTo>
                          <a:pt x="106" y="14"/>
                        </a:lnTo>
                        <a:lnTo>
                          <a:pt x="109" y="21"/>
                        </a:lnTo>
                        <a:lnTo>
                          <a:pt x="111" y="26"/>
                        </a:lnTo>
                        <a:lnTo>
                          <a:pt x="114" y="32"/>
                        </a:lnTo>
                        <a:lnTo>
                          <a:pt x="115" y="39"/>
                        </a:lnTo>
                        <a:lnTo>
                          <a:pt x="116" y="47"/>
                        </a:lnTo>
                        <a:lnTo>
                          <a:pt x="118" y="53"/>
                        </a:lnTo>
                        <a:lnTo>
                          <a:pt x="124" y="54"/>
                        </a:lnTo>
                        <a:lnTo>
                          <a:pt x="132" y="52"/>
                        </a:lnTo>
                        <a:lnTo>
                          <a:pt x="140" y="47"/>
                        </a:lnTo>
                        <a:lnTo>
                          <a:pt x="146" y="41"/>
                        </a:lnTo>
                        <a:lnTo>
                          <a:pt x="147" y="36"/>
                        </a:lnTo>
                        <a:lnTo>
                          <a:pt x="149" y="31"/>
                        </a:lnTo>
                        <a:lnTo>
                          <a:pt x="156" y="27"/>
                        </a:lnTo>
                        <a:lnTo>
                          <a:pt x="164" y="23"/>
                        </a:lnTo>
                        <a:lnTo>
                          <a:pt x="169" y="19"/>
                        </a:lnTo>
                        <a:lnTo>
                          <a:pt x="175" y="19"/>
                        </a:lnTo>
                        <a:lnTo>
                          <a:pt x="185" y="24"/>
                        </a:lnTo>
                        <a:lnTo>
                          <a:pt x="197" y="32"/>
                        </a:lnTo>
                        <a:lnTo>
                          <a:pt x="202" y="38"/>
                        </a:lnTo>
                        <a:lnTo>
                          <a:pt x="206" y="44"/>
                        </a:lnTo>
                        <a:lnTo>
                          <a:pt x="209" y="49"/>
                        </a:lnTo>
                        <a:lnTo>
                          <a:pt x="214" y="55"/>
                        </a:lnTo>
                        <a:lnTo>
                          <a:pt x="221" y="60"/>
                        </a:lnTo>
                        <a:lnTo>
                          <a:pt x="227" y="61"/>
                        </a:lnTo>
                        <a:lnTo>
                          <a:pt x="231" y="56"/>
                        </a:lnTo>
                        <a:lnTo>
                          <a:pt x="237" y="49"/>
                        </a:lnTo>
                        <a:lnTo>
                          <a:pt x="246" y="46"/>
                        </a:lnTo>
                        <a:lnTo>
                          <a:pt x="256" y="46"/>
                        </a:lnTo>
                        <a:lnTo>
                          <a:pt x="263" y="49"/>
                        </a:lnTo>
                        <a:lnTo>
                          <a:pt x="266" y="54"/>
                        </a:lnTo>
                        <a:lnTo>
                          <a:pt x="268" y="56"/>
                        </a:lnTo>
                        <a:lnTo>
                          <a:pt x="271" y="59"/>
                        </a:lnTo>
                        <a:lnTo>
                          <a:pt x="281" y="61"/>
                        </a:lnTo>
                        <a:lnTo>
                          <a:pt x="288" y="62"/>
                        </a:lnTo>
                        <a:lnTo>
                          <a:pt x="296" y="62"/>
                        </a:lnTo>
                        <a:lnTo>
                          <a:pt x="304" y="63"/>
                        </a:lnTo>
                        <a:lnTo>
                          <a:pt x="311" y="63"/>
                        </a:lnTo>
                        <a:lnTo>
                          <a:pt x="318" y="63"/>
                        </a:lnTo>
                        <a:lnTo>
                          <a:pt x="321" y="64"/>
                        </a:lnTo>
                        <a:lnTo>
                          <a:pt x="323" y="67"/>
                        </a:lnTo>
                        <a:lnTo>
                          <a:pt x="321" y="69"/>
                        </a:lnTo>
                        <a:lnTo>
                          <a:pt x="319" y="72"/>
                        </a:lnTo>
                        <a:lnTo>
                          <a:pt x="322" y="72"/>
                        </a:lnTo>
                        <a:lnTo>
                          <a:pt x="329" y="72"/>
                        </a:lnTo>
                        <a:lnTo>
                          <a:pt x="335" y="74"/>
                        </a:lnTo>
                        <a:lnTo>
                          <a:pt x="339" y="78"/>
                        </a:lnTo>
                        <a:lnTo>
                          <a:pt x="345" y="83"/>
                        </a:lnTo>
                        <a:lnTo>
                          <a:pt x="349" y="86"/>
                        </a:lnTo>
                        <a:lnTo>
                          <a:pt x="351" y="87"/>
                        </a:lnTo>
                        <a:lnTo>
                          <a:pt x="350" y="87"/>
                        </a:lnTo>
                        <a:lnTo>
                          <a:pt x="345" y="89"/>
                        </a:lnTo>
                        <a:lnTo>
                          <a:pt x="342" y="91"/>
                        </a:lnTo>
                        <a:lnTo>
                          <a:pt x="339" y="93"/>
                        </a:lnTo>
                        <a:lnTo>
                          <a:pt x="343" y="97"/>
                        </a:lnTo>
                        <a:lnTo>
                          <a:pt x="352" y="100"/>
                        </a:lnTo>
                        <a:lnTo>
                          <a:pt x="361" y="102"/>
                        </a:lnTo>
                        <a:lnTo>
                          <a:pt x="361" y="105"/>
                        </a:lnTo>
                        <a:lnTo>
                          <a:pt x="357" y="107"/>
                        </a:lnTo>
                        <a:lnTo>
                          <a:pt x="353" y="108"/>
                        </a:lnTo>
                        <a:lnTo>
                          <a:pt x="351" y="110"/>
                        </a:lnTo>
                        <a:lnTo>
                          <a:pt x="351" y="115"/>
                        </a:lnTo>
                        <a:lnTo>
                          <a:pt x="350" y="118"/>
                        </a:lnTo>
                        <a:lnTo>
                          <a:pt x="349" y="123"/>
                        </a:lnTo>
                        <a:lnTo>
                          <a:pt x="349" y="127"/>
                        </a:lnTo>
                        <a:lnTo>
                          <a:pt x="353" y="132"/>
                        </a:lnTo>
                        <a:lnTo>
                          <a:pt x="361" y="135"/>
                        </a:lnTo>
                        <a:lnTo>
                          <a:pt x="371" y="133"/>
                        </a:lnTo>
                        <a:lnTo>
                          <a:pt x="377" y="133"/>
                        </a:lnTo>
                        <a:lnTo>
                          <a:pt x="384" y="136"/>
                        </a:lnTo>
                        <a:lnTo>
                          <a:pt x="392" y="143"/>
                        </a:lnTo>
                        <a:lnTo>
                          <a:pt x="400" y="150"/>
                        </a:lnTo>
                        <a:lnTo>
                          <a:pt x="407" y="152"/>
                        </a:lnTo>
                        <a:lnTo>
                          <a:pt x="409" y="150"/>
                        </a:lnTo>
                        <a:lnTo>
                          <a:pt x="406" y="144"/>
                        </a:lnTo>
                        <a:lnTo>
                          <a:pt x="403" y="139"/>
                        </a:lnTo>
                        <a:lnTo>
                          <a:pt x="403" y="137"/>
                        </a:lnTo>
                        <a:lnTo>
                          <a:pt x="409" y="139"/>
                        </a:lnTo>
                        <a:lnTo>
                          <a:pt x="414" y="140"/>
                        </a:lnTo>
                        <a:lnTo>
                          <a:pt x="421" y="142"/>
                        </a:lnTo>
                        <a:lnTo>
                          <a:pt x="429" y="143"/>
                        </a:lnTo>
                        <a:lnTo>
                          <a:pt x="436" y="143"/>
                        </a:lnTo>
                        <a:lnTo>
                          <a:pt x="442" y="144"/>
                        </a:lnTo>
                        <a:lnTo>
                          <a:pt x="447" y="145"/>
                        </a:lnTo>
                        <a:lnTo>
                          <a:pt x="450" y="146"/>
                        </a:lnTo>
                        <a:lnTo>
                          <a:pt x="451" y="148"/>
                        </a:lnTo>
                        <a:lnTo>
                          <a:pt x="450" y="152"/>
                        </a:lnTo>
                        <a:lnTo>
                          <a:pt x="451" y="154"/>
                        </a:lnTo>
                        <a:lnTo>
                          <a:pt x="453" y="155"/>
                        </a:lnTo>
                        <a:lnTo>
                          <a:pt x="457" y="155"/>
                        </a:lnTo>
                        <a:lnTo>
                          <a:pt x="461" y="155"/>
                        </a:lnTo>
                        <a:lnTo>
                          <a:pt x="466" y="153"/>
                        </a:lnTo>
                        <a:lnTo>
                          <a:pt x="472" y="152"/>
                        </a:lnTo>
                        <a:lnTo>
                          <a:pt x="480" y="152"/>
                        </a:lnTo>
                        <a:lnTo>
                          <a:pt x="490" y="153"/>
                        </a:lnTo>
                        <a:lnTo>
                          <a:pt x="501" y="154"/>
                        </a:lnTo>
                        <a:lnTo>
                          <a:pt x="509" y="158"/>
                        </a:lnTo>
                        <a:lnTo>
                          <a:pt x="511" y="163"/>
                        </a:lnTo>
                        <a:lnTo>
                          <a:pt x="508" y="169"/>
                        </a:lnTo>
                        <a:lnTo>
                          <a:pt x="501" y="173"/>
                        </a:lnTo>
                        <a:lnTo>
                          <a:pt x="496" y="176"/>
                        </a:lnTo>
                        <a:lnTo>
                          <a:pt x="496" y="180"/>
                        </a:lnTo>
                        <a:lnTo>
                          <a:pt x="501" y="183"/>
                        </a:lnTo>
                        <a:lnTo>
                          <a:pt x="505" y="186"/>
                        </a:lnTo>
                        <a:lnTo>
                          <a:pt x="510" y="191"/>
                        </a:lnTo>
                        <a:lnTo>
                          <a:pt x="511" y="196"/>
                        </a:lnTo>
                        <a:lnTo>
                          <a:pt x="511" y="200"/>
                        </a:lnTo>
                        <a:lnTo>
                          <a:pt x="509" y="204"/>
                        </a:lnTo>
                        <a:lnTo>
                          <a:pt x="505" y="207"/>
                        </a:lnTo>
                        <a:lnTo>
                          <a:pt x="501" y="209"/>
                        </a:lnTo>
                        <a:lnTo>
                          <a:pt x="497" y="212"/>
                        </a:lnTo>
                        <a:lnTo>
                          <a:pt x="497" y="214"/>
                        </a:lnTo>
                        <a:lnTo>
                          <a:pt x="499" y="219"/>
                        </a:lnTo>
                        <a:lnTo>
                          <a:pt x="505" y="223"/>
                        </a:lnTo>
                        <a:lnTo>
                          <a:pt x="511" y="228"/>
                        </a:lnTo>
                        <a:lnTo>
                          <a:pt x="514" y="234"/>
                        </a:lnTo>
                        <a:lnTo>
                          <a:pt x="514" y="239"/>
                        </a:lnTo>
                        <a:lnTo>
                          <a:pt x="511" y="244"/>
                        </a:lnTo>
                        <a:lnTo>
                          <a:pt x="506" y="248"/>
                        </a:lnTo>
                        <a:lnTo>
                          <a:pt x="503" y="249"/>
                        </a:lnTo>
                        <a:lnTo>
                          <a:pt x="501" y="249"/>
                        </a:lnTo>
                        <a:lnTo>
                          <a:pt x="495" y="245"/>
                        </a:lnTo>
                        <a:lnTo>
                          <a:pt x="487" y="242"/>
                        </a:lnTo>
                        <a:lnTo>
                          <a:pt x="480" y="238"/>
                        </a:lnTo>
                        <a:lnTo>
                          <a:pt x="474" y="235"/>
                        </a:lnTo>
                        <a:lnTo>
                          <a:pt x="468" y="231"/>
                        </a:lnTo>
                        <a:lnTo>
                          <a:pt x="465" y="229"/>
                        </a:lnTo>
                        <a:lnTo>
                          <a:pt x="460" y="228"/>
                        </a:lnTo>
                        <a:lnTo>
                          <a:pt x="456" y="226"/>
                        </a:lnTo>
                        <a:lnTo>
                          <a:pt x="449" y="223"/>
                        </a:lnTo>
                        <a:lnTo>
                          <a:pt x="440" y="220"/>
                        </a:lnTo>
                        <a:lnTo>
                          <a:pt x="432" y="219"/>
                        </a:lnTo>
                        <a:lnTo>
                          <a:pt x="425" y="220"/>
                        </a:lnTo>
                        <a:lnTo>
                          <a:pt x="421" y="224"/>
                        </a:lnTo>
                        <a:lnTo>
                          <a:pt x="421" y="230"/>
                        </a:lnTo>
                        <a:lnTo>
                          <a:pt x="423" y="236"/>
                        </a:lnTo>
                        <a:lnTo>
                          <a:pt x="428" y="243"/>
                        </a:lnTo>
                        <a:lnTo>
                          <a:pt x="435" y="251"/>
                        </a:lnTo>
                        <a:lnTo>
                          <a:pt x="440" y="254"/>
                        </a:lnTo>
                        <a:lnTo>
                          <a:pt x="443" y="259"/>
                        </a:lnTo>
                        <a:lnTo>
                          <a:pt x="449" y="262"/>
                        </a:lnTo>
                        <a:lnTo>
                          <a:pt x="453" y="265"/>
                        </a:lnTo>
                        <a:lnTo>
                          <a:pt x="459" y="268"/>
                        </a:lnTo>
                        <a:lnTo>
                          <a:pt x="465" y="271"/>
                        </a:lnTo>
                        <a:lnTo>
                          <a:pt x="471" y="272"/>
                        </a:lnTo>
                        <a:lnTo>
                          <a:pt x="476" y="273"/>
                        </a:lnTo>
                        <a:lnTo>
                          <a:pt x="487" y="275"/>
                        </a:lnTo>
                        <a:lnTo>
                          <a:pt x="495" y="277"/>
                        </a:lnTo>
                        <a:lnTo>
                          <a:pt x="501" y="281"/>
                        </a:lnTo>
                        <a:lnTo>
                          <a:pt x="505" y="286"/>
                        </a:lnTo>
                        <a:lnTo>
                          <a:pt x="512" y="289"/>
                        </a:lnTo>
                        <a:lnTo>
                          <a:pt x="520" y="291"/>
                        </a:lnTo>
                        <a:lnTo>
                          <a:pt x="528" y="294"/>
                        </a:lnTo>
                        <a:lnTo>
                          <a:pt x="533" y="301"/>
                        </a:lnTo>
                        <a:lnTo>
                          <a:pt x="534" y="307"/>
                        </a:lnTo>
                        <a:lnTo>
                          <a:pt x="533" y="311"/>
                        </a:lnTo>
                        <a:lnTo>
                          <a:pt x="533" y="315"/>
                        </a:lnTo>
                        <a:lnTo>
                          <a:pt x="536" y="324"/>
                        </a:lnTo>
                        <a:lnTo>
                          <a:pt x="541" y="332"/>
                        </a:lnTo>
                        <a:lnTo>
                          <a:pt x="543" y="337"/>
                        </a:lnTo>
                        <a:lnTo>
                          <a:pt x="544" y="342"/>
                        </a:lnTo>
                        <a:lnTo>
                          <a:pt x="548" y="345"/>
                        </a:lnTo>
                        <a:lnTo>
                          <a:pt x="552" y="350"/>
                        </a:lnTo>
                        <a:lnTo>
                          <a:pt x="556" y="354"/>
                        </a:lnTo>
                        <a:lnTo>
                          <a:pt x="555" y="357"/>
                        </a:lnTo>
                        <a:lnTo>
                          <a:pt x="549" y="356"/>
                        </a:lnTo>
                        <a:lnTo>
                          <a:pt x="544" y="352"/>
                        </a:lnTo>
                        <a:lnTo>
                          <a:pt x="541" y="349"/>
                        </a:lnTo>
                        <a:lnTo>
                          <a:pt x="535" y="345"/>
                        </a:lnTo>
                        <a:lnTo>
                          <a:pt x="525" y="345"/>
                        </a:lnTo>
                        <a:lnTo>
                          <a:pt x="513" y="348"/>
                        </a:lnTo>
                        <a:lnTo>
                          <a:pt x="505" y="349"/>
                        </a:lnTo>
                        <a:lnTo>
                          <a:pt x="499" y="349"/>
                        </a:lnTo>
                        <a:lnTo>
                          <a:pt x="493" y="345"/>
                        </a:lnTo>
                        <a:lnTo>
                          <a:pt x="488" y="343"/>
                        </a:lnTo>
                        <a:lnTo>
                          <a:pt x="483" y="342"/>
                        </a:lnTo>
                        <a:lnTo>
                          <a:pt x="478" y="340"/>
                        </a:lnTo>
                        <a:lnTo>
                          <a:pt x="472" y="339"/>
                        </a:lnTo>
                        <a:lnTo>
                          <a:pt x="466" y="337"/>
                        </a:lnTo>
                        <a:lnTo>
                          <a:pt x="461" y="337"/>
                        </a:lnTo>
                        <a:lnTo>
                          <a:pt x="457" y="337"/>
                        </a:lnTo>
                        <a:lnTo>
                          <a:pt x="453" y="337"/>
                        </a:lnTo>
                        <a:lnTo>
                          <a:pt x="451" y="340"/>
                        </a:lnTo>
                        <a:lnTo>
                          <a:pt x="455" y="343"/>
                        </a:lnTo>
                        <a:lnTo>
                          <a:pt x="463" y="347"/>
                        </a:lnTo>
                        <a:lnTo>
                          <a:pt x="476" y="352"/>
                        </a:lnTo>
                        <a:lnTo>
                          <a:pt x="485" y="355"/>
                        </a:lnTo>
                        <a:lnTo>
                          <a:pt x="490" y="357"/>
                        </a:lnTo>
                        <a:lnTo>
                          <a:pt x="496" y="358"/>
                        </a:lnTo>
                        <a:lnTo>
                          <a:pt x="499" y="358"/>
                        </a:lnTo>
                        <a:lnTo>
                          <a:pt x="503" y="359"/>
                        </a:lnTo>
                        <a:lnTo>
                          <a:pt x="506" y="360"/>
                        </a:lnTo>
                        <a:lnTo>
                          <a:pt x="509" y="362"/>
                        </a:lnTo>
                        <a:lnTo>
                          <a:pt x="511" y="364"/>
                        </a:lnTo>
                        <a:lnTo>
                          <a:pt x="517" y="367"/>
                        </a:lnTo>
                        <a:lnTo>
                          <a:pt x="525" y="371"/>
                        </a:lnTo>
                        <a:lnTo>
                          <a:pt x="533" y="374"/>
                        </a:lnTo>
                        <a:lnTo>
                          <a:pt x="539" y="379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232"/>
                  <p:cNvSpPr>
                    <a:spLocks/>
                  </p:cNvSpPr>
                  <p:nvPr/>
                </p:nvSpPr>
                <p:spPr bwMode="auto">
                  <a:xfrm>
                    <a:off x="2242" y="2547"/>
                    <a:ext cx="74" cy="68"/>
                  </a:xfrm>
                  <a:custGeom>
                    <a:avLst/>
                    <a:gdLst>
                      <a:gd name="T0" fmla="*/ 5 w 148"/>
                      <a:gd name="T1" fmla="*/ 1 h 146"/>
                      <a:gd name="T2" fmla="*/ 5 w 148"/>
                      <a:gd name="T3" fmla="*/ 1 h 146"/>
                      <a:gd name="T4" fmla="*/ 5 w 148"/>
                      <a:gd name="T5" fmla="*/ 0 h 146"/>
                      <a:gd name="T6" fmla="*/ 3 w 148"/>
                      <a:gd name="T7" fmla="*/ 0 h 146"/>
                      <a:gd name="T8" fmla="*/ 3 w 148"/>
                      <a:gd name="T9" fmla="*/ 0 h 146"/>
                      <a:gd name="T10" fmla="*/ 3 w 148"/>
                      <a:gd name="T11" fmla="*/ 0 h 146"/>
                      <a:gd name="T12" fmla="*/ 2 w 148"/>
                      <a:gd name="T13" fmla="*/ 0 h 146"/>
                      <a:gd name="T14" fmla="*/ 2 w 148"/>
                      <a:gd name="T15" fmla="*/ 0 h 146"/>
                      <a:gd name="T16" fmla="*/ 2 w 148"/>
                      <a:gd name="T17" fmla="*/ 0 h 146"/>
                      <a:gd name="T18" fmla="*/ 1 w 148"/>
                      <a:gd name="T19" fmla="*/ 0 h 146"/>
                      <a:gd name="T20" fmla="*/ 1 w 148"/>
                      <a:gd name="T21" fmla="*/ 0 h 146"/>
                      <a:gd name="T22" fmla="*/ 1 w 148"/>
                      <a:gd name="T23" fmla="*/ 0 h 146"/>
                      <a:gd name="T24" fmla="*/ 1 w 148"/>
                      <a:gd name="T25" fmla="*/ 0 h 146"/>
                      <a:gd name="T26" fmla="*/ 1 w 148"/>
                      <a:gd name="T27" fmla="*/ 1 h 146"/>
                      <a:gd name="T28" fmla="*/ 1 w 148"/>
                      <a:gd name="T29" fmla="*/ 1 h 146"/>
                      <a:gd name="T30" fmla="*/ 1 w 148"/>
                      <a:gd name="T31" fmla="*/ 2 h 146"/>
                      <a:gd name="T32" fmla="*/ 1 w 148"/>
                      <a:gd name="T33" fmla="*/ 2 h 146"/>
                      <a:gd name="T34" fmla="*/ 1 w 148"/>
                      <a:gd name="T35" fmla="*/ 2 h 146"/>
                      <a:gd name="T36" fmla="*/ 1 w 148"/>
                      <a:gd name="T37" fmla="*/ 3 h 146"/>
                      <a:gd name="T38" fmla="*/ 1 w 148"/>
                      <a:gd name="T39" fmla="*/ 3 h 146"/>
                      <a:gd name="T40" fmla="*/ 1 w 148"/>
                      <a:gd name="T41" fmla="*/ 3 h 146"/>
                      <a:gd name="T42" fmla="*/ 1 w 148"/>
                      <a:gd name="T43" fmla="*/ 3 h 146"/>
                      <a:gd name="T44" fmla="*/ 1 w 148"/>
                      <a:gd name="T45" fmla="*/ 3 h 146"/>
                      <a:gd name="T46" fmla="*/ 1 w 148"/>
                      <a:gd name="T47" fmla="*/ 3 h 146"/>
                      <a:gd name="T48" fmla="*/ 2 w 148"/>
                      <a:gd name="T49" fmla="*/ 3 h 146"/>
                      <a:gd name="T50" fmla="*/ 2 w 148"/>
                      <a:gd name="T51" fmla="*/ 3 h 146"/>
                      <a:gd name="T52" fmla="*/ 2 w 148"/>
                      <a:gd name="T53" fmla="*/ 2 h 146"/>
                      <a:gd name="T54" fmla="*/ 2 w 148"/>
                      <a:gd name="T55" fmla="*/ 2 h 146"/>
                      <a:gd name="T56" fmla="*/ 3 w 148"/>
                      <a:gd name="T57" fmla="*/ 2 h 146"/>
                      <a:gd name="T58" fmla="*/ 4 w 148"/>
                      <a:gd name="T59" fmla="*/ 2 h 146"/>
                      <a:gd name="T60" fmla="*/ 5 w 148"/>
                      <a:gd name="T61" fmla="*/ 2 h 146"/>
                      <a:gd name="T62" fmla="*/ 5 w 148"/>
                      <a:gd name="T63" fmla="*/ 1 h 14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48"/>
                      <a:gd name="T97" fmla="*/ 0 h 146"/>
                      <a:gd name="T98" fmla="*/ 148 w 148"/>
                      <a:gd name="T99" fmla="*/ 146 h 14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48" h="146">
                        <a:moveTo>
                          <a:pt x="148" y="71"/>
                        </a:moveTo>
                        <a:lnTo>
                          <a:pt x="146" y="67"/>
                        </a:lnTo>
                        <a:lnTo>
                          <a:pt x="145" y="56"/>
                        </a:lnTo>
                        <a:lnTo>
                          <a:pt x="141" y="44"/>
                        </a:lnTo>
                        <a:lnTo>
                          <a:pt x="135" y="36"/>
                        </a:lnTo>
                        <a:lnTo>
                          <a:pt x="129" y="33"/>
                        </a:lnTo>
                        <a:lnTo>
                          <a:pt x="125" y="33"/>
                        </a:lnTo>
                        <a:lnTo>
                          <a:pt x="120" y="35"/>
                        </a:lnTo>
                        <a:lnTo>
                          <a:pt x="115" y="32"/>
                        </a:lnTo>
                        <a:lnTo>
                          <a:pt x="111" y="26"/>
                        </a:lnTo>
                        <a:lnTo>
                          <a:pt x="108" y="20"/>
                        </a:lnTo>
                        <a:lnTo>
                          <a:pt x="104" y="14"/>
                        </a:lnTo>
                        <a:lnTo>
                          <a:pt x="95" y="12"/>
                        </a:lnTo>
                        <a:lnTo>
                          <a:pt x="88" y="10"/>
                        </a:lnTo>
                        <a:lnTo>
                          <a:pt x="82" y="9"/>
                        </a:lnTo>
                        <a:lnTo>
                          <a:pt x="77" y="7"/>
                        </a:lnTo>
                        <a:lnTo>
                          <a:pt x="73" y="3"/>
                        </a:lnTo>
                        <a:lnTo>
                          <a:pt x="68" y="1"/>
                        </a:lnTo>
                        <a:lnTo>
                          <a:pt x="65" y="0"/>
                        </a:lnTo>
                        <a:lnTo>
                          <a:pt x="62" y="0"/>
                        </a:lnTo>
                        <a:lnTo>
                          <a:pt x="60" y="2"/>
                        </a:lnTo>
                        <a:lnTo>
                          <a:pt x="58" y="8"/>
                        </a:lnTo>
                        <a:lnTo>
                          <a:pt x="58" y="15"/>
                        </a:lnTo>
                        <a:lnTo>
                          <a:pt x="57" y="20"/>
                        </a:lnTo>
                        <a:lnTo>
                          <a:pt x="55" y="24"/>
                        </a:lnTo>
                        <a:lnTo>
                          <a:pt x="50" y="31"/>
                        </a:lnTo>
                        <a:lnTo>
                          <a:pt x="42" y="40"/>
                        </a:lnTo>
                        <a:lnTo>
                          <a:pt x="32" y="50"/>
                        </a:lnTo>
                        <a:lnTo>
                          <a:pt x="27" y="55"/>
                        </a:lnTo>
                        <a:lnTo>
                          <a:pt x="20" y="62"/>
                        </a:lnTo>
                        <a:lnTo>
                          <a:pt x="11" y="71"/>
                        </a:lnTo>
                        <a:lnTo>
                          <a:pt x="3" y="82"/>
                        </a:lnTo>
                        <a:lnTo>
                          <a:pt x="0" y="90"/>
                        </a:lnTo>
                        <a:lnTo>
                          <a:pt x="3" y="91"/>
                        </a:lnTo>
                        <a:lnTo>
                          <a:pt x="4" y="91"/>
                        </a:lnTo>
                        <a:lnTo>
                          <a:pt x="6" y="94"/>
                        </a:lnTo>
                        <a:lnTo>
                          <a:pt x="11" y="107"/>
                        </a:lnTo>
                        <a:lnTo>
                          <a:pt x="14" y="123"/>
                        </a:lnTo>
                        <a:lnTo>
                          <a:pt x="14" y="136"/>
                        </a:lnTo>
                        <a:lnTo>
                          <a:pt x="15" y="144"/>
                        </a:lnTo>
                        <a:lnTo>
                          <a:pt x="20" y="146"/>
                        </a:lnTo>
                        <a:lnTo>
                          <a:pt x="27" y="143"/>
                        </a:lnTo>
                        <a:lnTo>
                          <a:pt x="32" y="139"/>
                        </a:lnTo>
                        <a:lnTo>
                          <a:pt x="36" y="137"/>
                        </a:lnTo>
                        <a:lnTo>
                          <a:pt x="39" y="138"/>
                        </a:lnTo>
                        <a:lnTo>
                          <a:pt x="44" y="143"/>
                        </a:lnTo>
                        <a:lnTo>
                          <a:pt x="50" y="146"/>
                        </a:lnTo>
                        <a:lnTo>
                          <a:pt x="55" y="145"/>
                        </a:lnTo>
                        <a:lnTo>
                          <a:pt x="60" y="135"/>
                        </a:lnTo>
                        <a:lnTo>
                          <a:pt x="66" y="124"/>
                        </a:lnTo>
                        <a:lnTo>
                          <a:pt x="75" y="119"/>
                        </a:lnTo>
                        <a:lnTo>
                          <a:pt x="83" y="116"/>
                        </a:lnTo>
                        <a:lnTo>
                          <a:pt x="87" y="111"/>
                        </a:lnTo>
                        <a:lnTo>
                          <a:pt x="87" y="104"/>
                        </a:lnTo>
                        <a:lnTo>
                          <a:pt x="87" y="99"/>
                        </a:lnTo>
                        <a:lnTo>
                          <a:pt x="91" y="96"/>
                        </a:lnTo>
                        <a:lnTo>
                          <a:pt x="104" y="92"/>
                        </a:lnTo>
                        <a:lnTo>
                          <a:pt x="112" y="90"/>
                        </a:lnTo>
                        <a:lnTo>
                          <a:pt x="120" y="89"/>
                        </a:lnTo>
                        <a:lnTo>
                          <a:pt x="128" y="86"/>
                        </a:lnTo>
                        <a:lnTo>
                          <a:pt x="135" y="84"/>
                        </a:lnTo>
                        <a:lnTo>
                          <a:pt x="140" y="82"/>
                        </a:lnTo>
                        <a:lnTo>
                          <a:pt x="144" y="78"/>
                        </a:lnTo>
                        <a:lnTo>
                          <a:pt x="146" y="75"/>
                        </a:lnTo>
                        <a:lnTo>
                          <a:pt x="148" y="71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233"/>
                  <p:cNvSpPr>
                    <a:spLocks/>
                  </p:cNvSpPr>
                  <p:nvPr/>
                </p:nvSpPr>
                <p:spPr bwMode="auto">
                  <a:xfrm>
                    <a:off x="2321" y="2522"/>
                    <a:ext cx="67" cy="44"/>
                  </a:xfrm>
                  <a:custGeom>
                    <a:avLst/>
                    <a:gdLst>
                      <a:gd name="T0" fmla="*/ 4 w 133"/>
                      <a:gd name="T1" fmla="*/ 0 h 91"/>
                      <a:gd name="T2" fmla="*/ 4 w 133"/>
                      <a:gd name="T3" fmla="*/ 0 h 91"/>
                      <a:gd name="T4" fmla="*/ 4 w 133"/>
                      <a:gd name="T5" fmla="*/ 1 h 91"/>
                      <a:gd name="T6" fmla="*/ 4 w 133"/>
                      <a:gd name="T7" fmla="*/ 1 h 91"/>
                      <a:gd name="T8" fmla="*/ 4 w 133"/>
                      <a:gd name="T9" fmla="*/ 1 h 91"/>
                      <a:gd name="T10" fmla="*/ 4 w 133"/>
                      <a:gd name="T11" fmla="*/ 1 h 91"/>
                      <a:gd name="T12" fmla="*/ 4 w 133"/>
                      <a:gd name="T13" fmla="*/ 1 h 91"/>
                      <a:gd name="T14" fmla="*/ 5 w 133"/>
                      <a:gd name="T15" fmla="*/ 1 h 91"/>
                      <a:gd name="T16" fmla="*/ 5 w 133"/>
                      <a:gd name="T17" fmla="*/ 1 h 91"/>
                      <a:gd name="T18" fmla="*/ 5 w 133"/>
                      <a:gd name="T19" fmla="*/ 1 h 91"/>
                      <a:gd name="T20" fmla="*/ 4 w 133"/>
                      <a:gd name="T21" fmla="*/ 2 h 91"/>
                      <a:gd name="T22" fmla="*/ 4 w 133"/>
                      <a:gd name="T23" fmla="*/ 2 h 91"/>
                      <a:gd name="T24" fmla="*/ 3 w 133"/>
                      <a:gd name="T25" fmla="*/ 2 h 91"/>
                      <a:gd name="T26" fmla="*/ 3 w 133"/>
                      <a:gd name="T27" fmla="*/ 2 h 91"/>
                      <a:gd name="T28" fmla="*/ 3 w 133"/>
                      <a:gd name="T29" fmla="*/ 2 h 91"/>
                      <a:gd name="T30" fmla="*/ 3 w 133"/>
                      <a:gd name="T31" fmla="*/ 2 h 91"/>
                      <a:gd name="T32" fmla="*/ 2 w 133"/>
                      <a:gd name="T33" fmla="*/ 2 h 91"/>
                      <a:gd name="T34" fmla="*/ 2 w 133"/>
                      <a:gd name="T35" fmla="*/ 2 h 91"/>
                      <a:gd name="T36" fmla="*/ 1 w 133"/>
                      <a:gd name="T37" fmla="*/ 2 h 91"/>
                      <a:gd name="T38" fmla="*/ 1 w 133"/>
                      <a:gd name="T39" fmla="*/ 2 h 91"/>
                      <a:gd name="T40" fmla="*/ 1 w 133"/>
                      <a:gd name="T41" fmla="*/ 2 h 91"/>
                      <a:gd name="T42" fmla="*/ 2 w 133"/>
                      <a:gd name="T43" fmla="*/ 2 h 91"/>
                      <a:gd name="T44" fmla="*/ 2 w 133"/>
                      <a:gd name="T45" fmla="*/ 2 h 91"/>
                      <a:gd name="T46" fmla="*/ 2 w 133"/>
                      <a:gd name="T47" fmla="*/ 1 h 91"/>
                      <a:gd name="T48" fmla="*/ 2 w 133"/>
                      <a:gd name="T49" fmla="*/ 1 h 91"/>
                      <a:gd name="T50" fmla="*/ 1 w 133"/>
                      <a:gd name="T51" fmla="*/ 1 h 91"/>
                      <a:gd name="T52" fmla="*/ 1 w 133"/>
                      <a:gd name="T53" fmla="*/ 1 h 91"/>
                      <a:gd name="T54" fmla="*/ 1 w 133"/>
                      <a:gd name="T55" fmla="*/ 1 h 91"/>
                      <a:gd name="T56" fmla="*/ 0 w 133"/>
                      <a:gd name="T57" fmla="*/ 1 h 91"/>
                      <a:gd name="T58" fmla="*/ 1 w 133"/>
                      <a:gd name="T59" fmla="*/ 1 h 91"/>
                      <a:gd name="T60" fmla="*/ 1 w 133"/>
                      <a:gd name="T61" fmla="*/ 0 h 91"/>
                      <a:gd name="T62" fmla="*/ 1 w 133"/>
                      <a:gd name="T63" fmla="*/ 0 h 91"/>
                      <a:gd name="T64" fmla="*/ 1 w 133"/>
                      <a:gd name="T65" fmla="*/ 0 h 91"/>
                      <a:gd name="T66" fmla="*/ 1 w 133"/>
                      <a:gd name="T67" fmla="*/ 0 h 91"/>
                      <a:gd name="T68" fmla="*/ 2 w 133"/>
                      <a:gd name="T69" fmla="*/ 0 h 91"/>
                      <a:gd name="T70" fmla="*/ 2 w 133"/>
                      <a:gd name="T71" fmla="*/ 0 h 91"/>
                      <a:gd name="T72" fmla="*/ 2 w 133"/>
                      <a:gd name="T73" fmla="*/ 0 h 91"/>
                      <a:gd name="T74" fmla="*/ 2 w 133"/>
                      <a:gd name="T75" fmla="*/ 0 h 91"/>
                      <a:gd name="T76" fmla="*/ 2 w 133"/>
                      <a:gd name="T77" fmla="*/ 0 h 91"/>
                      <a:gd name="T78" fmla="*/ 3 w 133"/>
                      <a:gd name="T79" fmla="*/ 1 h 91"/>
                      <a:gd name="T80" fmla="*/ 3 w 133"/>
                      <a:gd name="T81" fmla="*/ 1 h 91"/>
                      <a:gd name="T82" fmla="*/ 3 w 133"/>
                      <a:gd name="T83" fmla="*/ 1 h 91"/>
                      <a:gd name="T84" fmla="*/ 3 w 133"/>
                      <a:gd name="T85" fmla="*/ 1 h 91"/>
                      <a:gd name="T86" fmla="*/ 3 w 133"/>
                      <a:gd name="T87" fmla="*/ 1 h 91"/>
                      <a:gd name="T88" fmla="*/ 3 w 133"/>
                      <a:gd name="T89" fmla="*/ 1 h 91"/>
                      <a:gd name="T90" fmla="*/ 3 w 133"/>
                      <a:gd name="T91" fmla="*/ 1 h 91"/>
                      <a:gd name="T92" fmla="*/ 3 w 133"/>
                      <a:gd name="T93" fmla="*/ 0 h 91"/>
                      <a:gd name="T94" fmla="*/ 3 w 133"/>
                      <a:gd name="T95" fmla="*/ 0 h 91"/>
                      <a:gd name="T96" fmla="*/ 3 w 133"/>
                      <a:gd name="T97" fmla="*/ 0 h 91"/>
                      <a:gd name="T98" fmla="*/ 3 w 133"/>
                      <a:gd name="T99" fmla="*/ 0 h 91"/>
                      <a:gd name="T100" fmla="*/ 3 w 133"/>
                      <a:gd name="T101" fmla="*/ 0 h 91"/>
                      <a:gd name="T102" fmla="*/ 4 w 133"/>
                      <a:gd name="T103" fmla="*/ 0 h 9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33"/>
                      <a:gd name="T157" fmla="*/ 0 h 91"/>
                      <a:gd name="T158" fmla="*/ 133 w 133"/>
                      <a:gd name="T159" fmla="*/ 91 h 9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33" h="91">
                        <a:moveTo>
                          <a:pt x="104" y="0"/>
                        </a:moveTo>
                        <a:lnTo>
                          <a:pt x="104" y="4"/>
                        </a:lnTo>
                        <a:lnTo>
                          <a:pt x="103" y="13"/>
                        </a:lnTo>
                        <a:lnTo>
                          <a:pt x="103" y="23"/>
                        </a:lnTo>
                        <a:lnTo>
                          <a:pt x="102" y="30"/>
                        </a:lnTo>
                        <a:lnTo>
                          <a:pt x="101" y="35"/>
                        </a:lnTo>
                        <a:lnTo>
                          <a:pt x="101" y="39"/>
                        </a:lnTo>
                        <a:lnTo>
                          <a:pt x="102" y="44"/>
                        </a:lnTo>
                        <a:lnTo>
                          <a:pt x="107" y="46"/>
                        </a:lnTo>
                        <a:lnTo>
                          <a:pt x="111" y="43"/>
                        </a:lnTo>
                        <a:lnTo>
                          <a:pt x="113" y="37"/>
                        </a:lnTo>
                        <a:lnTo>
                          <a:pt x="115" y="34"/>
                        </a:lnTo>
                        <a:lnTo>
                          <a:pt x="121" y="36"/>
                        </a:lnTo>
                        <a:lnTo>
                          <a:pt x="128" y="42"/>
                        </a:lnTo>
                        <a:lnTo>
                          <a:pt x="132" y="45"/>
                        </a:lnTo>
                        <a:lnTo>
                          <a:pt x="133" y="49"/>
                        </a:lnTo>
                        <a:lnTo>
                          <a:pt x="132" y="54"/>
                        </a:lnTo>
                        <a:lnTo>
                          <a:pt x="132" y="60"/>
                        </a:lnTo>
                        <a:lnTo>
                          <a:pt x="132" y="62"/>
                        </a:lnTo>
                        <a:lnTo>
                          <a:pt x="131" y="66"/>
                        </a:lnTo>
                        <a:lnTo>
                          <a:pt x="128" y="72"/>
                        </a:lnTo>
                        <a:lnTo>
                          <a:pt x="123" y="78"/>
                        </a:lnTo>
                        <a:lnTo>
                          <a:pt x="121" y="82"/>
                        </a:lnTo>
                        <a:lnTo>
                          <a:pt x="116" y="84"/>
                        </a:lnTo>
                        <a:lnTo>
                          <a:pt x="107" y="83"/>
                        </a:lnTo>
                        <a:lnTo>
                          <a:pt x="96" y="81"/>
                        </a:lnTo>
                        <a:lnTo>
                          <a:pt x="88" y="78"/>
                        </a:lnTo>
                        <a:lnTo>
                          <a:pt x="83" y="77"/>
                        </a:lnTo>
                        <a:lnTo>
                          <a:pt x="79" y="80"/>
                        </a:lnTo>
                        <a:lnTo>
                          <a:pt x="76" y="83"/>
                        </a:lnTo>
                        <a:lnTo>
                          <a:pt x="72" y="85"/>
                        </a:lnTo>
                        <a:lnTo>
                          <a:pt x="68" y="88"/>
                        </a:lnTo>
                        <a:lnTo>
                          <a:pt x="61" y="90"/>
                        </a:lnTo>
                        <a:lnTo>
                          <a:pt x="54" y="91"/>
                        </a:lnTo>
                        <a:lnTo>
                          <a:pt x="49" y="91"/>
                        </a:lnTo>
                        <a:lnTo>
                          <a:pt x="45" y="91"/>
                        </a:lnTo>
                        <a:lnTo>
                          <a:pt x="39" y="91"/>
                        </a:lnTo>
                        <a:lnTo>
                          <a:pt x="32" y="89"/>
                        </a:lnTo>
                        <a:lnTo>
                          <a:pt x="24" y="85"/>
                        </a:lnTo>
                        <a:lnTo>
                          <a:pt x="18" y="82"/>
                        </a:lnTo>
                        <a:lnTo>
                          <a:pt x="19" y="78"/>
                        </a:lnTo>
                        <a:lnTo>
                          <a:pt x="25" y="77"/>
                        </a:lnTo>
                        <a:lnTo>
                          <a:pt x="32" y="77"/>
                        </a:lnTo>
                        <a:lnTo>
                          <a:pt x="38" y="77"/>
                        </a:lnTo>
                        <a:lnTo>
                          <a:pt x="43" y="75"/>
                        </a:lnTo>
                        <a:lnTo>
                          <a:pt x="48" y="70"/>
                        </a:lnTo>
                        <a:lnTo>
                          <a:pt x="49" y="64"/>
                        </a:lnTo>
                        <a:lnTo>
                          <a:pt x="48" y="60"/>
                        </a:lnTo>
                        <a:lnTo>
                          <a:pt x="42" y="60"/>
                        </a:lnTo>
                        <a:lnTo>
                          <a:pt x="35" y="65"/>
                        </a:lnTo>
                        <a:lnTo>
                          <a:pt x="32" y="67"/>
                        </a:lnTo>
                        <a:lnTo>
                          <a:pt x="27" y="67"/>
                        </a:lnTo>
                        <a:lnTo>
                          <a:pt x="20" y="62"/>
                        </a:lnTo>
                        <a:lnTo>
                          <a:pt x="14" y="57"/>
                        </a:lnTo>
                        <a:lnTo>
                          <a:pt x="8" y="53"/>
                        </a:lnTo>
                        <a:lnTo>
                          <a:pt x="4" y="51"/>
                        </a:lnTo>
                        <a:lnTo>
                          <a:pt x="2" y="46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2" y="35"/>
                        </a:lnTo>
                        <a:lnTo>
                          <a:pt x="8" y="30"/>
                        </a:lnTo>
                        <a:lnTo>
                          <a:pt x="12" y="25"/>
                        </a:lnTo>
                        <a:lnTo>
                          <a:pt x="14" y="22"/>
                        </a:lnTo>
                        <a:lnTo>
                          <a:pt x="15" y="20"/>
                        </a:lnTo>
                        <a:lnTo>
                          <a:pt x="18" y="14"/>
                        </a:lnTo>
                        <a:lnTo>
                          <a:pt x="23" y="7"/>
                        </a:lnTo>
                        <a:lnTo>
                          <a:pt x="25" y="4"/>
                        </a:lnTo>
                        <a:lnTo>
                          <a:pt x="28" y="1"/>
                        </a:lnTo>
                        <a:lnTo>
                          <a:pt x="34" y="0"/>
                        </a:lnTo>
                        <a:lnTo>
                          <a:pt x="41" y="0"/>
                        </a:lnTo>
                        <a:lnTo>
                          <a:pt x="45" y="2"/>
                        </a:lnTo>
                        <a:lnTo>
                          <a:pt x="46" y="5"/>
                        </a:lnTo>
                        <a:lnTo>
                          <a:pt x="45" y="8"/>
                        </a:lnTo>
                        <a:lnTo>
                          <a:pt x="46" y="13"/>
                        </a:lnTo>
                        <a:lnTo>
                          <a:pt x="50" y="15"/>
                        </a:lnTo>
                        <a:lnTo>
                          <a:pt x="55" y="19"/>
                        </a:lnTo>
                        <a:lnTo>
                          <a:pt x="56" y="23"/>
                        </a:lnTo>
                        <a:lnTo>
                          <a:pt x="56" y="28"/>
                        </a:lnTo>
                        <a:lnTo>
                          <a:pt x="61" y="31"/>
                        </a:lnTo>
                        <a:lnTo>
                          <a:pt x="65" y="35"/>
                        </a:lnTo>
                        <a:lnTo>
                          <a:pt x="68" y="39"/>
                        </a:lnTo>
                        <a:lnTo>
                          <a:pt x="68" y="44"/>
                        </a:lnTo>
                        <a:lnTo>
                          <a:pt x="68" y="47"/>
                        </a:lnTo>
                        <a:lnTo>
                          <a:pt x="70" y="50"/>
                        </a:lnTo>
                        <a:lnTo>
                          <a:pt x="75" y="52"/>
                        </a:lnTo>
                        <a:lnTo>
                          <a:pt x="80" y="55"/>
                        </a:lnTo>
                        <a:lnTo>
                          <a:pt x="86" y="59"/>
                        </a:lnTo>
                        <a:lnTo>
                          <a:pt x="90" y="59"/>
                        </a:lnTo>
                        <a:lnTo>
                          <a:pt x="91" y="54"/>
                        </a:lnTo>
                        <a:lnTo>
                          <a:pt x="91" y="47"/>
                        </a:lnTo>
                        <a:lnTo>
                          <a:pt x="91" y="42"/>
                        </a:lnTo>
                        <a:lnTo>
                          <a:pt x="91" y="37"/>
                        </a:lnTo>
                        <a:lnTo>
                          <a:pt x="91" y="32"/>
                        </a:lnTo>
                        <a:lnTo>
                          <a:pt x="88" y="30"/>
                        </a:lnTo>
                        <a:lnTo>
                          <a:pt x="86" y="30"/>
                        </a:lnTo>
                        <a:lnTo>
                          <a:pt x="85" y="29"/>
                        </a:lnTo>
                        <a:lnTo>
                          <a:pt x="84" y="24"/>
                        </a:lnTo>
                        <a:lnTo>
                          <a:pt x="84" y="19"/>
                        </a:lnTo>
                        <a:lnTo>
                          <a:pt x="84" y="14"/>
                        </a:lnTo>
                        <a:lnTo>
                          <a:pt x="85" y="11"/>
                        </a:lnTo>
                        <a:lnTo>
                          <a:pt x="88" y="8"/>
                        </a:lnTo>
                        <a:lnTo>
                          <a:pt x="94" y="6"/>
                        </a:lnTo>
                        <a:lnTo>
                          <a:pt x="99" y="4"/>
                        </a:lnTo>
                        <a:lnTo>
                          <a:pt x="103" y="1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234"/>
                  <p:cNvSpPr>
                    <a:spLocks/>
                  </p:cNvSpPr>
                  <p:nvPr/>
                </p:nvSpPr>
                <p:spPr bwMode="auto">
                  <a:xfrm>
                    <a:off x="2293" y="2499"/>
                    <a:ext cx="51" cy="29"/>
                  </a:xfrm>
                  <a:custGeom>
                    <a:avLst/>
                    <a:gdLst>
                      <a:gd name="T0" fmla="*/ 3 w 102"/>
                      <a:gd name="T1" fmla="*/ 1 h 60"/>
                      <a:gd name="T2" fmla="*/ 3 w 102"/>
                      <a:gd name="T3" fmla="*/ 1 h 60"/>
                      <a:gd name="T4" fmla="*/ 3 w 102"/>
                      <a:gd name="T5" fmla="*/ 1 h 60"/>
                      <a:gd name="T6" fmla="*/ 3 w 102"/>
                      <a:gd name="T7" fmla="*/ 1 h 60"/>
                      <a:gd name="T8" fmla="*/ 3 w 102"/>
                      <a:gd name="T9" fmla="*/ 1 h 60"/>
                      <a:gd name="T10" fmla="*/ 2 w 102"/>
                      <a:gd name="T11" fmla="*/ 1 h 60"/>
                      <a:gd name="T12" fmla="*/ 2 w 102"/>
                      <a:gd name="T13" fmla="*/ 0 h 60"/>
                      <a:gd name="T14" fmla="*/ 2 w 102"/>
                      <a:gd name="T15" fmla="*/ 0 h 60"/>
                      <a:gd name="T16" fmla="*/ 2 w 102"/>
                      <a:gd name="T17" fmla="*/ 0 h 60"/>
                      <a:gd name="T18" fmla="*/ 2 w 102"/>
                      <a:gd name="T19" fmla="*/ 1 h 60"/>
                      <a:gd name="T20" fmla="*/ 2 w 102"/>
                      <a:gd name="T21" fmla="*/ 1 h 60"/>
                      <a:gd name="T22" fmla="*/ 2 w 102"/>
                      <a:gd name="T23" fmla="*/ 1 h 60"/>
                      <a:gd name="T24" fmla="*/ 2 w 102"/>
                      <a:gd name="T25" fmla="*/ 1 h 60"/>
                      <a:gd name="T26" fmla="*/ 2 w 102"/>
                      <a:gd name="T27" fmla="*/ 1 h 60"/>
                      <a:gd name="T28" fmla="*/ 2 w 102"/>
                      <a:gd name="T29" fmla="*/ 1 h 60"/>
                      <a:gd name="T30" fmla="*/ 2 w 102"/>
                      <a:gd name="T31" fmla="*/ 1 h 60"/>
                      <a:gd name="T32" fmla="*/ 2 w 102"/>
                      <a:gd name="T33" fmla="*/ 1 h 60"/>
                      <a:gd name="T34" fmla="*/ 2 w 102"/>
                      <a:gd name="T35" fmla="*/ 1 h 60"/>
                      <a:gd name="T36" fmla="*/ 2 w 102"/>
                      <a:gd name="T37" fmla="*/ 1 h 60"/>
                      <a:gd name="T38" fmla="*/ 1 w 102"/>
                      <a:gd name="T39" fmla="*/ 1 h 60"/>
                      <a:gd name="T40" fmla="*/ 1 w 102"/>
                      <a:gd name="T41" fmla="*/ 1 h 60"/>
                      <a:gd name="T42" fmla="*/ 1 w 102"/>
                      <a:gd name="T43" fmla="*/ 1 h 60"/>
                      <a:gd name="T44" fmla="*/ 1 w 102"/>
                      <a:gd name="T45" fmla="*/ 1 h 60"/>
                      <a:gd name="T46" fmla="*/ 0 w 102"/>
                      <a:gd name="T47" fmla="*/ 1 h 60"/>
                      <a:gd name="T48" fmla="*/ 1 w 102"/>
                      <a:gd name="T49" fmla="*/ 1 h 60"/>
                      <a:gd name="T50" fmla="*/ 1 w 102"/>
                      <a:gd name="T51" fmla="*/ 1 h 60"/>
                      <a:gd name="T52" fmla="*/ 1 w 102"/>
                      <a:gd name="T53" fmla="*/ 0 h 60"/>
                      <a:gd name="T54" fmla="*/ 1 w 102"/>
                      <a:gd name="T55" fmla="*/ 0 h 60"/>
                      <a:gd name="T56" fmla="*/ 2 w 102"/>
                      <a:gd name="T57" fmla="*/ 0 h 60"/>
                      <a:gd name="T58" fmla="*/ 2 w 102"/>
                      <a:gd name="T59" fmla="*/ 0 h 60"/>
                      <a:gd name="T60" fmla="*/ 2 w 102"/>
                      <a:gd name="T61" fmla="*/ 0 h 60"/>
                      <a:gd name="T62" fmla="*/ 2 w 102"/>
                      <a:gd name="T63" fmla="*/ 0 h 60"/>
                      <a:gd name="T64" fmla="*/ 3 w 102"/>
                      <a:gd name="T65" fmla="*/ 0 h 60"/>
                      <a:gd name="T66" fmla="*/ 3 w 102"/>
                      <a:gd name="T67" fmla="*/ 0 h 60"/>
                      <a:gd name="T68" fmla="*/ 3 w 102"/>
                      <a:gd name="T69" fmla="*/ 0 h 60"/>
                      <a:gd name="T70" fmla="*/ 3 w 102"/>
                      <a:gd name="T71" fmla="*/ 0 h 60"/>
                      <a:gd name="T72" fmla="*/ 3 w 102"/>
                      <a:gd name="T73" fmla="*/ 0 h 60"/>
                      <a:gd name="T74" fmla="*/ 3 w 102"/>
                      <a:gd name="T75" fmla="*/ 0 h 60"/>
                      <a:gd name="T76" fmla="*/ 3 w 102"/>
                      <a:gd name="T77" fmla="*/ 0 h 60"/>
                      <a:gd name="T78" fmla="*/ 3 w 102"/>
                      <a:gd name="T79" fmla="*/ 0 h 60"/>
                      <a:gd name="T80" fmla="*/ 3 w 102"/>
                      <a:gd name="T81" fmla="*/ 0 h 60"/>
                      <a:gd name="T82" fmla="*/ 3 w 102"/>
                      <a:gd name="T83" fmla="*/ 0 h 60"/>
                      <a:gd name="T84" fmla="*/ 3 w 102"/>
                      <a:gd name="T85" fmla="*/ 0 h 60"/>
                      <a:gd name="T86" fmla="*/ 3 w 102"/>
                      <a:gd name="T87" fmla="*/ 0 h 60"/>
                      <a:gd name="T88" fmla="*/ 3 w 102"/>
                      <a:gd name="T89" fmla="*/ 0 h 60"/>
                      <a:gd name="T90" fmla="*/ 3 w 102"/>
                      <a:gd name="T91" fmla="*/ 0 h 60"/>
                      <a:gd name="T92" fmla="*/ 3 w 102"/>
                      <a:gd name="T93" fmla="*/ 1 h 60"/>
                      <a:gd name="T94" fmla="*/ 3 w 102"/>
                      <a:gd name="T95" fmla="*/ 1 h 60"/>
                      <a:gd name="T96" fmla="*/ 3 w 102"/>
                      <a:gd name="T97" fmla="*/ 1 h 6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2"/>
                      <a:gd name="T148" fmla="*/ 0 h 60"/>
                      <a:gd name="T149" fmla="*/ 102 w 102"/>
                      <a:gd name="T150" fmla="*/ 60 h 6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2" h="60">
                        <a:moveTo>
                          <a:pt x="76" y="40"/>
                        </a:moveTo>
                        <a:lnTo>
                          <a:pt x="75" y="41"/>
                        </a:lnTo>
                        <a:lnTo>
                          <a:pt x="72" y="45"/>
                        </a:lnTo>
                        <a:lnTo>
                          <a:pt x="68" y="46"/>
                        </a:lnTo>
                        <a:lnTo>
                          <a:pt x="66" y="42"/>
                        </a:lnTo>
                        <a:lnTo>
                          <a:pt x="64" y="35"/>
                        </a:lnTo>
                        <a:lnTo>
                          <a:pt x="61" y="30"/>
                        </a:lnTo>
                        <a:lnTo>
                          <a:pt x="58" y="27"/>
                        </a:lnTo>
                        <a:lnTo>
                          <a:pt x="56" y="31"/>
                        </a:lnTo>
                        <a:lnTo>
                          <a:pt x="55" y="38"/>
                        </a:lnTo>
                        <a:lnTo>
                          <a:pt x="55" y="44"/>
                        </a:lnTo>
                        <a:lnTo>
                          <a:pt x="53" y="47"/>
                        </a:lnTo>
                        <a:lnTo>
                          <a:pt x="48" y="47"/>
                        </a:lnTo>
                        <a:lnTo>
                          <a:pt x="42" y="47"/>
                        </a:lnTo>
                        <a:lnTo>
                          <a:pt x="38" y="52"/>
                        </a:lnTo>
                        <a:lnTo>
                          <a:pt x="38" y="57"/>
                        </a:lnTo>
                        <a:lnTo>
                          <a:pt x="38" y="60"/>
                        </a:lnTo>
                        <a:lnTo>
                          <a:pt x="37" y="57"/>
                        </a:lnTo>
                        <a:lnTo>
                          <a:pt x="33" y="54"/>
                        </a:lnTo>
                        <a:lnTo>
                          <a:pt x="27" y="50"/>
                        </a:lnTo>
                        <a:lnTo>
                          <a:pt x="22" y="48"/>
                        </a:lnTo>
                        <a:lnTo>
                          <a:pt x="15" y="48"/>
                        </a:lnTo>
                        <a:lnTo>
                          <a:pt x="6" y="48"/>
                        </a:lnTo>
                        <a:lnTo>
                          <a:pt x="0" y="46"/>
                        </a:lnTo>
                        <a:lnTo>
                          <a:pt x="4" y="40"/>
                        </a:lnTo>
                        <a:lnTo>
                          <a:pt x="11" y="34"/>
                        </a:lnTo>
                        <a:lnTo>
                          <a:pt x="17" y="30"/>
                        </a:lnTo>
                        <a:lnTo>
                          <a:pt x="23" y="25"/>
                        </a:lnTo>
                        <a:lnTo>
                          <a:pt x="35" y="19"/>
                        </a:lnTo>
                        <a:lnTo>
                          <a:pt x="46" y="12"/>
                        </a:lnTo>
                        <a:lnTo>
                          <a:pt x="55" y="7"/>
                        </a:lnTo>
                        <a:lnTo>
                          <a:pt x="60" y="2"/>
                        </a:lnTo>
                        <a:lnTo>
                          <a:pt x="68" y="0"/>
                        </a:lnTo>
                        <a:lnTo>
                          <a:pt x="76" y="0"/>
                        </a:lnTo>
                        <a:lnTo>
                          <a:pt x="80" y="0"/>
                        </a:lnTo>
                        <a:lnTo>
                          <a:pt x="83" y="0"/>
                        </a:lnTo>
                        <a:lnTo>
                          <a:pt x="87" y="0"/>
                        </a:lnTo>
                        <a:lnTo>
                          <a:pt x="93" y="0"/>
                        </a:lnTo>
                        <a:lnTo>
                          <a:pt x="98" y="2"/>
                        </a:lnTo>
                        <a:lnTo>
                          <a:pt x="102" y="6"/>
                        </a:lnTo>
                        <a:lnTo>
                          <a:pt x="99" y="10"/>
                        </a:lnTo>
                        <a:lnTo>
                          <a:pt x="95" y="15"/>
                        </a:lnTo>
                        <a:lnTo>
                          <a:pt x="93" y="17"/>
                        </a:lnTo>
                        <a:lnTo>
                          <a:pt x="93" y="19"/>
                        </a:lnTo>
                        <a:lnTo>
                          <a:pt x="91" y="24"/>
                        </a:lnTo>
                        <a:lnTo>
                          <a:pt x="89" y="31"/>
                        </a:lnTo>
                        <a:lnTo>
                          <a:pt x="86" y="35"/>
                        </a:lnTo>
                        <a:lnTo>
                          <a:pt x="81" y="39"/>
                        </a:lnTo>
                        <a:lnTo>
                          <a:pt x="76" y="4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235"/>
                  <p:cNvSpPr>
                    <a:spLocks/>
                  </p:cNvSpPr>
                  <p:nvPr/>
                </p:nvSpPr>
                <p:spPr bwMode="auto">
                  <a:xfrm>
                    <a:off x="2394" y="2528"/>
                    <a:ext cx="43" cy="38"/>
                  </a:xfrm>
                  <a:custGeom>
                    <a:avLst/>
                    <a:gdLst>
                      <a:gd name="T0" fmla="*/ 1 w 86"/>
                      <a:gd name="T1" fmla="*/ 0 h 80"/>
                      <a:gd name="T2" fmla="*/ 1 w 86"/>
                      <a:gd name="T3" fmla="*/ 0 h 80"/>
                      <a:gd name="T4" fmla="*/ 1 w 86"/>
                      <a:gd name="T5" fmla="*/ 0 h 80"/>
                      <a:gd name="T6" fmla="*/ 1 w 86"/>
                      <a:gd name="T7" fmla="*/ 0 h 80"/>
                      <a:gd name="T8" fmla="*/ 1 w 86"/>
                      <a:gd name="T9" fmla="*/ 1 h 80"/>
                      <a:gd name="T10" fmla="*/ 1 w 86"/>
                      <a:gd name="T11" fmla="*/ 1 h 80"/>
                      <a:gd name="T12" fmla="*/ 1 w 86"/>
                      <a:gd name="T13" fmla="*/ 1 h 80"/>
                      <a:gd name="T14" fmla="*/ 1 w 86"/>
                      <a:gd name="T15" fmla="*/ 1 h 80"/>
                      <a:gd name="T16" fmla="*/ 1 w 86"/>
                      <a:gd name="T17" fmla="*/ 1 h 80"/>
                      <a:gd name="T18" fmla="*/ 1 w 86"/>
                      <a:gd name="T19" fmla="*/ 1 h 80"/>
                      <a:gd name="T20" fmla="*/ 1 w 86"/>
                      <a:gd name="T21" fmla="*/ 1 h 80"/>
                      <a:gd name="T22" fmla="*/ 1 w 86"/>
                      <a:gd name="T23" fmla="*/ 1 h 80"/>
                      <a:gd name="T24" fmla="*/ 1 w 86"/>
                      <a:gd name="T25" fmla="*/ 1 h 80"/>
                      <a:gd name="T26" fmla="*/ 1 w 86"/>
                      <a:gd name="T27" fmla="*/ 2 h 80"/>
                      <a:gd name="T28" fmla="*/ 1 w 86"/>
                      <a:gd name="T29" fmla="*/ 2 h 80"/>
                      <a:gd name="T30" fmla="*/ 3 w 86"/>
                      <a:gd name="T31" fmla="*/ 1 h 80"/>
                      <a:gd name="T32" fmla="*/ 3 w 86"/>
                      <a:gd name="T33" fmla="*/ 1 h 80"/>
                      <a:gd name="T34" fmla="*/ 3 w 86"/>
                      <a:gd name="T35" fmla="*/ 1 h 80"/>
                      <a:gd name="T36" fmla="*/ 3 w 86"/>
                      <a:gd name="T37" fmla="*/ 1 h 80"/>
                      <a:gd name="T38" fmla="*/ 3 w 86"/>
                      <a:gd name="T39" fmla="*/ 1 h 80"/>
                      <a:gd name="T40" fmla="*/ 3 w 86"/>
                      <a:gd name="T41" fmla="*/ 1 h 80"/>
                      <a:gd name="T42" fmla="*/ 3 w 86"/>
                      <a:gd name="T43" fmla="*/ 1 h 80"/>
                      <a:gd name="T44" fmla="*/ 3 w 86"/>
                      <a:gd name="T45" fmla="*/ 0 h 80"/>
                      <a:gd name="T46" fmla="*/ 3 w 86"/>
                      <a:gd name="T47" fmla="*/ 0 h 80"/>
                      <a:gd name="T48" fmla="*/ 3 w 86"/>
                      <a:gd name="T49" fmla="*/ 0 h 80"/>
                      <a:gd name="T50" fmla="*/ 1 w 86"/>
                      <a:gd name="T51" fmla="*/ 0 h 80"/>
                      <a:gd name="T52" fmla="*/ 1 w 86"/>
                      <a:gd name="T53" fmla="*/ 0 h 80"/>
                      <a:gd name="T54" fmla="*/ 1 w 86"/>
                      <a:gd name="T55" fmla="*/ 0 h 80"/>
                      <a:gd name="T56" fmla="*/ 1 w 86"/>
                      <a:gd name="T57" fmla="*/ 0 h 80"/>
                      <a:gd name="T58" fmla="*/ 1 w 86"/>
                      <a:gd name="T59" fmla="*/ 0 h 80"/>
                      <a:gd name="T60" fmla="*/ 1 w 86"/>
                      <a:gd name="T61" fmla="*/ 0 h 80"/>
                      <a:gd name="T62" fmla="*/ 1 w 86"/>
                      <a:gd name="T63" fmla="*/ 0 h 80"/>
                      <a:gd name="T64" fmla="*/ 1 w 86"/>
                      <a:gd name="T65" fmla="*/ 0 h 80"/>
                      <a:gd name="T66" fmla="*/ 1 w 86"/>
                      <a:gd name="T67" fmla="*/ 0 h 8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6"/>
                      <a:gd name="T103" fmla="*/ 0 h 80"/>
                      <a:gd name="T104" fmla="*/ 86 w 86"/>
                      <a:gd name="T105" fmla="*/ 80 h 8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6" h="80">
                        <a:moveTo>
                          <a:pt x="20" y="16"/>
                        </a:moveTo>
                        <a:lnTo>
                          <a:pt x="17" y="12"/>
                        </a:lnTo>
                        <a:lnTo>
                          <a:pt x="10" y="5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1" y="9"/>
                        </a:lnTo>
                        <a:lnTo>
                          <a:pt x="2" y="15"/>
                        </a:lnTo>
                        <a:lnTo>
                          <a:pt x="3" y="22"/>
                        </a:lnTo>
                        <a:lnTo>
                          <a:pt x="4" y="27"/>
                        </a:lnTo>
                        <a:lnTo>
                          <a:pt x="5" y="33"/>
                        </a:lnTo>
                        <a:lnTo>
                          <a:pt x="8" y="38"/>
                        </a:lnTo>
                        <a:lnTo>
                          <a:pt x="11" y="41"/>
                        </a:lnTo>
                        <a:lnTo>
                          <a:pt x="15" y="42"/>
                        </a:lnTo>
                        <a:lnTo>
                          <a:pt x="18" y="42"/>
                        </a:lnTo>
                        <a:lnTo>
                          <a:pt x="22" y="42"/>
                        </a:lnTo>
                        <a:lnTo>
                          <a:pt x="24" y="43"/>
                        </a:lnTo>
                        <a:lnTo>
                          <a:pt x="23" y="47"/>
                        </a:lnTo>
                        <a:lnTo>
                          <a:pt x="20" y="52"/>
                        </a:lnTo>
                        <a:lnTo>
                          <a:pt x="22" y="54"/>
                        </a:lnTo>
                        <a:lnTo>
                          <a:pt x="24" y="54"/>
                        </a:lnTo>
                        <a:lnTo>
                          <a:pt x="31" y="54"/>
                        </a:lnTo>
                        <a:lnTo>
                          <a:pt x="38" y="53"/>
                        </a:lnTo>
                        <a:lnTo>
                          <a:pt x="41" y="53"/>
                        </a:lnTo>
                        <a:lnTo>
                          <a:pt x="42" y="54"/>
                        </a:lnTo>
                        <a:lnTo>
                          <a:pt x="42" y="58"/>
                        </a:lnTo>
                        <a:lnTo>
                          <a:pt x="40" y="65"/>
                        </a:lnTo>
                        <a:lnTo>
                          <a:pt x="38" y="73"/>
                        </a:lnTo>
                        <a:lnTo>
                          <a:pt x="38" y="79"/>
                        </a:lnTo>
                        <a:lnTo>
                          <a:pt x="43" y="80"/>
                        </a:lnTo>
                        <a:lnTo>
                          <a:pt x="54" y="77"/>
                        </a:lnTo>
                        <a:lnTo>
                          <a:pt x="64" y="72"/>
                        </a:lnTo>
                        <a:lnTo>
                          <a:pt x="72" y="66"/>
                        </a:lnTo>
                        <a:lnTo>
                          <a:pt x="76" y="64"/>
                        </a:lnTo>
                        <a:lnTo>
                          <a:pt x="75" y="62"/>
                        </a:lnTo>
                        <a:lnTo>
                          <a:pt x="72" y="57"/>
                        </a:lnTo>
                        <a:lnTo>
                          <a:pt x="72" y="54"/>
                        </a:lnTo>
                        <a:lnTo>
                          <a:pt x="75" y="54"/>
                        </a:lnTo>
                        <a:lnTo>
                          <a:pt x="79" y="56"/>
                        </a:lnTo>
                        <a:lnTo>
                          <a:pt x="84" y="58"/>
                        </a:lnTo>
                        <a:lnTo>
                          <a:pt x="86" y="57"/>
                        </a:lnTo>
                        <a:lnTo>
                          <a:pt x="83" y="50"/>
                        </a:lnTo>
                        <a:lnTo>
                          <a:pt x="77" y="42"/>
                        </a:lnTo>
                        <a:lnTo>
                          <a:pt x="72" y="39"/>
                        </a:lnTo>
                        <a:lnTo>
                          <a:pt x="71" y="37"/>
                        </a:lnTo>
                        <a:lnTo>
                          <a:pt x="72" y="31"/>
                        </a:lnTo>
                        <a:lnTo>
                          <a:pt x="76" y="22"/>
                        </a:lnTo>
                        <a:lnTo>
                          <a:pt x="77" y="15"/>
                        </a:lnTo>
                        <a:lnTo>
                          <a:pt x="76" y="9"/>
                        </a:lnTo>
                        <a:lnTo>
                          <a:pt x="71" y="7"/>
                        </a:lnTo>
                        <a:lnTo>
                          <a:pt x="65" y="8"/>
                        </a:lnTo>
                        <a:lnTo>
                          <a:pt x="64" y="10"/>
                        </a:lnTo>
                        <a:lnTo>
                          <a:pt x="63" y="12"/>
                        </a:lnTo>
                        <a:lnTo>
                          <a:pt x="60" y="11"/>
                        </a:lnTo>
                        <a:lnTo>
                          <a:pt x="55" y="8"/>
                        </a:lnTo>
                        <a:lnTo>
                          <a:pt x="50" y="3"/>
                        </a:lnTo>
                        <a:lnTo>
                          <a:pt x="47" y="2"/>
                        </a:lnTo>
                        <a:lnTo>
                          <a:pt x="45" y="3"/>
                        </a:lnTo>
                        <a:lnTo>
                          <a:pt x="45" y="7"/>
                        </a:lnTo>
                        <a:lnTo>
                          <a:pt x="47" y="11"/>
                        </a:lnTo>
                        <a:lnTo>
                          <a:pt x="48" y="13"/>
                        </a:lnTo>
                        <a:lnTo>
                          <a:pt x="47" y="16"/>
                        </a:lnTo>
                        <a:lnTo>
                          <a:pt x="43" y="15"/>
                        </a:lnTo>
                        <a:lnTo>
                          <a:pt x="39" y="11"/>
                        </a:lnTo>
                        <a:lnTo>
                          <a:pt x="35" y="9"/>
                        </a:lnTo>
                        <a:lnTo>
                          <a:pt x="32" y="11"/>
                        </a:lnTo>
                        <a:lnTo>
                          <a:pt x="28" y="15"/>
                        </a:lnTo>
                        <a:lnTo>
                          <a:pt x="25" y="16"/>
                        </a:lnTo>
                        <a:lnTo>
                          <a:pt x="22" y="16"/>
                        </a:ln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236"/>
                  <p:cNvSpPr>
                    <a:spLocks/>
                  </p:cNvSpPr>
                  <p:nvPr/>
                </p:nvSpPr>
                <p:spPr bwMode="auto">
                  <a:xfrm>
                    <a:off x="2437" y="2551"/>
                    <a:ext cx="17" cy="21"/>
                  </a:xfrm>
                  <a:custGeom>
                    <a:avLst/>
                    <a:gdLst>
                      <a:gd name="T0" fmla="*/ 1 w 34"/>
                      <a:gd name="T1" fmla="*/ 0 h 46"/>
                      <a:gd name="T2" fmla="*/ 1 w 34"/>
                      <a:gd name="T3" fmla="*/ 0 h 46"/>
                      <a:gd name="T4" fmla="*/ 1 w 34"/>
                      <a:gd name="T5" fmla="*/ 0 h 46"/>
                      <a:gd name="T6" fmla="*/ 1 w 34"/>
                      <a:gd name="T7" fmla="*/ 0 h 46"/>
                      <a:gd name="T8" fmla="*/ 1 w 34"/>
                      <a:gd name="T9" fmla="*/ 0 h 46"/>
                      <a:gd name="T10" fmla="*/ 1 w 34"/>
                      <a:gd name="T11" fmla="*/ 0 h 46"/>
                      <a:gd name="T12" fmla="*/ 1 w 34"/>
                      <a:gd name="T13" fmla="*/ 0 h 46"/>
                      <a:gd name="T14" fmla="*/ 0 w 34"/>
                      <a:gd name="T15" fmla="*/ 0 h 46"/>
                      <a:gd name="T16" fmla="*/ 1 w 34"/>
                      <a:gd name="T17" fmla="*/ 0 h 46"/>
                      <a:gd name="T18" fmla="*/ 1 w 34"/>
                      <a:gd name="T19" fmla="*/ 0 h 46"/>
                      <a:gd name="T20" fmla="*/ 1 w 34"/>
                      <a:gd name="T21" fmla="*/ 1 h 46"/>
                      <a:gd name="T22" fmla="*/ 1 w 34"/>
                      <a:gd name="T23" fmla="*/ 1 h 46"/>
                      <a:gd name="T24" fmla="*/ 1 w 34"/>
                      <a:gd name="T25" fmla="*/ 1 h 46"/>
                      <a:gd name="T26" fmla="*/ 1 w 34"/>
                      <a:gd name="T27" fmla="*/ 1 h 46"/>
                      <a:gd name="T28" fmla="*/ 1 w 34"/>
                      <a:gd name="T29" fmla="*/ 1 h 46"/>
                      <a:gd name="T30" fmla="*/ 1 w 34"/>
                      <a:gd name="T31" fmla="*/ 1 h 46"/>
                      <a:gd name="T32" fmla="*/ 1 w 34"/>
                      <a:gd name="T33" fmla="*/ 0 h 46"/>
                      <a:gd name="T34" fmla="*/ 1 w 34"/>
                      <a:gd name="T35" fmla="*/ 0 h 46"/>
                      <a:gd name="T36" fmla="*/ 1 w 34"/>
                      <a:gd name="T37" fmla="*/ 0 h 46"/>
                      <a:gd name="T38" fmla="*/ 1 w 34"/>
                      <a:gd name="T39" fmla="*/ 0 h 46"/>
                      <a:gd name="T40" fmla="*/ 1 w 34"/>
                      <a:gd name="T41" fmla="*/ 0 h 46"/>
                      <a:gd name="T42" fmla="*/ 1 w 34"/>
                      <a:gd name="T43" fmla="*/ 0 h 46"/>
                      <a:gd name="T44" fmla="*/ 1 w 34"/>
                      <a:gd name="T45" fmla="*/ 0 h 46"/>
                      <a:gd name="T46" fmla="*/ 1 w 34"/>
                      <a:gd name="T47" fmla="*/ 0 h 46"/>
                      <a:gd name="T48" fmla="*/ 1 w 34"/>
                      <a:gd name="T49" fmla="*/ 0 h 46"/>
                      <a:gd name="T50" fmla="*/ 1 w 34"/>
                      <a:gd name="T51" fmla="*/ 0 h 46"/>
                      <a:gd name="T52" fmla="*/ 1 w 34"/>
                      <a:gd name="T53" fmla="*/ 0 h 46"/>
                      <a:gd name="T54" fmla="*/ 1 w 34"/>
                      <a:gd name="T55" fmla="*/ 0 h 46"/>
                      <a:gd name="T56" fmla="*/ 1 w 34"/>
                      <a:gd name="T57" fmla="*/ 0 h 4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4"/>
                      <a:gd name="T88" fmla="*/ 0 h 46"/>
                      <a:gd name="T89" fmla="*/ 34 w 34"/>
                      <a:gd name="T90" fmla="*/ 46 h 4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4" h="46">
                        <a:moveTo>
                          <a:pt x="14" y="4"/>
                        </a:moveTo>
                        <a:lnTo>
                          <a:pt x="14" y="5"/>
                        </a:lnTo>
                        <a:lnTo>
                          <a:pt x="13" y="7"/>
                        </a:lnTo>
                        <a:lnTo>
                          <a:pt x="11" y="12"/>
                        </a:lnTo>
                        <a:lnTo>
                          <a:pt x="7" y="15"/>
                        </a:lnTo>
                        <a:lnTo>
                          <a:pt x="4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3" y="31"/>
                        </a:lnTo>
                        <a:lnTo>
                          <a:pt x="7" y="35"/>
                        </a:lnTo>
                        <a:lnTo>
                          <a:pt x="12" y="37"/>
                        </a:lnTo>
                        <a:lnTo>
                          <a:pt x="16" y="40"/>
                        </a:lnTo>
                        <a:lnTo>
                          <a:pt x="19" y="44"/>
                        </a:lnTo>
                        <a:lnTo>
                          <a:pt x="22" y="46"/>
                        </a:lnTo>
                        <a:lnTo>
                          <a:pt x="27" y="44"/>
                        </a:lnTo>
                        <a:lnTo>
                          <a:pt x="31" y="40"/>
                        </a:lnTo>
                        <a:lnTo>
                          <a:pt x="34" y="35"/>
                        </a:lnTo>
                        <a:lnTo>
                          <a:pt x="34" y="29"/>
                        </a:lnTo>
                        <a:lnTo>
                          <a:pt x="33" y="24"/>
                        </a:lnTo>
                        <a:lnTo>
                          <a:pt x="30" y="20"/>
                        </a:lnTo>
                        <a:lnTo>
                          <a:pt x="30" y="15"/>
                        </a:lnTo>
                        <a:lnTo>
                          <a:pt x="29" y="9"/>
                        </a:lnTo>
                        <a:lnTo>
                          <a:pt x="27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19" y="0"/>
                        </a:lnTo>
                        <a:lnTo>
                          <a:pt x="16" y="1"/>
                        </a:lnTo>
                        <a:lnTo>
                          <a:pt x="14" y="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237"/>
                  <p:cNvSpPr>
                    <a:spLocks/>
                  </p:cNvSpPr>
                  <p:nvPr/>
                </p:nvSpPr>
                <p:spPr bwMode="auto">
                  <a:xfrm>
                    <a:off x="2433" y="2521"/>
                    <a:ext cx="101" cy="48"/>
                  </a:xfrm>
                  <a:custGeom>
                    <a:avLst/>
                    <a:gdLst>
                      <a:gd name="T0" fmla="*/ 6 w 202"/>
                      <a:gd name="T1" fmla="*/ 0 h 100"/>
                      <a:gd name="T2" fmla="*/ 6 w 202"/>
                      <a:gd name="T3" fmla="*/ 1 h 100"/>
                      <a:gd name="T4" fmla="*/ 6 w 202"/>
                      <a:gd name="T5" fmla="*/ 1 h 100"/>
                      <a:gd name="T6" fmla="*/ 6 w 202"/>
                      <a:gd name="T7" fmla="*/ 1 h 100"/>
                      <a:gd name="T8" fmla="*/ 6 w 202"/>
                      <a:gd name="T9" fmla="*/ 1 h 100"/>
                      <a:gd name="T10" fmla="*/ 6 w 202"/>
                      <a:gd name="T11" fmla="*/ 2 h 100"/>
                      <a:gd name="T12" fmla="*/ 6 w 202"/>
                      <a:gd name="T13" fmla="*/ 2 h 100"/>
                      <a:gd name="T14" fmla="*/ 6 w 202"/>
                      <a:gd name="T15" fmla="*/ 2 h 100"/>
                      <a:gd name="T16" fmla="*/ 6 w 202"/>
                      <a:gd name="T17" fmla="*/ 2 h 100"/>
                      <a:gd name="T18" fmla="*/ 5 w 202"/>
                      <a:gd name="T19" fmla="*/ 2 h 100"/>
                      <a:gd name="T20" fmla="*/ 5 w 202"/>
                      <a:gd name="T21" fmla="*/ 2 h 100"/>
                      <a:gd name="T22" fmla="*/ 5 w 202"/>
                      <a:gd name="T23" fmla="*/ 2 h 100"/>
                      <a:gd name="T24" fmla="*/ 5 w 202"/>
                      <a:gd name="T25" fmla="*/ 2 h 100"/>
                      <a:gd name="T26" fmla="*/ 3 w 202"/>
                      <a:gd name="T27" fmla="*/ 2 h 100"/>
                      <a:gd name="T28" fmla="*/ 3 w 202"/>
                      <a:gd name="T29" fmla="*/ 2 h 100"/>
                      <a:gd name="T30" fmla="*/ 3 w 202"/>
                      <a:gd name="T31" fmla="*/ 2 h 100"/>
                      <a:gd name="T32" fmla="*/ 3 w 202"/>
                      <a:gd name="T33" fmla="*/ 2 h 100"/>
                      <a:gd name="T34" fmla="*/ 3 w 202"/>
                      <a:gd name="T35" fmla="*/ 2 h 100"/>
                      <a:gd name="T36" fmla="*/ 2 w 202"/>
                      <a:gd name="T37" fmla="*/ 2 h 100"/>
                      <a:gd name="T38" fmla="*/ 2 w 202"/>
                      <a:gd name="T39" fmla="*/ 2 h 100"/>
                      <a:gd name="T40" fmla="*/ 2 w 202"/>
                      <a:gd name="T41" fmla="*/ 1 h 100"/>
                      <a:gd name="T42" fmla="*/ 2 w 202"/>
                      <a:gd name="T43" fmla="*/ 1 h 100"/>
                      <a:gd name="T44" fmla="*/ 2 w 202"/>
                      <a:gd name="T45" fmla="*/ 1 h 100"/>
                      <a:gd name="T46" fmla="*/ 2 w 202"/>
                      <a:gd name="T47" fmla="*/ 0 h 100"/>
                      <a:gd name="T48" fmla="*/ 1 w 202"/>
                      <a:gd name="T49" fmla="*/ 1 h 100"/>
                      <a:gd name="T50" fmla="*/ 1 w 202"/>
                      <a:gd name="T51" fmla="*/ 1 h 100"/>
                      <a:gd name="T52" fmla="*/ 1 w 202"/>
                      <a:gd name="T53" fmla="*/ 0 h 100"/>
                      <a:gd name="T54" fmla="*/ 0 w 202"/>
                      <a:gd name="T55" fmla="*/ 0 h 100"/>
                      <a:gd name="T56" fmla="*/ 1 w 202"/>
                      <a:gd name="T57" fmla="*/ 0 h 100"/>
                      <a:gd name="T58" fmla="*/ 1 w 202"/>
                      <a:gd name="T59" fmla="*/ 0 h 100"/>
                      <a:gd name="T60" fmla="*/ 1 w 202"/>
                      <a:gd name="T61" fmla="*/ 0 h 100"/>
                      <a:gd name="T62" fmla="*/ 2 w 202"/>
                      <a:gd name="T63" fmla="*/ 0 h 100"/>
                      <a:gd name="T64" fmla="*/ 2 w 202"/>
                      <a:gd name="T65" fmla="*/ 0 h 100"/>
                      <a:gd name="T66" fmla="*/ 2 w 202"/>
                      <a:gd name="T67" fmla="*/ 0 h 100"/>
                      <a:gd name="T68" fmla="*/ 2 w 202"/>
                      <a:gd name="T69" fmla="*/ 0 h 100"/>
                      <a:gd name="T70" fmla="*/ 3 w 202"/>
                      <a:gd name="T71" fmla="*/ 0 h 100"/>
                      <a:gd name="T72" fmla="*/ 3 w 202"/>
                      <a:gd name="T73" fmla="*/ 0 h 100"/>
                      <a:gd name="T74" fmla="*/ 3 w 202"/>
                      <a:gd name="T75" fmla="*/ 1 h 100"/>
                      <a:gd name="T76" fmla="*/ 3 w 202"/>
                      <a:gd name="T77" fmla="*/ 1 h 100"/>
                      <a:gd name="T78" fmla="*/ 3 w 202"/>
                      <a:gd name="T79" fmla="*/ 1 h 100"/>
                      <a:gd name="T80" fmla="*/ 3 w 202"/>
                      <a:gd name="T81" fmla="*/ 1 h 100"/>
                      <a:gd name="T82" fmla="*/ 5 w 202"/>
                      <a:gd name="T83" fmla="*/ 1 h 100"/>
                      <a:gd name="T84" fmla="*/ 5 w 202"/>
                      <a:gd name="T85" fmla="*/ 1 h 100"/>
                      <a:gd name="T86" fmla="*/ 5 w 202"/>
                      <a:gd name="T87" fmla="*/ 0 h 10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02"/>
                      <a:gd name="T133" fmla="*/ 0 h 100"/>
                      <a:gd name="T134" fmla="*/ 202 w 202"/>
                      <a:gd name="T135" fmla="*/ 100 h 10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02" h="100">
                        <a:moveTo>
                          <a:pt x="166" y="28"/>
                        </a:moveTo>
                        <a:lnTo>
                          <a:pt x="169" y="29"/>
                        </a:lnTo>
                        <a:lnTo>
                          <a:pt x="176" y="30"/>
                        </a:lnTo>
                        <a:lnTo>
                          <a:pt x="184" y="33"/>
                        </a:lnTo>
                        <a:lnTo>
                          <a:pt x="191" y="37"/>
                        </a:lnTo>
                        <a:lnTo>
                          <a:pt x="196" y="41"/>
                        </a:lnTo>
                        <a:lnTo>
                          <a:pt x="198" y="46"/>
                        </a:lnTo>
                        <a:lnTo>
                          <a:pt x="201" y="52"/>
                        </a:lnTo>
                        <a:lnTo>
                          <a:pt x="201" y="60"/>
                        </a:lnTo>
                        <a:lnTo>
                          <a:pt x="201" y="67"/>
                        </a:lnTo>
                        <a:lnTo>
                          <a:pt x="202" y="69"/>
                        </a:lnTo>
                        <a:lnTo>
                          <a:pt x="201" y="73"/>
                        </a:lnTo>
                        <a:lnTo>
                          <a:pt x="196" y="76"/>
                        </a:lnTo>
                        <a:lnTo>
                          <a:pt x="190" y="81"/>
                        </a:lnTo>
                        <a:lnTo>
                          <a:pt x="186" y="84"/>
                        </a:lnTo>
                        <a:lnTo>
                          <a:pt x="180" y="85"/>
                        </a:lnTo>
                        <a:lnTo>
                          <a:pt x="172" y="85"/>
                        </a:lnTo>
                        <a:lnTo>
                          <a:pt x="166" y="84"/>
                        </a:lnTo>
                        <a:lnTo>
                          <a:pt x="163" y="83"/>
                        </a:lnTo>
                        <a:lnTo>
                          <a:pt x="160" y="84"/>
                        </a:lnTo>
                        <a:lnTo>
                          <a:pt x="156" y="88"/>
                        </a:lnTo>
                        <a:lnTo>
                          <a:pt x="152" y="90"/>
                        </a:lnTo>
                        <a:lnTo>
                          <a:pt x="148" y="91"/>
                        </a:lnTo>
                        <a:lnTo>
                          <a:pt x="142" y="92"/>
                        </a:lnTo>
                        <a:lnTo>
                          <a:pt x="136" y="92"/>
                        </a:lnTo>
                        <a:lnTo>
                          <a:pt x="130" y="93"/>
                        </a:lnTo>
                        <a:lnTo>
                          <a:pt x="125" y="93"/>
                        </a:lnTo>
                        <a:lnTo>
                          <a:pt x="120" y="94"/>
                        </a:lnTo>
                        <a:lnTo>
                          <a:pt x="116" y="96"/>
                        </a:lnTo>
                        <a:lnTo>
                          <a:pt x="111" y="98"/>
                        </a:lnTo>
                        <a:lnTo>
                          <a:pt x="106" y="99"/>
                        </a:lnTo>
                        <a:lnTo>
                          <a:pt x="100" y="100"/>
                        </a:lnTo>
                        <a:lnTo>
                          <a:pt x="92" y="100"/>
                        </a:lnTo>
                        <a:lnTo>
                          <a:pt x="84" y="99"/>
                        </a:lnTo>
                        <a:lnTo>
                          <a:pt x="77" y="99"/>
                        </a:lnTo>
                        <a:lnTo>
                          <a:pt x="73" y="97"/>
                        </a:lnTo>
                        <a:lnTo>
                          <a:pt x="68" y="93"/>
                        </a:lnTo>
                        <a:lnTo>
                          <a:pt x="63" y="90"/>
                        </a:lnTo>
                        <a:lnTo>
                          <a:pt x="58" y="85"/>
                        </a:lnTo>
                        <a:lnTo>
                          <a:pt x="53" y="79"/>
                        </a:lnTo>
                        <a:lnTo>
                          <a:pt x="52" y="71"/>
                        </a:lnTo>
                        <a:lnTo>
                          <a:pt x="53" y="61"/>
                        </a:lnTo>
                        <a:lnTo>
                          <a:pt x="53" y="54"/>
                        </a:lnTo>
                        <a:lnTo>
                          <a:pt x="53" y="48"/>
                        </a:lnTo>
                        <a:lnTo>
                          <a:pt x="51" y="44"/>
                        </a:lnTo>
                        <a:lnTo>
                          <a:pt x="49" y="39"/>
                        </a:lnTo>
                        <a:lnTo>
                          <a:pt x="46" y="35"/>
                        </a:lnTo>
                        <a:lnTo>
                          <a:pt x="42" y="32"/>
                        </a:lnTo>
                        <a:lnTo>
                          <a:pt x="36" y="32"/>
                        </a:lnTo>
                        <a:lnTo>
                          <a:pt x="30" y="33"/>
                        </a:lnTo>
                        <a:lnTo>
                          <a:pt x="28" y="35"/>
                        </a:lnTo>
                        <a:lnTo>
                          <a:pt x="24" y="35"/>
                        </a:lnTo>
                        <a:lnTo>
                          <a:pt x="20" y="31"/>
                        </a:lnTo>
                        <a:lnTo>
                          <a:pt x="12" y="25"/>
                        </a:lnTo>
                        <a:lnTo>
                          <a:pt x="5" y="22"/>
                        </a:lnTo>
                        <a:lnTo>
                          <a:pt x="0" y="16"/>
                        </a:lnTo>
                        <a:lnTo>
                          <a:pt x="1" y="9"/>
                        </a:lnTo>
                        <a:lnTo>
                          <a:pt x="7" y="3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lnTo>
                          <a:pt x="24" y="1"/>
                        </a:lnTo>
                        <a:lnTo>
                          <a:pt x="30" y="6"/>
                        </a:lnTo>
                        <a:lnTo>
                          <a:pt x="34" y="12"/>
                        </a:lnTo>
                        <a:lnTo>
                          <a:pt x="37" y="17"/>
                        </a:lnTo>
                        <a:lnTo>
                          <a:pt x="43" y="21"/>
                        </a:lnTo>
                        <a:lnTo>
                          <a:pt x="49" y="20"/>
                        </a:lnTo>
                        <a:lnTo>
                          <a:pt x="52" y="16"/>
                        </a:lnTo>
                        <a:lnTo>
                          <a:pt x="54" y="13"/>
                        </a:lnTo>
                        <a:lnTo>
                          <a:pt x="59" y="12"/>
                        </a:lnTo>
                        <a:lnTo>
                          <a:pt x="63" y="13"/>
                        </a:lnTo>
                        <a:lnTo>
                          <a:pt x="67" y="13"/>
                        </a:lnTo>
                        <a:lnTo>
                          <a:pt x="69" y="16"/>
                        </a:lnTo>
                        <a:lnTo>
                          <a:pt x="70" y="21"/>
                        </a:lnTo>
                        <a:lnTo>
                          <a:pt x="73" y="29"/>
                        </a:lnTo>
                        <a:lnTo>
                          <a:pt x="80" y="36"/>
                        </a:lnTo>
                        <a:lnTo>
                          <a:pt x="85" y="43"/>
                        </a:lnTo>
                        <a:lnTo>
                          <a:pt x="88" y="50"/>
                        </a:lnTo>
                        <a:lnTo>
                          <a:pt x="91" y="53"/>
                        </a:lnTo>
                        <a:lnTo>
                          <a:pt x="100" y="52"/>
                        </a:lnTo>
                        <a:lnTo>
                          <a:pt x="111" y="51"/>
                        </a:lnTo>
                        <a:lnTo>
                          <a:pt x="119" y="52"/>
                        </a:lnTo>
                        <a:lnTo>
                          <a:pt x="123" y="53"/>
                        </a:lnTo>
                        <a:lnTo>
                          <a:pt x="128" y="51"/>
                        </a:lnTo>
                        <a:lnTo>
                          <a:pt x="133" y="46"/>
                        </a:lnTo>
                        <a:lnTo>
                          <a:pt x="138" y="41"/>
                        </a:lnTo>
                        <a:lnTo>
                          <a:pt x="143" y="37"/>
                        </a:lnTo>
                        <a:lnTo>
                          <a:pt x="149" y="32"/>
                        </a:lnTo>
                        <a:lnTo>
                          <a:pt x="154" y="29"/>
                        </a:lnTo>
                        <a:lnTo>
                          <a:pt x="166" y="2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238"/>
                  <p:cNvSpPr>
                    <a:spLocks/>
                  </p:cNvSpPr>
                  <p:nvPr/>
                </p:nvSpPr>
                <p:spPr bwMode="auto">
                  <a:xfrm>
                    <a:off x="2353" y="2491"/>
                    <a:ext cx="21" cy="17"/>
                  </a:xfrm>
                  <a:custGeom>
                    <a:avLst/>
                    <a:gdLst>
                      <a:gd name="T0" fmla="*/ 2 w 40"/>
                      <a:gd name="T1" fmla="*/ 0 h 37"/>
                      <a:gd name="T2" fmla="*/ 2 w 40"/>
                      <a:gd name="T3" fmla="*/ 0 h 37"/>
                      <a:gd name="T4" fmla="*/ 2 w 40"/>
                      <a:gd name="T5" fmla="*/ 0 h 37"/>
                      <a:gd name="T6" fmla="*/ 2 w 40"/>
                      <a:gd name="T7" fmla="*/ 0 h 37"/>
                      <a:gd name="T8" fmla="*/ 1 w 40"/>
                      <a:gd name="T9" fmla="*/ 0 h 37"/>
                      <a:gd name="T10" fmla="*/ 1 w 40"/>
                      <a:gd name="T11" fmla="*/ 1 h 37"/>
                      <a:gd name="T12" fmla="*/ 1 w 40"/>
                      <a:gd name="T13" fmla="*/ 1 h 37"/>
                      <a:gd name="T14" fmla="*/ 1 w 40"/>
                      <a:gd name="T15" fmla="*/ 1 h 37"/>
                      <a:gd name="T16" fmla="*/ 1 w 40"/>
                      <a:gd name="T17" fmla="*/ 1 h 37"/>
                      <a:gd name="T18" fmla="*/ 1 w 40"/>
                      <a:gd name="T19" fmla="*/ 1 h 37"/>
                      <a:gd name="T20" fmla="*/ 1 w 40"/>
                      <a:gd name="T21" fmla="*/ 0 h 37"/>
                      <a:gd name="T22" fmla="*/ 1 w 40"/>
                      <a:gd name="T23" fmla="*/ 0 h 37"/>
                      <a:gd name="T24" fmla="*/ 1 w 40"/>
                      <a:gd name="T25" fmla="*/ 0 h 37"/>
                      <a:gd name="T26" fmla="*/ 1 w 40"/>
                      <a:gd name="T27" fmla="*/ 0 h 37"/>
                      <a:gd name="T28" fmla="*/ 0 w 40"/>
                      <a:gd name="T29" fmla="*/ 0 h 37"/>
                      <a:gd name="T30" fmla="*/ 1 w 40"/>
                      <a:gd name="T31" fmla="*/ 0 h 37"/>
                      <a:gd name="T32" fmla="*/ 1 w 40"/>
                      <a:gd name="T33" fmla="*/ 0 h 37"/>
                      <a:gd name="T34" fmla="*/ 1 w 40"/>
                      <a:gd name="T35" fmla="*/ 0 h 37"/>
                      <a:gd name="T36" fmla="*/ 1 w 40"/>
                      <a:gd name="T37" fmla="*/ 0 h 37"/>
                      <a:gd name="T38" fmla="*/ 1 w 40"/>
                      <a:gd name="T39" fmla="*/ 0 h 37"/>
                      <a:gd name="T40" fmla="*/ 1 w 40"/>
                      <a:gd name="T41" fmla="*/ 0 h 37"/>
                      <a:gd name="T42" fmla="*/ 2 w 40"/>
                      <a:gd name="T43" fmla="*/ 0 h 37"/>
                      <a:gd name="T44" fmla="*/ 2 w 40"/>
                      <a:gd name="T45" fmla="*/ 0 h 37"/>
                      <a:gd name="T46" fmla="*/ 2 w 40"/>
                      <a:gd name="T47" fmla="*/ 0 h 37"/>
                      <a:gd name="T48" fmla="*/ 2 w 40"/>
                      <a:gd name="T49" fmla="*/ 0 h 3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0"/>
                      <a:gd name="T76" fmla="*/ 0 h 37"/>
                      <a:gd name="T77" fmla="*/ 40 w 40"/>
                      <a:gd name="T78" fmla="*/ 37 h 3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0" h="37">
                        <a:moveTo>
                          <a:pt x="38" y="20"/>
                        </a:moveTo>
                        <a:lnTo>
                          <a:pt x="37" y="21"/>
                        </a:lnTo>
                        <a:lnTo>
                          <a:pt x="35" y="26"/>
                        </a:lnTo>
                        <a:lnTo>
                          <a:pt x="32" y="30"/>
                        </a:lnTo>
                        <a:lnTo>
                          <a:pt x="28" y="34"/>
                        </a:lnTo>
                        <a:lnTo>
                          <a:pt x="24" y="36"/>
                        </a:lnTo>
                        <a:lnTo>
                          <a:pt x="19" y="37"/>
                        </a:lnTo>
                        <a:lnTo>
                          <a:pt x="14" y="37"/>
                        </a:lnTo>
                        <a:lnTo>
                          <a:pt x="13" y="37"/>
                        </a:lnTo>
                        <a:lnTo>
                          <a:pt x="12" y="36"/>
                        </a:lnTo>
                        <a:lnTo>
                          <a:pt x="11" y="34"/>
                        </a:lnTo>
                        <a:lnTo>
                          <a:pt x="9" y="32"/>
                        </a:lnTo>
                        <a:lnTo>
                          <a:pt x="5" y="28"/>
                        </a:lnTo>
                        <a:lnTo>
                          <a:pt x="2" y="24"/>
                        </a:lnTo>
                        <a:lnTo>
                          <a:pt x="0" y="20"/>
                        </a:lnTo>
                        <a:lnTo>
                          <a:pt x="2" y="17"/>
                        </a:lnTo>
                        <a:lnTo>
                          <a:pt x="6" y="12"/>
                        </a:lnTo>
                        <a:lnTo>
                          <a:pt x="12" y="7"/>
                        </a:lnTo>
                        <a:lnTo>
                          <a:pt x="17" y="3"/>
                        </a:lnTo>
                        <a:lnTo>
                          <a:pt x="20" y="0"/>
                        </a:lnTo>
                        <a:lnTo>
                          <a:pt x="25" y="2"/>
                        </a:lnTo>
                        <a:lnTo>
                          <a:pt x="32" y="4"/>
                        </a:lnTo>
                        <a:lnTo>
                          <a:pt x="37" y="7"/>
                        </a:lnTo>
                        <a:lnTo>
                          <a:pt x="40" y="12"/>
                        </a:lnTo>
                        <a:lnTo>
                          <a:pt x="38" y="2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239"/>
                  <p:cNvSpPr>
                    <a:spLocks/>
                  </p:cNvSpPr>
                  <p:nvPr/>
                </p:nvSpPr>
                <p:spPr bwMode="auto">
                  <a:xfrm>
                    <a:off x="2433" y="2378"/>
                    <a:ext cx="101" cy="151"/>
                  </a:xfrm>
                  <a:custGeom>
                    <a:avLst/>
                    <a:gdLst>
                      <a:gd name="T0" fmla="*/ 3 w 201"/>
                      <a:gd name="T1" fmla="*/ 7 h 319"/>
                      <a:gd name="T2" fmla="*/ 3 w 201"/>
                      <a:gd name="T3" fmla="*/ 7 h 319"/>
                      <a:gd name="T4" fmla="*/ 3 w 201"/>
                      <a:gd name="T5" fmla="*/ 8 h 319"/>
                      <a:gd name="T6" fmla="*/ 3 w 201"/>
                      <a:gd name="T7" fmla="*/ 8 h 319"/>
                      <a:gd name="T8" fmla="*/ 4 w 201"/>
                      <a:gd name="T9" fmla="*/ 8 h 319"/>
                      <a:gd name="T10" fmla="*/ 5 w 201"/>
                      <a:gd name="T11" fmla="*/ 8 h 319"/>
                      <a:gd name="T12" fmla="*/ 6 w 201"/>
                      <a:gd name="T13" fmla="*/ 7 h 319"/>
                      <a:gd name="T14" fmla="*/ 6 w 201"/>
                      <a:gd name="T15" fmla="*/ 7 h 319"/>
                      <a:gd name="T16" fmla="*/ 7 w 201"/>
                      <a:gd name="T17" fmla="*/ 7 h 319"/>
                      <a:gd name="T18" fmla="*/ 6 w 201"/>
                      <a:gd name="T19" fmla="*/ 7 h 319"/>
                      <a:gd name="T20" fmla="*/ 6 w 201"/>
                      <a:gd name="T21" fmla="*/ 6 h 319"/>
                      <a:gd name="T22" fmla="*/ 6 w 201"/>
                      <a:gd name="T23" fmla="*/ 6 h 319"/>
                      <a:gd name="T24" fmla="*/ 6 w 201"/>
                      <a:gd name="T25" fmla="*/ 6 h 319"/>
                      <a:gd name="T26" fmla="*/ 6 w 201"/>
                      <a:gd name="T27" fmla="*/ 5 h 319"/>
                      <a:gd name="T28" fmla="*/ 6 w 201"/>
                      <a:gd name="T29" fmla="*/ 4 h 319"/>
                      <a:gd name="T30" fmla="*/ 6 w 201"/>
                      <a:gd name="T31" fmla="*/ 4 h 319"/>
                      <a:gd name="T32" fmla="*/ 6 w 201"/>
                      <a:gd name="T33" fmla="*/ 4 h 319"/>
                      <a:gd name="T34" fmla="*/ 6 w 201"/>
                      <a:gd name="T35" fmla="*/ 3 h 319"/>
                      <a:gd name="T36" fmla="*/ 7 w 201"/>
                      <a:gd name="T37" fmla="*/ 2 h 319"/>
                      <a:gd name="T38" fmla="*/ 7 w 201"/>
                      <a:gd name="T39" fmla="*/ 1 h 319"/>
                      <a:gd name="T40" fmla="*/ 6 w 201"/>
                      <a:gd name="T41" fmla="*/ 1 h 319"/>
                      <a:gd name="T42" fmla="*/ 7 w 201"/>
                      <a:gd name="T43" fmla="*/ 0 h 319"/>
                      <a:gd name="T44" fmla="*/ 7 w 201"/>
                      <a:gd name="T45" fmla="*/ 0 h 319"/>
                      <a:gd name="T46" fmla="*/ 6 w 201"/>
                      <a:gd name="T47" fmla="*/ 0 h 319"/>
                      <a:gd name="T48" fmla="*/ 6 w 201"/>
                      <a:gd name="T49" fmla="*/ 0 h 319"/>
                      <a:gd name="T50" fmla="*/ 6 w 201"/>
                      <a:gd name="T51" fmla="*/ 0 h 319"/>
                      <a:gd name="T52" fmla="*/ 5 w 201"/>
                      <a:gd name="T53" fmla="*/ 0 h 319"/>
                      <a:gd name="T54" fmla="*/ 5 w 201"/>
                      <a:gd name="T55" fmla="*/ 0 h 319"/>
                      <a:gd name="T56" fmla="*/ 5 w 201"/>
                      <a:gd name="T57" fmla="*/ 0 h 319"/>
                      <a:gd name="T58" fmla="*/ 4 w 201"/>
                      <a:gd name="T59" fmla="*/ 0 h 319"/>
                      <a:gd name="T60" fmla="*/ 4 w 201"/>
                      <a:gd name="T61" fmla="*/ 0 h 319"/>
                      <a:gd name="T62" fmla="*/ 3 w 201"/>
                      <a:gd name="T63" fmla="*/ 0 h 319"/>
                      <a:gd name="T64" fmla="*/ 3 w 201"/>
                      <a:gd name="T65" fmla="*/ 1 h 319"/>
                      <a:gd name="T66" fmla="*/ 3 w 201"/>
                      <a:gd name="T67" fmla="*/ 1 h 319"/>
                      <a:gd name="T68" fmla="*/ 2 w 201"/>
                      <a:gd name="T69" fmla="*/ 2 h 319"/>
                      <a:gd name="T70" fmla="*/ 2 w 201"/>
                      <a:gd name="T71" fmla="*/ 2 h 319"/>
                      <a:gd name="T72" fmla="*/ 2 w 201"/>
                      <a:gd name="T73" fmla="*/ 2 h 319"/>
                      <a:gd name="T74" fmla="*/ 2 w 201"/>
                      <a:gd name="T75" fmla="*/ 3 h 319"/>
                      <a:gd name="T76" fmla="*/ 2 w 201"/>
                      <a:gd name="T77" fmla="*/ 3 h 319"/>
                      <a:gd name="T78" fmla="*/ 2 w 201"/>
                      <a:gd name="T79" fmla="*/ 3 h 319"/>
                      <a:gd name="T80" fmla="*/ 1 w 201"/>
                      <a:gd name="T81" fmla="*/ 3 h 319"/>
                      <a:gd name="T82" fmla="*/ 1 w 201"/>
                      <a:gd name="T83" fmla="*/ 3 h 319"/>
                      <a:gd name="T84" fmla="*/ 1 w 201"/>
                      <a:gd name="T85" fmla="*/ 3 h 319"/>
                      <a:gd name="T86" fmla="*/ 0 w 201"/>
                      <a:gd name="T87" fmla="*/ 4 h 319"/>
                      <a:gd name="T88" fmla="*/ 1 w 201"/>
                      <a:gd name="T89" fmla="*/ 4 h 319"/>
                      <a:gd name="T90" fmla="*/ 1 w 201"/>
                      <a:gd name="T91" fmla="*/ 5 h 319"/>
                      <a:gd name="T92" fmla="*/ 1 w 201"/>
                      <a:gd name="T93" fmla="*/ 5 h 319"/>
                      <a:gd name="T94" fmla="*/ 1 w 201"/>
                      <a:gd name="T95" fmla="*/ 5 h 319"/>
                      <a:gd name="T96" fmla="*/ 1 w 201"/>
                      <a:gd name="T97" fmla="*/ 5 h 319"/>
                      <a:gd name="T98" fmla="*/ 2 w 201"/>
                      <a:gd name="T99" fmla="*/ 6 h 319"/>
                      <a:gd name="T100" fmla="*/ 2 w 201"/>
                      <a:gd name="T101" fmla="*/ 6 h 319"/>
                      <a:gd name="T102" fmla="*/ 3 w 201"/>
                      <a:gd name="T103" fmla="*/ 5 h 319"/>
                      <a:gd name="T104" fmla="*/ 3 w 201"/>
                      <a:gd name="T105" fmla="*/ 6 h 319"/>
                      <a:gd name="T106" fmla="*/ 4 w 201"/>
                      <a:gd name="T107" fmla="*/ 6 h 319"/>
                      <a:gd name="T108" fmla="*/ 4 w 201"/>
                      <a:gd name="T109" fmla="*/ 6 h 319"/>
                      <a:gd name="T110" fmla="*/ 3 w 201"/>
                      <a:gd name="T111" fmla="*/ 6 h 3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01"/>
                      <a:gd name="T169" fmla="*/ 0 h 319"/>
                      <a:gd name="T170" fmla="*/ 201 w 201"/>
                      <a:gd name="T171" fmla="*/ 319 h 3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01" h="319">
                        <a:moveTo>
                          <a:pt x="84" y="267"/>
                        </a:moveTo>
                        <a:lnTo>
                          <a:pt x="88" y="270"/>
                        </a:lnTo>
                        <a:lnTo>
                          <a:pt x="93" y="277"/>
                        </a:lnTo>
                        <a:lnTo>
                          <a:pt x="97" y="283"/>
                        </a:lnTo>
                        <a:lnTo>
                          <a:pt x="95" y="290"/>
                        </a:lnTo>
                        <a:lnTo>
                          <a:pt x="88" y="294"/>
                        </a:lnTo>
                        <a:lnTo>
                          <a:pt x="82" y="296"/>
                        </a:lnTo>
                        <a:lnTo>
                          <a:pt x="78" y="301"/>
                        </a:lnTo>
                        <a:lnTo>
                          <a:pt x="80" y="308"/>
                        </a:lnTo>
                        <a:lnTo>
                          <a:pt x="82" y="315"/>
                        </a:lnTo>
                        <a:lnTo>
                          <a:pt x="85" y="318"/>
                        </a:lnTo>
                        <a:lnTo>
                          <a:pt x="92" y="319"/>
                        </a:lnTo>
                        <a:lnTo>
                          <a:pt x="104" y="319"/>
                        </a:lnTo>
                        <a:lnTo>
                          <a:pt x="116" y="319"/>
                        </a:lnTo>
                        <a:lnTo>
                          <a:pt x="123" y="318"/>
                        </a:lnTo>
                        <a:lnTo>
                          <a:pt x="129" y="316"/>
                        </a:lnTo>
                        <a:lnTo>
                          <a:pt x="136" y="312"/>
                        </a:lnTo>
                        <a:lnTo>
                          <a:pt x="144" y="309"/>
                        </a:lnTo>
                        <a:lnTo>
                          <a:pt x="151" y="305"/>
                        </a:lnTo>
                        <a:lnTo>
                          <a:pt x="158" y="304"/>
                        </a:lnTo>
                        <a:lnTo>
                          <a:pt x="164" y="304"/>
                        </a:lnTo>
                        <a:lnTo>
                          <a:pt x="171" y="306"/>
                        </a:lnTo>
                        <a:lnTo>
                          <a:pt x="176" y="306"/>
                        </a:lnTo>
                        <a:lnTo>
                          <a:pt x="182" y="305"/>
                        </a:lnTo>
                        <a:lnTo>
                          <a:pt x="187" y="300"/>
                        </a:lnTo>
                        <a:lnTo>
                          <a:pt x="191" y="294"/>
                        </a:lnTo>
                        <a:lnTo>
                          <a:pt x="197" y="289"/>
                        </a:lnTo>
                        <a:lnTo>
                          <a:pt x="198" y="285"/>
                        </a:lnTo>
                        <a:lnTo>
                          <a:pt x="191" y="279"/>
                        </a:lnTo>
                        <a:lnTo>
                          <a:pt x="180" y="273"/>
                        </a:lnTo>
                        <a:lnTo>
                          <a:pt x="173" y="270"/>
                        </a:lnTo>
                        <a:lnTo>
                          <a:pt x="169" y="266"/>
                        </a:lnTo>
                        <a:lnTo>
                          <a:pt x="172" y="263"/>
                        </a:lnTo>
                        <a:lnTo>
                          <a:pt x="177" y="259"/>
                        </a:lnTo>
                        <a:lnTo>
                          <a:pt x="181" y="256"/>
                        </a:lnTo>
                        <a:lnTo>
                          <a:pt x="182" y="251"/>
                        </a:lnTo>
                        <a:lnTo>
                          <a:pt x="182" y="244"/>
                        </a:lnTo>
                        <a:lnTo>
                          <a:pt x="180" y="238"/>
                        </a:lnTo>
                        <a:lnTo>
                          <a:pt x="179" y="235"/>
                        </a:lnTo>
                        <a:lnTo>
                          <a:pt x="179" y="232"/>
                        </a:lnTo>
                        <a:lnTo>
                          <a:pt x="182" y="227"/>
                        </a:lnTo>
                        <a:lnTo>
                          <a:pt x="188" y="219"/>
                        </a:lnTo>
                        <a:lnTo>
                          <a:pt x="195" y="209"/>
                        </a:lnTo>
                        <a:lnTo>
                          <a:pt x="197" y="197"/>
                        </a:lnTo>
                        <a:lnTo>
                          <a:pt x="190" y="187"/>
                        </a:lnTo>
                        <a:lnTo>
                          <a:pt x="177" y="179"/>
                        </a:lnTo>
                        <a:lnTo>
                          <a:pt x="168" y="173"/>
                        </a:lnTo>
                        <a:lnTo>
                          <a:pt x="165" y="168"/>
                        </a:lnTo>
                        <a:lnTo>
                          <a:pt x="168" y="162"/>
                        </a:lnTo>
                        <a:lnTo>
                          <a:pt x="177" y="156"/>
                        </a:lnTo>
                        <a:lnTo>
                          <a:pt x="188" y="149"/>
                        </a:lnTo>
                        <a:lnTo>
                          <a:pt x="195" y="139"/>
                        </a:lnTo>
                        <a:lnTo>
                          <a:pt x="195" y="130"/>
                        </a:lnTo>
                        <a:lnTo>
                          <a:pt x="192" y="120"/>
                        </a:lnTo>
                        <a:lnTo>
                          <a:pt x="194" y="109"/>
                        </a:lnTo>
                        <a:lnTo>
                          <a:pt x="195" y="100"/>
                        </a:lnTo>
                        <a:lnTo>
                          <a:pt x="196" y="90"/>
                        </a:lnTo>
                        <a:lnTo>
                          <a:pt x="197" y="77"/>
                        </a:lnTo>
                        <a:lnTo>
                          <a:pt x="199" y="65"/>
                        </a:lnTo>
                        <a:lnTo>
                          <a:pt x="201" y="55"/>
                        </a:lnTo>
                        <a:lnTo>
                          <a:pt x="196" y="52"/>
                        </a:lnTo>
                        <a:lnTo>
                          <a:pt x="189" y="54"/>
                        </a:lnTo>
                        <a:lnTo>
                          <a:pt x="183" y="54"/>
                        </a:lnTo>
                        <a:lnTo>
                          <a:pt x="183" y="51"/>
                        </a:lnTo>
                        <a:lnTo>
                          <a:pt x="190" y="40"/>
                        </a:lnTo>
                        <a:lnTo>
                          <a:pt x="197" y="29"/>
                        </a:lnTo>
                        <a:lnTo>
                          <a:pt x="199" y="18"/>
                        </a:lnTo>
                        <a:lnTo>
                          <a:pt x="198" y="10"/>
                        </a:lnTo>
                        <a:lnTo>
                          <a:pt x="194" y="6"/>
                        </a:lnTo>
                        <a:lnTo>
                          <a:pt x="192" y="5"/>
                        </a:lnTo>
                        <a:lnTo>
                          <a:pt x="190" y="5"/>
                        </a:lnTo>
                        <a:lnTo>
                          <a:pt x="189" y="5"/>
                        </a:lnTo>
                        <a:lnTo>
                          <a:pt x="187" y="5"/>
                        </a:lnTo>
                        <a:lnTo>
                          <a:pt x="179" y="6"/>
                        </a:lnTo>
                        <a:lnTo>
                          <a:pt x="173" y="3"/>
                        </a:lnTo>
                        <a:lnTo>
                          <a:pt x="168" y="1"/>
                        </a:lnTo>
                        <a:lnTo>
                          <a:pt x="164" y="0"/>
                        </a:lnTo>
                        <a:lnTo>
                          <a:pt x="163" y="0"/>
                        </a:lnTo>
                        <a:lnTo>
                          <a:pt x="161" y="0"/>
                        </a:lnTo>
                        <a:lnTo>
                          <a:pt x="160" y="1"/>
                        </a:lnTo>
                        <a:lnTo>
                          <a:pt x="159" y="2"/>
                        </a:lnTo>
                        <a:lnTo>
                          <a:pt x="156" y="5"/>
                        </a:lnTo>
                        <a:lnTo>
                          <a:pt x="151" y="6"/>
                        </a:lnTo>
                        <a:lnTo>
                          <a:pt x="145" y="6"/>
                        </a:lnTo>
                        <a:lnTo>
                          <a:pt x="139" y="7"/>
                        </a:lnTo>
                        <a:lnTo>
                          <a:pt x="135" y="8"/>
                        </a:lnTo>
                        <a:lnTo>
                          <a:pt x="129" y="9"/>
                        </a:lnTo>
                        <a:lnTo>
                          <a:pt x="126" y="10"/>
                        </a:lnTo>
                        <a:lnTo>
                          <a:pt x="123" y="14"/>
                        </a:lnTo>
                        <a:lnTo>
                          <a:pt x="121" y="17"/>
                        </a:lnTo>
                        <a:lnTo>
                          <a:pt x="119" y="18"/>
                        </a:lnTo>
                        <a:lnTo>
                          <a:pt x="115" y="18"/>
                        </a:lnTo>
                        <a:lnTo>
                          <a:pt x="108" y="20"/>
                        </a:lnTo>
                        <a:lnTo>
                          <a:pt x="100" y="23"/>
                        </a:lnTo>
                        <a:lnTo>
                          <a:pt x="93" y="26"/>
                        </a:lnTo>
                        <a:lnTo>
                          <a:pt x="87" y="31"/>
                        </a:lnTo>
                        <a:lnTo>
                          <a:pt x="82" y="39"/>
                        </a:lnTo>
                        <a:lnTo>
                          <a:pt x="80" y="47"/>
                        </a:lnTo>
                        <a:lnTo>
                          <a:pt x="81" y="54"/>
                        </a:lnTo>
                        <a:lnTo>
                          <a:pt x="81" y="59"/>
                        </a:lnTo>
                        <a:lnTo>
                          <a:pt x="80" y="60"/>
                        </a:lnTo>
                        <a:lnTo>
                          <a:pt x="74" y="61"/>
                        </a:lnTo>
                        <a:lnTo>
                          <a:pt x="67" y="62"/>
                        </a:lnTo>
                        <a:lnTo>
                          <a:pt x="60" y="66"/>
                        </a:lnTo>
                        <a:lnTo>
                          <a:pt x="59" y="70"/>
                        </a:lnTo>
                        <a:lnTo>
                          <a:pt x="57" y="74"/>
                        </a:lnTo>
                        <a:lnTo>
                          <a:pt x="52" y="77"/>
                        </a:lnTo>
                        <a:lnTo>
                          <a:pt x="46" y="81"/>
                        </a:lnTo>
                        <a:lnTo>
                          <a:pt x="43" y="84"/>
                        </a:lnTo>
                        <a:lnTo>
                          <a:pt x="40" y="89"/>
                        </a:lnTo>
                        <a:lnTo>
                          <a:pt x="37" y="93"/>
                        </a:lnTo>
                        <a:lnTo>
                          <a:pt x="35" y="99"/>
                        </a:lnTo>
                        <a:lnTo>
                          <a:pt x="38" y="107"/>
                        </a:lnTo>
                        <a:lnTo>
                          <a:pt x="44" y="115"/>
                        </a:lnTo>
                        <a:lnTo>
                          <a:pt x="47" y="122"/>
                        </a:lnTo>
                        <a:lnTo>
                          <a:pt x="49" y="128"/>
                        </a:lnTo>
                        <a:lnTo>
                          <a:pt x="47" y="132"/>
                        </a:lnTo>
                        <a:lnTo>
                          <a:pt x="45" y="138"/>
                        </a:lnTo>
                        <a:lnTo>
                          <a:pt x="44" y="143"/>
                        </a:lnTo>
                        <a:lnTo>
                          <a:pt x="43" y="143"/>
                        </a:lnTo>
                        <a:lnTo>
                          <a:pt x="38" y="136"/>
                        </a:lnTo>
                        <a:lnTo>
                          <a:pt x="34" y="126"/>
                        </a:lnTo>
                        <a:lnTo>
                          <a:pt x="31" y="118"/>
                        </a:lnTo>
                        <a:lnTo>
                          <a:pt x="28" y="113"/>
                        </a:lnTo>
                        <a:lnTo>
                          <a:pt x="24" y="114"/>
                        </a:lnTo>
                        <a:lnTo>
                          <a:pt x="21" y="118"/>
                        </a:lnTo>
                        <a:lnTo>
                          <a:pt x="16" y="123"/>
                        </a:lnTo>
                        <a:lnTo>
                          <a:pt x="12" y="128"/>
                        </a:lnTo>
                        <a:lnTo>
                          <a:pt x="9" y="132"/>
                        </a:lnTo>
                        <a:lnTo>
                          <a:pt x="7" y="141"/>
                        </a:lnTo>
                        <a:lnTo>
                          <a:pt x="4" y="153"/>
                        </a:lnTo>
                        <a:lnTo>
                          <a:pt x="0" y="166"/>
                        </a:lnTo>
                        <a:lnTo>
                          <a:pt x="0" y="176"/>
                        </a:lnTo>
                        <a:lnTo>
                          <a:pt x="1" y="184"/>
                        </a:lnTo>
                        <a:lnTo>
                          <a:pt x="2" y="190"/>
                        </a:lnTo>
                        <a:lnTo>
                          <a:pt x="6" y="195"/>
                        </a:lnTo>
                        <a:lnTo>
                          <a:pt x="12" y="198"/>
                        </a:lnTo>
                        <a:lnTo>
                          <a:pt x="19" y="199"/>
                        </a:lnTo>
                        <a:lnTo>
                          <a:pt x="23" y="200"/>
                        </a:lnTo>
                        <a:lnTo>
                          <a:pt x="27" y="200"/>
                        </a:lnTo>
                        <a:lnTo>
                          <a:pt x="30" y="199"/>
                        </a:lnTo>
                        <a:lnTo>
                          <a:pt x="31" y="200"/>
                        </a:lnTo>
                        <a:lnTo>
                          <a:pt x="30" y="205"/>
                        </a:lnTo>
                        <a:lnTo>
                          <a:pt x="28" y="211"/>
                        </a:lnTo>
                        <a:lnTo>
                          <a:pt x="24" y="215"/>
                        </a:lnTo>
                        <a:lnTo>
                          <a:pt x="23" y="219"/>
                        </a:lnTo>
                        <a:lnTo>
                          <a:pt x="24" y="224"/>
                        </a:lnTo>
                        <a:lnTo>
                          <a:pt x="28" y="229"/>
                        </a:lnTo>
                        <a:lnTo>
                          <a:pt x="31" y="234"/>
                        </a:lnTo>
                        <a:lnTo>
                          <a:pt x="36" y="238"/>
                        </a:lnTo>
                        <a:lnTo>
                          <a:pt x="44" y="245"/>
                        </a:lnTo>
                        <a:lnTo>
                          <a:pt x="54" y="248"/>
                        </a:lnTo>
                        <a:lnTo>
                          <a:pt x="63" y="244"/>
                        </a:lnTo>
                        <a:lnTo>
                          <a:pt x="70" y="237"/>
                        </a:lnTo>
                        <a:lnTo>
                          <a:pt x="75" y="232"/>
                        </a:lnTo>
                        <a:lnTo>
                          <a:pt x="77" y="229"/>
                        </a:lnTo>
                        <a:lnTo>
                          <a:pt x="82" y="230"/>
                        </a:lnTo>
                        <a:lnTo>
                          <a:pt x="88" y="234"/>
                        </a:lnTo>
                        <a:lnTo>
                          <a:pt x="96" y="240"/>
                        </a:lnTo>
                        <a:lnTo>
                          <a:pt x="104" y="247"/>
                        </a:lnTo>
                        <a:lnTo>
                          <a:pt x="111" y="256"/>
                        </a:lnTo>
                        <a:lnTo>
                          <a:pt x="113" y="263"/>
                        </a:lnTo>
                        <a:lnTo>
                          <a:pt x="113" y="264"/>
                        </a:lnTo>
                        <a:lnTo>
                          <a:pt x="110" y="262"/>
                        </a:lnTo>
                        <a:lnTo>
                          <a:pt x="103" y="256"/>
                        </a:lnTo>
                        <a:lnTo>
                          <a:pt x="93" y="252"/>
                        </a:lnTo>
                        <a:lnTo>
                          <a:pt x="85" y="252"/>
                        </a:lnTo>
                        <a:lnTo>
                          <a:pt x="82" y="258"/>
                        </a:lnTo>
                        <a:lnTo>
                          <a:pt x="84" y="26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240"/>
                  <p:cNvSpPr>
                    <a:spLocks/>
                  </p:cNvSpPr>
                  <p:nvPr/>
                </p:nvSpPr>
                <p:spPr bwMode="auto">
                  <a:xfrm>
                    <a:off x="2435" y="2503"/>
                    <a:ext cx="17" cy="8"/>
                  </a:xfrm>
                  <a:custGeom>
                    <a:avLst/>
                    <a:gdLst>
                      <a:gd name="T0" fmla="*/ 1 w 34"/>
                      <a:gd name="T1" fmla="*/ 0 h 18"/>
                      <a:gd name="T2" fmla="*/ 1 w 34"/>
                      <a:gd name="T3" fmla="*/ 0 h 18"/>
                      <a:gd name="T4" fmla="*/ 1 w 34"/>
                      <a:gd name="T5" fmla="*/ 0 h 18"/>
                      <a:gd name="T6" fmla="*/ 1 w 34"/>
                      <a:gd name="T7" fmla="*/ 0 h 18"/>
                      <a:gd name="T8" fmla="*/ 1 w 34"/>
                      <a:gd name="T9" fmla="*/ 0 h 18"/>
                      <a:gd name="T10" fmla="*/ 1 w 34"/>
                      <a:gd name="T11" fmla="*/ 0 h 18"/>
                      <a:gd name="T12" fmla="*/ 1 w 34"/>
                      <a:gd name="T13" fmla="*/ 0 h 18"/>
                      <a:gd name="T14" fmla="*/ 1 w 34"/>
                      <a:gd name="T15" fmla="*/ 0 h 18"/>
                      <a:gd name="T16" fmla="*/ 1 w 34"/>
                      <a:gd name="T17" fmla="*/ 0 h 18"/>
                      <a:gd name="T18" fmla="*/ 1 w 34"/>
                      <a:gd name="T19" fmla="*/ 0 h 18"/>
                      <a:gd name="T20" fmla="*/ 0 w 34"/>
                      <a:gd name="T21" fmla="*/ 0 h 18"/>
                      <a:gd name="T22" fmla="*/ 0 w 34"/>
                      <a:gd name="T23" fmla="*/ 0 h 18"/>
                      <a:gd name="T24" fmla="*/ 1 w 34"/>
                      <a:gd name="T25" fmla="*/ 0 h 18"/>
                      <a:gd name="T26" fmla="*/ 1 w 34"/>
                      <a:gd name="T27" fmla="*/ 0 h 18"/>
                      <a:gd name="T28" fmla="*/ 1 w 34"/>
                      <a:gd name="T29" fmla="*/ 0 h 18"/>
                      <a:gd name="T30" fmla="*/ 1 w 34"/>
                      <a:gd name="T31" fmla="*/ 0 h 18"/>
                      <a:gd name="T32" fmla="*/ 1 w 34"/>
                      <a:gd name="T33" fmla="*/ 0 h 1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4"/>
                      <a:gd name="T52" fmla="*/ 0 h 18"/>
                      <a:gd name="T53" fmla="*/ 34 w 34"/>
                      <a:gd name="T54" fmla="*/ 18 h 1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4" h="18">
                        <a:moveTo>
                          <a:pt x="31" y="0"/>
                        </a:moveTo>
                        <a:lnTo>
                          <a:pt x="32" y="1"/>
                        </a:lnTo>
                        <a:lnTo>
                          <a:pt x="34" y="3"/>
                        </a:lnTo>
                        <a:lnTo>
                          <a:pt x="34" y="6"/>
                        </a:lnTo>
                        <a:lnTo>
                          <a:pt x="30" y="10"/>
                        </a:lnTo>
                        <a:lnTo>
                          <a:pt x="24" y="14"/>
                        </a:lnTo>
                        <a:lnTo>
                          <a:pt x="22" y="16"/>
                        </a:lnTo>
                        <a:lnTo>
                          <a:pt x="19" y="18"/>
                        </a:lnTo>
                        <a:lnTo>
                          <a:pt x="12" y="18"/>
                        </a:lnTo>
                        <a:lnTo>
                          <a:pt x="4" y="16"/>
                        </a:lnTo>
                        <a:lnTo>
                          <a:pt x="0" y="13"/>
                        </a:lnTo>
                        <a:lnTo>
                          <a:pt x="0" y="9"/>
                        </a:lnTo>
                        <a:lnTo>
                          <a:pt x="4" y="7"/>
                        </a:lnTo>
                        <a:lnTo>
                          <a:pt x="14" y="4"/>
                        </a:lnTo>
                        <a:lnTo>
                          <a:pt x="22" y="2"/>
                        </a:lnTo>
                        <a:lnTo>
                          <a:pt x="29" y="1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241"/>
                  <p:cNvSpPr>
                    <a:spLocks/>
                  </p:cNvSpPr>
                  <p:nvPr/>
                </p:nvSpPr>
                <p:spPr bwMode="auto">
                  <a:xfrm>
                    <a:off x="2426" y="2482"/>
                    <a:ext cx="16" cy="22"/>
                  </a:xfrm>
                  <a:custGeom>
                    <a:avLst/>
                    <a:gdLst>
                      <a:gd name="T0" fmla="*/ 0 w 34"/>
                      <a:gd name="T1" fmla="*/ 0 h 46"/>
                      <a:gd name="T2" fmla="*/ 0 w 34"/>
                      <a:gd name="T3" fmla="*/ 0 h 46"/>
                      <a:gd name="T4" fmla="*/ 0 w 34"/>
                      <a:gd name="T5" fmla="*/ 0 h 46"/>
                      <a:gd name="T6" fmla="*/ 0 w 34"/>
                      <a:gd name="T7" fmla="*/ 0 h 46"/>
                      <a:gd name="T8" fmla="*/ 0 w 34"/>
                      <a:gd name="T9" fmla="*/ 0 h 46"/>
                      <a:gd name="T10" fmla="*/ 0 w 34"/>
                      <a:gd name="T11" fmla="*/ 0 h 46"/>
                      <a:gd name="T12" fmla="*/ 0 w 34"/>
                      <a:gd name="T13" fmla="*/ 0 h 46"/>
                      <a:gd name="T14" fmla="*/ 0 w 34"/>
                      <a:gd name="T15" fmla="*/ 0 h 46"/>
                      <a:gd name="T16" fmla="*/ 0 w 34"/>
                      <a:gd name="T17" fmla="*/ 0 h 46"/>
                      <a:gd name="T18" fmla="*/ 0 w 34"/>
                      <a:gd name="T19" fmla="*/ 0 h 46"/>
                      <a:gd name="T20" fmla="*/ 0 w 34"/>
                      <a:gd name="T21" fmla="*/ 1 h 46"/>
                      <a:gd name="T22" fmla="*/ 0 w 34"/>
                      <a:gd name="T23" fmla="*/ 1 h 46"/>
                      <a:gd name="T24" fmla="*/ 0 w 34"/>
                      <a:gd name="T25" fmla="*/ 1 h 46"/>
                      <a:gd name="T26" fmla="*/ 0 w 34"/>
                      <a:gd name="T27" fmla="*/ 1 h 46"/>
                      <a:gd name="T28" fmla="*/ 0 w 34"/>
                      <a:gd name="T29" fmla="*/ 1 h 46"/>
                      <a:gd name="T30" fmla="*/ 0 w 34"/>
                      <a:gd name="T31" fmla="*/ 1 h 46"/>
                      <a:gd name="T32" fmla="*/ 0 w 34"/>
                      <a:gd name="T33" fmla="*/ 1 h 46"/>
                      <a:gd name="T34" fmla="*/ 0 w 34"/>
                      <a:gd name="T35" fmla="*/ 1 h 46"/>
                      <a:gd name="T36" fmla="*/ 1 w 34"/>
                      <a:gd name="T37" fmla="*/ 0 h 46"/>
                      <a:gd name="T38" fmla="*/ 1 w 34"/>
                      <a:gd name="T39" fmla="*/ 0 h 46"/>
                      <a:gd name="T40" fmla="*/ 0 w 34"/>
                      <a:gd name="T41" fmla="*/ 0 h 46"/>
                      <a:gd name="T42" fmla="*/ 0 w 34"/>
                      <a:gd name="T43" fmla="*/ 0 h 46"/>
                      <a:gd name="T44" fmla="*/ 0 w 34"/>
                      <a:gd name="T45" fmla="*/ 0 h 46"/>
                      <a:gd name="T46" fmla="*/ 0 w 34"/>
                      <a:gd name="T47" fmla="*/ 0 h 46"/>
                      <a:gd name="T48" fmla="*/ 0 w 34"/>
                      <a:gd name="T49" fmla="*/ 0 h 4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4"/>
                      <a:gd name="T76" fmla="*/ 0 h 46"/>
                      <a:gd name="T77" fmla="*/ 34 w 34"/>
                      <a:gd name="T78" fmla="*/ 46 h 4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4" h="46">
                        <a:moveTo>
                          <a:pt x="22" y="14"/>
                        </a:moveTo>
                        <a:lnTo>
                          <a:pt x="20" y="10"/>
                        </a:lnTo>
                        <a:lnTo>
                          <a:pt x="14" y="5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1" y="5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lnTo>
                          <a:pt x="3" y="27"/>
                        </a:lnTo>
                        <a:lnTo>
                          <a:pt x="4" y="36"/>
                        </a:lnTo>
                        <a:lnTo>
                          <a:pt x="7" y="43"/>
                        </a:lnTo>
                        <a:lnTo>
                          <a:pt x="11" y="46"/>
                        </a:lnTo>
                        <a:lnTo>
                          <a:pt x="16" y="46"/>
                        </a:lnTo>
                        <a:lnTo>
                          <a:pt x="21" y="44"/>
                        </a:lnTo>
                        <a:lnTo>
                          <a:pt x="26" y="42"/>
                        </a:lnTo>
                        <a:lnTo>
                          <a:pt x="29" y="38"/>
                        </a:lnTo>
                        <a:lnTo>
                          <a:pt x="31" y="33"/>
                        </a:lnTo>
                        <a:lnTo>
                          <a:pt x="34" y="30"/>
                        </a:lnTo>
                        <a:lnTo>
                          <a:pt x="34" y="27"/>
                        </a:lnTo>
                        <a:lnTo>
                          <a:pt x="30" y="22"/>
                        </a:lnTo>
                        <a:lnTo>
                          <a:pt x="26" y="17"/>
                        </a:lnTo>
                        <a:lnTo>
                          <a:pt x="23" y="15"/>
                        </a:lnTo>
                        <a:lnTo>
                          <a:pt x="22" y="1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242"/>
                  <p:cNvSpPr>
                    <a:spLocks/>
                  </p:cNvSpPr>
                  <p:nvPr/>
                </p:nvSpPr>
                <p:spPr bwMode="auto">
                  <a:xfrm>
                    <a:off x="2395" y="2471"/>
                    <a:ext cx="28" cy="32"/>
                  </a:xfrm>
                  <a:custGeom>
                    <a:avLst/>
                    <a:gdLst>
                      <a:gd name="T0" fmla="*/ 1 w 58"/>
                      <a:gd name="T1" fmla="*/ 1 h 67"/>
                      <a:gd name="T2" fmla="*/ 1 w 58"/>
                      <a:gd name="T3" fmla="*/ 1 h 67"/>
                      <a:gd name="T4" fmla="*/ 1 w 58"/>
                      <a:gd name="T5" fmla="*/ 1 h 67"/>
                      <a:gd name="T6" fmla="*/ 1 w 58"/>
                      <a:gd name="T7" fmla="*/ 1 h 67"/>
                      <a:gd name="T8" fmla="*/ 1 w 58"/>
                      <a:gd name="T9" fmla="*/ 1 h 67"/>
                      <a:gd name="T10" fmla="*/ 1 w 58"/>
                      <a:gd name="T11" fmla="*/ 1 h 67"/>
                      <a:gd name="T12" fmla="*/ 1 w 58"/>
                      <a:gd name="T13" fmla="*/ 1 h 67"/>
                      <a:gd name="T14" fmla="*/ 1 w 58"/>
                      <a:gd name="T15" fmla="*/ 1 h 67"/>
                      <a:gd name="T16" fmla="*/ 1 w 58"/>
                      <a:gd name="T17" fmla="*/ 1 h 67"/>
                      <a:gd name="T18" fmla="*/ 1 w 58"/>
                      <a:gd name="T19" fmla="*/ 1 h 67"/>
                      <a:gd name="T20" fmla="*/ 1 w 58"/>
                      <a:gd name="T21" fmla="*/ 1 h 67"/>
                      <a:gd name="T22" fmla="*/ 0 w 58"/>
                      <a:gd name="T23" fmla="*/ 1 h 67"/>
                      <a:gd name="T24" fmla="*/ 0 w 58"/>
                      <a:gd name="T25" fmla="*/ 1 h 67"/>
                      <a:gd name="T26" fmla="*/ 0 w 58"/>
                      <a:gd name="T27" fmla="*/ 1 h 67"/>
                      <a:gd name="T28" fmla="*/ 0 w 58"/>
                      <a:gd name="T29" fmla="*/ 1 h 67"/>
                      <a:gd name="T30" fmla="*/ 0 w 58"/>
                      <a:gd name="T31" fmla="*/ 1 h 67"/>
                      <a:gd name="T32" fmla="*/ 0 w 58"/>
                      <a:gd name="T33" fmla="*/ 1 h 67"/>
                      <a:gd name="T34" fmla="*/ 0 w 58"/>
                      <a:gd name="T35" fmla="*/ 1 h 67"/>
                      <a:gd name="T36" fmla="*/ 0 w 58"/>
                      <a:gd name="T37" fmla="*/ 1 h 67"/>
                      <a:gd name="T38" fmla="*/ 0 w 58"/>
                      <a:gd name="T39" fmla="*/ 1 h 67"/>
                      <a:gd name="T40" fmla="*/ 0 w 58"/>
                      <a:gd name="T41" fmla="*/ 0 h 67"/>
                      <a:gd name="T42" fmla="*/ 0 w 58"/>
                      <a:gd name="T43" fmla="*/ 0 h 67"/>
                      <a:gd name="T44" fmla="*/ 0 w 58"/>
                      <a:gd name="T45" fmla="*/ 0 h 67"/>
                      <a:gd name="T46" fmla="*/ 0 w 58"/>
                      <a:gd name="T47" fmla="*/ 0 h 67"/>
                      <a:gd name="T48" fmla="*/ 0 w 58"/>
                      <a:gd name="T49" fmla="*/ 0 h 67"/>
                      <a:gd name="T50" fmla="*/ 0 w 58"/>
                      <a:gd name="T51" fmla="*/ 0 h 67"/>
                      <a:gd name="T52" fmla="*/ 0 w 58"/>
                      <a:gd name="T53" fmla="*/ 0 h 67"/>
                      <a:gd name="T54" fmla="*/ 0 w 58"/>
                      <a:gd name="T55" fmla="*/ 0 h 67"/>
                      <a:gd name="T56" fmla="*/ 0 w 58"/>
                      <a:gd name="T57" fmla="*/ 0 h 67"/>
                      <a:gd name="T58" fmla="*/ 0 w 58"/>
                      <a:gd name="T59" fmla="*/ 0 h 67"/>
                      <a:gd name="T60" fmla="*/ 1 w 58"/>
                      <a:gd name="T61" fmla="*/ 0 h 67"/>
                      <a:gd name="T62" fmla="*/ 1 w 58"/>
                      <a:gd name="T63" fmla="*/ 0 h 67"/>
                      <a:gd name="T64" fmla="*/ 1 w 58"/>
                      <a:gd name="T65" fmla="*/ 0 h 67"/>
                      <a:gd name="T66" fmla="*/ 1 w 58"/>
                      <a:gd name="T67" fmla="*/ 0 h 67"/>
                      <a:gd name="T68" fmla="*/ 1 w 58"/>
                      <a:gd name="T69" fmla="*/ 0 h 67"/>
                      <a:gd name="T70" fmla="*/ 1 w 58"/>
                      <a:gd name="T71" fmla="*/ 0 h 67"/>
                      <a:gd name="T72" fmla="*/ 1 w 58"/>
                      <a:gd name="T73" fmla="*/ 1 h 6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58"/>
                      <a:gd name="T112" fmla="*/ 0 h 67"/>
                      <a:gd name="T113" fmla="*/ 58 w 58"/>
                      <a:gd name="T114" fmla="*/ 67 h 6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58" h="67">
                        <a:moveTo>
                          <a:pt x="53" y="34"/>
                        </a:moveTo>
                        <a:lnTo>
                          <a:pt x="54" y="37"/>
                        </a:lnTo>
                        <a:lnTo>
                          <a:pt x="57" y="44"/>
                        </a:lnTo>
                        <a:lnTo>
                          <a:pt x="58" y="53"/>
                        </a:lnTo>
                        <a:lnTo>
                          <a:pt x="57" y="60"/>
                        </a:lnTo>
                        <a:lnTo>
                          <a:pt x="54" y="64"/>
                        </a:lnTo>
                        <a:lnTo>
                          <a:pt x="52" y="66"/>
                        </a:lnTo>
                        <a:lnTo>
                          <a:pt x="48" y="67"/>
                        </a:lnTo>
                        <a:lnTo>
                          <a:pt x="44" y="65"/>
                        </a:lnTo>
                        <a:lnTo>
                          <a:pt x="39" y="62"/>
                        </a:lnTo>
                        <a:lnTo>
                          <a:pt x="35" y="60"/>
                        </a:lnTo>
                        <a:lnTo>
                          <a:pt x="32" y="58"/>
                        </a:lnTo>
                        <a:lnTo>
                          <a:pt x="29" y="53"/>
                        </a:lnTo>
                        <a:lnTo>
                          <a:pt x="24" y="50"/>
                        </a:lnTo>
                        <a:lnTo>
                          <a:pt x="17" y="49"/>
                        </a:lnTo>
                        <a:lnTo>
                          <a:pt x="12" y="47"/>
                        </a:lnTo>
                        <a:lnTo>
                          <a:pt x="8" y="42"/>
                        </a:lnTo>
                        <a:lnTo>
                          <a:pt x="9" y="37"/>
                        </a:lnTo>
                        <a:lnTo>
                          <a:pt x="13" y="37"/>
                        </a:lnTo>
                        <a:lnTo>
                          <a:pt x="15" y="36"/>
                        </a:lnTo>
                        <a:lnTo>
                          <a:pt x="13" y="30"/>
                        </a:lnTo>
                        <a:lnTo>
                          <a:pt x="7" y="20"/>
                        </a:lnTo>
                        <a:lnTo>
                          <a:pt x="2" y="11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4" y="0"/>
                        </a:lnTo>
                        <a:lnTo>
                          <a:pt x="19" y="2"/>
                        </a:lnTo>
                        <a:lnTo>
                          <a:pt x="23" y="8"/>
                        </a:lnTo>
                        <a:lnTo>
                          <a:pt x="28" y="13"/>
                        </a:lnTo>
                        <a:lnTo>
                          <a:pt x="34" y="15"/>
                        </a:lnTo>
                        <a:lnTo>
                          <a:pt x="38" y="16"/>
                        </a:lnTo>
                        <a:lnTo>
                          <a:pt x="40" y="19"/>
                        </a:lnTo>
                        <a:lnTo>
                          <a:pt x="43" y="24"/>
                        </a:lnTo>
                        <a:lnTo>
                          <a:pt x="47" y="29"/>
                        </a:lnTo>
                        <a:lnTo>
                          <a:pt x="51" y="32"/>
                        </a:lnTo>
                        <a:lnTo>
                          <a:pt x="53" y="34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243"/>
                  <p:cNvSpPr>
                    <a:spLocks/>
                  </p:cNvSpPr>
                  <p:nvPr/>
                </p:nvSpPr>
                <p:spPr bwMode="auto">
                  <a:xfrm>
                    <a:off x="2281" y="2587"/>
                    <a:ext cx="127" cy="110"/>
                  </a:xfrm>
                  <a:custGeom>
                    <a:avLst/>
                    <a:gdLst>
                      <a:gd name="T0" fmla="*/ 9 w 249"/>
                      <a:gd name="T1" fmla="*/ 4 h 231"/>
                      <a:gd name="T2" fmla="*/ 8 w 249"/>
                      <a:gd name="T3" fmla="*/ 5 h 231"/>
                      <a:gd name="T4" fmla="*/ 8 w 249"/>
                      <a:gd name="T5" fmla="*/ 5 h 231"/>
                      <a:gd name="T6" fmla="*/ 8 w 249"/>
                      <a:gd name="T7" fmla="*/ 5 h 231"/>
                      <a:gd name="T8" fmla="*/ 7 w 249"/>
                      <a:gd name="T9" fmla="*/ 6 h 231"/>
                      <a:gd name="T10" fmla="*/ 6 w 249"/>
                      <a:gd name="T11" fmla="*/ 5 h 231"/>
                      <a:gd name="T12" fmla="*/ 6 w 249"/>
                      <a:gd name="T13" fmla="*/ 5 h 231"/>
                      <a:gd name="T14" fmla="*/ 5 w 249"/>
                      <a:gd name="T15" fmla="*/ 5 h 231"/>
                      <a:gd name="T16" fmla="*/ 4 w 249"/>
                      <a:gd name="T17" fmla="*/ 5 h 231"/>
                      <a:gd name="T18" fmla="*/ 3 w 249"/>
                      <a:gd name="T19" fmla="*/ 5 h 231"/>
                      <a:gd name="T20" fmla="*/ 3 w 249"/>
                      <a:gd name="T21" fmla="*/ 5 h 231"/>
                      <a:gd name="T22" fmla="*/ 2 w 249"/>
                      <a:gd name="T23" fmla="*/ 5 h 231"/>
                      <a:gd name="T24" fmla="*/ 2 w 249"/>
                      <a:gd name="T25" fmla="*/ 5 h 231"/>
                      <a:gd name="T26" fmla="*/ 1 w 249"/>
                      <a:gd name="T27" fmla="*/ 4 h 231"/>
                      <a:gd name="T28" fmla="*/ 1 w 249"/>
                      <a:gd name="T29" fmla="*/ 4 h 231"/>
                      <a:gd name="T30" fmla="*/ 1 w 249"/>
                      <a:gd name="T31" fmla="*/ 3 h 231"/>
                      <a:gd name="T32" fmla="*/ 1 w 249"/>
                      <a:gd name="T33" fmla="*/ 3 h 231"/>
                      <a:gd name="T34" fmla="*/ 2 w 249"/>
                      <a:gd name="T35" fmla="*/ 3 h 231"/>
                      <a:gd name="T36" fmla="*/ 3 w 249"/>
                      <a:gd name="T37" fmla="*/ 4 h 231"/>
                      <a:gd name="T38" fmla="*/ 3 w 249"/>
                      <a:gd name="T39" fmla="*/ 3 h 231"/>
                      <a:gd name="T40" fmla="*/ 2 w 249"/>
                      <a:gd name="T41" fmla="*/ 3 h 231"/>
                      <a:gd name="T42" fmla="*/ 1 w 249"/>
                      <a:gd name="T43" fmla="*/ 3 h 231"/>
                      <a:gd name="T44" fmla="*/ 1 w 249"/>
                      <a:gd name="T45" fmla="*/ 2 h 231"/>
                      <a:gd name="T46" fmla="*/ 1 w 249"/>
                      <a:gd name="T47" fmla="*/ 2 h 231"/>
                      <a:gd name="T48" fmla="*/ 1 w 249"/>
                      <a:gd name="T49" fmla="*/ 1 h 231"/>
                      <a:gd name="T50" fmla="*/ 1 w 249"/>
                      <a:gd name="T51" fmla="*/ 1 h 231"/>
                      <a:gd name="T52" fmla="*/ 1 w 249"/>
                      <a:gd name="T53" fmla="*/ 1 h 231"/>
                      <a:gd name="T54" fmla="*/ 1 w 249"/>
                      <a:gd name="T55" fmla="*/ 0 h 231"/>
                      <a:gd name="T56" fmla="*/ 2 w 249"/>
                      <a:gd name="T57" fmla="*/ 0 h 231"/>
                      <a:gd name="T58" fmla="*/ 3 w 249"/>
                      <a:gd name="T59" fmla="*/ 0 h 231"/>
                      <a:gd name="T60" fmla="*/ 3 w 249"/>
                      <a:gd name="T61" fmla="*/ 0 h 231"/>
                      <a:gd name="T62" fmla="*/ 4 w 249"/>
                      <a:gd name="T63" fmla="*/ 0 h 231"/>
                      <a:gd name="T64" fmla="*/ 4 w 249"/>
                      <a:gd name="T65" fmla="*/ 1 h 231"/>
                      <a:gd name="T66" fmla="*/ 5 w 249"/>
                      <a:gd name="T67" fmla="*/ 0 h 231"/>
                      <a:gd name="T68" fmla="*/ 5 w 249"/>
                      <a:gd name="T69" fmla="*/ 1 h 231"/>
                      <a:gd name="T70" fmla="*/ 5 w 249"/>
                      <a:gd name="T71" fmla="*/ 2 h 231"/>
                      <a:gd name="T72" fmla="*/ 6 w 249"/>
                      <a:gd name="T73" fmla="*/ 1 h 231"/>
                      <a:gd name="T74" fmla="*/ 6 w 249"/>
                      <a:gd name="T75" fmla="*/ 0 h 231"/>
                      <a:gd name="T76" fmla="*/ 6 w 249"/>
                      <a:gd name="T77" fmla="*/ 0 h 231"/>
                      <a:gd name="T78" fmla="*/ 6 w 249"/>
                      <a:gd name="T79" fmla="*/ 0 h 231"/>
                      <a:gd name="T80" fmla="*/ 6 w 249"/>
                      <a:gd name="T81" fmla="*/ 0 h 231"/>
                      <a:gd name="T82" fmla="*/ 7 w 249"/>
                      <a:gd name="T83" fmla="*/ 0 h 231"/>
                      <a:gd name="T84" fmla="*/ 8 w 249"/>
                      <a:gd name="T85" fmla="*/ 0 h 231"/>
                      <a:gd name="T86" fmla="*/ 7 w 249"/>
                      <a:gd name="T87" fmla="*/ 1 h 231"/>
                      <a:gd name="T88" fmla="*/ 7 w 249"/>
                      <a:gd name="T89" fmla="*/ 1 h 231"/>
                      <a:gd name="T90" fmla="*/ 7 w 249"/>
                      <a:gd name="T91" fmla="*/ 2 h 231"/>
                      <a:gd name="T92" fmla="*/ 7 w 249"/>
                      <a:gd name="T93" fmla="*/ 3 h 231"/>
                      <a:gd name="T94" fmla="*/ 7 w 249"/>
                      <a:gd name="T95" fmla="*/ 3 h 231"/>
                      <a:gd name="T96" fmla="*/ 8 w 249"/>
                      <a:gd name="T97" fmla="*/ 4 h 23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49"/>
                      <a:gd name="T148" fmla="*/ 0 h 231"/>
                      <a:gd name="T149" fmla="*/ 249 w 249"/>
                      <a:gd name="T150" fmla="*/ 231 h 231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49" h="231">
                        <a:moveTo>
                          <a:pt x="239" y="162"/>
                        </a:moveTo>
                        <a:lnTo>
                          <a:pt x="241" y="164"/>
                        </a:lnTo>
                        <a:lnTo>
                          <a:pt x="246" y="168"/>
                        </a:lnTo>
                        <a:lnTo>
                          <a:pt x="249" y="175"/>
                        </a:lnTo>
                        <a:lnTo>
                          <a:pt x="248" y="182"/>
                        </a:lnTo>
                        <a:lnTo>
                          <a:pt x="244" y="187"/>
                        </a:lnTo>
                        <a:lnTo>
                          <a:pt x="239" y="188"/>
                        </a:lnTo>
                        <a:lnTo>
                          <a:pt x="236" y="187"/>
                        </a:lnTo>
                        <a:lnTo>
                          <a:pt x="232" y="187"/>
                        </a:lnTo>
                        <a:lnTo>
                          <a:pt x="229" y="187"/>
                        </a:lnTo>
                        <a:lnTo>
                          <a:pt x="226" y="187"/>
                        </a:lnTo>
                        <a:lnTo>
                          <a:pt x="226" y="189"/>
                        </a:lnTo>
                        <a:lnTo>
                          <a:pt x="228" y="195"/>
                        </a:lnTo>
                        <a:lnTo>
                          <a:pt x="230" y="204"/>
                        </a:lnTo>
                        <a:lnTo>
                          <a:pt x="232" y="213"/>
                        </a:lnTo>
                        <a:lnTo>
                          <a:pt x="231" y="220"/>
                        </a:lnTo>
                        <a:lnTo>
                          <a:pt x="224" y="225"/>
                        </a:lnTo>
                        <a:lnTo>
                          <a:pt x="216" y="227"/>
                        </a:lnTo>
                        <a:lnTo>
                          <a:pt x="211" y="230"/>
                        </a:lnTo>
                        <a:lnTo>
                          <a:pt x="205" y="231"/>
                        </a:lnTo>
                        <a:lnTo>
                          <a:pt x="195" y="225"/>
                        </a:lnTo>
                        <a:lnTo>
                          <a:pt x="190" y="220"/>
                        </a:lnTo>
                        <a:lnTo>
                          <a:pt x="184" y="215"/>
                        </a:lnTo>
                        <a:lnTo>
                          <a:pt x="178" y="210"/>
                        </a:lnTo>
                        <a:lnTo>
                          <a:pt x="173" y="205"/>
                        </a:lnTo>
                        <a:lnTo>
                          <a:pt x="170" y="202"/>
                        </a:lnTo>
                        <a:lnTo>
                          <a:pt x="165" y="198"/>
                        </a:lnTo>
                        <a:lnTo>
                          <a:pt x="163" y="196"/>
                        </a:lnTo>
                        <a:lnTo>
                          <a:pt x="161" y="195"/>
                        </a:lnTo>
                        <a:lnTo>
                          <a:pt x="158" y="194"/>
                        </a:lnTo>
                        <a:lnTo>
                          <a:pt x="157" y="194"/>
                        </a:lnTo>
                        <a:lnTo>
                          <a:pt x="154" y="196"/>
                        </a:lnTo>
                        <a:lnTo>
                          <a:pt x="146" y="202"/>
                        </a:lnTo>
                        <a:lnTo>
                          <a:pt x="140" y="206"/>
                        </a:lnTo>
                        <a:lnTo>
                          <a:pt x="132" y="210"/>
                        </a:lnTo>
                        <a:lnTo>
                          <a:pt x="123" y="213"/>
                        </a:lnTo>
                        <a:lnTo>
                          <a:pt x="114" y="216"/>
                        </a:lnTo>
                        <a:lnTo>
                          <a:pt x="104" y="219"/>
                        </a:lnTo>
                        <a:lnTo>
                          <a:pt x="95" y="220"/>
                        </a:lnTo>
                        <a:lnTo>
                          <a:pt x="89" y="221"/>
                        </a:lnTo>
                        <a:lnTo>
                          <a:pt x="85" y="223"/>
                        </a:lnTo>
                        <a:lnTo>
                          <a:pt x="81" y="223"/>
                        </a:lnTo>
                        <a:lnTo>
                          <a:pt x="78" y="223"/>
                        </a:lnTo>
                        <a:lnTo>
                          <a:pt x="73" y="221"/>
                        </a:lnTo>
                        <a:lnTo>
                          <a:pt x="67" y="219"/>
                        </a:lnTo>
                        <a:lnTo>
                          <a:pt x="62" y="218"/>
                        </a:lnTo>
                        <a:lnTo>
                          <a:pt x="57" y="216"/>
                        </a:lnTo>
                        <a:lnTo>
                          <a:pt x="52" y="215"/>
                        </a:lnTo>
                        <a:lnTo>
                          <a:pt x="49" y="215"/>
                        </a:lnTo>
                        <a:lnTo>
                          <a:pt x="46" y="213"/>
                        </a:lnTo>
                        <a:lnTo>
                          <a:pt x="44" y="210"/>
                        </a:lnTo>
                        <a:lnTo>
                          <a:pt x="44" y="204"/>
                        </a:lnTo>
                        <a:lnTo>
                          <a:pt x="43" y="197"/>
                        </a:lnTo>
                        <a:lnTo>
                          <a:pt x="40" y="188"/>
                        </a:lnTo>
                        <a:lnTo>
                          <a:pt x="33" y="180"/>
                        </a:lnTo>
                        <a:lnTo>
                          <a:pt x="25" y="173"/>
                        </a:lnTo>
                        <a:lnTo>
                          <a:pt x="16" y="167"/>
                        </a:lnTo>
                        <a:lnTo>
                          <a:pt x="9" y="164"/>
                        </a:lnTo>
                        <a:lnTo>
                          <a:pt x="3" y="162"/>
                        </a:lnTo>
                        <a:lnTo>
                          <a:pt x="1" y="157"/>
                        </a:lnTo>
                        <a:lnTo>
                          <a:pt x="0" y="151"/>
                        </a:lnTo>
                        <a:lnTo>
                          <a:pt x="0" y="143"/>
                        </a:lnTo>
                        <a:lnTo>
                          <a:pt x="0" y="136"/>
                        </a:lnTo>
                        <a:lnTo>
                          <a:pt x="1" y="130"/>
                        </a:lnTo>
                        <a:lnTo>
                          <a:pt x="5" y="129"/>
                        </a:lnTo>
                        <a:lnTo>
                          <a:pt x="12" y="129"/>
                        </a:lnTo>
                        <a:lnTo>
                          <a:pt x="20" y="128"/>
                        </a:lnTo>
                        <a:lnTo>
                          <a:pt x="27" y="129"/>
                        </a:lnTo>
                        <a:lnTo>
                          <a:pt x="36" y="132"/>
                        </a:lnTo>
                        <a:lnTo>
                          <a:pt x="42" y="135"/>
                        </a:lnTo>
                        <a:lnTo>
                          <a:pt x="49" y="138"/>
                        </a:lnTo>
                        <a:lnTo>
                          <a:pt x="57" y="142"/>
                        </a:lnTo>
                        <a:lnTo>
                          <a:pt x="65" y="147"/>
                        </a:lnTo>
                        <a:lnTo>
                          <a:pt x="72" y="149"/>
                        </a:lnTo>
                        <a:lnTo>
                          <a:pt x="79" y="151"/>
                        </a:lnTo>
                        <a:lnTo>
                          <a:pt x="82" y="151"/>
                        </a:lnTo>
                        <a:lnTo>
                          <a:pt x="85" y="149"/>
                        </a:lnTo>
                        <a:lnTo>
                          <a:pt x="86" y="141"/>
                        </a:lnTo>
                        <a:lnTo>
                          <a:pt x="86" y="133"/>
                        </a:lnTo>
                        <a:lnTo>
                          <a:pt x="81" y="126"/>
                        </a:lnTo>
                        <a:lnTo>
                          <a:pt x="69" y="121"/>
                        </a:lnTo>
                        <a:lnTo>
                          <a:pt x="56" y="118"/>
                        </a:lnTo>
                        <a:lnTo>
                          <a:pt x="50" y="117"/>
                        </a:lnTo>
                        <a:lnTo>
                          <a:pt x="44" y="117"/>
                        </a:lnTo>
                        <a:lnTo>
                          <a:pt x="35" y="115"/>
                        </a:lnTo>
                        <a:lnTo>
                          <a:pt x="24" y="115"/>
                        </a:lnTo>
                        <a:lnTo>
                          <a:pt x="17" y="115"/>
                        </a:lnTo>
                        <a:lnTo>
                          <a:pt x="12" y="114"/>
                        </a:lnTo>
                        <a:lnTo>
                          <a:pt x="8" y="111"/>
                        </a:lnTo>
                        <a:lnTo>
                          <a:pt x="3" y="104"/>
                        </a:lnTo>
                        <a:lnTo>
                          <a:pt x="2" y="96"/>
                        </a:lnTo>
                        <a:lnTo>
                          <a:pt x="2" y="90"/>
                        </a:lnTo>
                        <a:lnTo>
                          <a:pt x="4" y="86"/>
                        </a:lnTo>
                        <a:lnTo>
                          <a:pt x="11" y="84"/>
                        </a:lnTo>
                        <a:lnTo>
                          <a:pt x="20" y="86"/>
                        </a:lnTo>
                        <a:lnTo>
                          <a:pt x="28" y="84"/>
                        </a:lnTo>
                        <a:lnTo>
                          <a:pt x="29" y="79"/>
                        </a:lnTo>
                        <a:lnTo>
                          <a:pt x="26" y="73"/>
                        </a:lnTo>
                        <a:lnTo>
                          <a:pt x="23" y="71"/>
                        </a:lnTo>
                        <a:lnTo>
                          <a:pt x="19" y="68"/>
                        </a:lnTo>
                        <a:lnTo>
                          <a:pt x="13" y="62"/>
                        </a:lnTo>
                        <a:lnTo>
                          <a:pt x="8" y="54"/>
                        </a:lnTo>
                        <a:lnTo>
                          <a:pt x="3" y="49"/>
                        </a:lnTo>
                        <a:lnTo>
                          <a:pt x="3" y="44"/>
                        </a:lnTo>
                        <a:lnTo>
                          <a:pt x="8" y="39"/>
                        </a:lnTo>
                        <a:lnTo>
                          <a:pt x="14" y="37"/>
                        </a:lnTo>
                        <a:lnTo>
                          <a:pt x="19" y="35"/>
                        </a:lnTo>
                        <a:lnTo>
                          <a:pt x="21" y="33"/>
                        </a:lnTo>
                        <a:lnTo>
                          <a:pt x="24" y="27"/>
                        </a:lnTo>
                        <a:lnTo>
                          <a:pt x="25" y="21"/>
                        </a:lnTo>
                        <a:lnTo>
                          <a:pt x="25" y="18"/>
                        </a:lnTo>
                        <a:lnTo>
                          <a:pt x="28" y="15"/>
                        </a:lnTo>
                        <a:lnTo>
                          <a:pt x="33" y="14"/>
                        </a:lnTo>
                        <a:lnTo>
                          <a:pt x="40" y="13"/>
                        </a:lnTo>
                        <a:lnTo>
                          <a:pt x="46" y="9"/>
                        </a:lnTo>
                        <a:lnTo>
                          <a:pt x="51" y="7"/>
                        </a:lnTo>
                        <a:lnTo>
                          <a:pt x="61" y="5"/>
                        </a:lnTo>
                        <a:lnTo>
                          <a:pt x="72" y="3"/>
                        </a:lnTo>
                        <a:lnTo>
                          <a:pt x="81" y="0"/>
                        </a:lnTo>
                        <a:lnTo>
                          <a:pt x="88" y="3"/>
                        </a:lnTo>
                        <a:lnTo>
                          <a:pt x="88" y="9"/>
                        </a:lnTo>
                        <a:lnTo>
                          <a:pt x="85" y="18"/>
                        </a:lnTo>
                        <a:lnTo>
                          <a:pt x="81" y="23"/>
                        </a:lnTo>
                        <a:lnTo>
                          <a:pt x="82" y="27"/>
                        </a:lnTo>
                        <a:lnTo>
                          <a:pt x="88" y="26"/>
                        </a:lnTo>
                        <a:lnTo>
                          <a:pt x="95" y="23"/>
                        </a:lnTo>
                        <a:lnTo>
                          <a:pt x="100" y="24"/>
                        </a:lnTo>
                        <a:lnTo>
                          <a:pt x="102" y="27"/>
                        </a:lnTo>
                        <a:lnTo>
                          <a:pt x="104" y="34"/>
                        </a:lnTo>
                        <a:lnTo>
                          <a:pt x="110" y="41"/>
                        </a:lnTo>
                        <a:lnTo>
                          <a:pt x="117" y="46"/>
                        </a:lnTo>
                        <a:lnTo>
                          <a:pt x="124" y="47"/>
                        </a:lnTo>
                        <a:lnTo>
                          <a:pt x="127" y="45"/>
                        </a:lnTo>
                        <a:lnTo>
                          <a:pt x="127" y="38"/>
                        </a:lnTo>
                        <a:lnTo>
                          <a:pt x="126" y="31"/>
                        </a:lnTo>
                        <a:lnTo>
                          <a:pt x="125" y="27"/>
                        </a:lnTo>
                        <a:lnTo>
                          <a:pt x="129" y="27"/>
                        </a:lnTo>
                        <a:lnTo>
                          <a:pt x="134" y="33"/>
                        </a:lnTo>
                        <a:lnTo>
                          <a:pt x="140" y="39"/>
                        </a:lnTo>
                        <a:lnTo>
                          <a:pt x="145" y="47"/>
                        </a:lnTo>
                        <a:lnTo>
                          <a:pt x="146" y="58"/>
                        </a:lnTo>
                        <a:lnTo>
                          <a:pt x="147" y="69"/>
                        </a:lnTo>
                        <a:lnTo>
                          <a:pt x="148" y="80"/>
                        </a:lnTo>
                        <a:lnTo>
                          <a:pt x="152" y="83"/>
                        </a:lnTo>
                        <a:lnTo>
                          <a:pt x="155" y="75"/>
                        </a:lnTo>
                        <a:lnTo>
                          <a:pt x="158" y="64"/>
                        </a:lnTo>
                        <a:lnTo>
                          <a:pt x="161" y="57"/>
                        </a:lnTo>
                        <a:lnTo>
                          <a:pt x="162" y="51"/>
                        </a:lnTo>
                        <a:lnTo>
                          <a:pt x="160" y="46"/>
                        </a:lnTo>
                        <a:lnTo>
                          <a:pt x="157" y="39"/>
                        </a:lnTo>
                        <a:lnTo>
                          <a:pt x="156" y="33"/>
                        </a:lnTo>
                        <a:lnTo>
                          <a:pt x="157" y="27"/>
                        </a:lnTo>
                        <a:lnTo>
                          <a:pt x="160" y="22"/>
                        </a:lnTo>
                        <a:lnTo>
                          <a:pt x="164" y="20"/>
                        </a:lnTo>
                        <a:lnTo>
                          <a:pt x="169" y="21"/>
                        </a:lnTo>
                        <a:lnTo>
                          <a:pt x="173" y="23"/>
                        </a:lnTo>
                        <a:lnTo>
                          <a:pt x="179" y="26"/>
                        </a:lnTo>
                        <a:lnTo>
                          <a:pt x="181" y="24"/>
                        </a:lnTo>
                        <a:lnTo>
                          <a:pt x="183" y="22"/>
                        </a:lnTo>
                        <a:lnTo>
                          <a:pt x="181" y="19"/>
                        </a:lnTo>
                        <a:lnTo>
                          <a:pt x="181" y="18"/>
                        </a:lnTo>
                        <a:lnTo>
                          <a:pt x="179" y="15"/>
                        </a:lnTo>
                        <a:lnTo>
                          <a:pt x="175" y="11"/>
                        </a:lnTo>
                        <a:lnTo>
                          <a:pt x="172" y="7"/>
                        </a:lnTo>
                        <a:lnTo>
                          <a:pt x="179" y="5"/>
                        </a:lnTo>
                        <a:lnTo>
                          <a:pt x="185" y="5"/>
                        </a:lnTo>
                        <a:lnTo>
                          <a:pt x="192" y="5"/>
                        </a:lnTo>
                        <a:lnTo>
                          <a:pt x="198" y="5"/>
                        </a:lnTo>
                        <a:lnTo>
                          <a:pt x="203" y="6"/>
                        </a:lnTo>
                        <a:lnTo>
                          <a:pt x="208" y="8"/>
                        </a:lnTo>
                        <a:lnTo>
                          <a:pt x="211" y="11"/>
                        </a:lnTo>
                        <a:lnTo>
                          <a:pt x="213" y="15"/>
                        </a:lnTo>
                        <a:lnTo>
                          <a:pt x="211" y="21"/>
                        </a:lnTo>
                        <a:lnTo>
                          <a:pt x="207" y="31"/>
                        </a:lnTo>
                        <a:lnTo>
                          <a:pt x="203" y="37"/>
                        </a:lnTo>
                        <a:lnTo>
                          <a:pt x="199" y="39"/>
                        </a:lnTo>
                        <a:lnTo>
                          <a:pt x="195" y="42"/>
                        </a:lnTo>
                        <a:lnTo>
                          <a:pt x="192" y="45"/>
                        </a:lnTo>
                        <a:lnTo>
                          <a:pt x="193" y="52"/>
                        </a:lnTo>
                        <a:lnTo>
                          <a:pt x="195" y="60"/>
                        </a:lnTo>
                        <a:lnTo>
                          <a:pt x="196" y="69"/>
                        </a:lnTo>
                        <a:lnTo>
                          <a:pt x="198" y="79"/>
                        </a:lnTo>
                        <a:lnTo>
                          <a:pt x="199" y="89"/>
                        </a:lnTo>
                        <a:lnTo>
                          <a:pt x="201" y="98"/>
                        </a:lnTo>
                        <a:lnTo>
                          <a:pt x="201" y="105"/>
                        </a:lnTo>
                        <a:lnTo>
                          <a:pt x="200" y="110"/>
                        </a:lnTo>
                        <a:lnTo>
                          <a:pt x="199" y="112"/>
                        </a:lnTo>
                        <a:lnTo>
                          <a:pt x="198" y="115"/>
                        </a:lnTo>
                        <a:lnTo>
                          <a:pt x="198" y="122"/>
                        </a:lnTo>
                        <a:lnTo>
                          <a:pt x="201" y="130"/>
                        </a:lnTo>
                        <a:lnTo>
                          <a:pt x="205" y="136"/>
                        </a:lnTo>
                        <a:lnTo>
                          <a:pt x="209" y="141"/>
                        </a:lnTo>
                        <a:lnTo>
                          <a:pt x="216" y="147"/>
                        </a:lnTo>
                        <a:lnTo>
                          <a:pt x="224" y="153"/>
                        </a:lnTo>
                        <a:lnTo>
                          <a:pt x="231" y="158"/>
                        </a:lnTo>
                        <a:lnTo>
                          <a:pt x="237" y="160"/>
                        </a:lnTo>
                        <a:lnTo>
                          <a:pt x="239" y="16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 244"/>
                  <p:cNvSpPr>
                    <a:spLocks/>
                  </p:cNvSpPr>
                  <p:nvPr/>
                </p:nvSpPr>
                <p:spPr bwMode="auto">
                  <a:xfrm>
                    <a:off x="2705" y="4037"/>
                    <a:ext cx="189" cy="474"/>
                  </a:xfrm>
                  <a:custGeom>
                    <a:avLst/>
                    <a:gdLst>
                      <a:gd name="T0" fmla="*/ 198 w 146"/>
                      <a:gd name="T1" fmla="*/ 25 h 367"/>
                      <a:gd name="T2" fmla="*/ 249 w 146"/>
                      <a:gd name="T3" fmla="*/ 0 h 367"/>
                      <a:gd name="T4" fmla="*/ 280 w 146"/>
                      <a:gd name="T5" fmla="*/ 58 h 367"/>
                      <a:gd name="T6" fmla="*/ 391 w 146"/>
                      <a:gd name="T7" fmla="*/ 112 h 367"/>
                      <a:gd name="T8" fmla="*/ 399 w 146"/>
                      <a:gd name="T9" fmla="*/ 172 h 367"/>
                      <a:gd name="T10" fmla="*/ 421 w 146"/>
                      <a:gd name="T11" fmla="*/ 207 h 367"/>
                      <a:gd name="T12" fmla="*/ 531 w 146"/>
                      <a:gd name="T13" fmla="*/ 155 h 367"/>
                      <a:gd name="T14" fmla="*/ 507 w 146"/>
                      <a:gd name="T15" fmla="*/ 230 h 367"/>
                      <a:gd name="T16" fmla="*/ 417 w 146"/>
                      <a:gd name="T17" fmla="*/ 305 h 367"/>
                      <a:gd name="T18" fmla="*/ 391 w 146"/>
                      <a:gd name="T19" fmla="*/ 355 h 367"/>
                      <a:gd name="T20" fmla="*/ 399 w 146"/>
                      <a:gd name="T21" fmla="*/ 434 h 367"/>
                      <a:gd name="T22" fmla="*/ 422 w 146"/>
                      <a:gd name="T23" fmla="*/ 465 h 367"/>
                      <a:gd name="T24" fmla="*/ 382 w 146"/>
                      <a:gd name="T25" fmla="*/ 465 h 367"/>
                      <a:gd name="T26" fmla="*/ 456 w 146"/>
                      <a:gd name="T27" fmla="*/ 508 h 367"/>
                      <a:gd name="T28" fmla="*/ 444 w 146"/>
                      <a:gd name="T29" fmla="*/ 582 h 367"/>
                      <a:gd name="T30" fmla="*/ 404 w 146"/>
                      <a:gd name="T31" fmla="*/ 607 h 367"/>
                      <a:gd name="T32" fmla="*/ 307 w 146"/>
                      <a:gd name="T33" fmla="*/ 641 h 367"/>
                      <a:gd name="T34" fmla="*/ 250 w 146"/>
                      <a:gd name="T35" fmla="*/ 726 h 367"/>
                      <a:gd name="T36" fmla="*/ 201 w 146"/>
                      <a:gd name="T37" fmla="*/ 744 h 367"/>
                      <a:gd name="T38" fmla="*/ 227 w 146"/>
                      <a:gd name="T39" fmla="*/ 776 h 367"/>
                      <a:gd name="T40" fmla="*/ 193 w 146"/>
                      <a:gd name="T41" fmla="*/ 856 h 367"/>
                      <a:gd name="T42" fmla="*/ 120 w 146"/>
                      <a:gd name="T43" fmla="*/ 938 h 367"/>
                      <a:gd name="T44" fmla="*/ 126 w 146"/>
                      <a:gd name="T45" fmla="*/ 984 h 367"/>
                      <a:gd name="T46" fmla="*/ 153 w 146"/>
                      <a:gd name="T47" fmla="*/ 1013 h 367"/>
                      <a:gd name="T48" fmla="*/ 137 w 146"/>
                      <a:gd name="T49" fmla="*/ 1077 h 367"/>
                      <a:gd name="T50" fmla="*/ 96 w 146"/>
                      <a:gd name="T51" fmla="*/ 1144 h 367"/>
                      <a:gd name="T52" fmla="*/ 50 w 146"/>
                      <a:gd name="T53" fmla="*/ 1209 h 367"/>
                      <a:gd name="T54" fmla="*/ 106 w 146"/>
                      <a:gd name="T55" fmla="*/ 1317 h 367"/>
                      <a:gd name="T56" fmla="*/ 27 w 146"/>
                      <a:gd name="T57" fmla="*/ 1241 h 367"/>
                      <a:gd name="T58" fmla="*/ 1 w 146"/>
                      <a:gd name="T59" fmla="*/ 1214 h 367"/>
                      <a:gd name="T60" fmla="*/ 0 w 146"/>
                      <a:gd name="T61" fmla="*/ 1099 h 367"/>
                      <a:gd name="T62" fmla="*/ 87 w 146"/>
                      <a:gd name="T63" fmla="*/ 554 h 367"/>
                      <a:gd name="T64" fmla="*/ 45 w 146"/>
                      <a:gd name="T65" fmla="*/ 805 h 367"/>
                      <a:gd name="T66" fmla="*/ 126 w 146"/>
                      <a:gd name="T67" fmla="*/ 313 h 367"/>
                      <a:gd name="T68" fmla="*/ 171 w 146"/>
                      <a:gd name="T69" fmla="*/ 187 h 367"/>
                      <a:gd name="T70" fmla="*/ 208 w 146"/>
                      <a:gd name="T71" fmla="*/ 120 h 367"/>
                      <a:gd name="T72" fmla="*/ 198 w 146"/>
                      <a:gd name="T73" fmla="*/ 25 h 36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46"/>
                      <a:gd name="T112" fmla="*/ 0 h 367"/>
                      <a:gd name="T113" fmla="*/ 146 w 146"/>
                      <a:gd name="T114" fmla="*/ 367 h 36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46" h="367">
                        <a:moveTo>
                          <a:pt x="54" y="7"/>
                        </a:moveTo>
                        <a:lnTo>
                          <a:pt x="68" y="0"/>
                        </a:lnTo>
                        <a:lnTo>
                          <a:pt x="77" y="16"/>
                        </a:lnTo>
                        <a:lnTo>
                          <a:pt x="107" y="31"/>
                        </a:lnTo>
                        <a:lnTo>
                          <a:pt x="110" y="48"/>
                        </a:lnTo>
                        <a:lnTo>
                          <a:pt x="116" y="57"/>
                        </a:lnTo>
                        <a:lnTo>
                          <a:pt x="146" y="43"/>
                        </a:lnTo>
                        <a:lnTo>
                          <a:pt x="140" y="64"/>
                        </a:lnTo>
                        <a:lnTo>
                          <a:pt x="114" y="85"/>
                        </a:lnTo>
                        <a:lnTo>
                          <a:pt x="107" y="99"/>
                        </a:lnTo>
                        <a:lnTo>
                          <a:pt x="110" y="121"/>
                        </a:lnTo>
                        <a:lnTo>
                          <a:pt x="117" y="129"/>
                        </a:lnTo>
                        <a:lnTo>
                          <a:pt x="105" y="129"/>
                        </a:lnTo>
                        <a:lnTo>
                          <a:pt x="125" y="141"/>
                        </a:lnTo>
                        <a:lnTo>
                          <a:pt x="122" y="162"/>
                        </a:lnTo>
                        <a:lnTo>
                          <a:pt x="111" y="169"/>
                        </a:lnTo>
                        <a:lnTo>
                          <a:pt x="84" y="178"/>
                        </a:lnTo>
                        <a:lnTo>
                          <a:pt x="69" y="202"/>
                        </a:lnTo>
                        <a:lnTo>
                          <a:pt x="56" y="207"/>
                        </a:lnTo>
                        <a:lnTo>
                          <a:pt x="62" y="216"/>
                        </a:lnTo>
                        <a:lnTo>
                          <a:pt x="53" y="238"/>
                        </a:lnTo>
                        <a:lnTo>
                          <a:pt x="33" y="261"/>
                        </a:lnTo>
                        <a:lnTo>
                          <a:pt x="35" y="274"/>
                        </a:lnTo>
                        <a:lnTo>
                          <a:pt x="42" y="282"/>
                        </a:lnTo>
                        <a:lnTo>
                          <a:pt x="38" y="300"/>
                        </a:lnTo>
                        <a:lnTo>
                          <a:pt x="26" y="318"/>
                        </a:lnTo>
                        <a:lnTo>
                          <a:pt x="14" y="336"/>
                        </a:lnTo>
                        <a:lnTo>
                          <a:pt x="29" y="367"/>
                        </a:lnTo>
                        <a:lnTo>
                          <a:pt x="7" y="345"/>
                        </a:lnTo>
                        <a:lnTo>
                          <a:pt x="1" y="338"/>
                        </a:lnTo>
                        <a:lnTo>
                          <a:pt x="0" y="306"/>
                        </a:lnTo>
                        <a:lnTo>
                          <a:pt x="24" y="154"/>
                        </a:lnTo>
                        <a:lnTo>
                          <a:pt x="12" y="224"/>
                        </a:lnTo>
                        <a:lnTo>
                          <a:pt x="35" y="87"/>
                        </a:lnTo>
                        <a:lnTo>
                          <a:pt x="47" y="52"/>
                        </a:lnTo>
                        <a:lnTo>
                          <a:pt x="57" y="33"/>
                        </a:lnTo>
                        <a:lnTo>
                          <a:pt x="54" y="7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245"/>
                  <p:cNvSpPr>
                    <a:spLocks/>
                  </p:cNvSpPr>
                  <p:nvPr/>
                </p:nvSpPr>
                <p:spPr bwMode="auto">
                  <a:xfrm>
                    <a:off x="2763" y="3586"/>
                    <a:ext cx="17" cy="9"/>
                  </a:xfrm>
                  <a:custGeom>
                    <a:avLst/>
                    <a:gdLst>
                      <a:gd name="T0" fmla="*/ 1 w 23"/>
                      <a:gd name="T1" fmla="*/ 0 h 18"/>
                      <a:gd name="T2" fmla="*/ 5 w 23"/>
                      <a:gd name="T3" fmla="*/ 1 h 18"/>
                      <a:gd name="T4" fmla="*/ 5 w 23"/>
                      <a:gd name="T5" fmla="*/ 1 h 18"/>
                      <a:gd name="T6" fmla="*/ 0 w 23"/>
                      <a:gd name="T7" fmla="*/ 1 h 18"/>
                      <a:gd name="T8" fmla="*/ 1 w 23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18"/>
                      <a:gd name="T17" fmla="*/ 23 w 23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18">
                        <a:moveTo>
                          <a:pt x="2" y="0"/>
                        </a:moveTo>
                        <a:lnTo>
                          <a:pt x="23" y="1"/>
                        </a:lnTo>
                        <a:lnTo>
                          <a:pt x="21" y="18"/>
                        </a:lnTo>
                        <a:lnTo>
                          <a:pt x="0" y="1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246"/>
                  <p:cNvSpPr>
                    <a:spLocks/>
                  </p:cNvSpPr>
                  <p:nvPr/>
                </p:nvSpPr>
                <p:spPr bwMode="auto">
                  <a:xfrm>
                    <a:off x="4704" y="3533"/>
                    <a:ext cx="94" cy="170"/>
                  </a:xfrm>
                  <a:custGeom>
                    <a:avLst/>
                    <a:gdLst>
                      <a:gd name="T0" fmla="*/ 4 w 107"/>
                      <a:gd name="T1" fmla="*/ 4 h 190"/>
                      <a:gd name="T2" fmla="*/ 0 w 107"/>
                      <a:gd name="T3" fmla="*/ 13 h 190"/>
                      <a:gd name="T4" fmla="*/ 8 w 107"/>
                      <a:gd name="T5" fmla="*/ 27 h 190"/>
                      <a:gd name="T6" fmla="*/ 8 w 107"/>
                      <a:gd name="T7" fmla="*/ 34 h 190"/>
                      <a:gd name="T8" fmla="*/ 11 w 107"/>
                      <a:gd name="T9" fmla="*/ 45 h 190"/>
                      <a:gd name="T10" fmla="*/ 10 w 107"/>
                      <a:gd name="T11" fmla="*/ 53 h 190"/>
                      <a:gd name="T12" fmla="*/ 12 w 107"/>
                      <a:gd name="T13" fmla="*/ 64 h 190"/>
                      <a:gd name="T14" fmla="*/ 14 w 107"/>
                      <a:gd name="T15" fmla="*/ 68 h 190"/>
                      <a:gd name="T16" fmla="*/ 10 w 107"/>
                      <a:gd name="T17" fmla="*/ 72 h 190"/>
                      <a:gd name="T18" fmla="*/ 7 w 107"/>
                      <a:gd name="T19" fmla="*/ 91 h 190"/>
                      <a:gd name="T20" fmla="*/ 17 w 107"/>
                      <a:gd name="T21" fmla="*/ 105 h 190"/>
                      <a:gd name="T22" fmla="*/ 18 w 107"/>
                      <a:gd name="T23" fmla="*/ 102 h 190"/>
                      <a:gd name="T24" fmla="*/ 24 w 107"/>
                      <a:gd name="T25" fmla="*/ 106 h 190"/>
                      <a:gd name="T26" fmla="*/ 24 w 107"/>
                      <a:gd name="T27" fmla="*/ 109 h 190"/>
                      <a:gd name="T28" fmla="*/ 29 w 107"/>
                      <a:gd name="T29" fmla="*/ 107 h 190"/>
                      <a:gd name="T30" fmla="*/ 31 w 107"/>
                      <a:gd name="T31" fmla="*/ 106 h 190"/>
                      <a:gd name="T32" fmla="*/ 22 w 107"/>
                      <a:gd name="T33" fmla="*/ 100 h 190"/>
                      <a:gd name="T34" fmla="*/ 14 w 107"/>
                      <a:gd name="T35" fmla="*/ 85 h 190"/>
                      <a:gd name="T36" fmla="*/ 10 w 107"/>
                      <a:gd name="T37" fmla="*/ 79 h 190"/>
                      <a:gd name="T38" fmla="*/ 17 w 107"/>
                      <a:gd name="T39" fmla="*/ 64 h 190"/>
                      <a:gd name="T40" fmla="*/ 30 w 107"/>
                      <a:gd name="T41" fmla="*/ 63 h 190"/>
                      <a:gd name="T42" fmla="*/ 36 w 107"/>
                      <a:gd name="T43" fmla="*/ 68 h 190"/>
                      <a:gd name="T44" fmla="*/ 33 w 107"/>
                      <a:gd name="T45" fmla="*/ 56 h 190"/>
                      <a:gd name="T46" fmla="*/ 37 w 107"/>
                      <a:gd name="T47" fmla="*/ 50 h 190"/>
                      <a:gd name="T48" fmla="*/ 54 w 107"/>
                      <a:gd name="T49" fmla="*/ 50 h 190"/>
                      <a:gd name="T50" fmla="*/ 56 w 107"/>
                      <a:gd name="T51" fmla="*/ 42 h 190"/>
                      <a:gd name="T52" fmla="*/ 49 w 107"/>
                      <a:gd name="T53" fmla="*/ 29 h 190"/>
                      <a:gd name="T54" fmla="*/ 45 w 107"/>
                      <a:gd name="T55" fmla="*/ 21 h 190"/>
                      <a:gd name="T56" fmla="*/ 25 w 107"/>
                      <a:gd name="T57" fmla="*/ 15 h 190"/>
                      <a:gd name="T58" fmla="*/ 19 w 107"/>
                      <a:gd name="T59" fmla="*/ 0 h 190"/>
                      <a:gd name="T60" fmla="*/ 4 w 107"/>
                      <a:gd name="T61" fmla="*/ 4 h 19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07"/>
                      <a:gd name="T94" fmla="*/ 0 h 190"/>
                      <a:gd name="T95" fmla="*/ 107 w 107"/>
                      <a:gd name="T96" fmla="*/ 190 h 19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07" h="190">
                        <a:moveTo>
                          <a:pt x="7" y="9"/>
                        </a:moveTo>
                        <a:lnTo>
                          <a:pt x="0" y="23"/>
                        </a:lnTo>
                        <a:lnTo>
                          <a:pt x="15" y="47"/>
                        </a:lnTo>
                        <a:lnTo>
                          <a:pt x="15" y="60"/>
                        </a:lnTo>
                        <a:lnTo>
                          <a:pt x="22" y="78"/>
                        </a:lnTo>
                        <a:lnTo>
                          <a:pt x="19" y="93"/>
                        </a:lnTo>
                        <a:lnTo>
                          <a:pt x="23" y="110"/>
                        </a:lnTo>
                        <a:lnTo>
                          <a:pt x="26" y="118"/>
                        </a:lnTo>
                        <a:lnTo>
                          <a:pt x="19" y="126"/>
                        </a:lnTo>
                        <a:lnTo>
                          <a:pt x="13" y="159"/>
                        </a:lnTo>
                        <a:lnTo>
                          <a:pt x="33" y="182"/>
                        </a:lnTo>
                        <a:lnTo>
                          <a:pt x="34" y="178"/>
                        </a:lnTo>
                        <a:lnTo>
                          <a:pt x="46" y="185"/>
                        </a:lnTo>
                        <a:lnTo>
                          <a:pt x="46" y="190"/>
                        </a:lnTo>
                        <a:lnTo>
                          <a:pt x="56" y="188"/>
                        </a:lnTo>
                        <a:lnTo>
                          <a:pt x="59" y="184"/>
                        </a:lnTo>
                        <a:lnTo>
                          <a:pt x="43" y="174"/>
                        </a:lnTo>
                        <a:lnTo>
                          <a:pt x="27" y="149"/>
                        </a:lnTo>
                        <a:lnTo>
                          <a:pt x="19" y="138"/>
                        </a:lnTo>
                        <a:lnTo>
                          <a:pt x="32" y="113"/>
                        </a:lnTo>
                        <a:lnTo>
                          <a:pt x="57" y="108"/>
                        </a:lnTo>
                        <a:lnTo>
                          <a:pt x="70" y="119"/>
                        </a:lnTo>
                        <a:lnTo>
                          <a:pt x="63" y="97"/>
                        </a:lnTo>
                        <a:lnTo>
                          <a:pt x="72" y="87"/>
                        </a:lnTo>
                        <a:lnTo>
                          <a:pt x="101" y="87"/>
                        </a:lnTo>
                        <a:lnTo>
                          <a:pt x="107" y="73"/>
                        </a:lnTo>
                        <a:lnTo>
                          <a:pt x="95" y="50"/>
                        </a:lnTo>
                        <a:lnTo>
                          <a:pt x="85" y="37"/>
                        </a:lnTo>
                        <a:lnTo>
                          <a:pt x="48" y="27"/>
                        </a:lnTo>
                        <a:lnTo>
                          <a:pt x="36" y="0"/>
                        </a:lnTo>
                        <a:lnTo>
                          <a:pt x="7" y="9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247"/>
                  <p:cNvSpPr>
                    <a:spLocks/>
                  </p:cNvSpPr>
                  <p:nvPr/>
                </p:nvSpPr>
                <p:spPr bwMode="auto">
                  <a:xfrm>
                    <a:off x="4641" y="3437"/>
                    <a:ext cx="107" cy="208"/>
                  </a:xfrm>
                  <a:custGeom>
                    <a:avLst/>
                    <a:gdLst>
                      <a:gd name="T0" fmla="*/ 40 w 120"/>
                      <a:gd name="T1" fmla="*/ 0 h 233"/>
                      <a:gd name="T2" fmla="*/ 31 w 120"/>
                      <a:gd name="T3" fmla="*/ 10 h 233"/>
                      <a:gd name="T4" fmla="*/ 23 w 120"/>
                      <a:gd name="T5" fmla="*/ 15 h 233"/>
                      <a:gd name="T6" fmla="*/ 9 w 120"/>
                      <a:gd name="T7" fmla="*/ 34 h 233"/>
                      <a:gd name="T8" fmla="*/ 4 w 120"/>
                      <a:gd name="T9" fmla="*/ 48 h 233"/>
                      <a:gd name="T10" fmla="*/ 0 w 120"/>
                      <a:gd name="T11" fmla="*/ 55 h 233"/>
                      <a:gd name="T12" fmla="*/ 13 w 120"/>
                      <a:gd name="T13" fmla="*/ 70 h 233"/>
                      <a:gd name="T14" fmla="*/ 18 w 120"/>
                      <a:gd name="T15" fmla="*/ 80 h 233"/>
                      <a:gd name="T16" fmla="*/ 15 w 120"/>
                      <a:gd name="T17" fmla="*/ 92 h 233"/>
                      <a:gd name="T18" fmla="*/ 25 w 120"/>
                      <a:gd name="T19" fmla="*/ 93 h 233"/>
                      <a:gd name="T20" fmla="*/ 33 w 120"/>
                      <a:gd name="T21" fmla="*/ 89 h 233"/>
                      <a:gd name="T22" fmla="*/ 37 w 120"/>
                      <a:gd name="T23" fmla="*/ 84 h 233"/>
                      <a:gd name="T24" fmla="*/ 45 w 120"/>
                      <a:gd name="T25" fmla="*/ 107 h 233"/>
                      <a:gd name="T26" fmla="*/ 49 w 120"/>
                      <a:gd name="T27" fmla="*/ 120 h 233"/>
                      <a:gd name="T28" fmla="*/ 48 w 120"/>
                      <a:gd name="T29" fmla="*/ 132 h 233"/>
                      <a:gd name="T30" fmla="*/ 55 w 120"/>
                      <a:gd name="T31" fmla="*/ 121 h 233"/>
                      <a:gd name="T32" fmla="*/ 52 w 120"/>
                      <a:gd name="T33" fmla="*/ 107 h 233"/>
                      <a:gd name="T34" fmla="*/ 45 w 120"/>
                      <a:gd name="T35" fmla="*/ 97 h 233"/>
                      <a:gd name="T36" fmla="*/ 49 w 120"/>
                      <a:gd name="T37" fmla="*/ 92 h 233"/>
                      <a:gd name="T38" fmla="*/ 48 w 120"/>
                      <a:gd name="T39" fmla="*/ 86 h 233"/>
                      <a:gd name="T40" fmla="*/ 39 w 120"/>
                      <a:gd name="T41" fmla="*/ 74 h 233"/>
                      <a:gd name="T42" fmla="*/ 44 w 120"/>
                      <a:gd name="T43" fmla="*/ 64 h 233"/>
                      <a:gd name="T44" fmla="*/ 61 w 120"/>
                      <a:gd name="T45" fmla="*/ 61 h 233"/>
                      <a:gd name="T46" fmla="*/ 68 w 120"/>
                      <a:gd name="T47" fmla="*/ 51 h 233"/>
                      <a:gd name="T48" fmla="*/ 62 w 120"/>
                      <a:gd name="T49" fmla="*/ 51 h 233"/>
                      <a:gd name="T50" fmla="*/ 59 w 120"/>
                      <a:gd name="T51" fmla="*/ 49 h 233"/>
                      <a:gd name="T52" fmla="*/ 53 w 120"/>
                      <a:gd name="T53" fmla="*/ 48 h 233"/>
                      <a:gd name="T54" fmla="*/ 55 w 120"/>
                      <a:gd name="T55" fmla="*/ 41 h 233"/>
                      <a:gd name="T56" fmla="*/ 49 w 120"/>
                      <a:gd name="T57" fmla="*/ 34 h 233"/>
                      <a:gd name="T58" fmla="*/ 44 w 120"/>
                      <a:gd name="T59" fmla="*/ 23 h 233"/>
                      <a:gd name="T60" fmla="*/ 49 w 120"/>
                      <a:gd name="T61" fmla="*/ 19 h 233"/>
                      <a:gd name="T62" fmla="*/ 49 w 120"/>
                      <a:gd name="T63" fmla="*/ 8 h 233"/>
                      <a:gd name="T64" fmla="*/ 40 w 120"/>
                      <a:gd name="T65" fmla="*/ 0 h 23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0"/>
                      <a:gd name="T100" fmla="*/ 0 h 233"/>
                      <a:gd name="T101" fmla="*/ 120 w 120"/>
                      <a:gd name="T102" fmla="*/ 233 h 23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0" h="233">
                        <a:moveTo>
                          <a:pt x="72" y="0"/>
                        </a:moveTo>
                        <a:lnTo>
                          <a:pt x="55" y="17"/>
                        </a:lnTo>
                        <a:lnTo>
                          <a:pt x="40" y="26"/>
                        </a:lnTo>
                        <a:lnTo>
                          <a:pt x="15" y="60"/>
                        </a:lnTo>
                        <a:lnTo>
                          <a:pt x="7" y="85"/>
                        </a:lnTo>
                        <a:lnTo>
                          <a:pt x="0" y="98"/>
                        </a:lnTo>
                        <a:lnTo>
                          <a:pt x="23" y="123"/>
                        </a:lnTo>
                        <a:lnTo>
                          <a:pt x="31" y="142"/>
                        </a:lnTo>
                        <a:lnTo>
                          <a:pt x="26" y="161"/>
                        </a:lnTo>
                        <a:lnTo>
                          <a:pt x="44" y="165"/>
                        </a:lnTo>
                        <a:lnTo>
                          <a:pt x="58" y="157"/>
                        </a:lnTo>
                        <a:lnTo>
                          <a:pt x="65" y="148"/>
                        </a:lnTo>
                        <a:lnTo>
                          <a:pt x="80" y="188"/>
                        </a:lnTo>
                        <a:lnTo>
                          <a:pt x="86" y="211"/>
                        </a:lnTo>
                        <a:lnTo>
                          <a:pt x="85" y="233"/>
                        </a:lnTo>
                        <a:lnTo>
                          <a:pt x="99" y="212"/>
                        </a:lnTo>
                        <a:lnTo>
                          <a:pt x="92" y="188"/>
                        </a:lnTo>
                        <a:lnTo>
                          <a:pt x="80" y="173"/>
                        </a:lnTo>
                        <a:lnTo>
                          <a:pt x="86" y="161"/>
                        </a:lnTo>
                        <a:lnTo>
                          <a:pt x="85" y="151"/>
                        </a:lnTo>
                        <a:lnTo>
                          <a:pt x="69" y="130"/>
                        </a:lnTo>
                        <a:lnTo>
                          <a:pt x="77" y="114"/>
                        </a:lnTo>
                        <a:lnTo>
                          <a:pt x="106" y="106"/>
                        </a:lnTo>
                        <a:lnTo>
                          <a:pt x="120" y="91"/>
                        </a:lnTo>
                        <a:lnTo>
                          <a:pt x="111" y="91"/>
                        </a:lnTo>
                        <a:lnTo>
                          <a:pt x="104" y="87"/>
                        </a:lnTo>
                        <a:lnTo>
                          <a:pt x="93" y="84"/>
                        </a:lnTo>
                        <a:lnTo>
                          <a:pt x="98" y="73"/>
                        </a:lnTo>
                        <a:lnTo>
                          <a:pt x="88" y="60"/>
                        </a:lnTo>
                        <a:lnTo>
                          <a:pt x="77" y="42"/>
                        </a:lnTo>
                        <a:lnTo>
                          <a:pt x="86" y="34"/>
                        </a:lnTo>
                        <a:lnTo>
                          <a:pt x="86" y="13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 248"/>
                  <p:cNvSpPr>
                    <a:spLocks/>
                  </p:cNvSpPr>
                  <p:nvPr/>
                </p:nvSpPr>
                <p:spPr bwMode="auto">
                  <a:xfrm>
                    <a:off x="4748" y="3698"/>
                    <a:ext cx="54" cy="62"/>
                  </a:xfrm>
                  <a:custGeom>
                    <a:avLst/>
                    <a:gdLst>
                      <a:gd name="T0" fmla="*/ 0 w 675"/>
                      <a:gd name="T1" fmla="*/ 0 h 773"/>
                      <a:gd name="T2" fmla="*/ 0 w 675"/>
                      <a:gd name="T3" fmla="*/ 0 h 773"/>
                      <a:gd name="T4" fmla="*/ 0 w 675"/>
                      <a:gd name="T5" fmla="*/ 0 h 773"/>
                      <a:gd name="T6" fmla="*/ 0 w 675"/>
                      <a:gd name="T7" fmla="*/ 0 h 773"/>
                      <a:gd name="T8" fmla="*/ 0 w 675"/>
                      <a:gd name="T9" fmla="*/ 0 h 773"/>
                      <a:gd name="T10" fmla="*/ 0 w 675"/>
                      <a:gd name="T11" fmla="*/ 0 h 773"/>
                      <a:gd name="T12" fmla="*/ 0 w 675"/>
                      <a:gd name="T13" fmla="*/ 0 h 773"/>
                      <a:gd name="T14" fmla="*/ 0 w 675"/>
                      <a:gd name="T15" fmla="*/ 0 h 773"/>
                      <a:gd name="T16" fmla="*/ 0 w 675"/>
                      <a:gd name="T17" fmla="*/ 0 h 773"/>
                      <a:gd name="T18" fmla="*/ 0 w 675"/>
                      <a:gd name="T19" fmla="*/ 0 h 773"/>
                      <a:gd name="T20" fmla="*/ 0 w 675"/>
                      <a:gd name="T21" fmla="*/ 0 h 773"/>
                      <a:gd name="T22" fmla="*/ 0 w 675"/>
                      <a:gd name="T23" fmla="*/ 0 h 773"/>
                      <a:gd name="T24" fmla="*/ 0 w 675"/>
                      <a:gd name="T25" fmla="*/ 0 h 773"/>
                      <a:gd name="T26" fmla="*/ 0 w 675"/>
                      <a:gd name="T27" fmla="*/ 0 h 773"/>
                      <a:gd name="T28" fmla="*/ 0 w 675"/>
                      <a:gd name="T29" fmla="*/ 0 h 77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675"/>
                      <a:gd name="T46" fmla="*/ 0 h 773"/>
                      <a:gd name="T47" fmla="*/ 675 w 675"/>
                      <a:gd name="T48" fmla="*/ 773 h 77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675" h="773">
                        <a:moveTo>
                          <a:pt x="0" y="41"/>
                        </a:moveTo>
                        <a:lnTo>
                          <a:pt x="75" y="339"/>
                        </a:lnTo>
                        <a:lnTo>
                          <a:pt x="273" y="579"/>
                        </a:lnTo>
                        <a:lnTo>
                          <a:pt x="605" y="769"/>
                        </a:lnTo>
                        <a:lnTo>
                          <a:pt x="675" y="773"/>
                        </a:lnTo>
                        <a:lnTo>
                          <a:pt x="563" y="583"/>
                        </a:lnTo>
                        <a:lnTo>
                          <a:pt x="493" y="521"/>
                        </a:lnTo>
                        <a:lnTo>
                          <a:pt x="493" y="269"/>
                        </a:lnTo>
                        <a:lnTo>
                          <a:pt x="323" y="78"/>
                        </a:lnTo>
                        <a:lnTo>
                          <a:pt x="286" y="58"/>
                        </a:lnTo>
                        <a:lnTo>
                          <a:pt x="253" y="111"/>
                        </a:lnTo>
                        <a:lnTo>
                          <a:pt x="141" y="128"/>
                        </a:lnTo>
                        <a:lnTo>
                          <a:pt x="145" y="70"/>
                        </a:lnTo>
                        <a:lnTo>
                          <a:pt x="17" y="0"/>
                        </a:lnTo>
                        <a:lnTo>
                          <a:pt x="0" y="41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3568"/>
                    <a:ext cx="0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 250"/>
                  <p:cNvSpPr>
                    <a:spLocks/>
                  </p:cNvSpPr>
                  <p:nvPr/>
                </p:nvSpPr>
                <p:spPr bwMode="auto">
                  <a:xfrm>
                    <a:off x="3251" y="2756"/>
                    <a:ext cx="61" cy="24"/>
                  </a:xfrm>
                  <a:custGeom>
                    <a:avLst/>
                    <a:gdLst>
                      <a:gd name="T0" fmla="*/ 1 w 114"/>
                      <a:gd name="T1" fmla="*/ 0 h 54"/>
                      <a:gd name="T2" fmla="*/ 1 w 114"/>
                      <a:gd name="T3" fmla="*/ 0 h 54"/>
                      <a:gd name="T4" fmla="*/ 3 w 114"/>
                      <a:gd name="T5" fmla="*/ 0 h 54"/>
                      <a:gd name="T6" fmla="*/ 4 w 114"/>
                      <a:gd name="T7" fmla="*/ 0 h 54"/>
                      <a:gd name="T8" fmla="*/ 5 w 114"/>
                      <a:gd name="T9" fmla="*/ 0 h 54"/>
                      <a:gd name="T10" fmla="*/ 4 w 114"/>
                      <a:gd name="T11" fmla="*/ 1 h 54"/>
                      <a:gd name="T12" fmla="*/ 3 w 114"/>
                      <a:gd name="T13" fmla="*/ 1 h 54"/>
                      <a:gd name="T14" fmla="*/ 2 w 114"/>
                      <a:gd name="T15" fmla="*/ 1 h 54"/>
                      <a:gd name="T16" fmla="*/ 1 w 114"/>
                      <a:gd name="T17" fmla="*/ 1 h 54"/>
                      <a:gd name="T18" fmla="*/ 1 w 114"/>
                      <a:gd name="T19" fmla="*/ 0 h 54"/>
                      <a:gd name="T20" fmla="*/ 1 w 114"/>
                      <a:gd name="T21" fmla="*/ 0 h 54"/>
                      <a:gd name="T22" fmla="*/ 0 w 114"/>
                      <a:gd name="T23" fmla="*/ 0 h 54"/>
                      <a:gd name="T24" fmla="*/ 1 w 114"/>
                      <a:gd name="T25" fmla="*/ 0 h 5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4"/>
                      <a:gd name="T40" fmla="*/ 0 h 54"/>
                      <a:gd name="T41" fmla="*/ 114 w 114"/>
                      <a:gd name="T42" fmla="*/ 54 h 5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4" h="54">
                        <a:moveTo>
                          <a:pt x="14" y="0"/>
                        </a:moveTo>
                        <a:lnTo>
                          <a:pt x="26" y="14"/>
                        </a:lnTo>
                        <a:lnTo>
                          <a:pt x="54" y="4"/>
                        </a:lnTo>
                        <a:lnTo>
                          <a:pt x="88" y="0"/>
                        </a:lnTo>
                        <a:lnTo>
                          <a:pt x="114" y="18"/>
                        </a:lnTo>
                        <a:lnTo>
                          <a:pt x="96" y="38"/>
                        </a:lnTo>
                        <a:lnTo>
                          <a:pt x="68" y="54"/>
                        </a:lnTo>
                        <a:lnTo>
                          <a:pt x="30" y="42"/>
                        </a:lnTo>
                        <a:lnTo>
                          <a:pt x="10" y="44"/>
                        </a:lnTo>
                        <a:lnTo>
                          <a:pt x="26" y="36"/>
                        </a:lnTo>
                        <a:lnTo>
                          <a:pt x="16" y="22"/>
                        </a:lnTo>
                        <a:lnTo>
                          <a:pt x="0" y="1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7620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 251"/>
                  <p:cNvSpPr>
                    <a:spLocks/>
                  </p:cNvSpPr>
                  <p:nvPr/>
                </p:nvSpPr>
                <p:spPr bwMode="auto">
                  <a:xfrm>
                    <a:off x="5120" y="3755"/>
                    <a:ext cx="101" cy="86"/>
                  </a:xfrm>
                  <a:custGeom>
                    <a:avLst/>
                    <a:gdLst>
                      <a:gd name="T0" fmla="*/ 0 w 575"/>
                      <a:gd name="T1" fmla="*/ 0 h 488"/>
                      <a:gd name="T2" fmla="*/ 0 w 575"/>
                      <a:gd name="T3" fmla="*/ 0 h 488"/>
                      <a:gd name="T4" fmla="*/ 0 w 575"/>
                      <a:gd name="T5" fmla="*/ 0 h 488"/>
                      <a:gd name="T6" fmla="*/ 0 w 575"/>
                      <a:gd name="T7" fmla="*/ 0 h 488"/>
                      <a:gd name="T8" fmla="*/ 0 w 575"/>
                      <a:gd name="T9" fmla="*/ 0 h 488"/>
                      <a:gd name="T10" fmla="*/ 0 w 575"/>
                      <a:gd name="T11" fmla="*/ 0 h 488"/>
                      <a:gd name="T12" fmla="*/ 0 w 575"/>
                      <a:gd name="T13" fmla="*/ 0 h 488"/>
                      <a:gd name="T14" fmla="*/ 0 w 575"/>
                      <a:gd name="T15" fmla="*/ 0 h 488"/>
                      <a:gd name="T16" fmla="*/ 0 w 575"/>
                      <a:gd name="T17" fmla="*/ 0 h 488"/>
                      <a:gd name="T18" fmla="*/ 0 w 575"/>
                      <a:gd name="T19" fmla="*/ 0 h 488"/>
                      <a:gd name="T20" fmla="*/ 0 w 575"/>
                      <a:gd name="T21" fmla="*/ 0 h 488"/>
                      <a:gd name="T22" fmla="*/ 0 w 575"/>
                      <a:gd name="T23" fmla="*/ 0 h 488"/>
                      <a:gd name="T24" fmla="*/ 0 w 575"/>
                      <a:gd name="T25" fmla="*/ 0 h 488"/>
                      <a:gd name="T26" fmla="*/ 0 w 575"/>
                      <a:gd name="T27" fmla="*/ 0 h 488"/>
                      <a:gd name="T28" fmla="*/ 0 w 575"/>
                      <a:gd name="T29" fmla="*/ 0 h 488"/>
                      <a:gd name="T30" fmla="*/ 0 w 575"/>
                      <a:gd name="T31" fmla="*/ 0 h 488"/>
                      <a:gd name="T32" fmla="*/ 0 w 575"/>
                      <a:gd name="T33" fmla="*/ 0 h 488"/>
                      <a:gd name="T34" fmla="*/ 0 w 575"/>
                      <a:gd name="T35" fmla="*/ 0 h 488"/>
                      <a:gd name="T36" fmla="*/ 0 w 575"/>
                      <a:gd name="T37" fmla="*/ 0 h 488"/>
                      <a:gd name="T38" fmla="*/ 0 w 575"/>
                      <a:gd name="T39" fmla="*/ 0 h 488"/>
                      <a:gd name="T40" fmla="*/ 0 w 575"/>
                      <a:gd name="T41" fmla="*/ 0 h 48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75"/>
                      <a:gd name="T64" fmla="*/ 0 h 488"/>
                      <a:gd name="T65" fmla="*/ 575 w 575"/>
                      <a:gd name="T66" fmla="*/ 488 h 48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75" h="488">
                        <a:moveTo>
                          <a:pt x="410" y="71"/>
                        </a:moveTo>
                        <a:lnTo>
                          <a:pt x="321" y="142"/>
                        </a:lnTo>
                        <a:lnTo>
                          <a:pt x="233" y="142"/>
                        </a:lnTo>
                        <a:lnTo>
                          <a:pt x="178" y="71"/>
                        </a:lnTo>
                        <a:lnTo>
                          <a:pt x="107" y="0"/>
                        </a:lnTo>
                        <a:lnTo>
                          <a:pt x="36" y="19"/>
                        </a:lnTo>
                        <a:lnTo>
                          <a:pt x="0" y="90"/>
                        </a:lnTo>
                        <a:lnTo>
                          <a:pt x="72" y="124"/>
                        </a:lnTo>
                        <a:lnTo>
                          <a:pt x="89" y="159"/>
                        </a:lnTo>
                        <a:lnTo>
                          <a:pt x="107" y="213"/>
                        </a:lnTo>
                        <a:lnTo>
                          <a:pt x="160" y="213"/>
                        </a:lnTo>
                        <a:lnTo>
                          <a:pt x="197" y="230"/>
                        </a:lnTo>
                        <a:lnTo>
                          <a:pt x="321" y="283"/>
                        </a:lnTo>
                        <a:lnTo>
                          <a:pt x="446" y="353"/>
                        </a:lnTo>
                        <a:lnTo>
                          <a:pt x="465" y="389"/>
                        </a:lnTo>
                        <a:lnTo>
                          <a:pt x="393" y="424"/>
                        </a:lnTo>
                        <a:lnTo>
                          <a:pt x="465" y="442"/>
                        </a:lnTo>
                        <a:lnTo>
                          <a:pt x="518" y="459"/>
                        </a:lnTo>
                        <a:lnTo>
                          <a:pt x="575" y="488"/>
                        </a:lnTo>
                        <a:lnTo>
                          <a:pt x="575" y="122"/>
                        </a:lnTo>
                        <a:lnTo>
                          <a:pt x="410" y="71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 252"/>
                  <p:cNvSpPr>
                    <a:spLocks/>
                  </p:cNvSpPr>
                  <p:nvPr/>
                </p:nvSpPr>
                <p:spPr bwMode="auto">
                  <a:xfrm>
                    <a:off x="5221" y="3775"/>
                    <a:ext cx="81" cy="80"/>
                  </a:xfrm>
                  <a:custGeom>
                    <a:avLst/>
                    <a:gdLst>
                      <a:gd name="T0" fmla="*/ 0 w 460"/>
                      <a:gd name="T1" fmla="*/ 0 h 443"/>
                      <a:gd name="T2" fmla="*/ 0 w 460"/>
                      <a:gd name="T3" fmla="*/ 0 h 443"/>
                      <a:gd name="T4" fmla="*/ 0 w 460"/>
                      <a:gd name="T5" fmla="*/ 0 h 443"/>
                      <a:gd name="T6" fmla="*/ 0 w 460"/>
                      <a:gd name="T7" fmla="*/ 0 h 443"/>
                      <a:gd name="T8" fmla="*/ 0 w 460"/>
                      <a:gd name="T9" fmla="*/ 0 h 443"/>
                      <a:gd name="T10" fmla="*/ 0 w 460"/>
                      <a:gd name="T11" fmla="*/ 0 h 443"/>
                      <a:gd name="T12" fmla="*/ 0 w 460"/>
                      <a:gd name="T13" fmla="*/ 0 h 443"/>
                      <a:gd name="T14" fmla="*/ 0 w 460"/>
                      <a:gd name="T15" fmla="*/ 0 h 443"/>
                      <a:gd name="T16" fmla="*/ 0 w 460"/>
                      <a:gd name="T17" fmla="*/ 0 h 443"/>
                      <a:gd name="T18" fmla="*/ 0 w 460"/>
                      <a:gd name="T19" fmla="*/ 0 h 443"/>
                      <a:gd name="T20" fmla="*/ 0 w 460"/>
                      <a:gd name="T21" fmla="*/ 0 h 443"/>
                      <a:gd name="T22" fmla="*/ 0 w 460"/>
                      <a:gd name="T23" fmla="*/ 0 h 443"/>
                      <a:gd name="T24" fmla="*/ 0 w 460"/>
                      <a:gd name="T25" fmla="*/ 0 h 443"/>
                      <a:gd name="T26" fmla="*/ 0 w 460"/>
                      <a:gd name="T27" fmla="*/ 0 h 443"/>
                      <a:gd name="T28" fmla="*/ 0 w 460"/>
                      <a:gd name="T29" fmla="*/ 0 h 443"/>
                      <a:gd name="T30" fmla="*/ 0 w 460"/>
                      <a:gd name="T31" fmla="*/ 0 h 443"/>
                      <a:gd name="T32" fmla="*/ 0 w 460"/>
                      <a:gd name="T33" fmla="*/ 0 h 44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0"/>
                      <a:gd name="T52" fmla="*/ 0 h 443"/>
                      <a:gd name="T53" fmla="*/ 460 w 460"/>
                      <a:gd name="T54" fmla="*/ 443 h 44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0" h="443">
                        <a:moveTo>
                          <a:pt x="353" y="302"/>
                        </a:moveTo>
                        <a:lnTo>
                          <a:pt x="336" y="249"/>
                        </a:lnTo>
                        <a:lnTo>
                          <a:pt x="372" y="214"/>
                        </a:lnTo>
                        <a:lnTo>
                          <a:pt x="283" y="161"/>
                        </a:lnTo>
                        <a:lnTo>
                          <a:pt x="247" y="108"/>
                        </a:lnTo>
                        <a:lnTo>
                          <a:pt x="122" y="37"/>
                        </a:lnTo>
                        <a:lnTo>
                          <a:pt x="0" y="0"/>
                        </a:lnTo>
                        <a:lnTo>
                          <a:pt x="0" y="366"/>
                        </a:lnTo>
                        <a:lnTo>
                          <a:pt x="14" y="373"/>
                        </a:lnTo>
                        <a:lnTo>
                          <a:pt x="67" y="373"/>
                        </a:lnTo>
                        <a:lnTo>
                          <a:pt x="122" y="320"/>
                        </a:lnTo>
                        <a:lnTo>
                          <a:pt x="211" y="284"/>
                        </a:lnTo>
                        <a:lnTo>
                          <a:pt x="264" y="320"/>
                        </a:lnTo>
                        <a:lnTo>
                          <a:pt x="389" y="408"/>
                        </a:lnTo>
                        <a:lnTo>
                          <a:pt x="460" y="443"/>
                        </a:lnTo>
                        <a:lnTo>
                          <a:pt x="460" y="337"/>
                        </a:lnTo>
                        <a:lnTo>
                          <a:pt x="353" y="30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3472" y="2938"/>
                    <a:ext cx="117" cy="173"/>
                    <a:chOff x="2201" y="1250"/>
                    <a:chExt cx="133" cy="193"/>
                  </a:xfrm>
                </p:grpSpPr>
                <p:sp>
                  <p:nvSpPr>
                    <p:cNvPr id="363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2234" y="1250"/>
                      <a:ext cx="100" cy="193"/>
                    </a:xfrm>
                    <a:custGeom>
                      <a:avLst/>
                      <a:gdLst>
                        <a:gd name="T0" fmla="*/ 7517 w 24"/>
                        <a:gd name="T1" fmla="*/ 40924 h 47"/>
                        <a:gd name="T2" fmla="*/ 5138 w 24"/>
                        <a:gd name="T3" fmla="*/ 38633 h 47"/>
                        <a:gd name="T4" fmla="*/ 12658 w 24"/>
                        <a:gd name="T5" fmla="*/ 33861 h 47"/>
                        <a:gd name="T6" fmla="*/ 11425 w 24"/>
                        <a:gd name="T7" fmla="*/ 29291 h 47"/>
                        <a:gd name="T8" fmla="*/ 9983 w 24"/>
                        <a:gd name="T9" fmla="*/ 25616 h 47"/>
                        <a:gd name="T10" fmla="*/ 3904 w 24"/>
                        <a:gd name="T11" fmla="*/ 25616 h 47"/>
                        <a:gd name="T12" fmla="*/ 5138 w 24"/>
                        <a:gd name="T13" fmla="*/ 18766 h 47"/>
                        <a:gd name="T14" fmla="*/ 1233 w 24"/>
                        <a:gd name="T15" fmla="*/ 21045 h 47"/>
                        <a:gd name="T16" fmla="*/ 0 w 24"/>
                        <a:gd name="T17" fmla="*/ 15091 h 47"/>
                        <a:gd name="T18" fmla="*/ 0 w 24"/>
                        <a:gd name="T19" fmla="*/ 9408 h 47"/>
                        <a:gd name="T20" fmla="*/ 1233 w 24"/>
                        <a:gd name="T21" fmla="*/ 4570 h 47"/>
                        <a:gd name="T22" fmla="*/ 6371 w 24"/>
                        <a:gd name="T23" fmla="*/ 0 h 47"/>
                        <a:gd name="T24" fmla="*/ 9983 w 24"/>
                        <a:gd name="T25" fmla="*/ 1113 h 47"/>
                        <a:gd name="T26" fmla="*/ 8750 w 24"/>
                        <a:gd name="T27" fmla="*/ 7133 h 47"/>
                        <a:gd name="T28" fmla="*/ 16267 w 24"/>
                        <a:gd name="T29" fmla="*/ 7133 h 47"/>
                        <a:gd name="T30" fmla="*/ 13887 w 24"/>
                        <a:gd name="T31" fmla="*/ 12816 h 47"/>
                        <a:gd name="T32" fmla="*/ 11425 w 24"/>
                        <a:gd name="T33" fmla="*/ 17653 h 47"/>
                        <a:gd name="T34" fmla="*/ 16267 w 24"/>
                        <a:gd name="T35" fmla="*/ 19879 h 47"/>
                        <a:gd name="T36" fmla="*/ 21408 w 24"/>
                        <a:gd name="T37" fmla="*/ 28178 h 47"/>
                        <a:gd name="T38" fmla="*/ 23804 w 24"/>
                        <a:gd name="T39" fmla="*/ 33861 h 47"/>
                        <a:gd name="T40" fmla="*/ 23804 w 24"/>
                        <a:gd name="T41" fmla="*/ 37249 h 47"/>
                        <a:gd name="T42" fmla="*/ 28942 w 24"/>
                        <a:gd name="T43" fmla="*/ 37249 h 47"/>
                        <a:gd name="T44" fmla="*/ 27708 w 24"/>
                        <a:gd name="T45" fmla="*/ 45495 h 47"/>
                        <a:gd name="T46" fmla="*/ 30154 w 24"/>
                        <a:gd name="T47" fmla="*/ 46607 h 47"/>
                        <a:gd name="T48" fmla="*/ 21408 w 24"/>
                        <a:gd name="T49" fmla="*/ 50336 h 47"/>
                        <a:gd name="T50" fmla="*/ 13887 w 24"/>
                        <a:gd name="T51" fmla="*/ 51449 h 47"/>
                        <a:gd name="T52" fmla="*/ 9983 w 24"/>
                        <a:gd name="T53" fmla="*/ 52627 h 47"/>
                        <a:gd name="T54" fmla="*/ 5138 w 24"/>
                        <a:gd name="T55" fmla="*/ 52627 h 47"/>
                        <a:gd name="T56" fmla="*/ 1233 w 24"/>
                        <a:gd name="T57" fmla="*/ 53740 h 47"/>
                        <a:gd name="T58" fmla="*/ 6371 w 24"/>
                        <a:gd name="T59" fmla="*/ 48882 h 47"/>
                        <a:gd name="T60" fmla="*/ 7517 w 24"/>
                        <a:gd name="T61" fmla="*/ 44382 h 47"/>
                        <a:gd name="T62" fmla="*/ 3904 w 24"/>
                        <a:gd name="T63" fmla="*/ 43203 h 47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4"/>
                        <a:gd name="T97" fmla="*/ 0 h 47"/>
                        <a:gd name="T98" fmla="*/ 24 w 24"/>
                        <a:gd name="T99" fmla="*/ 47 h 47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4" h="47">
                          <a:moveTo>
                            <a:pt x="3" y="37"/>
                          </a:moveTo>
                          <a:cubicBezTo>
                            <a:pt x="6" y="35"/>
                            <a:pt x="6" y="35"/>
                            <a:pt x="6" y="35"/>
                          </a:cubicBezTo>
                          <a:cubicBezTo>
                            <a:pt x="6" y="33"/>
                            <a:pt x="6" y="33"/>
                            <a:pt x="6" y="33"/>
                          </a:cubicBezTo>
                          <a:cubicBezTo>
                            <a:pt x="4" y="33"/>
                            <a:pt x="4" y="33"/>
                            <a:pt x="4" y="33"/>
                          </a:cubicBezTo>
                          <a:cubicBezTo>
                            <a:pt x="6" y="30"/>
                            <a:pt x="6" y="30"/>
                            <a:pt x="6" y="30"/>
                          </a:cubicBezTo>
                          <a:cubicBezTo>
                            <a:pt x="10" y="29"/>
                            <a:pt x="10" y="29"/>
                            <a:pt x="10" y="29"/>
                          </a:cubicBezTo>
                          <a:cubicBezTo>
                            <a:pt x="9" y="26"/>
                            <a:pt x="9" y="26"/>
                            <a:pt x="9" y="26"/>
                          </a:cubicBezTo>
                          <a:cubicBezTo>
                            <a:pt x="9" y="25"/>
                            <a:pt x="9" y="25"/>
                            <a:pt x="9" y="25"/>
                          </a:cubicBezTo>
                          <a:cubicBezTo>
                            <a:pt x="8" y="23"/>
                            <a:pt x="8" y="23"/>
                            <a:pt x="8" y="23"/>
                          </a:cubicBezTo>
                          <a:cubicBezTo>
                            <a:pt x="8" y="22"/>
                            <a:pt x="8" y="22"/>
                            <a:pt x="8" y="22"/>
                          </a:cubicBezTo>
                          <a:cubicBezTo>
                            <a:pt x="5" y="22"/>
                            <a:pt x="5" y="22"/>
                            <a:pt x="5" y="22"/>
                          </a:cubicBezTo>
                          <a:cubicBezTo>
                            <a:pt x="3" y="22"/>
                            <a:pt x="3" y="22"/>
                            <a:pt x="3" y="22"/>
                          </a:cubicBezTo>
                          <a:cubicBezTo>
                            <a:pt x="3" y="20"/>
                            <a:pt x="3" y="20"/>
                            <a:pt x="3" y="20"/>
                          </a:cubicBezTo>
                          <a:cubicBezTo>
                            <a:pt x="4" y="16"/>
                            <a:pt x="4" y="16"/>
                            <a:pt x="4" y="16"/>
                          </a:cubicBezTo>
                          <a:cubicBezTo>
                            <a:pt x="2" y="16"/>
                            <a:pt x="2" y="16"/>
                            <a:pt x="2" y="16"/>
                          </a:cubicBezTo>
                          <a:cubicBezTo>
                            <a:pt x="1" y="18"/>
                            <a:pt x="1" y="18"/>
                            <a:pt x="1" y="18"/>
                          </a:cubicBezTo>
                          <a:cubicBezTo>
                            <a:pt x="1" y="18"/>
                            <a:pt x="0" y="17"/>
                            <a:pt x="0" y="16"/>
                          </a:cubicBezTo>
                          <a:cubicBezTo>
                            <a:pt x="0" y="15"/>
                            <a:pt x="0" y="13"/>
                            <a:pt x="0" y="13"/>
                          </a:cubicBezTo>
                          <a:cubicBezTo>
                            <a:pt x="0" y="11"/>
                            <a:pt x="0" y="11"/>
                            <a:pt x="0" y="11"/>
                          </a:cubicBezTo>
                          <a:cubicBezTo>
                            <a:pt x="0" y="8"/>
                            <a:pt x="0" y="8"/>
                            <a:pt x="0" y="8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1"/>
                            <a:pt x="8" y="1"/>
                            <a:pt x="8" y="1"/>
                          </a:cubicBezTo>
                          <a:cubicBezTo>
                            <a:pt x="6" y="5"/>
                            <a:pt x="6" y="5"/>
                            <a:pt x="6" y="5"/>
                          </a:cubicBezTo>
                          <a:cubicBezTo>
                            <a:pt x="7" y="6"/>
                            <a:pt x="7" y="6"/>
                            <a:pt x="7" y="6"/>
                          </a:cubicBezTo>
                          <a:cubicBezTo>
                            <a:pt x="10" y="5"/>
                            <a:pt x="10" y="5"/>
                            <a:pt x="10" y="5"/>
                          </a:cubicBezTo>
                          <a:cubicBezTo>
                            <a:pt x="13" y="6"/>
                            <a:pt x="13" y="6"/>
                            <a:pt x="13" y="6"/>
                          </a:cubicBezTo>
                          <a:cubicBezTo>
                            <a:pt x="12" y="8"/>
                            <a:pt x="12" y="8"/>
                            <a:pt x="12" y="8"/>
                          </a:cubicBezTo>
                          <a:cubicBezTo>
                            <a:pt x="11" y="11"/>
                            <a:pt x="11" y="11"/>
                            <a:pt x="11" y="11"/>
                          </a:cubicBezTo>
                          <a:cubicBezTo>
                            <a:pt x="9" y="14"/>
                            <a:pt x="9" y="14"/>
                            <a:pt x="9" y="14"/>
                          </a:cubicBezTo>
                          <a:cubicBezTo>
                            <a:pt x="9" y="15"/>
                            <a:pt x="9" y="15"/>
                            <a:pt x="9" y="15"/>
                          </a:cubicBezTo>
                          <a:cubicBezTo>
                            <a:pt x="11" y="16"/>
                            <a:pt x="11" y="16"/>
                            <a:pt x="11" y="16"/>
                          </a:cubicBezTo>
                          <a:cubicBezTo>
                            <a:pt x="13" y="17"/>
                            <a:pt x="13" y="17"/>
                            <a:pt x="13" y="17"/>
                          </a:cubicBezTo>
                          <a:cubicBezTo>
                            <a:pt x="15" y="22"/>
                            <a:pt x="15" y="22"/>
                            <a:pt x="15" y="22"/>
                          </a:cubicBezTo>
                          <a:cubicBezTo>
                            <a:pt x="17" y="24"/>
                            <a:pt x="17" y="24"/>
                            <a:pt x="17" y="24"/>
                          </a:cubicBezTo>
                          <a:cubicBezTo>
                            <a:pt x="20" y="28"/>
                            <a:pt x="20" y="28"/>
                            <a:pt x="20" y="28"/>
                          </a:cubicBezTo>
                          <a:cubicBezTo>
                            <a:pt x="19" y="29"/>
                            <a:pt x="19" y="29"/>
                            <a:pt x="19" y="29"/>
                          </a:cubicBezTo>
                          <a:cubicBezTo>
                            <a:pt x="19" y="30"/>
                            <a:pt x="19" y="30"/>
                            <a:pt x="19" y="30"/>
                          </a:cubicBezTo>
                          <a:cubicBezTo>
                            <a:pt x="19" y="32"/>
                            <a:pt x="19" y="32"/>
                            <a:pt x="19" y="32"/>
                          </a:cubicBezTo>
                          <a:cubicBezTo>
                            <a:pt x="21" y="32"/>
                            <a:pt x="21" y="32"/>
                            <a:pt x="21" y="32"/>
                          </a:cubicBezTo>
                          <a:cubicBezTo>
                            <a:pt x="23" y="32"/>
                            <a:pt x="23" y="32"/>
                            <a:pt x="23" y="32"/>
                          </a:cubicBezTo>
                          <a:cubicBezTo>
                            <a:pt x="24" y="36"/>
                            <a:pt x="24" y="36"/>
                            <a:pt x="24" y="36"/>
                          </a:cubicBezTo>
                          <a:cubicBezTo>
                            <a:pt x="22" y="39"/>
                            <a:pt x="22" y="39"/>
                            <a:pt x="22" y="39"/>
                          </a:cubicBezTo>
                          <a:cubicBezTo>
                            <a:pt x="22" y="40"/>
                            <a:pt x="22" y="40"/>
                            <a:pt x="22" y="40"/>
                          </a:cubicBezTo>
                          <a:cubicBezTo>
                            <a:pt x="24" y="40"/>
                            <a:pt x="24" y="40"/>
                            <a:pt x="24" y="40"/>
                          </a:cubicBezTo>
                          <a:cubicBezTo>
                            <a:pt x="22" y="41"/>
                            <a:pt x="22" y="41"/>
                            <a:pt x="22" y="41"/>
                          </a:cubicBezTo>
                          <a:cubicBezTo>
                            <a:pt x="17" y="43"/>
                            <a:pt x="17" y="43"/>
                            <a:pt x="17" y="43"/>
                          </a:cubicBezTo>
                          <a:cubicBezTo>
                            <a:pt x="14" y="43"/>
                            <a:pt x="14" y="43"/>
                            <a:pt x="14" y="43"/>
                          </a:cubicBezTo>
                          <a:cubicBezTo>
                            <a:pt x="11" y="44"/>
                            <a:pt x="11" y="44"/>
                            <a:pt x="11" y="44"/>
                          </a:cubicBezTo>
                          <a:cubicBezTo>
                            <a:pt x="11" y="44"/>
                            <a:pt x="10" y="43"/>
                            <a:pt x="9" y="43"/>
                          </a:cubicBezTo>
                          <a:cubicBezTo>
                            <a:pt x="9" y="43"/>
                            <a:pt x="8" y="45"/>
                            <a:pt x="8" y="45"/>
                          </a:cubicBezTo>
                          <a:cubicBezTo>
                            <a:pt x="6" y="45"/>
                            <a:pt x="6" y="45"/>
                            <a:pt x="6" y="45"/>
                          </a:cubicBezTo>
                          <a:cubicBezTo>
                            <a:pt x="4" y="45"/>
                            <a:pt x="4" y="45"/>
                            <a:pt x="4" y="45"/>
                          </a:cubicBezTo>
                          <a:cubicBezTo>
                            <a:pt x="3" y="47"/>
                            <a:pt x="3" y="47"/>
                            <a:pt x="3" y="47"/>
                          </a:cubicBezTo>
                          <a:cubicBezTo>
                            <a:pt x="1" y="46"/>
                            <a:pt x="1" y="46"/>
                            <a:pt x="1" y="46"/>
                          </a:cubicBezTo>
                          <a:cubicBezTo>
                            <a:pt x="2" y="44"/>
                            <a:pt x="2" y="44"/>
                            <a:pt x="2" y="44"/>
                          </a:cubicBezTo>
                          <a:cubicBezTo>
                            <a:pt x="5" y="42"/>
                            <a:pt x="5" y="42"/>
                            <a:pt x="5" y="42"/>
                          </a:cubicBezTo>
                          <a:cubicBezTo>
                            <a:pt x="8" y="39"/>
                            <a:pt x="8" y="39"/>
                            <a:pt x="8" y="39"/>
                          </a:cubicBezTo>
                          <a:cubicBezTo>
                            <a:pt x="6" y="38"/>
                            <a:pt x="6" y="38"/>
                            <a:pt x="6" y="38"/>
                          </a:cubicBezTo>
                          <a:cubicBezTo>
                            <a:pt x="4" y="38"/>
                            <a:pt x="4" y="38"/>
                            <a:pt x="4" y="38"/>
                          </a:cubicBezTo>
                          <a:lnTo>
                            <a:pt x="3" y="37"/>
                          </a:lnTo>
                          <a:close/>
                        </a:path>
                      </a:pathLst>
                    </a:custGeom>
                    <a:solidFill>
                      <a:srgbClr val="A9C1DF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4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2201" y="1331"/>
                      <a:ext cx="34" cy="22"/>
                    </a:xfrm>
                    <a:custGeom>
                      <a:avLst/>
                      <a:gdLst>
                        <a:gd name="T0" fmla="*/ 24 w 34"/>
                        <a:gd name="T1" fmla="*/ 22 h 22"/>
                        <a:gd name="T2" fmla="*/ 0 w 34"/>
                        <a:gd name="T3" fmla="*/ 18 h 22"/>
                        <a:gd name="T4" fmla="*/ 13 w 34"/>
                        <a:gd name="T5" fmla="*/ 0 h 22"/>
                        <a:gd name="T6" fmla="*/ 27 w 34"/>
                        <a:gd name="T7" fmla="*/ 3 h 22"/>
                        <a:gd name="T8" fmla="*/ 34 w 34"/>
                        <a:gd name="T9" fmla="*/ 15 h 22"/>
                        <a:gd name="T10" fmla="*/ 24 w 34"/>
                        <a:gd name="T11" fmla="*/ 22 h 2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22"/>
                        <a:gd name="T20" fmla="*/ 34 w 34"/>
                        <a:gd name="T21" fmla="*/ 22 h 2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22">
                          <a:moveTo>
                            <a:pt x="24" y="22"/>
                          </a:moveTo>
                          <a:lnTo>
                            <a:pt x="0" y="18"/>
                          </a:lnTo>
                          <a:lnTo>
                            <a:pt x="13" y="0"/>
                          </a:lnTo>
                          <a:lnTo>
                            <a:pt x="27" y="3"/>
                          </a:lnTo>
                          <a:lnTo>
                            <a:pt x="34" y="15"/>
                          </a:lnTo>
                          <a:lnTo>
                            <a:pt x="24" y="22"/>
                          </a:lnTo>
                          <a:close/>
                        </a:path>
                      </a:pathLst>
                    </a:custGeom>
                    <a:solidFill>
                      <a:srgbClr val="A9C1DF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58" name="Freeform 256"/>
                  <p:cNvSpPr>
                    <a:spLocks/>
                  </p:cNvSpPr>
                  <p:nvPr/>
                </p:nvSpPr>
                <p:spPr bwMode="auto">
                  <a:xfrm>
                    <a:off x="3725" y="3163"/>
                    <a:ext cx="32" cy="22"/>
                  </a:xfrm>
                  <a:custGeom>
                    <a:avLst/>
                    <a:gdLst>
                      <a:gd name="T0" fmla="*/ 1 w 44"/>
                      <a:gd name="T1" fmla="*/ 4 h 34"/>
                      <a:gd name="T2" fmla="*/ 1 w 44"/>
                      <a:gd name="T3" fmla="*/ 4 h 34"/>
                      <a:gd name="T4" fmla="*/ 2 w 44"/>
                      <a:gd name="T5" fmla="*/ 4 h 34"/>
                      <a:gd name="T6" fmla="*/ 3 w 44"/>
                      <a:gd name="T7" fmla="*/ 4 h 34"/>
                      <a:gd name="T8" fmla="*/ 4 w 44"/>
                      <a:gd name="T9" fmla="*/ 3 h 34"/>
                      <a:gd name="T10" fmla="*/ 4 w 44"/>
                      <a:gd name="T11" fmla="*/ 4 h 34"/>
                      <a:gd name="T12" fmla="*/ 4 w 44"/>
                      <a:gd name="T13" fmla="*/ 4 h 34"/>
                      <a:gd name="T14" fmla="*/ 5 w 44"/>
                      <a:gd name="T15" fmla="*/ 4 h 34"/>
                      <a:gd name="T16" fmla="*/ 6 w 44"/>
                      <a:gd name="T17" fmla="*/ 4 h 34"/>
                      <a:gd name="T18" fmla="*/ 5 w 44"/>
                      <a:gd name="T19" fmla="*/ 3 h 34"/>
                      <a:gd name="T20" fmla="*/ 6 w 44"/>
                      <a:gd name="T21" fmla="*/ 3 h 34"/>
                      <a:gd name="T22" fmla="*/ 5 w 44"/>
                      <a:gd name="T23" fmla="*/ 3 h 34"/>
                      <a:gd name="T24" fmla="*/ 6 w 44"/>
                      <a:gd name="T25" fmla="*/ 3 h 34"/>
                      <a:gd name="T26" fmla="*/ 7 w 44"/>
                      <a:gd name="T27" fmla="*/ 3 h 34"/>
                      <a:gd name="T28" fmla="*/ 7 w 44"/>
                      <a:gd name="T29" fmla="*/ 3 h 34"/>
                      <a:gd name="T30" fmla="*/ 7 w 44"/>
                      <a:gd name="T31" fmla="*/ 2 h 34"/>
                      <a:gd name="T32" fmla="*/ 7 w 44"/>
                      <a:gd name="T33" fmla="*/ 2 h 34"/>
                      <a:gd name="T34" fmla="*/ 7 w 44"/>
                      <a:gd name="T35" fmla="*/ 2 h 34"/>
                      <a:gd name="T36" fmla="*/ 7 w 44"/>
                      <a:gd name="T37" fmla="*/ 2 h 34"/>
                      <a:gd name="T38" fmla="*/ 8 w 44"/>
                      <a:gd name="T39" fmla="*/ 1 h 34"/>
                      <a:gd name="T40" fmla="*/ 8 w 44"/>
                      <a:gd name="T41" fmla="*/ 1 h 34"/>
                      <a:gd name="T42" fmla="*/ 8 w 44"/>
                      <a:gd name="T43" fmla="*/ 1 h 34"/>
                      <a:gd name="T44" fmla="*/ 8 w 44"/>
                      <a:gd name="T45" fmla="*/ 1 h 34"/>
                      <a:gd name="T46" fmla="*/ 9 w 44"/>
                      <a:gd name="T47" fmla="*/ 1 h 34"/>
                      <a:gd name="T48" fmla="*/ 9 w 44"/>
                      <a:gd name="T49" fmla="*/ 1 h 34"/>
                      <a:gd name="T50" fmla="*/ 9 w 44"/>
                      <a:gd name="T51" fmla="*/ 1 h 34"/>
                      <a:gd name="T52" fmla="*/ 9 w 44"/>
                      <a:gd name="T53" fmla="*/ 1 h 34"/>
                      <a:gd name="T54" fmla="*/ 8 w 44"/>
                      <a:gd name="T55" fmla="*/ 1 h 34"/>
                      <a:gd name="T56" fmla="*/ 8 w 44"/>
                      <a:gd name="T57" fmla="*/ 0 h 34"/>
                      <a:gd name="T58" fmla="*/ 7 w 44"/>
                      <a:gd name="T59" fmla="*/ 1 h 34"/>
                      <a:gd name="T60" fmla="*/ 7 w 44"/>
                      <a:gd name="T61" fmla="*/ 1 h 34"/>
                      <a:gd name="T62" fmla="*/ 7 w 44"/>
                      <a:gd name="T63" fmla="*/ 1 h 34"/>
                      <a:gd name="T64" fmla="*/ 7 w 44"/>
                      <a:gd name="T65" fmla="*/ 1 h 34"/>
                      <a:gd name="T66" fmla="*/ 7 w 44"/>
                      <a:gd name="T67" fmla="*/ 1 h 34"/>
                      <a:gd name="T68" fmla="*/ 7 w 44"/>
                      <a:gd name="T69" fmla="*/ 1 h 34"/>
                      <a:gd name="T70" fmla="*/ 6 w 44"/>
                      <a:gd name="T71" fmla="*/ 1 h 34"/>
                      <a:gd name="T72" fmla="*/ 6 w 44"/>
                      <a:gd name="T73" fmla="*/ 1 h 34"/>
                      <a:gd name="T74" fmla="*/ 6 w 44"/>
                      <a:gd name="T75" fmla="*/ 1 h 34"/>
                      <a:gd name="T76" fmla="*/ 5 w 44"/>
                      <a:gd name="T77" fmla="*/ 1 h 34"/>
                      <a:gd name="T78" fmla="*/ 5 w 44"/>
                      <a:gd name="T79" fmla="*/ 1 h 34"/>
                      <a:gd name="T80" fmla="*/ 5 w 44"/>
                      <a:gd name="T81" fmla="*/ 1 h 34"/>
                      <a:gd name="T82" fmla="*/ 4 w 44"/>
                      <a:gd name="T83" fmla="*/ 1 h 34"/>
                      <a:gd name="T84" fmla="*/ 4 w 44"/>
                      <a:gd name="T85" fmla="*/ 1 h 34"/>
                      <a:gd name="T86" fmla="*/ 4 w 44"/>
                      <a:gd name="T87" fmla="*/ 1 h 34"/>
                      <a:gd name="T88" fmla="*/ 4 w 44"/>
                      <a:gd name="T89" fmla="*/ 1 h 34"/>
                      <a:gd name="T90" fmla="*/ 3 w 44"/>
                      <a:gd name="T91" fmla="*/ 1 h 34"/>
                      <a:gd name="T92" fmla="*/ 1 w 44"/>
                      <a:gd name="T93" fmla="*/ 1 h 34"/>
                      <a:gd name="T94" fmla="*/ 1 w 44"/>
                      <a:gd name="T95" fmla="*/ 1 h 34"/>
                      <a:gd name="T96" fmla="*/ 1 w 44"/>
                      <a:gd name="T97" fmla="*/ 1 h 34"/>
                      <a:gd name="T98" fmla="*/ 0 w 44"/>
                      <a:gd name="T99" fmla="*/ 2 h 34"/>
                      <a:gd name="T100" fmla="*/ 1 w 44"/>
                      <a:gd name="T101" fmla="*/ 2 h 34"/>
                      <a:gd name="T102" fmla="*/ 1 w 44"/>
                      <a:gd name="T103" fmla="*/ 2 h 34"/>
                      <a:gd name="T104" fmla="*/ 1 w 44"/>
                      <a:gd name="T105" fmla="*/ 2 h 34"/>
                      <a:gd name="T106" fmla="*/ 1 w 44"/>
                      <a:gd name="T107" fmla="*/ 2 h 34"/>
                      <a:gd name="T108" fmla="*/ 1 w 44"/>
                      <a:gd name="T109" fmla="*/ 3 h 34"/>
                      <a:gd name="T110" fmla="*/ 1 w 44"/>
                      <a:gd name="T111" fmla="*/ 3 h 34"/>
                      <a:gd name="T112" fmla="*/ 1 w 44"/>
                      <a:gd name="T113" fmla="*/ 3 h 34"/>
                      <a:gd name="T114" fmla="*/ 1 w 44"/>
                      <a:gd name="T115" fmla="*/ 3 h 34"/>
                      <a:gd name="T116" fmla="*/ 1 w 44"/>
                      <a:gd name="T117" fmla="*/ 3 h 34"/>
                      <a:gd name="T118" fmla="*/ 1 w 44"/>
                      <a:gd name="T119" fmla="*/ 4 h 34"/>
                      <a:gd name="T120" fmla="*/ 1 w 44"/>
                      <a:gd name="T121" fmla="*/ 4 h 34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44"/>
                      <a:gd name="T184" fmla="*/ 0 h 34"/>
                      <a:gd name="T185" fmla="*/ 44 w 44"/>
                      <a:gd name="T186" fmla="*/ 34 h 34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44" h="34">
                        <a:moveTo>
                          <a:pt x="3" y="33"/>
                        </a:moveTo>
                        <a:lnTo>
                          <a:pt x="6" y="33"/>
                        </a:lnTo>
                        <a:lnTo>
                          <a:pt x="9" y="32"/>
                        </a:lnTo>
                        <a:lnTo>
                          <a:pt x="13" y="33"/>
                        </a:lnTo>
                        <a:lnTo>
                          <a:pt x="17" y="28"/>
                        </a:lnTo>
                        <a:lnTo>
                          <a:pt x="20" y="34"/>
                        </a:lnTo>
                        <a:lnTo>
                          <a:pt x="21" y="32"/>
                        </a:lnTo>
                        <a:lnTo>
                          <a:pt x="25" y="34"/>
                        </a:lnTo>
                        <a:lnTo>
                          <a:pt x="27" y="33"/>
                        </a:lnTo>
                        <a:lnTo>
                          <a:pt x="26" y="30"/>
                        </a:lnTo>
                        <a:lnTo>
                          <a:pt x="28" y="29"/>
                        </a:lnTo>
                        <a:lnTo>
                          <a:pt x="26" y="28"/>
                        </a:lnTo>
                        <a:lnTo>
                          <a:pt x="29" y="25"/>
                        </a:lnTo>
                        <a:lnTo>
                          <a:pt x="31" y="25"/>
                        </a:lnTo>
                        <a:lnTo>
                          <a:pt x="32" y="25"/>
                        </a:lnTo>
                        <a:lnTo>
                          <a:pt x="32" y="20"/>
                        </a:lnTo>
                        <a:lnTo>
                          <a:pt x="30" y="19"/>
                        </a:lnTo>
                        <a:lnTo>
                          <a:pt x="31" y="16"/>
                        </a:lnTo>
                        <a:lnTo>
                          <a:pt x="33" y="16"/>
                        </a:lnTo>
                        <a:lnTo>
                          <a:pt x="37" y="13"/>
                        </a:lnTo>
                        <a:lnTo>
                          <a:pt x="38" y="12"/>
                        </a:lnTo>
                        <a:lnTo>
                          <a:pt x="40" y="13"/>
                        </a:lnTo>
                        <a:lnTo>
                          <a:pt x="39" y="10"/>
                        </a:lnTo>
                        <a:lnTo>
                          <a:pt x="41" y="9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41" y="5"/>
                        </a:lnTo>
                        <a:lnTo>
                          <a:pt x="40" y="2"/>
                        </a:lnTo>
                        <a:lnTo>
                          <a:pt x="38" y="0"/>
                        </a:lnTo>
                        <a:lnTo>
                          <a:pt x="36" y="3"/>
                        </a:lnTo>
                        <a:lnTo>
                          <a:pt x="36" y="6"/>
                        </a:lnTo>
                        <a:lnTo>
                          <a:pt x="34" y="5"/>
                        </a:lnTo>
                        <a:lnTo>
                          <a:pt x="33" y="5"/>
                        </a:lnTo>
                        <a:lnTo>
                          <a:pt x="31" y="6"/>
                        </a:lnTo>
                        <a:lnTo>
                          <a:pt x="30" y="6"/>
                        </a:lnTo>
                        <a:lnTo>
                          <a:pt x="29" y="7"/>
                        </a:lnTo>
                        <a:lnTo>
                          <a:pt x="28" y="7"/>
                        </a:lnTo>
                        <a:lnTo>
                          <a:pt x="25" y="7"/>
                        </a:lnTo>
                        <a:lnTo>
                          <a:pt x="23" y="7"/>
                        </a:lnTo>
                        <a:lnTo>
                          <a:pt x="22" y="7"/>
                        </a:lnTo>
                        <a:lnTo>
                          <a:pt x="21" y="7"/>
                        </a:lnTo>
                        <a:lnTo>
                          <a:pt x="17" y="11"/>
                        </a:lnTo>
                        <a:lnTo>
                          <a:pt x="16" y="13"/>
                        </a:lnTo>
                        <a:lnTo>
                          <a:pt x="12" y="11"/>
                        </a:lnTo>
                        <a:lnTo>
                          <a:pt x="8" y="10"/>
                        </a:lnTo>
                        <a:lnTo>
                          <a:pt x="5" y="10"/>
                        </a:lnTo>
                        <a:lnTo>
                          <a:pt x="4" y="11"/>
                        </a:lnTo>
                        <a:lnTo>
                          <a:pt x="0" y="15"/>
                        </a:lnTo>
                        <a:lnTo>
                          <a:pt x="1" y="17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1" y="19"/>
                        </a:lnTo>
                        <a:lnTo>
                          <a:pt x="2" y="21"/>
                        </a:lnTo>
                        <a:lnTo>
                          <a:pt x="3" y="22"/>
                        </a:lnTo>
                        <a:lnTo>
                          <a:pt x="2" y="26"/>
                        </a:lnTo>
                        <a:lnTo>
                          <a:pt x="5" y="29"/>
                        </a:lnTo>
                        <a:lnTo>
                          <a:pt x="5" y="31"/>
                        </a:lnTo>
                        <a:lnTo>
                          <a:pt x="3" y="32"/>
                        </a:lnTo>
                        <a:lnTo>
                          <a:pt x="3" y="33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257"/>
                  <p:cNvSpPr>
                    <a:spLocks/>
                  </p:cNvSpPr>
                  <p:nvPr/>
                </p:nvSpPr>
                <p:spPr bwMode="auto">
                  <a:xfrm>
                    <a:off x="3932" y="3336"/>
                    <a:ext cx="34" cy="21"/>
                  </a:xfrm>
                  <a:custGeom>
                    <a:avLst/>
                    <a:gdLst>
                      <a:gd name="T0" fmla="*/ 0 w 46"/>
                      <a:gd name="T1" fmla="*/ 4 h 28"/>
                      <a:gd name="T2" fmla="*/ 1 w 46"/>
                      <a:gd name="T3" fmla="*/ 5 h 28"/>
                      <a:gd name="T4" fmla="*/ 3 w 46"/>
                      <a:gd name="T5" fmla="*/ 4 h 28"/>
                      <a:gd name="T6" fmla="*/ 3 w 46"/>
                      <a:gd name="T7" fmla="*/ 2 h 28"/>
                      <a:gd name="T8" fmla="*/ 6 w 46"/>
                      <a:gd name="T9" fmla="*/ 2 h 28"/>
                      <a:gd name="T10" fmla="*/ 10 w 46"/>
                      <a:gd name="T11" fmla="*/ 0 h 28"/>
                      <a:gd name="T12" fmla="*/ 10 w 46"/>
                      <a:gd name="T13" fmla="*/ 1 h 28"/>
                      <a:gd name="T14" fmla="*/ 7 w 46"/>
                      <a:gd name="T15" fmla="*/ 3 h 28"/>
                      <a:gd name="T16" fmla="*/ 8 w 46"/>
                      <a:gd name="T17" fmla="*/ 5 h 28"/>
                      <a:gd name="T18" fmla="*/ 6 w 46"/>
                      <a:gd name="T19" fmla="*/ 5 h 28"/>
                      <a:gd name="T20" fmla="*/ 3 w 46"/>
                      <a:gd name="T21" fmla="*/ 7 h 28"/>
                      <a:gd name="T22" fmla="*/ 3 w 46"/>
                      <a:gd name="T23" fmla="*/ 7 h 28"/>
                      <a:gd name="T24" fmla="*/ 1 w 46"/>
                      <a:gd name="T25" fmla="*/ 6 h 28"/>
                      <a:gd name="T26" fmla="*/ 1 w 46"/>
                      <a:gd name="T27" fmla="*/ 6 h 28"/>
                      <a:gd name="T28" fmla="*/ 0 w 46"/>
                      <a:gd name="T29" fmla="*/ 4 h 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6"/>
                      <a:gd name="T46" fmla="*/ 0 h 28"/>
                      <a:gd name="T47" fmla="*/ 46 w 46"/>
                      <a:gd name="T48" fmla="*/ 28 h 2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6" h="28">
                        <a:moveTo>
                          <a:pt x="0" y="15"/>
                        </a:moveTo>
                        <a:lnTo>
                          <a:pt x="3" y="17"/>
                        </a:lnTo>
                        <a:lnTo>
                          <a:pt x="12" y="14"/>
                        </a:lnTo>
                        <a:lnTo>
                          <a:pt x="13" y="8"/>
                        </a:lnTo>
                        <a:lnTo>
                          <a:pt x="27" y="9"/>
                        </a:lnTo>
                        <a:lnTo>
                          <a:pt x="46" y="0"/>
                        </a:lnTo>
                        <a:lnTo>
                          <a:pt x="46" y="1"/>
                        </a:lnTo>
                        <a:lnTo>
                          <a:pt x="33" y="11"/>
                        </a:lnTo>
                        <a:lnTo>
                          <a:pt x="36" y="18"/>
                        </a:lnTo>
                        <a:lnTo>
                          <a:pt x="27" y="21"/>
                        </a:lnTo>
                        <a:lnTo>
                          <a:pt x="15" y="28"/>
                        </a:lnTo>
                        <a:lnTo>
                          <a:pt x="13" y="28"/>
                        </a:lnTo>
                        <a:lnTo>
                          <a:pt x="8" y="26"/>
                        </a:lnTo>
                        <a:lnTo>
                          <a:pt x="2" y="23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258"/>
                  <p:cNvSpPr>
                    <a:spLocks/>
                  </p:cNvSpPr>
                  <p:nvPr/>
                </p:nvSpPr>
                <p:spPr bwMode="auto">
                  <a:xfrm>
                    <a:off x="4431" y="3048"/>
                    <a:ext cx="705" cy="490"/>
                  </a:xfrm>
                  <a:custGeom>
                    <a:avLst/>
                    <a:gdLst>
                      <a:gd name="T0" fmla="*/ 189 w 950"/>
                      <a:gd name="T1" fmla="*/ 20 h 660"/>
                      <a:gd name="T2" fmla="*/ 165 w 950"/>
                      <a:gd name="T3" fmla="*/ 5 h 660"/>
                      <a:gd name="T4" fmla="*/ 151 w 950"/>
                      <a:gd name="T5" fmla="*/ 20 h 660"/>
                      <a:gd name="T6" fmla="*/ 151 w 950"/>
                      <a:gd name="T7" fmla="*/ 20 h 660"/>
                      <a:gd name="T8" fmla="*/ 151 w 950"/>
                      <a:gd name="T9" fmla="*/ 20 h 660"/>
                      <a:gd name="T10" fmla="*/ 151 w 950"/>
                      <a:gd name="T11" fmla="*/ 20 h 660"/>
                      <a:gd name="T12" fmla="*/ 153 w 950"/>
                      <a:gd name="T13" fmla="*/ 20 h 660"/>
                      <a:gd name="T14" fmla="*/ 153 w 950"/>
                      <a:gd name="T15" fmla="*/ 22 h 660"/>
                      <a:gd name="T16" fmla="*/ 153 w 950"/>
                      <a:gd name="T17" fmla="*/ 22 h 660"/>
                      <a:gd name="T18" fmla="*/ 153 w 950"/>
                      <a:gd name="T19" fmla="*/ 22 h 660"/>
                      <a:gd name="T20" fmla="*/ 153 w 950"/>
                      <a:gd name="T21" fmla="*/ 20 h 660"/>
                      <a:gd name="T22" fmla="*/ 151 w 950"/>
                      <a:gd name="T23" fmla="*/ 20 h 660"/>
                      <a:gd name="T24" fmla="*/ 151 w 950"/>
                      <a:gd name="T25" fmla="*/ 20 h 660"/>
                      <a:gd name="T26" fmla="*/ 151 w 950"/>
                      <a:gd name="T27" fmla="*/ 20 h 660"/>
                      <a:gd name="T28" fmla="*/ 151 w 950"/>
                      <a:gd name="T29" fmla="*/ 20 h 660"/>
                      <a:gd name="T30" fmla="*/ 148 w 950"/>
                      <a:gd name="T31" fmla="*/ 25 h 660"/>
                      <a:gd name="T32" fmla="*/ 160 w 950"/>
                      <a:gd name="T33" fmla="*/ 36 h 660"/>
                      <a:gd name="T34" fmla="*/ 134 w 950"/>
                      <a:gd name="T35" fmla="*/ 45 h 660"/>
                      <a:gd name="T36" fmla="*/ 108 w 950"/>
                      <a:gd name="T37" fmla="*/ 62 h 660"/>
                      <a:gd name="T38" fmla="*/ 73 w 950"/>
                      <a:gd name="T39" fmla="*/ 45 h 660"/>
                      <a:gd name="T40" fmla="*/ 51 w 950"/>
                      <a:gd name="T41" fmla="*/ 27 h 660"/>
                      <a:gd name="T42" fmla="*/ 50 w 950"/>
                      <a:gd name="T43" fmla="*/ 26 h 660"/>
                      <a:gd name="T44" fmla="*/ 50 w 950"/>
                      <a:gd name="T45" fmla="*/ 27 h 660"/>
                      <a:gd name="T46" fmla="*/ 49 w 950"/>
                      <a:gd name="T47" fmla="*/ 27 h 660"/>
                      <a:gd name="T48" fmla="*/ 49 w 950"/>
                      <a:gd name="T49" fmla="*/ 27 h 660"/>
                      <a:gd name="T50" fmla="*/ 49 w 950"/>
                      <a:gd name="T51" fmla="*/ 27 h 660"/>
                      <a:gd name="T52" fmla="*/ 50 w 950"/>
                      <a:gd name="T53" fmla="*/ 26 h 660"/>
                      <a:gd name="T54" fmla="*/ 49 w 950"/>
                      <a:gd name="T55" fmla="*/ 25 h 660"/>
                      <a:gd name="T56" fmla="*/ 47 w 950"/>
                      <a:gd name="T57" fmla="*/ 26 h 660"/>
                      <a:gd name="T58" fmla="*/ 32 w 950"/>
                      <a:gd name="T59" fmla="*/ 32 h 660"/>
                      <a:gd name="T60" fmla="*/ 20 w 950"/>
                      <a:gd name="T61" fmla="*/ 58 h 660"/>
                      <a:gd name="T62" fmla="*/ 1 w 950"/>
                      <a:gd name="T63" fmla="*/ 69 h 660"/>
                      <a:gd name="T64" fmla="*/ 3 w 950"/>
                      <a:gd name="T65" fmla="*/ 79 h 660"/>
                      <a:gd name="T66" fmla="*/ 7 w 950"/>
                      <a:gd name="T67" fmla="*/ 83 h 660"/>
                      <a:gd name="T68" fmla="*/ 22 w 950"/>
                      <a:gd name="T69" fmla="*/ 88 h 660"/>
                      <a:gd name="T70" fmla="*/ 19 w 950"/>
                      <a:gd name="T71" fmla="*/ 100 h 660"/>
                      <a:gd name="T72" fmla="*/ 24 w 950"/>
                      <a:gd name="T73" fmla="*/ 110 h 660"/>
                      <a:gd name="T74" fmla="*/ 33 w 950"/>
                      <a:gd name="T75" fmla="*/ 114 h 660"/>
                      <a:gd name="T76" fmla="*/ 49 w 950"/>
                      <a:gd name="T77" fmla="*/ 121 h 660"/>
                      <a:gd name="T78" fmla="*/ 59 w 950"/>
                      <a:gd name="T79" fmla="*/ 123 h 660"/>
                      <a:gd name="T80" fmla="*/ 71 w 950"/>
                      <a:gd name="T81" fmla="*/ 115 h 660"/>
                      <a:gd name="T82" fmla="*/ 83 w 950"/>
                      <a:gd name="T83" fmla="*/ 119 h 660"/>
                      <a:gd name="T84" fmla="*/ 85 w 950"/>
                      <a:gd name="T85" fmla="*/ 132 h 660"/>
                      <a:gd name="T86" fmla="*/ 90 w 950"/>
                      <a:gd name="T87" fmla="*/ 139 h 660"/>
                      <a:gd name="T88" fmla="*/ 95 w 950"/>
                      <a:gd name="T89" fmla="*/ 145 h 660"/>
                      <a:gd name="T90" fmla="*/ 112 w 950"/>
                      <a:gd name="T91" fmla="*/ 139 h 660"/>
                      <a:gd name="T92" fmla="*/ 120 w 950"/>
                      <a:gd name="T93" fmla="*/ 145 h 660"/>
                      <a:gd name="T94" fmla="*/ 137 w 950"/>
                      <a:gd name="T95" fmla="*/ 143 h 660"/>
                      <a:gd name="T96" fmla="*/ 142 w 950"/>
                      <a:gd name="T97" fmla="*/ 141 h 660"/>
                      <a:gd name="T98" fmla="*/ 158 w 950"/>
                      <a:gd name="T99" fmla="*/ 131 h 660"/>
                      <a:gd name="T100" fmla="*/ 168 w 950"/>
                      <a:gd name="T101" fmla="*/ 115 h 660"/>
                      <a:gd name="T102" fmla="*/ 168 w 950"/>
                      <a:gd name="T103" fmla="*/ 106 h 660"/>
                      <a:gd name="T104" fmla="*/ 161 w 950"/>
                      <a:gd name="T105" fmla="*/ 90 h 660"/>
                      <a:gd name="T106" fmla="*/ 169 w 950"/>
                      <a:gd name="T107" fmla="*/ 81 h 660"/>
                      <a:gd name="T108" fmla="*/ 158 w 950"/>
                      <a:gd name="T109" fmla="*/ 80 h 660"/>
                      <a:gd name="T110" fmla="*/ 159 w 950"/>
                      <a:gd name="T111" fmla="*/ 72 h 660"/>
                      <a:gd name="T112" fmla="*/ 170 w 950"/>
                      <a:gd name="T113" fmla="*/ 65 h 660"/>
                      <a:gd name="T114" fmla="*/ 171 w 950"/>
                      <a:gd name="T115" fmla="*/ 71 h 660"/>
                      <a:gd name="T116" fmla="*/ 184 w 950"/>
                      <a:gd name="T117" fmla="*/ 59 h 660"/>
                      <a:gd name="T118" fmla="*/ 200 w 950"/>
                      <a:gd name="T119" fmla="*/ 56 h 660"/>
                      <a:gd name="T120" fmla="*/ 214 w 950"/>
                      <a:gd name="T121" fmla="*/ 27 h 66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950"/>
                      <a:gd name="T184" fmla="*/ 0 h 660"/>
                      <a:gd name="T185" fmla="*/ 950 w 950"/>
                      <a:gd name="T186" fmla="*/ 660 h 66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950" h="660">
                        <a:moveTo>
                          <a:pt x="890" y="118"/>
                        </a:moveTo>
                        <a:lnTo>
                          <a:pt x="890" y="118"/>
                        </a:lnTo>
                        <a:lnTo>
                          <a:pt x="880" y="98"/>
                        </a:lnTo>
                        <a:lnTo>
                          <a:pt x="840" y="88"/>
                        </a:lnTo>
                        <a:lnTo>
                          <a:pt x="792" y="0"/>
                        </a:lnTo>
                        <a:lnTo>
                          <a:pt x="746" y="0"/>
                        </a:lnTo>
                        <a:lnTo>
                          <a:pt x="732" y="24"/>
                        </a:lnTo>
                        <a:lnTo>
                          <a:pt x="702" y="78"/>
                        </a:lnTo>
                        <a:lnTo>
                          <a:pt x="672" y="78"/>
                        </a:lnTo>
                        <a:lnTo>
                          <a:pt x="668" y="88"/>
                        </a:lnTo>
                        <a:lnTo>
                          <a:pt x="668" y="90"/>
                        </a:lnTo>
                        <a:lnTo>
                          <a:pt x="670" y="90"/>
                        </a:lnTo>
                        <a:lnTo>
                          <a:pt x="672" y="90"/>
                        </a:lnTo>
                        <a:lnTo>
                          <a:pt x="672" y="92"/>
                        </a:lnTo>
                        <a:lnTo>
                          <a:pt x="674" y="92"/>
                        </a:lnTo>
                        <a:lnTo>
                          <a:pt x="676" y="92"/>
                        </a:lnTo>
                        <a:lnTo>
                          <a:pt x="676" y="94"/>
                        </a:lnTo>
                        <a:lnTo>
                          <a:pt x="678" y="94"/>
                        </a:lnTo>
                        <a:lnTo>
                          <a:pt x="676" y="94"/>
                        </a:lnTo>
                        <a:lnTo>
                          <a:pt x="676" y="92"/>
                        </a:lnTo>
                        <a:lnTo>
                          <a:pt x="674" y="92"/>
                        </a:lnTo>
                        <a:lnTo>
                          <a:pt x="672" y="92"/>
                        </a:lnTo>
                        <a:lnTo>
                          <a:pt x="672" y="90"/>
                        </a:lnTo>
                        <a:lnTo>
                          <a:pt x="670" y="90"/>
                        </a:lnTo>
                        <a:lnTo>
                          <a:pt x="668" y="90"/>
                        </a:lnTo>
                        <a:lnTo>
                          <a:pt x="668" y="88"/>
                        </a:lnTo>
                        <a:lnTo>
                          <a:pt x="658" y="108"/>
                        </a:lnTo>
                        <a:lnTo>
                          <a:pt x="658" y="132"/>
                        </a:lnTo>
                        <a:lnTo>
                          <a:pt x="702" y="138"/>
                        </a:lnTo>
                        <a:lnTo>
                          <a:pt x="712" y="158"/>
                        </a:lnTo>
                        <a:lnTo>
                          <a:pt x="668" y="172"/>
                        </a:lnTo>
                        <a:lnTo>
                          <a:pt x="632" y="188"/>
                        </a:lnTo>
                        <a:lnTo>
                          <a:pt x="598" y="202"/>
                        </a:lnTo>
                        <a:lnTo>
                          <a:pt x="588" y="236"/>
                        </a:lnTo>
                        <a:lnTo>
                          <a:pt x="534" y="242"/>
                        </a:lnTo>
                        <a:lnTo>
                          <a:pt x="480" y="276"/>
                        </a:lnTo>
                        <a:lnTo>
                          <a:pt x="430" y="252"/>
                        </a:lnTo>
                        <a:lnTo>
                          <a:pt x="370" y="246"/>
                        </a:lnTo>
                        <a:lnTo>
                          <a:pt x="326" y="202"/>
                        </a:lnTo>
                        <a:lnTo>
                          <a:pt x="262" y="182"/>
                        </a:lnTo>
                        <a:lnTo>
                          <a:pt x="256" y="132"/>
                        </a:lnTo>
                        <a:lnTo>
                          <a:pt x="226" y="118"/>
                        </a:lnTo>
                        <a:lnTo>
                          <a:pt x="222" y="114"/>
                        </a:lnTo>
                        <a:lnTo>
                          <a:pt x="220" y="116"/>
                        </a:lnTo>
                        <a:lnTo>
                          <a:pt x="218" y="120"/>
                        </a:lnTo>
                        <a:lnTo>
                          <a:pt x="218" y="122"/>
                        </a:lnTo>
                        <a:lnTo>
                          <a:pt x="218" y="124"/>
                        </a:lnTo>
                        <a:lnTo>
                          <a:pt x="218" y="122"/>
                        </a:lnTo>
                        <a:lnTo>
                          <a:pt x="218" y="120"/>
                        </a:lnTo>
                        <a:lnTo>
                          <a:pt x="222" y="114"/>
                        </a:lnTo>
                        <a:lnTo>
                          <a:pt x="218" y="108"/>
                        </a:lnTo>
                        <a:lnTo>
                          <a:pt x="208" y="114"/>
                        </a:lnTo>
                        <a:lnTo>
                          <a:pt x="208" y="124"/>
                        </a:lnTo>
                        <a:lnTo>
                          <a:pt x="208" y="114"/>
                        </a:lnTo>
                        <a:lnTo>
                          <a:pt x="192" y="118"/>
                        </a:lnTo>
                        <a:lnTo>
                          <a:pt x="182" y="148"/>
                        </a:lnTo>
                        <a:lnTo>
                          <a:pt x="142" y="142"/>
                        </a:lnTo>
                        <a:lnTo>
                          <a:pt x="132" y="192"/>
                        </a:lnTo>
                        <a:lnTo>
                          <a:pt x="98" y="198"/>
                        </a:lnTo>
                        <a:lnTo>
                          <a:pt x="88" y="256"/>
                        </a:lnTo>
                        <a:lnTo>
                          <a:pt x="68" y="276"/>
                        </a:lnTo>
                        <a:lnTo>
                          <a:pt x="44" y="296"/>
                        </a:lnTo>
                        <a:lnTo>
                          <a:pt x="4" y="306"/>
                        </a:lnTo>
                        <a:lnTo>
                          <a:pt x="0" y="326"/>
                        </a:lnTo>
                        <a:lnTo>
                          <a:pt x="10" y="334"/>
                        </a:lnTo>
                        <a:lnTo>
                          <a:pt x="14" y="350"/>
                        </a:lnTo>
                        <a:lnTo>
                          <a:pt x="4" y="354"/>
                        </a:lnTo>
                        <a:lnTo>
                          <a:pt x="14" y="364"/>
                        </a:lnTo>
                        <a:lnTo>
                          <a:pt x="30" y="370"/>
                        </a:lnTo>
                        <a:lnTo>
                          <a:pt x="44" y="390"/>
                        </a:lnTo>
                        <a:lnTo>
                          <a:pt x="64" y="390"/>
                        </a:lnTo>
                        <a:lnTo>
                          <a:pt x="94" y="390"/>
                        </a:lnTo>
                        <a:lnTo>
                          <a:pt x="98" y="398"/>
                        </a:lnTo>
                        <a:lnTo>
                          <a:pt x="78" y="428"/>
                        </a:lnTo>
                        <a:lnTo>
                          <a:pt x="84" y="444"/>
                        </a:lnTo>
                        <a:lnTo>
                          <a:pt x="74" y="458"/>
                        </a:lnTo>
                        <a:lnTo>
                          <a:pt x="84" y="478"/>
                        </a:lnTo>
                        <a:lnTo>
                          <a:pt x="108" y="488"/>
                        </a:lnTo>
                        <a:lnTo>
                          <a:pt x="104" y="492"/>
                        </a:lnTo>
                        <a:lnTo>
                          <a:pt x="114" y="492"/>
                        </a:lnTo>
                        <a:lnTo>
                          <a:pt x="148" y="508"/>
                        </a:lnTo>
                        <a:lnTo>
                          <a:pt x="178" y="522"/>
                        </a:lnTo>
                        <a:lnTo>
                          <a:pt x="208" y="528"/>
                        </a:lnTo>
                        <a:lnTo>
                          <a:pt x="218" y="536"/>
                        </a:lnTo>
                        <a:lnTo>
                          <a:pt x="226" y="536"/>
                        </a:lnTo>
                        <a:lnTo>
                          <a:pt x="242" y="546"/>
                        </a:lnTo>
                        <a:lnTo>
                          <a:pt x="262" y="546"/>
                        </a:lnTo>
                        <a:lnTo>
                          <a:pt x="282" y="546"/>
                        </a:lnTo>
                        <a:lnTo>
                          <a:pt x="296" y="528"/>
                        </a:lnTo>
                        <a:lnTo>
                          <a:pt x="316" y="512"/>
                        </a:lnTo>
                        <a:lnTo>
                          <a:pt x="340" y="512"/>
                        </a:lnTo>
                        <a:lnTo>
                          <a:pt x="360" y="528"/>
                        </a:lnTo>
                        <a:lnTo>
                          <a:pt x="370" y="528"/>
                        </a:lnTo>
                        <a:lnTo>
                          <a:pt x="380" y="532"/>
                        </a:lnTo>
                        <a:lnTo>
                          <a:pt x="386" y="556"/>
                        </a:lnTo>
                        <a:lnTo>
                          <a:pt x="376" y="586"/>
                        </a:lnTo>
                        <a:lnTo>
                          <a:pt x="376" y="596"/>
                        </a:lnTo>
                        <a:lnTo>
                          <a:pt x="390" y="600"/>
                        </a:lnTo>
                        <a:lnTo>
                          <a:pt x="400" y="616"/>
                        </a:lnTo>
                        <a:lnTo>
                          <a:pt x="400" y="626"/>
                        </a:lnTo>
                        <a:lnTo>
                          <a:pt x="424" y="636"/>
                        </a:lnTo>
                        <a:lnTo>
                          <a:pt x="420" y="640"/>
                        </a:lnTo>
                        <a:lnTo>
                          <a:pt x="444" y="636"/>
                        </a:lnTo>
                        <a:lnTo>
                          <a:pt x="450" y="616"/>
                        </a:lnTo>
                        <a:lnTo>
                          <a:pt x="500" y="616"/>
                        </a:lnTo>
                        <a:lnTo>
                          <a:pt x="518" y="630"/>
                        </a:lnTo>
                        <a:lnTo>
                          <a:pt x="524" y="646"/>
                        </a:lnTo>
                        <a:lnTo>
                          <a:pt x="534" y="640"/>
                        </a:lnTo>
                        <a:lnTo>
                          <a:pt x="568" y="660"/>
                        </a:lnTo>
                        <a:lnTo>
                          <a:pt x="568" y="646"/>
                        </a:lnTo>
                        <a:lnTo>
                          <a:pt x="608" y="630"/>
                        </a:lnTo>
                        <a:lnTo>
                          <a:pt x="612" y="626"/>
                        </a:lnTo>
                        <a:lnTo>
                          <a:pt x="622" y="620"/>
                        </a:lnTo>
                        <a:lnTo>
                          <a:pt x="632" y="626"/>
                        </a:lnTo>
                        <a:lnTo>
                          <a:pt x="652" y="616"/>
                        </a:lnTo>
                        <a:lnTo>
                          <a:pt x="678" y="600"/>
                        </a:lnTo>
                        <a:lnTo>
                          <a:pt x="702" y="582"/>
                        </a:lnTo>
                        <a:lnTo>
                          <a:pt x="712" y="562"/>
                        </a:lnTo>
                        <a:lnTo>
                          <a:pt x="726" y="542"/>
                        </a:lnTo>
                        <a:lnTo>
                          <a:pt x="742" y="512"/>
                        </a:lnTo>
                        <a:lnTo>
                          <a:pt x="742" y="498"/>
                        </a:lnTo>
                        <a:lnTo>
                          <a:pt x="736" y="488"/>
                        </a:lnTo>
                        <a:lnTo>
                          <a:pt x="742" y="472"/>
                        </a:lnTo>
                        <a:lnTo>
                          <a:pt x="736" y="454"/>
                        </a:lnTo>
                        <a:lnTo>
                          <a:pt x="712" y="404"/>
                        </a:lnTo>
                        <a:lnTo>
                          <a:pt x="716" y="398"/>
                        </a:lnTo>
                        <a:lnTo>
                          <a:pt x="736" y="374"/>
                        </a:lnTo>
                        <a:lnTo>
                          <a:pt x="752" y="370"/>
                        </a:lnTo>
                        <a:lnTo>
                          <a:pt x="754" y="368"/>
                        </a:lnTo>
                        <a:lnTo>
                          <a:pt x="754" y="364"/>
                        </a:lnTo>
                        <a:lnTo>
                          <a:pt x="752" y="360"/>
                        </a:lnTo>
                        <a:lnTo>
                          <a:pt x="726" y="354"/>
                        </a:lnTo>
                        <a:lnTo>
                          <a:pt x="712" y="360"/>
                        </a:lnTo>
                        <a:lnTo>
                          <a:pt x="702" y="354"/>
                        </a:lnTo>
                        <a:lnTo>
                          <a:pt x="692" y="340"/>
                        </a:lnTo>
                        <a:lnTo>
                          <a:pt x="682" y="330"/>
                        </a:lnTo>
                        <a:lnTo>
                          <a:pt x="706" y="320"/>
                        </a:lnTo>
                        <a:lnTo>
                          <a:pt x="722" y="306"/>
                        </a:lnTo>
                        <a:lnTo>
                          <a:pt x="746" y="290"/>
                        </a:lnTo>
                        <a:lnTo>
                          <a:pt x="756" y="290"/>
                        </a:lnTo>
                        <a:lnTo>
                          <a:pt x="742" y="310"/>
                        </a:lnTo>
                        <a:lnTo>
                          <a:pt x="752" y="320"/>
                        </a:lnTo>
                        <a:lnTo>
                          <a:pt x="762" y="316"/>
                        </a:lnTo>
                        <a:lnTo>
                          <a:pt x="786" y="306"/>
                        </a:lnTo>
                        <a:lnTo>
                          <a:pt x="792" y="284"/>
                        </a:lnTo>
                        <a:lnTo>
                          <a:pt x="806" y="272"/>
                        </a:lnTo>
                        <a:lnTo>
                          <a:pt x="820" y="282"/>
                        </a:lnTo>
                        <a:lnTo>
                          <a:pt x="818" y="262"/>
                        </a:lnTo>
                        <a:lnTo>
                          <a:pt x="838" y="250"/>
                        </a:lnTo>
                        <a:lnTo>
                          <a:pt x="864" y="254"/>
                        </a:lnTo>
                        <a:lnTo>
                          <a:pt x="876" y="246"/>
                        </a:lnTo>
                        <a:lnTo>
                          <a:pt x="890" y="252"/>
                        </a:lnTo>
                        <a:lnTo>
                          <a:pt x="900" y="198"/>
                        </a:lnTo>
                        <a:lnTo>
                          <a:pt x="924" y="192"/>
                        </a:lnTo>
                        <a:lnTo>
                          <a:pt x="950" y="118"/>
                        </a:lnTo>
                        <a:lnTo>
                          <a:pt x="890" y="118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259"/>
                  <p:cNvSpPr>
                    <a:spLocks/>
                  </p:cNvSpPr>
                  <p:nvPr/>
                </p:nvSpPr>
                <p:spPr bwMode="auto">
                  <a:xfrm>
                    <a:off x="5014" y="3234"/>
                    <a:ext cx="58" cy="73"/>
                  </a:xfrm>
                  <a:custGeom>
                    <a:avLst/>
                    <a:gdLst>
                      <a:gd name="T0" fmla="*/ 7 w 78"/>
                      <a:gd name="T1" fmla="*/ 3 h 98"/>
                      <a:gd name="T2" fmla="*/ 7 w 78"/>
                      <a:gd name="T3" fmla="*/ 7 h 98"/>
                      <a:gd name="T4" fmla="*/ 4 w 78"/>
                      <a:gd name="T5" fmla="*/ 5 h 98"/>
                      <a:gd name="T6" fmla="*/ 1 w 78"/>
                      <a:gd name="T7" fmla="*/ 7 h 98"/>
                      <a:gd name="T8" fmla="*/ 0 w 78"/>
                      <a:gd name="T9" fmla="*/ 13 h 98"/>
                      <a:gd name="T10" fmla="*/ 0 w 78"/>
                      <a:gd name="T11" fmla="*/ 13 h 98"/>
                      <a:gd name="T12" fmla="*/ 1 w 78"/>
                      <a:gd name="T13" fmla="*/ 13 h 98"/>
                      <a:gd name="T14" fmla="*/ 1 w 78"/>
                      <a:gd name="T15" fmla="*/ 13 h 98"/>
                      <a:gd name="T16" fmla="*/ 2 w 78"/>
                      <a:gd name="T17" fmla="*/ 13 h 98"/>
                      <a:gd name="T18" fmla="*/ 2 w 78"/>
                      <a:gd name="T19" fmla="*/ 13 h 98"/>
                      <a:gd name="T20" fmla="*/ 7 w 78"/>
                      <a:gd name="T21" fmla="*/ 16 h 98"/>
                      <a:gd name="T22" fmla="*/ 7 w 78"/>
                      <a:gd name="T23" fmla="*/ 19 h 98"/>
                      <a:gd name="T24" fmla="*/ 7 w 78"/>
                      <a:gd name="T25" fmla="*/ 19 h 98"/>
                      <a:gd name="T26" fmla="*/ 8 w 78"/>
                      <a:gd name="T27" fmla="*/ 21 h 98"/>
                      <a:gd name="T28" fmla="*/ 9 w 78"/>
                      <a:gd name="T29" fmla="*/ 22 h 98"/>
                      <a:gd name="T30" fmla="*/ 16 w 78"/>
                      <a:gd name="T31" fmla="*/ 21 h 98"/>
                      <a:gd name="T32" fmla="*/ 16 w 78"/>
                      <a:gd name="T33" fmla="*/ 19 h 98"/>
                      <a:gd name="T34" fmla="*/ 16 w 78"/>
                      <a:gd name="T35" fmla="*/ 19 h 98"/>
                      <a:gd name="T36" fmla="*/ 16 w 78"/>
                      <a:gd name="T37" fmla="*/ 19 h 98"/>
                      <a:gd name="T38" fmla="*/ 15 w 78"/>
                      <a:gd name="T39" fmla="*/ 18 h 98"/>
                      <a:gd name="T40" fmla="*/ 15 w 78"/>
                      <a:gd name="T41" fmla="*/ 17 h 98"/>
                      <a:gd name="T42" fmla="*/ 15 w 78"/>
                      <a:gd name="T43" fmla="*/ 17 h 98"/>
                      <a:gd name="T44" fmla="*/ 15 w 78"/>
                      <a:gd name="T45" fmla="*/ 14 h 98"/>
                      <a:gd name="T46" fmla="*/ 15 w 78"/>
                      <a:gd name="T47" fmla="*/ 14 h 98"/>
                      <a:gd name="T48" fmla="*/ 15 w 78"/>
                      <a:gd name="T49" fmla="*/ 10 h 98"/>
                      <a:gd name="T50" fmla="*/ 15 w 78"/>
                      <a:gd name="T51" fmla="*/ 10 h 98"/>
                      <a:gd name="T52" fmla="*/ 12 w 78"/>
                      <a:gd name="T53" fmla="*/ 5 h 98"/>
                      <a:gd name="T54" fmla="*/ 12 w 78"/>
                      <a:gd name="T55" fmla="*/ 5 h 98"/>
                      <a:gd name="T56" fmla="*/ 15 w 78"/>
                      <a:gd name="T57" fmla="*/ 4 h 98"/>
                      <a:gd name="T58" fmla="*/ 15 w 78"/>
                      <a:gd name="T59" fmla="*/ 4 h 98"/>
                      <a:gd name="T60" fmla="*/ 18 w 78"/>
                      <a:gd name="T61" fmla="*/ 1 h 98"/>
                      <a:gd name="T62" fmla="*/ 12 w 78"/>
                      <a:gd name="T63" fmla="*/ 0 h 98"/>
                      <a:gd name="T64" fmla="*/ 7 w 78"/>
                      <a:gd name="T65" fmla="*/ 3 h 9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8"/>
                      <a:gd name="T100" fmla="*/ 0 h 98"/>
                      <a:gd name="T101" fmla="*/ 78 w 78"/>
                      <a:gd name="T102" fmla="*/ 98 h 9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8" h="98">
                        <a:moveTo>
                          <a:pt x="32" y="12"/>
                        </a:moveTo>
                        <a:lnTo>
                          <a:pt x="34" y="32"/>
                        </a:lnTo>
                        <a:lnTo>
                          <a:pt x="20" y="22"/>
                        </a:lnTo>
                        <a:lnTo>
                          <a:pt x="6" y="34"/>
                        </a:lnTo>
                        <a:lnTo>
                          <a:pt x="0" y="56"/>
                        </a:lnTo>
                        <a:lnTo>
                          <a:pt x="6" y="56"/>
                        </a:lnTo>
                        <a:lnTo>
                          <a:pt x="10" y="56"/>
                        </a:lnTo>
                        <a:lnTo>
                          <a:pt x="30" y="70"/>
                        </a:lnTo>
                        <a:lnTo>
                          <a:pt x="34" y="84"/>
                        </a:lnTo>
                        <a:lnTo>
                          <a:pt x="36" y="92"/>
                        </a:lnTo>
                        <a:lnTo>
                          <a:pt x="40" y="98"/>
                        </a:lnTo>
                        <a:lnTo>
                          <a:pt x="70" y="88"/>
                        </a:lnTo>
                        <a:lnTo>
                          <a:pt x="70" y="84"/>
                        </a:lnTo>
                        <a:lnTo>
                          <a:pt x="68" y="82"/>
                        </a:lnTo>
                        <a:lnTo>
                          <a:pt x="66" y="78"/>
                        </a:lnTo>
                        <a:lnTo>
                          <a:pt x="64" y="76"/>
                        </a:lnTo>
                        <a:lnTo>
                          <a:pt x="64" y="60"/>
                        </a:lnTo>
                        <a:lnTo>
                          <a:pt x="64" y="46"/>
                        </a:lnTo>
                        <a:lnTo>
                          <a:pt x="54" y="26"/>
                        </a:lnTo>
                        <a:lnTo>
                          <a:pt x="64" y="16"/>
                        </a:lnTo>
                        <a:lnTo>
                          <a:pt x="78" y="4"/>
                        </a:lnTo>
                        <a:lnTo>
                          <a:pt x="52" y="0"/>
                        </a:lnTo>
                        <a:lnTo>
                          <a:pt x="32" y="1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260"/>
                  <p:cNvSpPr>
                    <a:spLocks/>
                  </p:cNvSpPr>
                  <p:nvPr/>
                </p:nvSpPr>
                <p:spPr bwMode="auto">
                  <a:xfrm>
                    <a:off x="5036" y="3299"/>
                    <a:ext cx="41" cy="49"/>
                  </a:xfrm>
                  <a:custGeom>
                    <a:avLst/>
                    <a:gdLst>
                      <a:gd name="T0" fmla="*/ 3 w 54"/>
                      <a:gd name="T1" fmla="*/ 3 h 66"/>
                      <a:gd name="T2" fmla="*/ 3 w 54"/>
                      <a:gd name="T3" fmla="*/ 3 h 66"/>
                      <a:gd name="T4" fmla="*/ 3 w 54"/>
                      <a:gd name="T5" fmla="*/ 8 h 66"/>
                      <a:gd name="T6" fmla="*/ 3 w 54"/>
                      <a:gd name="T7" fmla="*/ 8 h 66"/>
                      <a:gd name="T8" fmla="*/ 0 w 54"/>
                      <a:gd name="T9" fmla="*/ 15 h 66"/>
                      <a:gd name="T10" fmla="*/ 0 w 54"/>
                      <a:gd name="T11" fmla="*/ 15 h 66"/>
                      <a:gd name="T12" fmla="*/ 5 w 54"/>
                      <a:gd name="T13" fmla="*/ 15 h 66"/>
                      <a:gd name="T14" fmla="*/ 5 w 54"/>
                      <a:gd name="T15" fmla="*/ 15 h 66"/>
                      <a:gd name="T16" fmla="*/ 10 w 54"/>
                      <a:gd name="T17" fmla="*/ 14 h 66"/>
                      <a:gd name="T18" fmla="*/ 10 w 54"/>
                      <a:gd name="T19" fmla="*/ 14 h 66"/>
                      <a:gd name="T20" fmla="*/ 13 w 54"/>
                      <a:gd name="T21" fmla="*/ 12 h 66"/>
                      <a:gd name="T22" fmla="*/ 13 w 54"/>
                      <a:gd name="T23" fmla="*/ 12 h 66"/>
                      <a:gd name="T24" fmla="*/ 14 w 54"/>
                      <a:gd name="T25" fmla="*/ 8 h 66"/>
                      <a:gd name="T26" fmla="*/ 10 w 54"/>
                      <a:gd name="T27" fmla="*/ 0 h 66"/>
                      <a:gd name="T28" fmla="*/ 3 w 54"/>
                      <a:gd name="T29" fmla="*/ 2 h 66"/>
                      <a:gd name="T30" fmla="*/ 3 w 54"/>
                      <a:gd name="T31" fmla="*/ 2 h 66"/>
                      <a:gd name="T32" fmla="*/ 3 w 54"/>
                      <a:gd name="T33" fmla="*/ 3 h 66"/>
                      <a:gd name="T34" fmla="*/ 3 w 54"/>
                      <a:gd name="T35" fmla="*/ 3 h 6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4"/>
                      <a:gd name="T55" fmla="*/ 0 h 66"/>
                      <a:gd name="T56" fmla="*/ 54 w 54"/>
                      <a:gd name="T57" fmla="*/ 66 h 6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4" h="66">
                        <a:moveTo>
                          <a:pt x="10" y="12"/>
                        </a:moveTo>
                        <a:lnTo>
                          <a:pt x="10" y="12"/>
                        </a:lnTo>
                        <a:lnTo>
                          <a:pt x="10" y="36"/>
                        </a:lnTo>
                        <a:lnTo>
                          <a:pt x="0" y="66"/>
                        </a:lnTo>
                        <a:lnTo>
                          <a:pt x="20" y="66"/>
                        </a:lnTo>
                        <a:lnTo>
                          <a:pt x="40" y="60"/>
                        </a:lnTo>
                        <a:lnTo>
                          <a:pt x="50" y="52"/>
                        </a:lnTo>
                        <a:lnTo>
                          <a:pt x="54" y="36"/>
                        </a:lnTo>
                        <a:lnTo>
                          <a:pt x="40" y="0"/>
                        </a:lnTo>
                        <a:lnTo>
                          <a:pt x="10" y="10"/>
                        </a:ln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A9C1DF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" name="Rounded Rectangle 111"/>
                <p:cNvSpPr/>
                <p:nvPr/>
              </p:nvSpPr>
              <p:spPr bwMode="auto">
                <a:xfrm>
                  <a:off x="8153648" y="3410745"/>
                  <a:ext cx="893806" cy="379793"/>
                </a:xfrm>
                <a:prstGeom prst="roundRect">
                  <a:avLst>
                    <a:gd name="adj" fmla="val 10785"/>
                  </a:avLst>
                </a:prstGeom>
                <a:solidFill>
                  <a:schemeClr val="bg1"/>
                </a:solidFill>
                <a:ln w="6350" cap="flat" cmpd="sng" algn="ctr">
                  <a:solidFill>
                    <a:srgbClr val="7AAFC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00145" tIns="50073" rIns="100145" bIns="50073" anchor="ctr"/>
                <a:lstStyle/>
                <a:p>
                  <a:pPr algn="ctr" defTabSz="100171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rgbClr val="4D92AD"/>
                      </a:solidFill>
                      <a:latin typeface="+mn-lt"/>
                    </a:rPr>
                    <a:t>Asia</a:t>
                  </a:r>
                </a:p>
              </p:txBody>
            </p:sp>
            <p:sp>
              <p:nvSpPr>
                <p:cNvPr id="113" name="Rounded Rectangle 112"/>
                <p:cNvSpPr/>
                <p:nvPr/>
              </p:nvSpPr>
              <p:spPr bwMode="auto">
                <a:xfrm>
                  <a:off x="3146396" y="3410745"/>
                  <a:ext cx="1295050" cy="379793"/>
                </a:xfrm>
                <a:prstGeom prst="roundRect">
                  <a:avLst>
                    <a:gd name="adj" fmla="val 10785"/>
                  </a:avLst>
                </a:prstGeom>
                <a:solidFill>
                  <a:schemeClr val="bg1"/>
                </a:solidFill>
                <a:ln w="6350" cap="flat" cmpd="sng" algn="ctr">
                  <a:solidFill>
                    <a:srgbClr val="7AAFC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00145" tIns="50073" rIns="100145" bIns="50073" anchor="ctr"/>
                <a:lstStyle/>
                <a:p>
                  <a:pPr algn="ctr" defTabSz="100171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dirty="0">
                      <a:solidFill>
                        <a:srgbClr val="4D92AD"/>
                      </a:solidFill>
                      <a:latin typeface="+mn-lt"/>
                    </a:rPr>
                    <a:t>Central America &amp; Caribbean</a:t>
                  </a:r>
                </a:p>
              </p:txBody>
            </p:sp>
            <p:sp>
              <p:nvSpPr>
                <p:cNvPr id="114" name="Rounded Rectangle 113"/>
                <p:cNvSpPr/>
                <p:nvPr/>
              </p:nvSpPr>
              <p:spPr bwMode="auto">
                <a:xfrm>
                  <a:off x="2155738" y="3410745"/>
                  <a:ext cx="914561" cy="379793"/>
                </a:xfrm>
                <a:prstGeom prst="roundRect">
                  <a:avLst>
                    <a:gd name="adj" fmla="val 10785"/>
                  </a:avLst>
                </a:prstGeom>
                <a:solidFill>
                  <a:schemeClr val="bg1"/>
                </a:solidFill>
                <a:ln w="6350" cap="flat" cmpd="sng" algn="ctr">
                  <a:solidFill>
                    <a:srgbClr val="7AAFC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00145" tIns="50073" rIns="100145" bIns="50073" anchor="ctr"/>
                <a:lstStyle/>
                <a:p>
                  <a:pPr algn="ctr" defTabSz="100171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rgbClr val="4D92AD"/>
                      </a:solidFill>
                      <a:latin typeface="+mn-lt"/>
                    </a:rPr>
                    <a:t>Mexico</a:t>
                  </a:r>
                </a:p>
              </p:txBody>
            </p:sp>
            <p:sp>
              <p:nvSpPr>
                <p:cNvPr id="115" name="Rounded Rectangle 114"/>
                <p:cNvSpPr/>
                <p:nvPr/>
              </p:nvSpPr>
              <p:spPr bwMode="auto">
                <a:xfrm>
                  <a:off x="4517545" y="3410745"/>
                  <a:ext cx="1296434" cy="379793"/>
                </a:xfrm>
                <a:prstGeom prst="roundRect">
                  <a:avLst>
                    <a:gd name="adj" fmla="val 10785"/>
                  </a:avLst>
                </a:prstGeom>
                <a:solidFill>
                  <a:schemeClr val="bg1"/>
                </a:solidFill>
                <a:ln w="6350" cap="flat" cmpd="sng" algn="ctr">
                  <a:solidFill>
                    <a:srgbClr val="7AAFC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00145" tIns="50073" rIns="100145" bIns="50073" anchor="ctr"/>
                <a:lstStyle/>
                <a:p>
                  <a:pPr algn="ctr" defTabSz="100171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rgbClr val="4D92AD"/>
                      </a:solidFill>
                      <a:latin typeface="+mn-lt"/>
                    </a:rPr>
                    <a:t>South America</a:t>
                  </a:r>
                </a:p>
              </p:txBody>
            </p:sp>
            <p:sp>
              <p:nvSpPr>
                <p:cNvPr id="116" name="Rounded Rectangle 115"/>
                <p:cNvSpPr/>
                <p:nvPr/>
              </p:nvSpPr>
              <p:spPr bwMode="auto">
                <a:xfrm>
                  <a:off x="7162990" y="3410745"/>
                  <a:ext cx="914560" cy="379793"/>
                </a:xfrm>
                <a:prstGeom prst="roundRect">
                  <a:avLst>
                    <a:gd name="adj" fmla="val 10785"/>
                  </a:avLst>
                </a:prstGeom>
                <a:solidFill>
                  <a:schemeClr val="bg1"/>
                </a:solidFill>
                <a:ln w="6350" cap="flat" cmpd="sng" algn="ctr">
                  <a:solidFill>
                    <a:srgbClr val="7AAFC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00145" tIns="50073" rIns="100145" bIns="50073" anchor="ctr"/>
                <a:lstStyle/>
                <a:p>
                  <a:pPr algn="ctr" defTabSz="100171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rgbClr val="4D92AD"/>
                      </a:solidFill>
                      <a:latin typeface="+mn-lt"/>
                    </a:rPr>
                    <a:t>Africa</a:t>
                  </a:r>
                </a:p>
              </p:txBody>
            </p:sp>
            <p:sp>
              <p:nvSpPr>
                <p:cNvPr id="117" name="Rounded Rectangle 116"/>
                <p:cNvSpPr/>
                <p:nvPr/>
              </p:nvSpPr>
              <p:spPr bwMode="auto">
                <a:xfrm>
                  <a:off x="6172332" y="3410745"/>
                  <a:ext cx="914560" cy="379793"/>
                </a:xfrm>
                <a:prstGeom prst="roundRect">
                  <a:avLst>
                    <a:gd name="adj" fmla="val 10785"/>
                  </a:avLst>
                </a:prstGeom>
                <a:solidFill>
                  <a:schemeClr val="bg1"/>
                </a:solidFill>
                <a:ln w="6350" cap="flat" cmpd="sng" algn="ctr">
                  <a:solidFill>
                    <a:srgbClr val="7AAFC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00145" tIns="50073" rIns="100145" bIns="50073" anchor="ctr"/>
                <a:lstStyle/>
                <a:p>
                  <a:pPr algn="ctr" defTabSz="100171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rgbClr val="4D92AD"/>
                      </a:solidFill>
                      <a:latin typeface="+mn-lt"/>
                    </a:rPr>
                    <a:t>Europe</a:t>
                  </a:r>
                </a:p>
              </p:txBody>
            </p:sp>
            <p:pic>
              <p:nvPicPr>
                <p:cNvPr id="118" name="Picture 263" descr="red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06270" y="5172473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9" name="Picture 258" descr="green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20476" y="522843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0" name="Picture 262" descr="purpl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95800" y="5387976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1" name="Picture 262" descr="purpl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19600" y="548640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2" name="Picture 262" descr="purpl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72000" y="548640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" name="Picture 262" descr="purpl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083175" y="571500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4" name="Picture 262" descr="purpl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73575" y="563880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5" name="Picture 262" descr="purpl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0600" y="586740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6" name="Picture 262" descr="purpl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54575" y="609600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7" name="Picture 262" descr="purpl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24400" y="6302376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8" name="Picture 257" descr="blue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07175" y="4321176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9" name="Picture 257" descr="blue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454775" y="449580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0" name="Picture 260" descr="orange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695950" y="5191126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1" name="Picture 265" descr="yellow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153400" y="4854576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2" name="Picture 265" descr="yellow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456065" y="5006976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" name="Picture 265" descr="yellow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969250" y="520700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4" name="Picture 265" descr="yellow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264525" y="522605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5" name="Picture 260" descr="orange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826125" y="485775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6" name="Picture 265" descr="yellow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153400" y="325755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7" name="Picture 260" descr="orange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162800" y="325755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8" name="Picture 257" descr="blue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172200" y="325755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9" name="Picture 262" descr="purpl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18025" y="325755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0" name="Picture 258" descr="green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124200" y="325755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1" name="Picture 263" descr="red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33600" y="3257551"/>
                  <a:ext cx="40322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7" name="TextBox 271"/>
              <p:cNvSpPr txBox="1">
                <a:spLocks noChangeArrowheads="1"/>
              </p:cNvSpPr>
              <p:nvPr/>
            </p:nvSpPr>
            <p:spPr bwMode="auto">
              <a:xfrm>
                <a:off x="428625" y="3468415"/>
                <a:ext cx="888615" cy="1205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BBVA Bancomer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HSBC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Scotiabank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Banorte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Bansefi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Telecomm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BanCoppel</a:t>
                </a:r>
                <a:endParaRPr lang="en-US" sz="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&amp; more…</a:t>
                </a:r>
              </a:p>
            </p:txBody>
          </p:sp>
          <p:sp>
            <p:nvSpPr>
              <p:cNvPr id="108" name="TextBox 272"/>
              <p:cNvSpPr txBox="1">
                <a:spLocks noChangeArrowheads="1"/>
              </p:cNvSpPr>
              <p:nvPr/>
            </p:nvSpPr>
            <p:spPr bwMode="auto">
              <a:xfrm>
                <a:off x="1570562" y="3481388"/>
                <a:ext cx="907608" cy="1205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5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BAC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HSBC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Banco Agricola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Elektra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Banrural </a:t>
                </a:r>
                <a:endParaRPr lang="en-US" sz="7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5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7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Banco Industrial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Ficohsa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&amp; more…</a:t>
                </a:r>
              </a:p>
            </p:txBody>
          </p:sp>
          <p:sp>
            <p:nvSpPr>
              <p:cNvPr id="109" name="TextBox 277"/>
              <p:cNvSpPr txBox="1">
                <a:spLocks noChangeArrowheads="1"/>
              </p:cNvSpPr>
              <p:nvPr/>
            </p:nvSpPr>
            <p:spPr bwMode="auto">
              <a:xfrm>
                <a:off x="3206750" y="3481388"/>
                <a:ext cx="986506" cy="1069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5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Itau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Banco Paulista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Banco Davivienda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Bancolombia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Banco </a:t>
                </a:r>
                <a:r>
                  <a:rPr lang="en-US" sz="7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Bolivariano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5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7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BBVA  Continental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&amp; more… </a:t>
                </a:r>
              </a:p>
            </p:txBody>
          </p:sp>
          <p:sp>
            <p:nvSpPr>
              <p:cNvPr id="110" name="TextBox 109"/>
              <p:cNvSpPr txBox="1">
                <a:spLocks noChangeArrowheads="1"/>
              </p:cNvSpPr>
              <p:nvPr/>
            </p:nvSpPr>
            <p:spPr bwMode="auto">
              <a:xfrm>
                <a:off x="7286738" y="3481388"/>
                <a:ext cx="1436114" cy="661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Bank of China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ICICI Bank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7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Bank Philippine  </a:t>
                </a: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Island </a:t>
                </a:r>
              </a:p>
              <a:p>
                <a:pPr>
                  <a:spcBef>
                    <a:spcPct val="0"/>
                  </a:spcBef>
                  <a:buFont typeface="Arial" charset="0"/>
                  <a:buChar char="•"/>
                </a:pPr>
                <a:r>
                  <a:rPr lang="en-US" sz="7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Vietnam </a:t>
                </a:r>
                <a:r>
                  <a:rPr lang="en-US" sz="700" dirty="0">
                    <a:solidFill>
                      <a:schemeClr val="accent6">
                        <a:lumMod val="50000"/>
                      </a:schemeClr>
                    </a:solidFill>
                  </a:rPr>
                  <a:t>Intl Bank 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2399" y="3404755"/>
              <a:ext cx="498633" cy="2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bacbamer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399" y="3130415"/>
              <a:ext cx="609601" cy="172720"/>
            </a:xfrm>
            <a:prstGeom prst="rect">
              <a:avLst/>
            </a:prstGeom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2399" y="2861583"/>
              <a:ext cx="685801" cy="223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09800" y="4587559"/>
              <a:ext cx="985852" cy="110304"/>
            </a:xfrm>
            <a:prstGeom prst="rect">
              <a:avLst/>
            </a:prstGeom>
            <a:noFill/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9800" y="4968559"/>
              <a:ext cx="824411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28800" y="3250451"/>
              <a:ext cx="700087" cy="346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0" descr="Ecuagiros 3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29000" y="3188397"/>
              <a:ext cx="457200" cy="145915"/>
            </a:xfrm>
            <a:prstGeom prst="rect">
              <a:avLst/>
            </a:prstGeom>
          </p:spPr>
        </p:pic>
        <p:pic>
          <p:nvPicPr>
            <p:cNvPr id="42" name="Picture 41" descr="250px-Banco_de_Guayaquil_svg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29000" y="3368359"/>
              <a:ext cx="491613" cy="304800"/>
            </a:xfrm>
            <a:prstGeom prst="rect">
              <a:avLst/>
            </a:prstGeom>
          </p:spPr>
        </p:pic>
        <p:pic>
          <p:nvPicPr>
            <p:cNvPr id="43" name="Picture 42" descr="HSBC El Salvador.gif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2399" y="3741695"/>
              <a:ext cx="685801" cy="111443"/>
            </a:xfrm>
            <a:prstGeom prst="rect">
              <a:avLst/>
            </a:prstGeom>
          </p:spPr>
        </p:pic>
        <p:pic>
          <p:nvPicPr>
            <p:cNvPr id="44" name="Picture 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2399" y="3936026"/>
              <a:ext cx="609601" cy="14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286000" y="4739959"/>
              <a:ext cx="80183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5" descr="Ficohsa New Logo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2399" y="4186429"/>
              <a:ext cx="652463" cy="254619"/>
            </a:xfrm>
            <a:prstGeom prst="rect">
              <a:avLst/>
            </a:prstGeom>
          </p:spPr>
        </p:pic>
        <p:pic>
          <p:nvPicPr>
            <p:cNvPr id="47" name="Picture 1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52399" y="4486788"/>
              <a:ext cx="686393" cy="253171"/>
            </a:xfrm>
            <a:prstGeom prst="rect">
              <a:avLst/>
            </a:prstGeom>
            <a:noFill/>
          </p:spPr>
        </p:pic>
        <p:pic>
          <p:nvPicPr>
            <p:cNvPr id="48" name="Picture 11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52400" y="4813589"/>
              <a:ext cx="609600" cy="168124"/>
            </a:xfrm>
            <a:prstGeom prst="rect">
              <a:avLst/>
            </a:prstGeom>
            <a:noFill/>
          </p:spPr>
        </p:pic>
        <p:pic>
          <p:nvPicPr>
            <p:cNvPr id="50" name="Picture 1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962400" y="3825559"/>
              <a:ext cx="381000" cy="384968"/>
            </a:xfrm>
            <a:prstGeom prst="rect">
              <a:avLst/>
            </a:prstGeom>
            <a:noFill/>
          </p:spPr>
        </p:pic>
        <p:pic>
          <p:nvPicPr>
            <p:cNvPr id="51" name="Picture 50" descr="Smith&amp;Smith.gif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38800" y="2834959"/>
              <a:ext cx="685800" cy="190500"/>
            </a:xfrm>
            <a:prstGeom prst="rect">
              <a:avLst/>
            </a:prstGeom>
          </p:spPr>
        </p:pic>
        <p:pic>
          <p:nvPicPr>
            <p:cNvPr id="52" name="Picture 1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867400" y="2149159"/>
              <a:ext cx="1338696" cy="228600"/>
            </a:xfrm>
            <a:prstGeom prst="rect">
              <a:avLst/>
            </a:prstGeom>
            <a:noFill/>
          </p:spPr>
        </p:pic>
        <p:pic>
          <p:nvPicPr>
            <p:cNvPr id="53" name="Picture 52" descr="Romanian International Bank.gif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38800" y="2530159"/>
              <a:ext cx="699952" cy="281589"/>
            </a:xfrm>
            <a:prstGeom prst="rect">
              <a:avLst/>
            </a:prstGeom>
          </p:spPr>
        </p:pic>
        <p:pic>
          <p:nvPicPr>
            <p:cNvPr id="58" name="Picture 57" descr="BMCE Bank.gif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76800" y="2987359"/>
              <a:ext cx="609600" cy="132169"/>
            </a:xfrm>
            <a:prstGeom prst="rect">
              <a:avLst/>
            </a:prstGeom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324600" y="3368359"/>
              <a:ext cx="877826" cy="228600"/>
            </a:xfrm>
            <a:prstGeom prst="rect">
              <a:avLst/>
            </a:prstGeom>
            <a:noFill/>
          </p:spPr>
        </p:pic>
        <p:pic>
          <p:nvPicPr>
            <p:cNvPr id="61" name="Picture 60" descr="Bank of China.gif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62800" y="2682559"/>
              <a:ext cx="381000" cy="381000"/>
            </a:xfrm>
            <a:prstGeom prst="rect">
              <a:avLst/>
            </a:prstGeom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239000" y="3596959"/>
              <a:ext cx="59998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283"/>
            <p:cNvSpPr txBox="1">
              <a:spLocks noChangeArrowheads="1"/>
            </p:cNvSpPr>
            <p:nvPr/>
          </p:nvSpPr>
          <p:spPr bwMode="auto">
            <a:xfrm>
              <a:off x="6300192" y="1539559"/>
              <a:ext cx="1219200" cy="63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Font typeface="Arial" charset="0"/>
                <a:buChar char="•"/>
              </a:pPr>
              <a:r>
                <a:rPr lang="en-US" sz="7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700" dirty="0" smtClean="0">
                  <a:solidFill>
                    <a:schemeClr val="accent6">
                      <a:lumMod val="50000"/>
                    </a:schemeClr>
                  </a:solidFill>
                </a:rPr>
                <a:t>Dirham Express </a:t>
              </a:r>
            </a:p>
            <a:p>
              <a:pPr>
                <a:spcBef>
                  <a:spcPct val="0"/>
                </a:spcBef>
                <a:buFont typeface="Arial" charset="0"/>
                <a:buChar char="•"/>
              </a:pPr>
              <a:r>
                <a:rPr lang="en-US" sz="700" dirty="0" smtClean="0">
                  <a:solidFill>
                    <a:schemeClr val="accent6">
                      <a:lumMod val="50000"/>
                    </a:schemeClr>
                  </a:solidFill>
                </a:rPr>
                <a:t> MEA Finance</a:t>
              </a:r>
              <a:endParaRPr lang="en-US" sz="7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spcBef>
                  <a:spcPct val="0"/>
                </a:spcBef>
                <a:buFont typeface="Arial" charset="0"/>
                <a:buChar char="•"/>
              </a:pPr>
              <a:r>
                <a:rPr lang="en-US" sz="700" dirty="0" smtClean="0">
                  <a:solidFill>
                    <a:schemeClr val="accent6">
                      <a:lumMod val="50000"/>
                    </a:schemeClr>
                  </a:solidFill>
                </a:rPr>
                <a:t> Money Express</a:t>
              </a:r>
              <a:endParaRPr lang="en-US" sz="7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4" name="TextBox 283"/>
            <p:cNvSpPr txBox="1">
              <a:spLocks noChangeArrowheads="1"/>
            </p:cNvSpPr>
            <p:nvPr/>
          </p:nvSpPr>
          <p:spPr bwMode="auto">
            <a:xfrm>
              <a:off x="5004048" y="1539559"/>
              <a:ext cx="1447800" cy="63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Font typeface="Arial" charset="0"/>
                <a:buChar char="•"/>
              </a:pPr>
              <a:r>
                <a:rPr lang="en-US" sz="700" dirty="0" smtClean="0">
                  <a:solidFill>
                    <a:schemeClr val="accent6">
                      <a:lumMod val="50000"/>
                    </a:schemeClr>
                  </a:solidFill>
                </a:rPr>
                <a:t> Romanian Int. Bank</a:t>
              </a:r>
            </a:p>
            <a:p>
              <a:pPr>
                <a:spcBef>
                  <a:spcPct val="0"/>
                </a:spcBef>
                <a:buFont typeface="Arial" charset="0"/>
                <a:buChar char="•"/>
              </a:pPr>
              <a:r>
                <a:rPr lang="en-US" sz="700" dirty="0" smtClean="0">
                  <a:solidFill>
                    <a:schemeClr val="accent6">
                      <a:lumMod val="50000"/>
                    </a:schemeClr>
                  </a:solidFill>
                </a:rPr>
                <a:t> Smith </a:t>
              </a:r>
              <a:r>
                <a:rPr lang="en-US" sz="700" dirty="0">
                  <a:solidFill>
                    <a:schemeClr val="accent6">
                      <a:lumMod val="50000"/>
                    </a:schemeClr>
                  </a:solidFill>
                </a:rPr>
                <a:t>&amp; Smith </a:t>
              </a:r>
            </a:p>
            <a:p>
              <a:pPr>
                <a:spcBef>
                  <a:spcPct val="0"/>
                </a:spcBef>
                <a:buFont typeface="Arial" charset="0"/>
                <a:buChar char="•"/>
              </a:pPr>
              <a:r>
                <a:rPr lang="en-US" sz="7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700" dirty="0" smtClean="0">
                  <a:solidFill>
                    <a:schemeClr val="accent6">
                      <a:lumMod val="50000"/>
                    </a:schemeClr>
                  </a:solidFill>
                </a:rPr>
                <a:t>Russlavbank </a:t>
              </a:r>
              <a:endParaRPr lang="en-US" sz="7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5" name="Picture 64" descr="MEA Finance.jpg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92975" y="3154975"/>
              <a:ext cx="593425" cy="213384"/>
            </a:xfrm>
            <a:prstGeom prst="rect">
              <a:avLst/>
            </a:prstGeom>
          </p:spPr>
        </p:pic>
        <p:pic>
          <p:nvPicPr>
            <p:cNvPr id="66" name="Picture 262" descr="purp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3901759"/>
              <a:ext cx="507590" cy="390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876800" y="3444559"/>
              <a:ext cx="762000" cy="3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429000" y="4968559"/>
              <a:ext cx="914400" cy="150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Right Brace 68"/>
            <p:cNvSpPr/>
            <p:nvPr/>
          </p:nvSpPr>
          <p:spPr>
            <a:xfrm>
              <a:off x="1524000" y="2834959"/>
              <a:ext cx="381000" cy="2743200"/>
            </a:xfrm>
            <a:prstGeom prst="rightBrace">
              <a:avLst>
                <a:gd name="adj1" fmla="val 0"/>
                <a:gd name="adj2" fmla="val 276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Elbow Connector 69"/>
            <p:cNvCxnSpPr/>
            <p:nvPr/>
          </p:nvCxnSpPr>
          <p:spPr>
            <a:xfrm>
              <a:off x="1752600" y="3596959"/>
              <a:ext cx="990600" cy="1588"/>
            </a:xfrm>
            <a:prstGeom prst="bentConnector3">
              <a:avLst>
                <a:gd name="adj1" fmla="val 50000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 descr="Logo BI2.JPG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2400" y="5044760"/>
              <a:ext cx="609600" cy="204216"/>
            </a:xfrm>
            <a:prstGeom prst="rect">
              <a:avLst/>
            </a:prstGeom>
          </p:spPr>
        </p:pic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990600" y="5197159"/>
              <a:ext cx="523022" cy="31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72" descr="LogoBcoAtlantida_alta_resolucion.jpg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2400" y="5349559"/>
              <a:ext cx="644021" cy="152400"/>
            </a:xfrm>
            <a:prstGeom prst="rect">
              <a:avLst/>
            </a:prstGeom>
          </p:spPr>
        </p:pic>
        <p:pic>
          <p:nvPicPr>
            <p:cNvPr id="74" name="Picture 6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7924800" y="3444559"/>
              <a:ext cx="457200" cy="23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2209800" y="4206559"/>
              <a:ext cx="835026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8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2133600" y="5197159"/>
              <a:ext cx="74464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3962400" y="4206560"/>
              <a:ext cx="77345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3962400" y="4435159"/>
              <a:ext cx="10953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5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3810000" y="4663759"/>
              <a:ext cx="10382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9" descr="Banco Ganadero v2.jpg"/>
            <p:cNvPicPr>
              <a:picLocks noChangeAspect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133600" y="5425759"/>
              <a:ext cx="813818" cy="152400"/>
            </a:xfrm>
            <a:prstGeom prst="rect">
              <a:avLst/>
            </a:prstGeom>
          </p:spPr>
        </p:pic>
        <p:pic>
          <p:nvPicPr>
            <p:cNvPr id="82" name="Picture 7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3352800" y="5197159"/>
              <a:ext cx="757043" cy="228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2667000" y="2911160"/>
              <a:ext cx="533400" cy="23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2667001" y="2641089"/>
              <a:ext cx="533400" cy="243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1905000" y="2682559"/>
              <a:ext cx="609600" cy="16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85" descr="HSBC El Salvador.gif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28800" y="3104516"/>
              <a:ext cx="685800" cy="111443"/>
            </a:xfrm>
            <a:prstGeom prst="rect">
              <a:avLst/>
            </a:prstGeom>
          </p:spPr>
        </p:pic>
        <p:pic>
          <p:nvPicPr>
            <p:cNvPr id="87" name="Picture 8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1828800" y="2897627"/>
              <a:ext cx="762000" cy="165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87" descr="OTP Bank.gif"/>
            <p:cNvPicPr>
              <a:picLocks noChangeAspect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400800" y="2453959"/>
              <a:ext cx="457200" cy="457200"/>
            </a:xfrm>
            <a:prstGeom prst="rect">
              <a:avLst/>
            </a:prstGeom>
          </p:spPr>
        </p:pic>
        <p:pic>
          <p:nvPicPr>
            <p:cNvPr id="89" name="Picture 9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5715000" y="3063559"/>
              <a:ext cx="914400" cy="12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0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3962400" y="3368359"/>
              <a:ext cx="501672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90" descr="Banco Internacional.png"/>
            <p:cNvPicPr>
              <a:picLocks noChangeAspect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62400" y="3654087"/>
              <a:ext cx="664785" cy="171472"/>
            </a:xfrm>
            <a:prstGeom prst="rect">
              <a:avLst/>
            </a:prstGeom>
          </p:spPr>
        </p:pic>
        <p:pic>
          <p:nvPicPr>
            <p:cNvPr id="92" name="Picture 12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2362200" y="3673159"/>
              <a:ext cx="458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6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2057400" y="3977959"/>
              <a:ext cx="914400" cy="213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7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914400" y="2906800"/>
              <a:ext cx="685799" cy="309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8"/>
            <p:cNvPicPr>
              <a:picLocks noChangeAspect="1" noChangeArrowheads="1"/>
            </p:cNvPicPr>
            <p:nvPr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914400" y="3215960"/>
              <a:ext cx="685800" cy="310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95" descr="Banco Providencial.gif"/>
            <p:cNvPicPr>
              <a:picLocks noChangeAspect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90599" y="3586959"/>
              <a:ext cx="533401" cy="391000"/>
            </a:xfrm>
            <a:prstGeom prst="rect">
              <a:avLst/>
            </a:prstGeom>
          </p:spPr>
        </p:pic>
        <p:pic>
          <p:nvPicPr>
            <p:cNvPr id="97" name="Picture 96" descr="Bansefi.gif"/>
            <p:cNvPicPr>
              <a:picLocks noChangeAspect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249789" y="2845361"/>
              <a:ext cx="315610" cy="315610"/>
            </a:xfrm>
            <a:prstGeom prst="rect">
              <a:avLst/>
            </a:prstGeom>
          </p:spPr>
        </p:pic>
        <p:pic>
          <p:nvPicPr>
            <p:cNvPr id="98" name="Picture 97" descr="Bantrab Nuevo logo .jpg"/>
            <p:cNvPicPr>
              <a:picLocks noChangeAspect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84655" y="4047308"/>
              <a:ext cx="615545" cy="159251"/>
            </a:xfrm>
            <a:prstGeom prst="rect">
              <a:avLst/>
            </a:prstGeom>
          </p:spPr>
        </p:pic>
        <p:pic>
          <p:nvPicPr>
            <p:cNvPr id="99" name="Picture 98" descr="bhd_logo.gif"/>
            <p:cNvPicPr>
              <a:picLocks noChangeAspect="1"/>
            </p:cNvPicPr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90600" y="4268648"/>
              <a:ext cx="609600" cy="166511"/>
            </a:xfrm>
            <a:prstGeom prst="rect">
              <a:avLst/>
            </a:prstGeom>
          </p:spPr>
        </p:pic>
        <p:pic>
          <p:nvPicPr>
            <p:cNvPr id="100" name="Picture 19"/>
            <p:cNvPicPr>
              <a:picLocks noChangeAspect="1" noChangeArrowheads="1"/>
            </p:cNvPicPr>
            <p:nvPr/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990600" y="4511359"/>
              <a:ext cx="68580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0"/>
            <p:cNvPicPr>
              <a:picLocks noChangeAspect="1" noChangeArrowheads="1"/>
            </p:cNvPicPr>
            <p:nvPr/>
          </p:nvPicPr>
          <p:blipFill>
            <a:blip r:embed="rId62" cstate="print"/>
            <a:srcRect/>
            <a:stretch>
              <a:fillRect/>
            </a:stretch>
          </p:blipFill>
          <p:spPr bwMode="auto">
            <a:xfrm>
              <a:off x="990600" y="4663759"/>
              <a:ext cx="609600" cy="156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1"/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990601" y="4838976"/>
              <a:ext cx="583729" cy="358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9" descr="C:\Users\caballeroj\Pictures\BBVA Bancomer.gif"/>
            <p:cNvPicPr>
              <a:picLocks noChangeAspect="1" noChangeArrowheads="1"/>
            </p:cNvPicPr>
            <p:nvPr/>
          </p:nvPicPr>
          <p:blipFill>
            <a:blip r:embed="rId64" cstate="print"/>
            <a:srcRect t="36000" b="39999"/>
            <a:stretch>
              <a:fillRect/>
            </a:stretch>
          </p:blipFill>
          <p:spPr bwMode="auto">
            <a:xfrm>
              <a:off x="2358269" y="2420918"/>
              <a:ext cx="720225" cy="17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104" descr="http://www.banorte.com/images/header_logo.jpg">
              <a:hlinkClick r:id="rId65"/>
            </p:cNvPr>
            <p:cNvPicPr>
              <a:picLocks noChangeAspect="1" noChangeArrowheads="1"/>
            </p:cNvPicPr>
            <p:nvPr/>
          </p:nvPicPr>
          <p:blipFill>
            <a:blip r:embed="rId66" cstate="print"/>
            <a:srcRect/>
            <a:stretch>
              <a:fillRect/>
            </a:stretch>
          </p:blipFill>
          <p:spPr bwMode="auto">
            <a:xfrm>
              <a:off x="3697195" y="2901056"/>
              <a:ext cx="570955" cy="146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" descr="Description: C:\Users\caballeroj\Pictures\Bancoppel.png"/>
            <p:cNvPicPr>
              <a:picLocks noChangeAspect="1" noChangeArrowheads="1"/>
            </p:cNvPicPr>
            <p:nvPr/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3284733" y="2685139"/>
              <a:ext cx="640766" cy="14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7" name="Rectangle 356"/>
          <p:cNvSpPr/>
          <p:nvPr/>
        </p:nvSpPr>
        <p:spPr>
          <a:xfrm>
            <a:off x="0" y="0"/>
            <a:ext cx="6588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1713"/>
            <a:r>
              <a:rPr lang="en-US" dirty="0" smtClean="0">
                <a:solidFill>
                  <a:schemeClr val="bg1"/>
                </a:solidFill>
              </a:rPr>
              <a:t>BTS serves 60,000+ Third Party Origination Points and provides access to Paying Entities in 23 countries</a:t>
            </a:r>
            <a:endParaRPr lang="es-ES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09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12"/>
          <p:cNvSpPr txBox="1">
            <a:spLocks noGrp="1"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13E07D-CC4D-47A5-A791-135F3D79128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116458"/>
            <a:ext cx="6624638" cy="5042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Lucida Sans Unicode" pitchFamily="34" charset="0"/>
              </a:rPr>
              <a:t>Transaction Model…</a:t>
            </a:r>
            <a:endParaRPr lang="en-US" sz="2200" b="1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685800" y="1219200"/>
            <a:ext cx="7924800" cy="5486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s-MX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es-MX" sz="2200" b="1" dirty="0">
                <a:solidFill>
                  <a:srgbClr val="0000CC"/>
                </a:solidFill>
                <a:latin typeface="Tahoma" pitchFamily="34" charset="0"/>
              </a:rPr>
              <a:t>Transactions</a:t>
            </a: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271463" y="1593850"/>
            <a:ext cx="5214937" cy="4730750"/>
            <a:chOff x="171" y="1004"/>
            <a:chExt cx="3285" cy="2980"/>
          </a:xfrm>
        </p:grpSpPr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432" y="1008"/>
              <a:ext cx="2112" cy="2976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endParaRPr lang="es-MX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r" eaLnBrk="0" hangingPunct="0">
                <a:defRPr/>
              </a:pPr>
              <a:r>
                <a:rPr lang="es-MX" sz="1600" b="1" dirty="0">
                  <a:solidFill>
                    <a:srgbClr val="0000CC"/>
                  </a:solidFill>
                  <a:latin typeface="Tahoma" pitchFamily="34" charset="0"/>
                </a:rPr>
                <a:t>Online</a:t>
              </a:r>
            </a:p>
            <a:p>
              <a:pPr algn="r" eaLnBrk="0" hangingPunct="0">
                <a:defRPr/>
              </a:pPr>
              <a:r>
                <a:rPr lang="es-MX" sz="1600" b="1" dirty="0">
                  <a:solidFill>
                    <a:srgbClr val="0000CC"/>
                  </a:solidFill>
                  <a:latin typeface="Tahoma" pitchFamily="34" charset="0"/>
                </a:rPr>
                <a:t>Transaction</a:t>
              </a:r>
            </a:p>
            <a:p>
              <a:pPr algn="r" eaLnBrk="0" hangingPunct="0">
                <a:defRPr/>
              </a:pPr>
              <a:r>
                <a:rPr lang="es-MX" sz="1600" b="1" dirty="0">
                  <a:solidFill>
                    <a:srgbClr val="0000CC"/>
                  </a:solidFill>
                  <a:latin typeface="Tahoma" pitchFamily="34" charset="0"/>
                </a:rPr>
                <a:t>Monitoring</a:t>
              </a:r>
              <a:endParaRPr lang="es-ES" sz="1600" b="1" dirty="0">
                <a:solidFill>
                  <a:srgbClr val="0000CC"/>
                </a:solidFill>
                <a:latin typeface="Tahoma" pitchFamily="34" charset="0"/>
              </a:endParaRPr>
            </a:p>
          </p:txBody>
        </p: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171" y="1004"/>
              <a:ext cx="3285" cy="2887"/>
              <a:chOff x="171" y="1004"/>
              <a:chExt cx="3285" cy="2887"/>
            </a:xfrm>
          </p:grpSpPr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>
                <a:off x="2465" y="1200"/>
                <a:ext cx="991" cy="232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rgbClr val="008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200" b="1" dirty="0">
                    <a:solidFill>
                      <a:srgbClr val="0000CC"/>
                    </a:solidFill>
                    <a:latin typeface="Tahoma" pitchFamily="34" charset="0"/>
                  </a:rPr>
                  <a:t>WHOLESALE</a:t>
                </a:r>
              </a:p>
              <a:p>
                <a:pPr algn="ctr" eaLnBrk="0" hangingPunct="0"/>
                <a:r>
                  <a:rPr lang="es-MX" sz="1200" b="1" dirty="0">
                    <a:solidFill>
                      <a:srgbClr val="0000CC"/>
                    </a:solidFill>
                    <a:latin typeface="Tahoma" pitchFamily="34" charset="0"/>
                  </a:rPr>
                  <a:t>ENVIRONMENT</a:t>
                </a: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MX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  <a:p>
                <a:pPr algn="ctr" eaLnBrk="0" hangingPunct="0"/>
                <a:endParaRPr lang="es-ES" sz="1200" b="1" dirty="0">
                  <a:solidFill>
                    <a:srgbClr val="003300"/>
                  </a:solidFill>
                  <a:latin typeface="Tahoma" pitchFamily="34" charset="0"/>
                </a:endParaRPr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624" y="2640"/>
                <a:ext cx="720" cy="432"/>
              </a:xfrm>
              <a:prstGeom prst="rect">
                <a:avLst/>
              </a:prstGeom>
              <a:gradFill rotWithShape="0">
                <a:gsLst>
                  <a:gs pos="0">
                    <a:srgbClr val="336699"/>
                  </a:gs>
                  <a:gs pos="50000">
                    <a:srgbClr val="6699FF"/>
                  </a:gs>
                  <a:gs pos="100000">
                    <a:srgbClr val="336699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s-MX" sz="1100" b="1" dirty="0" smtClean="0">
                    <a:solidFill>
                      <a:schemeClr val="bg1"/>
                    </a:solidFill>
                    <a:latin typeface="Tahoma" pitchFamily="34" charset="0"/>
                  </a:rPr>
                  <a:t>BTS</a:t>
                </a:r>
              </a:p>
              <a:p>
                <a:pPr algn="ctr" eaLnBrk="0" hangingPunct="0">
                  <a:defRPr/>
                </a:pPr>
                <a:r>
                  <a:rPr lang="es-MX" sz="1100" b="1" dirty="0" smtClean="0">
                    <a:solidFill>
                      <a:schemeClr val="bg1"/>
                    </a:solidFill>
                    <a:latin typeface="Tahoma" pitchFamily="34" charset="0"/>
                  </a:rPr>
                  <a:t>Retail System</a:t>
                </a:r>
              </a:p>
              <a:p>
                <a:pPr algn="ctr" eaLnBrk="0" hangingPunct="0">
                  <a:defRPr/>
                </a:pPr>
                <a:r>
                  <a:rPr lang="es-MX" sz="1100" b="1" dirty="0" smtClean="0">
                    <a:solidFill>
                      <a:schemeClr val="bg1"/>
                    </a:solidFill>
                    <a:latin typeface="Tahoma" pitchFamily="34" charset="0"/>
                  </a:rPr>
                  <a:t>(Sales)</a:t>
                </a:r>
                <a:endParaRPr lang="es-ES" sz="1100" b="1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cxnSp>
            <p:nvCxnSpPr>
              <p:cNvPr id="29" name="AutoShape 8"/>
              <p:cNvCxnSpPr>
                <a:cxnSpLocks noChangeShapeType="1"/>
                <a:stCxn id="112" idx="0"/>
                <a:endCxn id="28" idx="2"/>
              </p:cNvCxnSpPr>
              <p:nvPr/>
            </p:nvCxnSpPr>
            <p:spPr bwMode="auto">
              <a:xfrm rot="5400000" flipH="1">
                <a:off x="891" y="3165"/>
                <a:ext cx="188" cy="2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>
                <a:off x="758" y="3250"/>
                <a:ext cx="453" cy="641"/>
                <a:chOff x="834" y="2471"/>
                <a:chExt cx="559" cy="661"/>
              </a:xfrm>
            </p:grpSpPr>
            <p:grpSp>
              <p:nvGrpSpPr>
                <p:cNvPr id="109" name="Group 10"/>
                <p:cNvGrpSpPr>
                  <a:grpSpLocks/>
                </p:cNvGrpSpPr>
                <p:nvPr/>
              </p:nvGrpSpPr>
              <p:grpSpPr bwMode="auto">
                <a:xfrm>
                  <a:off x="917" y="2471"/>
                  <a:ext cx="391" cy="387"/>
                  <a:chOff x="838" y="2364"/>
                  <a:chExt cx="391" cy="387"/>
                </a:xfrm>
              </p:grpSpPr>
              <p:sp>
                <p:nvSpPr>
                  <p:cNvPr id="11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838" y="2364"/>
                    <a:ext cx="391" cy="387"/>
                  </a:xfrm>
                  <a:prstGeom prst="rect">
                    <a:avLst/>
                  </a:prstGeom>
                  <a:solidFill>
                    <a:srgbClr val="6666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2374"/>
                    <a:ext cx="371" cy="36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>
                    <a:spLocks/>
                  </p:cNvSpPr>
                  <p:nvPr/>
                </p:nvSpPr>
                <p:spPr bwMode="auto">
                  <a:xfrm>
                    <a:off x="942" y="2602"/>
                    <a:ext cx="67" cy="9"/>
                  </a:xfrm>
                  <a:custGeom>
                    <a:avLst/>
                    <a:gdLst>
                      <a:gd name="T0" fmla="*/ 0 w 132"/>
                      <a:gd name="T1" fmla="*/ 1 h 17"/>
                      <a:gd name="T2" fmla="*/ 9 w 132"/>
                      <a:gd name="T3" fmla="*/ 0 h 17"/>
                      <a:gd name="T4" fmla="*/ 9 w 132"/>
                      <a:gd name="T5" fmla="*/ 1 h 17"/>
                      <a:gd name="T6" fmla="*/ 0 w 132"/>
                      <a:gd name="T7" fmla="*/ 2 h 17"/>
                      <a:gd name="T8" fmla="*/ 0 w 132"/>
                      <a:gd name="T9" fmla="*/ 1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"/>
                      <a:gd name="T16" fmla="*/ 0 h 17"/>
                      <a:gd name="T17" fmla="*/ 132 w 132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" h="17">
                        <a:moveTo>
                          <a:pt x="0" y="12"/>
                        </a:moveTo>
                        <a:lnTo>
                          <a:pt x="132" y="0"/>
                        </a:lnTo>
                        <a:lnTo>
                          <a:pt x="132" y="10"/>
                        </a:lnTo>
                        <a:lnTo>
                          <a:pt x="0" y="17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>
                    <a:spLocks/>
                  </p:cNvSpPr>
                  <p:nvPr/>
                </p:nvSpPr>
                <p:spPr bwMode="auto">
                  <a:xfrm>
                    <a:off x="1011" y="2603"/>
                    <a:ext cx="32" cy="6"/>
                  </a:xfrm>
                  <a:custGeom>
                    <a:avLst/>
                    <a:gdLst>
                      <a:gd name="T0" fmla="*/ 0 w 65"/>
                      <a:gd name="T1" fmla="*/ 0 h 12"/>
                      <a:gd name="T2" fmla="*/ 0 w 65"/>
                      <a:gd name="T3" fmla="*/ 1 h 12"/>
                      <a:gd name="T4" fmla="*/ 4 w 65"/>
                      <a:gd name="T5" fmla="*/ 1 h 12"/>
                      <a:gd name="T6" fmla="*/ 4 w 65"/>
                      <a:gd name="T7" fmla="*/ 1 h 12"/>
                      <a:gd name="T8" fmla="*/ 0 w 65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12"/>
                      <a:gd name="T17" fmla="*/ 65 w 65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12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65" y="12"/>
                        </a:lnTo>
                        <a:lnTo>
                          <a:pt x="65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>
                    <a:spLocks/>
                  </p:cNvSpPr>
                  <p:nvPr/>
                </p:nvSpPr>
                <p:spPr bwMode="auto">
                  <a:xfrm>
                    <a:off x="941" y="2609"/>
                    <a:ext cx="68" cy="10"/>
                  </a:xfrm>
                  <a:custGeom>
                    <a:avLst/>
                    <a:gdLst>
                      <a:gd name="T0" fmla="*/ 1 w 134"/>
                      <a:gd name="T1" fmla="*/ 0 h 21"/>
                      <a:gd name="T2" fmla="*/ 0 w 134"/>
                      <a:gd name="T3" fmla="*/ 1 h 21"/>
                      <a:gd name="T4" fmla="*/ 9 w 134"/>
                      <a:gd name="T5" fmla="*/ 1 h 21"/>
                      <a:gd name="T6" fmla="*/ 9 w 134"/>
                      <a:gd name="T7" fmla="*/ 0 h 21"/>
                      <a:gd name="T8" fmla="*/ 1 w 134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4"/>
                      <a:gd name="T16" fmla="*/ 0 h 21"/>
                      <a:gd name="T17" fmla="*/ 134 w 134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4" h="21">
                        <a:moveTo>
                          <a:pt x="2" y="7"/>
                        </a:moveTo>
                        <a:lnTo>
                          <a:pt x="0" y="21"/>
                        </a:lnTo>
                        <a:lnTo>
                          <a:pt x="134" y="17"/>
                        </a:lnTo>
                        <a:lnTo>
                          <a:pt x="134" y="0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6"/>
                  <p:cNvSpPr>
                    <a:spLocks/>
                  </p:cNvSpPr>
                  <p:nvPr/>
                </p:nvSpPr>
                <p:spPr bwMode="auto">
                  <a:xfrm>
                    <a:off x="1012" y="2609"/>
                    <a:ext cx="31" cy="9"/>
                  </a:xfrm>
                  <a:custGeom>
                    <a:avLst/>
                    <a:gdLst>
                      <a:gd name="T0" fmla="*/ 0 w 63"/>
                      <a:gd name="T1" fmla="*/ 0 h 19"/>
                      <a:gd name="T2" fmla="*/ 0 w 63"/>
                      <a:gd name="T3" fmla="*/ 0 h 19"/>
                      <a:gd name="T4" fmla="*/ 3 w 63"/>
                      <a:gd name="T5" fmla="*/ 1 h 19"/>
                      <a:gd name="T6" fmla="*/ 3 w 63"/>
                      <a:gd name="T7" fmla="*/ 0 h 19"/>
                      <a:gd name="T8" fmla="*/ 0 w 63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19"/>
                      <a:gd name="T17" fmla="*/ 63 w 63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19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63" y="19"/>
                        </a:lnTo>
                        <a:lnTo>
                          <a:pt x="6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7"/>
                  <p:cNvSpPr>
                    <a:spLocks/>
                  </p:cNvSpPr>
                  <p:nvPr/>
                </p:nvSpPr>
                <p:spPr bwMode="auto">
                  <a:xfrm>
                    <a:off x="946" y="2619"/>
                    <a:ext cx="5" cy="26"/>
                  </a:xfrm>
                  <a:custGeom>
                    <a:avLst/>
                    <a:gdLst>
                      <a:gd name="T0" fmla="*/ 0 w 9"/>
                      <a:gd name="T1" fmla="*/ 0 h 51"/>
                      <a:gd name="T2" fmla="*/ 0 w 9"/>
                      <a:gd name="T3" fmla="*/ 4 h 51"/>
                      <a:gd name="T4" fmla="*/ 1 w 9"/>
                      <a:gd name="T5" fmla="*/ 4 h 51"/>
                      <a:gd name="T6" fmla="*/ 1 w 9"/>
                      <a:gd name="T7" fmla="*/ 1 h 51"/>
                      <a:gd name="T8" fmla="*/ 0 w 9"/>
                      <a:gd name="T9" fmla="*/ 0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51"/>
                      <a:gd name="T17" fmla="*/ 9 w 9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51">
                        <a:moveTo>
                          <a:pt x="0" y="0"/>
                        </a:moveTo>
                        <a:lnTo>
                          <a:pt x="0" y="50"/>
                        </a:lnTo>
                        <a:lnTo>
                          <a:pt x="9" y="51"/>
                        </a:lnTo>
                        <a:lnTo>
                          <a:pt x="9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02" y="2620"/>
                    <a:ext cx="5" cy="2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9"/>
                  <p:cNvSpPr>
                    <a:spLocks/>
                  </p:cNvSpPr>
                  <p:nvPr/>
                </p:nvSpPr>
                <p:spPr bwMode="auto">
                  <a:xfrm>
                    <a:off x="998" y="2487"/>
                    <a:ext cx="71" cy="157"/>
                  </a:xfrm>
                  <a:custGeom>
                    <a:avLst/>
                    <a:gdLst>
                      <a:gd name="T0" fmla="*/ 0 w 142"/>
                      <a:gd name="T1" fmla="*/ 14 h 315"/>
                      <a:gd name="T2" fmla="*/ 1 w 142"/>
                      <a:gd name="T3" fmla="*/ 14 h 315"/>
                      <a:gd name="T4" fmla="*/ 5 w 142"/>
                      <a:gd name="T5" fmla="*/ 14 h 315"/>
                      <a:gd name="T6" fmla="*/ 5 w 142"/>
                      <a:gd name="T7" fmla="*/ 16 h 315"/>
                      <a:gd name="T8" fmla="*/ 1 w 142"/>
                      <a:gd name="T9" fmla="*/ 16 h 315"/>
                      <a:gd name="T10" fmla="*/ 1 w 142"/>
                      <a:gd name="T11" fmla="*/ 19 h 315"/>
                      <a:gd name="T12" fmla="*/ 9 w 142"/>
                      <a:gd name="T13" fmla="*/ 19 h 315"/>
                      <a:gd name="T14" fmla="*/ 9 w 142"/>
                      <a:gd name="T15" fmla="*/ 0 h 315"/>
                      <a:gd name="T16" fmla="*/ 0 w 142"/>
                      <a:gd name="T17" fmla="*/ 3 h 315"/>
                      <a:gd name="T18" fmla="*/ 0 w 142"/>
                      <a:gd name="T19" fmla="*/ 14 h 3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2"/>
                      <a:gd name="T31" fmla="*/ 0 h 315"/>
                      <a:gd name="T32" fmla="*/ 142 w 142"/>
                      <a:gd name="T33" fmla="*/ 315 h 3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2" h="315">
                        <a:moveTo>
                          <a:pt x="0" y="228"/>
                        </a:moveTo>
                        <a:lnTo>
                          <a:pt x="21" y="228"/>
                        </a:lnTo>
                        <a:lnTo>
                          <a:pt x="94" y="234"/>
                        </a:lnTo>
                        <a:lnTo>
                          <a:pt x="94" y="267"/>
                        </a:lnTo>
                        <a:lnTo>
                          <a:pt x="23" y="265"/>
                        </a:lnTo>
                        <a:lnTo>
                          <a:pt x="23" y="309"/>
                        </a:lnTo>
                        <a:lnTo>
                          <a:pt x="142" y="315"/>
                        </a:lnTo>
                        <a:lnTo>
                          <a:pt x="142" y="0"/>
                        </a:lnTo>
                        <a:lnTo>
                          <a:pt x="0" y="50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20"/>
                  <p:cNvSpPr>
                    <a:spLocks/>
                  </p:cNvSpPr>
                  <p:nvPr/>
                </p:nvSpPr>
                <p:spPr bwMode="auto">
                  <a:xfrm>
                    <a:off x="996" y="2478"/>
                    <a:ext cx="72" cy="31"/>
                  </a:xfrm>
                  <a:custGeom>
                    <a:avLst/>
                    <a:gdLst>
                      <a:gd name="T0" fmla="*/ 1 w 144"/>
                      <a:gd name="T1" fmla="*/ 4 h 61"/>
                      <a:gd name="T2" fmla="*/ 0 w 144"/>
                      <a:gd name="T3" fmla="*/ 4 h 61"/>
                      <a:gd name="T4" fmla="*/ 9 w 144"/>
                      <a:gd name="T5" fmla="*/ 1 h 61"/>
                      <a:gd name="T6" fmla="*/ 9 w 144"/>
                      <a:gd name="T7" fmla="*/ 0 h 61"/>
                      <a:gd name="T8" fmla="*/ 1 w 144"/>
                      <a:gd name="T9" fmla="*/ 4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4"/>
                      <a:gd name="T16" fmla="*/ 0 h 61"/>
                      <a:gd name="T17" fmla="*/ 144 w 144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4" h="61">
                        <a:moveTo>
                          <a:pt x="2" y="49"/>
                        </a:moveTo>
                        <a:lnTo>
                          <a:pt x="0" y="61"/>
                        </a:lnTo>
                        <a:lnTo>
                          <a:pt x="144" y="13"/>
                        </a:lnTo>
                        <a:lnTo>
                          <a:pt x="144" y="0"/>
                        </a:lnTo>
                        <a:lnTo>
                          <a:pt x="2" y="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21"/>
                  <p:cNvSpPr>
                    <a:spLocks/>
                  </p:cNvSpPr>
                  <p:nvPr/>
                </p:nvSpPr>
                <p:spPr bwMode="auto">
                  <a:xfrm>
                    <a:off x="1071" y="2479"/>
                    <a:ext cx="142" cy="22"/>
                  </a:xfrm>
                  <a:custGeom>
                    <a:avLst/>
                    <a:gdLst>
                      <a:gd name="T0" fmla="*/ 0 w 284"/>
                      <a:gd name="T1" fmla="*/ 0 h 45"/>
                      <a:gd name="T2" fmla="*/ 18 w 284"/>
                      <a:gd name="T3" fmla="*/ 2 h 45"/>
                      <a:gd name="T4" fmla="*/ 18 w 284"/>
                      <a:gd name="T5" fmla="*/ 2 h 45"/>
                      <a:gd name="T6" fmla="*/ 0 w 284"/>
                      <a:gd name="T7" fmla="*/ 0 h 45"/>
                      <a:gd name="T8" fmla="*/ 0 w 284"/>
                      <a:gd name="T9" fmla="*/ 0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4"/>
                      <a:gd name="T16" fmla="*/ 0 h 45"/>
                      <a:gd name="T17" fmla="*/ 284 w 284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4" h="45">
                        <a:moveTo>
                          <a:pt x="0" y="0"/>
                        </a:moveTo>
                        <a:lnTo>
                          <a:pt x="284" y="33"/>
                        </a:lnTo>
                        <a:lnTo>
                          <a:pt x="284" y="45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22"/>
                  <p:cNvSpPr>
                    <a:spLocks/>
                  </p:cNvSpPr>
                  <p:nvPr/>
                </p:nvSpPr>
                <p:spPr bwMode="auto">
                  <a:xfrm>
                    <a:off x="1072" y="2487"/>
                    <a:ext cx="141" cy="157"/>
                  </a:xfrm>
                  <a:custGeom>
                    <a:avLst/>
                    <a:gdLst>
                      <a:gd name="T0" fmla="*/ 0 w 282"/>
                      <a:gd name="T1" fmla="*/ 0 h 315"/>
                      <a:gd name="T2" fmla="*/ 18 w 282"/>
                      <a:gd name="T3" fmla="*/ 2 h 315"/>
                      <a:gd name="T4" fmla="*/ 18 w 282"/>
                      <a:gd name="T5" fmla="*/ 19 h 315"/>
                      <a:gd name="T6" fmla="*/ 0 w 282"/>
                      <a:gd name="T7" fmla="*/ 19 h 315"/>
                      <a:gd name="T8" fmla="*/ 0 w 282"/>
                      <a:gd name="T9" fmla="*/ 0 h 3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2"/>
                      <a:gd name="T16" fmla="*/ 0 h 315"/>
                      <a:gd name="T17" fmla="*/ 282 w 282"/>
                      <a:gd name="T18" fmla="*/ 315 h 3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2" h="315">
                        <a:moveTo>
                          <a:pt x="0" y="0"/>
                        </a:moveTo>
                        <a:lnTo>
                          <a:pt x="282" y="32"/>
                        </a:lnTo>
                        <a:lnTo>
                          <a:pt x="282" y="313"/>
                        </a:lnTo>
                        <a:lnTo>
                          <a:pt x="0" y="3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23"/>
                  <p:cNvSpPr>
                    <a:spLocks/>
                  </p:cNvSpPr>
                  <p:nvPr/>
                </p:nvSpPr>
                <p:spPr bwMode="auto">
                  <a:xfrm>
                    <a:off x="1083" y="2497"/>
                    <a:ext cx="7" cy="39"/>
                  </a:xfrm>
                  <a:custGeom>
                    <a:avLst/>
                    <a:gdLst>
                      <a:gd name="T0" fmla="*/ 0 w 15"/>
                      <a:gd name="T1" fmla="*/ 0 h 77"/>
                      <a:gd name="T2" fmla="*/ 0 w 15"/>
                      <a:gd name="T3" fmla="*/ 5 h 77"/>
                      <a:gd name="T4" fmla="*/ 0 w 15"/>
                      <a:gd name="T5" fmla="*/ 5 h 77"/>
                      <a:gd name="T6" fmla="*/ 0 w 15"/>
                      <a:gd name="T7" fmla="*/ 1 h 77"/>
                      <a:gd name="T8" fmla="*/ 0 w 15"/>
                      <a:gd name="T9" fmla="*/ 0 h 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77"/>
                      <a:gd name="T17" fmla="*/ 15 w 15"/>
                      <a:gd name="T18" fmla="*/ 77 h 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77">
                        <a:moveTo>
                          <a:pt x="0" y="0"/>
                        </a:moveTo>
                        <a:lnTo>
                          <a:pt x="0" y="75"/>
                        </a:lnTo>
                        <a:lnTo>
                          <a:pt x="15" y="77"/>
                        </a:lnTo>
                        <a:lnTo>
                          <a:pt x="15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24"/>
                  <p:cNvSpPr>
                    <a:spLocks/>
                  </p:cNvSpPr>
                  <p:nvPr/>
                </p:nvSpPr>
                <p:spPr bwMode="auto">
                  <a:xfrm>
                    <a:off x="1094" y="2498"/>
                    <a:ext cx="7" cy="39"/>
                  </a:xfrm>
                  <a:custGeom>
                    <a:avLst/>
                    <a:gdLst>
                      <a:gd name="T0" fmla="*/ 0 w 14"/>
                      <a:gd name="T1" fmla="*/ 5 h 77"/>
                      <a:gd name="T2" fmla="*/ 1 w 14"/>
                      <a:gd name="T3" fmla="*/ 5 h 77"/>
                      <a:gd name="T4" fmla="*/ 1 w 14"/>
                      <a:gd name="T5" fmla="*/ 1 h 77"/>
                      <a:gd name="T6" fmla="*/ 0 w 14"/>
                      <a:gd name="T7" fmla="*/ 0 h 77"/>
                      <a:gd name="T8" fmla="*/ 0 w 14"/>
                      <a:gd name="T9" fmla="*/ 5 h 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77"/>
                      <a:gd name="T17" fmla="*/ 14 w 14"/>
                      <a:gd name="T18" fmla="*/ 77 h 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77">
                        <a:moveTo>
                          <a:pt x="0" y="75"/>
                        </a:moveTo>
                        <a:lnTo>
                          <a:pt x="14" y="77"/>
                        </a:lnTo>
                        <a:lnTo>
                          <a:pt x="14" y="2"/>
                        </a:lnTo>
                        <a:lnTo>
                          <a:pt x="0" y="0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25"/>
                  <p:cNvSpPr>
                    <a:spLocks/>
                  </p:cNvSpPr>
                  <p:nvPr/>
                </p:nvSpPr>
                <p:spPr bwMode="auto">
                  <a:xfrm>
                    <a:off x="1118" y="2501"/>
                    <a:ext cx="8" cy="38"/>
                  </a:xfrm>
                  <a:custGeom>
                    <a:avLst/>
                    <a:gdLst>
                      <a:gd name="T0" fmla="*/ 0 w 16"/>
                      <a:gd name="T1" fmla="*/ 0 h 74"/>
                      <a:gd name="T2" fmla="*/ 0 w 16"/>
                      <a:gd name="T3" fmla="*/ 5 h 74"/>
                      <a:gd name="T4" fmla="*/ 1 w 16"/>
                      <a:gd name="T5" fmla="*/ 5 h 74"/>
                      <a:gd name="T6" fmla="*/ 1 w 16"/>
                      <a:gd name="T7" fmla="*/ 1 h 74"/>
                      <a:gd name="T8" fmla="*/ 0 w 16"/>
                      <a:gd name="T9" fmla="*/ 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4"/>
                      <a:gd name="T17" fmla="*/ 16 w 16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4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16" y="74"/>
                        </a:lnTo>
                        <a:lnTo>
                          <a:pt x="16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26"/>
                  <p:cNvSpPr>
                    <a:spLocks/>
                  </p:cNvSpPr>
                  <p:nvPr/>
                </p:nvSpPr>
                <p:spPr bwMode="auto">
                  <a:xfrm>
                    <a:off x="1129" y="2502"/>
                    <a:ext cx="7" cy="38"/>
                  </a:xfrm>
                  <a:custGeom>
                    <a:avLst/>
                    <a:gdLst>
                      <a:gd name="T0" fmla="*/ 0 w 16"/>
                      <a:gd name="T1" fmla="*/ 5 h 74"/>
                      <a:gd name="T2" fmla="*/ 0 w 16"/>
                      <a:gd name="T3" fmla="*/ 5 h 74"/>
                      <a:gd name="T4" fmla="*/ 0 w 16"/>
                      <a:gd name="T5" fmla="*/ 1 h 74"/>
                      <a:gd name="T6" fmla="*/ 0 w 16"/>
                      <a:gd name="T7" fmla="*/ 0 h 74"/>
                      <a:gd name="T8" fmla="*/ 0 w 16"/>
                      <a:gd name="T9" fmla="*/ 5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4"/>
                      <a:gd name="T17" fmla="*/ 16 w 16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4">
                        <a:moveTo>
                          <a:pt x="0" y="72"/>
                        </a:moveTo>
                        <a:lnTo>
                          <a:pt x="16" y="74"/>
                        </a:lnTo>
                        <a:lnTo>
                          <a:pt x="16" y="1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27"/>
                  <p:cNvSpPr>
                    <a:spLocks/>
                  </p:cNvSpPr>
                  <p:nvPr/>
                </p:nvSpPr>
                <p:spPr bwMode="auto">
                  <a:xfrm>
                    <a:off x="1152" y="2505"/>
                    <a:ext cx="7" cy="37"/>
                  </a:xfrm>
                  <a:custGeom>
                    <a:avLst/>
                    <a:gdLst>
                      <a:gd name="T0" fmla="*/ 0 w 16"/>
                      <a:gd name="T1" fmla="*/ 0 h 73"/>
                      <a:gd name="T2" fmla="*/ 0 w 16"/>
                      <a:gd name="T3" fmla="*/ 5 h 73"/>
                      <a:gd name="T4" fmla="*/ 0 w 16"/>
                      <a:gd name="T5" fmla="*/ 5 h 73"/>
                      <a:gd name="T6" fmla="*/ 0 w 16"/>
                      <a:gd name="T7" fmla="*/ 1 h 73"/>
                      <a:gd name="T8" fmla="*/ 0 w 16"/>
                      <a:gd name="T9" fmla="*/ 0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3"/>
                      <a:gd name="T17" fmla="*/ 16 w 16"/>
                      <a:gd name="T18" fmla="*/ 73 h 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3">
                        <a:moveTo>
                          <a:pt x="0" y="0"/>
                        </a:moveTo>
                        <a:lnTo>
                          <a:pt x="0" y="71"/>
                        </a:lnTo>
                        <a:lnTo>
                          <a:pt x="16" y="73"/>
                        </a:lnTo>
                        <a:lnTo>
                          <a:pt x="16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28"/>
                  <p:cNvSpPr>
                    <a:spLocks/>
                  </p:cNvSpPr>
                  <p:nvPr/>
                </p:nvSpPr>
                <p:spPr bwMode="auto">
                  <a:xfrm>
                    <a:off x="1162" y="2506"/>
                    <a:ext cx="8" cy="37"/>
                  </a:xfrm>
                  <a:custGeom>
                    <a:avLst/>
                    <a:gdLst>
                      <a:gd name="T0" fmla="*/ 0 w 16"/>
                      <a:gd name="T1" fmla="*/ 5 h 73"/>
                      <a:gd name="T2" fmla="*/ 1 w 16"/>
                      <a:gd name="T3" fmla="*/ 5 h 73"/>
                      <a:gd name="T4" fmla="*/ 1 w 16"/>
                      <a:gd name="T5" fmla="*/ 1 h 73"/>
                      <a:gd name="T6" fmla="*/ 0 w 16"/>
                      <a:gd name="T7" fmla="*/ 0 h 73"/>
                      <a:gd name="T8" fmla="*/ 0 w 16"/>
                      <a:gd name="T9" fmla="*/ 5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3"/>
                      <a:gd name="T17" fmla="*/ 16 w 16"/>
                      <a:gd name="T18" fmla="*/ 73 h 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3">
                        <a:moveTo>
                          <a:pt x="0" y="71"/>
                        </a:moveTo>
                        <a:lnTo>
                          <a:pt x="16" y="73"/>
                        </a:lnTo>
                        <a:lnTo>
                          <a:pt x="16" y="2"/>
                        </a:lnTo>
                        <a:lnTo>
                          <a:pt x="0" y="0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29"/>
                  <p:cNvSpPr>
                    <a:spLocks/>
                  </p:cNvSpPr>
                  <p:nvPr/>
                </p:nvSpPr>
                <p:spPr bwMode="auto">
                  <a:xfrm>
                    <a:off x="1185" y="2509"/>
                    <a:ext cx="8" cy="35"/>
                  </a:xfrm>
                  <a:custGeom>
                    <a:avLst/>
                    <a:gdLst>
                      <a:gd name="T0" fmla="*/ 0 w 15"/>
                      <a:gd name="T1" fmla="*/ 0 h 71"/>
                      <a:gd name="T2" fmla="*/ 0 w 15"/>
                      <a:gd name="T3" fmla="*/ 4 h 71"/>
                      <a:gd name="T4" fmla="*/ 1 w 15"/>
                      <a:gd name="T5" fmla="*/ 4 h 71"/>
                      <a:gd name="T6" fmla="*/ 1 w 15"/>
                      <a:gd name="T7" fmla="*/ 0 h 71"/>
                      <a:gd name="T8" fmla="*/ 0 w 15"/>
                      <a:gd name="T9" fmla="*/ 0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71"/>
                      <a:gd name="T17" fmla="*/ 15 w 15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71">
                        <a:moveTo>
                          <a:pt x="0" y="0"/>
                        </a:moveTo>
                        <a:lnTo>
                          <a:pt x="0" y="69"/>
                        </a:lnTo>
                        <a:lnTo>
                          <a:pt x="15" y="71"/>
                        </a:lnTo>
                        <a:lnTo>
                          <a:pt x="15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30"/>
                  <p:cNvSpPr>
                    <a:spLocks/>
                  </p:cNvSpPr>
                  <p:nvPr/>
                </p:nvSpPr>
                <p:spPr bwMode="auto">
                  <a:xfrm>
                    <a:off x="1196" y="2510"/>
                    <a:ext cx="7" cy="35"/>
                  </a:xfrm>
                  <a:custGeom>
                    <a:avLst/>
                    <a:gdLst>
                      <a:gd name="T0" fmla="*/ 0 w 13"/>
                      <a:gd name="T1" fmla="*/ 4 h 71"/>
                      <a:gd name="T2" fmla="*/ 1 w 13"/>
                      <a:gd name="T3" fmla="*/ 4 h 71"/>
                      <a:gd name="T4" fmla="*/ 1 w 13"/>
                      <a:gd name="T5" fmla="*/ 0 h 71"/>
                      <a:gd name="T6" fmla="*/ 0 w 13"/>
                      <a:gd name="T7" fmla="*/ 0 h 71"/>
                      <a:gd name="T8" fmla="*/ 0 w 13"/>
                      <a:gd name="T9" fmla="*/ 4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71"/>
                      <a:gd name="T17" fmla="*/ 13 w 13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71">
                        <a:moveTo>
                          <a:pt x="0" y="69"/>
                        </a:moveTo>
                        <a:lnTo>
                          <a:pt x="13" y="71"/>
                        </a:lnTo>
                        <a:lnTo>
                          <a:pt x="13" y="2"/>
                        </a:lnTo>
                        <a:lnTo>
                          <a:pt x="0" y="0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31"/>
                  <p:cNvSpPr>
                    <a:spLocks/>
                  </p:cNvSpPr>
                  <p:nvPr/>
                </p:nvSpPr>
                <p:spPr bwMode="auto">
                  <a:xfrm>
                    <a:off x="961" y="2520"/>
                    <a:ext cx="35" cy="16"/>
                  </a:xfrm>
                  <a:custGeom>
                    <a:avLst/>
                    <a:gdLst>
                      <a:gd name="T0" fmla="*/ 0 w 71"/>
                      <a:gd name="T1" fmla="*/ 1 h 33"/>
                      <a:gd name="T2" fmla="*/ 4 w 71"/>
                      <a:gd name="T3" fmla="*/ 0 h 33"/>
                      <a:gd name="T4" fmla="*/ 4 w 71"/>
                      <a:gd name="T5" fmla="*/ 0 h 33"/>
                      <a:gd name="T6" fmla="*/ 0 w 71"/>
                      <a:gd name="T7" fmla="*/ 2 h 33"/>
                      <a:gd name="T8" fmla="*/ 0 w 71"/>
                      <a:gd name="T9" fmla="*/ 1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33"/>
                      <a:gd name="T17" fmla="*/ 71 w 71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33">
                        <a:moveTo>
                          <a:pt x="0" y="19"/>
                        </a:moveTo>
                        <a:lnTo>
                          <a:pt x="71" y="0"/>
                        </a:lnTo>
                        <a:lnTo>
                          <a:pt x="69" y="13"/>
                        </a:lnTo>
                        <a:lnTo>
                          <a:pt x="0" y="3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32"/>
                  <p:cNvSpPr>
                    <a:spLocks/>
                  </p:cNvSpPr>
                  <p:nvPr/>
                </p:nvSpPr>
                <p:spPr bwMode="auto">
                  <a:xfrm>
                    <a:off x="905" y="2563"/>
                    <a:ext cx="48" cy="16"/>
                  </a:xfrm>
                  <a:custGeom>
                    <a:avLst/>
                    <a:gdLst>
                      <a:gd name="T0" fmla="*/ 0 w 96"/>
                      <a:gd name="T1" fmla="*/ 1 h 33"/>
                      <a:gd name="T2" fmla="*/ 6 w 96"/>
                      <a:gd name="T3" fmla="*/ 0 h 33"/>
                      <a:gd name="T4" fmla="*/ 6 w 96"/>
                      <a:gd name="T5" fmla="*/ 1 h 33"/>
                      <a:gd name="T6" fmla="*/ 1 w 96"/>
                      <a:gd name="T7" fmla="*/ 2 h 33"/>
                      <a:gd name="T8" fmla="*/ 0 w 96"/>
                      <a:gd name="T9" fmla="*/ 1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33"/>
                      <a:gd name="T17" fmla="*/ 96 w 96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33">
                        <a:moveTo>
                          <a:pt x="0" y="18"/>
                        </a:moveTo>
                        <a:lnTo>
                          <a:pt x="96" y="0"/>
                        </a:lnTo>
                        <a:lnTo>
                          <a:pt x="96" y="18"/>
                        </a:lnTo>
                        <a:lnTo>
                          <a:pt x="2" y="33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33"/>
                  <p:cNvSpPr>
                    <a:spLocks/>
                  </p:cNvSpPr>
                  <p:nvPr/>
                </p:nvSpPr>
                <p:spPr bwMode="auto">
                  <a:xfrm>
                    <a:off x="955" y="2563"/>
                    <a:ext cx="12" cy="11"/>
                  </a:xfrm>
                  <a:custGeom>
                    <a:avLst/>
                    <a:gdLst>
                      <a:gd name="T0" fmla="*/ 0 w 25"/>
                      <a:gd name="T1" fmla="*/ 0 h 23"/>
                      <a:gd name="T2" fmla="*/ 0 w 25"/>
                      <a:gd name="T3" fmla="*/ 1 h 23"/>
                      <a:gd name="T4" fmla="*/ 1 w 25"/>
                      <a:gd name="T5" fmla="*/ 1 h 23"/>
                      <a:gd name="T6" fmla="*/ 1 w 25"/>
                      <a:gd name="T7" fmla="*/ 0 h 23"/>
                      <a:gd name="T8" fmla="*/ 0 w 25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23"/>
                      <a:gd name="T17" fmla="*/ 25 w 25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23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25" y="23"/>
                        </a:lnTo>
                        <a:lnTo>
                          <a:pt x="25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34"/>
                  <p:cNvSpPr>
                    <a:spLocks/>
                  </p:cNvSpPr>
                  <p:nvPr/>
                </p:nvSpPr>
                <p:spPr bwMode="auto">
                  <a:xfrm>
                    <a:off x="968" y="2564"/>
                    <a:ext cx="14" cy="10"/>
                  </a:xfrm>
                  <a:custGeom>
                    <a:avLst/>
                    <a:gdLst>
                      <a:gd name="T0" fmla="*/ 0 w 27"/>
                      <a:gd name="T1" fmla="*/ 0 h 21"/>
                      <a:gd name="T2" fmla="*/ 2 w 27"/>
                      <a:gd name="T3" fmla="*/ 0 h 21"/>
                      <a:gd name="T4" fmla="*/ 2 w 27"/>
                      <a:gd name="T5" fmla="*/ 1 h 21"/>
                      <a:gd name="T6" fmla="*/ 0 w 27"/>
                      <a:gd name="T7" fmla="*/ 1 h 21"/>
                      <a:gd name="T8" fmla="*/ 0 w 27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1"/>
                      <a:gd name="T17" fmla="*/ 27 w 27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1">
                        <a:moveTo>
                          <a:pt x="0" y="6"/>
                        </a:moveTo>
                        <a:lnTo>
                          <a:pt x="27" y="0"/>
                        </a:lnTo>
                        <a:lnTo>
                          <a:pt x="27" y="16"/>
                        </a:lnTo>
                        <a:lnTo>
                          <a:pt x="0" y="21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35"/>
                  <p:cNvSpPr>
                    <a:spLocks/>
                  </p:cNvSpPr>
                  <p:nvPr/>
                </p:nvSpPr>
                <p:spPr bwMode="auto">
                  <a:xfrm>
                    <a:off x="984" y="2564"/>
                    <a:ext cx="11" cy="9"/>
                  </a:xfrm>
                  <a:custGeom>
                    <a:avLst/>
                    <a:gdLst>
                      <a:gd name="T0" fmla="*/ 0 w 23"/>
                      <a:gd name="T1" fmla="*/ 0 h 20"/>
                      <a:gd name="T2" fmla="*/ 1 w 23"/>
                      <a:gd name="T3" fmla="*/ 0 h 20"/>
                      <a:gd name="T4" fmla="*/ 1 w 23"/>
                      <a:gd name="T5" fmla="*/ 1 h 20"/>
                      <a:gd name="T6" fmla="*/ 0 w 23"/>
                      <a:gd name="T7" fmla="*/ 0 h 20"/>
                      <a:gd name="T8" fmla="*/ 0 w 23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0"/>
                      <a:gd name="T17" fmla="*/ 23 w 23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0">
                        <a:moveTo>
                          <a:pt x="0" y="0"/>
                        </a:moveTo>
                        <a:lnTo>
                          <a:pt x="23" y="6"/>
                        </a:lnTo>
                        <a:lnTo>
                          <a:pt x="23" y="20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36"/>
                  <p:cNvSpPr>
                    <a:spLocks/>
                  </p:cNvSpPr>
                  <p:nvPr/>
                </p:nvSpPr>
                <p:spPr bwMode="auto">
                  <a:xfrm>
                    <a:off x="856" y="2572"/>
                    <a:ext cx="97" cy="69"/>
                  </a:xfrm>
                  <a:custGeom>
                    <a:avLst/>
                    <a:gdLst>
                      <a:gd name="T0" fmla="*/ 6 w 194"/>
                      <a:gd name="T1" fmla="*/ 1 h 138"/>
                      <a:gd name="T2" fmla="*/ 6 w 194"/>
                      <a:gd name="T3" fmla="*/ 3 h 138"/>
                      <a:gd name="T4" fmla="*/ 0 w 194"/>
                      <a:gd name="T5" fmla="*/ 3 h 138"/>
                      <a:gd name="T6" fmla="*/ 0 w 194"/>
                      <a:gd name="T7" fmla="*/ 9 h 138"/>
                      <a:gd name="T8" fmla="*/ 12 w 194"/>
                      <a:gd name="T9" fmla="*/ 9 h 138"/>
                      <a:gd name="T10" fmla="*/ 12 w 194"/>
                      <a:gd name="T11" fmla="*/ 6 h 138"/>
                      <a:gd name="T12" fmla="*/ 11 w 194"/>
                      <a:gd name="T13" fmla="*/ 6 h 138"/>
                      <a:gd name="T14" fmla="*/ 11 w 194"/>
                      <a:gd name="T15" fmla="*/ 4 h 138"/>
                      <a:gd name="T16" fmla="*/ 12 w 194"/>
                      <a:gd name="T17" fmla="*/ 3 h 138"/>
                      <a:gd name="T18" fmla="*/ 12 w 194"/>
                      <a:gd name="T19" fmla="*/ 0 h 138"/>
                      <a:gd name="T20" fmla="*/ 6 w 194"/>
                      <a:gd name="T21" fmla="*/ 1 h 13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94"/>
                      <a:gd name="T34" fmla="*/ 0 h 138"/>
                      <a:gd name="T35" fmla="*/ 194 w 194"/>
                      <a:gd name="T36" fmla="*/ 138 h 13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94" h="138">
                        <a:moveTo>
                          <a:pt x="100" y="17"/>
                        </a:moveTo>
                        <a:lnTo>
                          <a:pt x="100" y="50"/>
                        </a:lnTo>
                        <a:lnTo>
                          <a:pt x="0" y="59"/>
                        </a:lnTo>
                        <a:lnTo>
                          <a:pt x="0" y="130"/>
                        </a:lnTo>
                        <a:lnTo>
                          <a:pt x="179" y="138"/>
                        </a:lnTo>
                        <a:lnTo>
                          <a:pt x="179" y="98"/>
                        </a:lnTo>
                        <a:lnTo>
                          <a:pt x="167" y="96"/>
                        </a:lnTo>
                        <a:lnTo>
                          <a:pt x="167" y="67"/>
                        </a:lnTo>
                        <a:lnTo>
                          <a:pt x="194" y="63"/>
                        </a:lnTo>
                        <a:lnTo>
                          <a:pt x="194" y="0"/>
                        </a:lnTo>
                        <a:lnTo>
                          <a:pt x="10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37"/>
                  <p:cNvSpPr>
                    <a:spLocks/>
                  </p:cNvSpPr>
                  <p:nvPr/>
                </p:nvSpPr>
                <p:spPr bwMode="auto">
                  <a:xfrm>
                    <a:off x="955" y="2573"/>
                    <a:ext cx="12" cy="31"/>
                  </a:xfrm>
                  <a:custGeom>
                    <a:avLst/>
                    <a:gdLst>
                      <a:gd name="T0" fmla="*/ 0 w 25"/>
                      <a:gd name="T1" fmla="*/ 0 h 61"/>
                      <a:gd name="T2" fmla="*/ 0 w 25"/>
                      <a:gd name="T3" fmla="*/ 4 h 61"/>
                      <a:gd name="T4" fmla="*/ 1 w 25"/>
                      <a:gd name="T5" fmla="*/ 4 h 61"/>
                      <a:gd name="T6" fmla="*/ 1 w 25"/>
                      <a:gd name="T7" fmla="*/ 1 h 61"/>
                      <a:gd name="T8" fmla="*/ 0 w 25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61"/>
                      <a:gd name="T17" fmla="*/ 25 w 25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61">
                        <a:moveTo>
                          <a:pt x="0" y="0"/>
                        </a:moveTo>
                        <a:lnTo>
                          <a:pt x="0" y="61"/>
                        </a:lnTo>
                        <a:lnTo>
                          <a:pt x="25" y="59"/>
                        </a:lnTo>
                        <a:lnTo>
                          <a:pt x="2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38"/>
                  <p:cNvSpPr>
                    <a:spLocks/>
                  </p:cNvSpPr>
                  <p:nvPr/>
                </p:nvSpPr>
                <p:spPr bwMode="auto">
                  <a:xfrm>
                    <a:off x="968" y="2572"/>
                    <a:ext cx="14" cy="31"/>
                  </a:xfrm>
                  <a:custGeom>
                    <a:avLst/>
                    <a:gdLst>
                      <a:gd name="T0" fmla="*/ 0 w 27"/>
                      <a:gd name="T1" fmla="*/ 1 h 61"/>
                      <a:gd name="T2" fmla="*/ 0 w 27"/>
                      <a:gd name="T3" fmla="*/ 4 h 61"/>
                      <a:gd name="T4" fmla="*/ 2 w 27"/>
                      <a:gd name="T5" fmla="*/ 4 h 61"/>
                      <a:gd name="T6" fmla="*/ 2 w 27"/>
                      <a:gd name="T7" fmla="*/ 0 h 61"/>
                      <a:gd name="T8" fmla="*/ 0 w 27"/>
                      <a:gd name="T9" fmla="*/ 1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1"/>
                      <a:gd name="T17" fmla="*/ 27 w 27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1">
                        <a:moveTo>
                          <a:pt x="0" y="5"/>
                        </a:moveTo>
                        <a:lnTo>
                          <a:pt x="0" y="61"/>
                        </a:lnTo>
                        <a:lnTo>
                          <a:pt x="27" y="59"/>
                        </a:lnTo>
                        <a:lnTo>
                          <a:pt x="27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39"/>
                  <p:cNvSpPr>
                    <a:spLocks/>
                  </p:cNvSpPr>
                  <p:nvPr/>
                </p:nvSpPr>
                <p:spPr bwMode="auto">
                  <a:xfrm>
                    <a:off x="984" y="2572"/>
                    <a:ext cx="11" cy="30"/>
                  </a:xfrm>
                  <a:custGeom>
                    <a:avLst/>
                    <a:gdLst>
                      <a:gd name="T0" fmla="*/ 0 w 23"/>
                      <a:gd name="T1" fmla="*/ 4 h 59"/>
                      <a:gd name="T2" fmla="*/ 1 w 23"/>
                      <a:gd name="T3" fmla="*/ 4 h 59"/>
                      <a:gd name="T4" fmla="*/ 1 w 23"/>
                      <a:gd name="T5" fmla="*/ 1 h 59"/>
                      <a:gd name="T6" fmla="*/ 0 w 23"/>
                      <a:gd name="T7" fmla="*/ 0 h 59"/>
                      <a:gd name="T8" fmla="*/ 0 w 23"/>
                      <a:gd name="T9" fmla="*/ 4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59"/>
                      <a:gd name="T17" fmla="*/ 23 w 23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59">
                        <a:moveTo>
                          <a:pt x="0" y="59"/>
                        </a:moveTo>
                        <a:lnTo>
                          <a:pt x="23" y="57"/>
                        </a:lnTo>
                        <a:lnTo>
                          <a:pt x="23" y="3"/>
                        </a:lnTo>
                        <a:lnTo>
                          <a:pt x="0" y="0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40"/>
                  <p:cNvSpPr>
                    <a:spLocks/>
                  </p:cNvSpPr>
                  <p:nvPr/>
                </p:nvSpPr>
                <p:spPr bwMode="auto">
                  <a:xfrm>
                    <a:off x="961" y="2529"/>
                    <a:ext cx="34" cy="37"/>
                  </a:xfrm>
                  <a:custGeom>
                    <a:avLst/>
                    <a:gdLst>
                      <a:gd name="T0" fmla="*/ 0 w 69"/>
                      <a:gd name="T1" fmla="*/ 2 h 73"/>
                      <a:gd name="T2" fmla="*/ 0 w 69"/>
                      <a:gd name="T3" fmla="*/ 5 h 73"/>
                      <a:gd name="T4" fmla="*/ 0 w 69"/>
                      <a:gd name="T5" fmla="*/ 5 h 73"/>
                      <a:gd name="T6" fmla="*/ 2 w 69"/>
                      <a:gd name="T7" fmla="*/ 5 h 73"/>
                      <a:gd name="T8" fmla="*/ 4 w 69"/>
                      <a:gd name="T9" fmla="*/ 5 h 73"/>
                      <a:gd name="T10" fmla="*/ 4 w 69"/>
                      <a:gd name="T11" fmla="*/ 0 h 73"/>
                      <a:gd name="T12" fmla="*/ 0 w 69"/>
                      <a:gd name="T13" fmla="*/ 2 h 7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9"/>
                      <a:gd name="T22" fmla="*/ 0 h 73"/>
                      <a:gd name="T23" fmla="*/ 69 w 69"/>
                      <a:gd name="T24" fmla="*/ 73 h 7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9" h="73">
                        <a:moveTo>
                          <a:pt x="0" y="18"/>
                        </a:moveTo>
                        <a:lnTo>
                          <a:pt x="0" y="69"/>
                        </a:lnTo>
                        <a:lnTo>
                          <a:pt x="14" y="73"/>
                        </a:lnTo>
                        <a:lnTo>
                          <a:pt x="43" y="66"/>
                        </a:lnTo>
                        <a:lnTo>
                          <a:pt x="69" y="71"/>
                        </a:lnTo>
                        <a:lnTo>
                          <a:pt x="69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41"/>
                  <p:cNvSpPr>
                    <a:spLocks/>
                  </p:cNvSpPr>
                  <p:nvPr/>
                </p:nvSpPr>
                <p:spPr bwMode="auto">
                  <a:xfrm>
                    <a:off x="955" y="2620"/>
                    <a:ext cx="12" cy="22"/>
                  </a:xfrm>
                  <a:custGeom>
                    <a:avLst/>
                    <a:gdLst>
                      <a:gd name="T0" fmla="*/ 0 w 25"/>
                      <a:gd name="T1" fmla="*/ 0 h 44"/>
                      <a:gd name="T2" fmla="*/ 0 w 25"/>
                      <a:gd name="T3" fmla="*/ 3 h 44"/>
                      <a:gd name="T4" fmla="*/ 1 w 25"/>
                      <a:gd name="T5" fmla="*/ 3 h 44"/>
                      <a:gd name="T6" fmla="*/ 1 w 25"/>
                      <a:gd name="T7" fmla="*/ 0 h 44"/>
                      <a:gd name="T8" fmla="*/ 0 w 25"/>
                      <a:gd name="T9" fmla="*/ 0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44"/>
                      <a:gd name="T17" fmla="*/ 25 w 25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44">
                        <a:moveTo>
                          <a:pt x="0" y="0"/>
                        </a:moveTo>
                        <a:lnTo>
                          <a:pt x="0" y="44"/>
                        </a:lnTo>
                        <a:lnTo>
                          <a:pt x="25" y="40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42"/>
                  <p:cNvSpPr>
                    <a:spLocks/>
                  </p:cNvSpPr>
                  <p:nvPr/>
                </p:nvSpPr>
                <p:spPr bwMode="auto">
                  <a:xfrm>
                    <a:off x="985" y="2620"/>
                    <a:ext cx="10" cy="21"/>
                  </a:xfrm>
                  <a:custGeom>
                    <a:avLst/>
                    <a:gdLst>
                      <a:gd name="T0" fmla="*/ 0 w 21"/>
                      <a:gd name="T1" fmla="*/ 0 h 42"/>
                      <a:gd name="T2" fmla="*/ 0 w 21"/>
                      <a:gd name="T3" fmla="*/ 3 h 42"/>
                      <a:gd name="T4" fmla="*/ 1 w 21"/>
                      <a:gd name="T5" fmla="*/ 3 h 42"/>
                      <a:gd name="T6" fmla="*/ 1 w 21"/>
                      <a:gd name="T7" fmla="*/ 0 h 42"/>
                      <a:gd name="T8" fmla="*/ 0 w 21"/>
                      <a:gd name="T9" fmla="*/ 0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42"/>
                      <a:gd name="T17" fmla="*/ 21 w 21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42">
                        <a:moveTo>
                          <a:pt x="0" y="0"/>
                        </a:moveTo>
                        <a:lnTo>
                          <a:pt x="0" y="42"/>
                        </a:lnTo>
                        <a:lnTo>
                          <a:pt x="21" y="38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43"/>
                  <p:cNvSpPr>
                    <a:spLocks/>
                  </p:cNvSpPr>
                  <p:nvPr/>
                </p:nvSpPr>
                <p:spPr bwMode="auto">
                  <a:xfrm>
                    <a:off x="969" y="2619"/>
                    <a:ext cx="14" cy="22"/>
                  </a:xfrm>
                  <a:custGeom>
                    <a:avLst/>
                    <a:gdLst>
                      <a:gd name="T0" fmla="*/ 0 w 26"/>
                      <a:gd name="T1" fmla="*/ 1 h 44"/>
                      <a:gd name="T2" fmla="*/ 0 w 26"/>
                      <a:gd name="T3" fmla="*/ 3 h 44"/>
                      <a:gd name="T4" fmla="*/ 2 w 26"/>
                      <a:gd name="T5" fmla="*/ 3 h 44"/>
                      <a:gd name="T6" fmla="*/ 2 w 26"/>
                      <a:gd name="T7" fmla="*/ 0 h 44"/>
                      <a:gd name="T8" fmla="*/ 0 w 26"/>
                      <a:gd name="T9" fmla="*/ 1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44"/>
                      <a:gd name="T17" fmla="*/ 26 w 26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44">
                        <a:moveTo>
                          <a:pt x="0" y="2"/>
                        </a:moveTo>
                        <a:lnTo>
                          <a:pt x="0" y="44"/>
                        </a:lnTo>
                        <a:lnTo>
                          <a:pt x="26" y="44"/>
                        </a:lnTo>
                        <a:lnTo>
                          <a:pt x="2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44"/>
                  <p:cNvSpPr>
                    <a:spLocks/>
                  </p:cNvSpPr>
                  <p:nvPr/>
                </p:nvSpPr>
                <p:spPr bwMode="auto">
                  <a:xfrm>
                    <a:off x="877" y="2543"/>
                    <a:ext cx="31" cy="15"/>
                  </a:xfrm>
                  <a:custGeom>
                    <a:avLst/>
                    <a:gdLst>
                      <a:gd name="T0" fmla="*/ 0 w 62"/>
                      <a:gd name="T1" fmla="*/ 1 h 31"/>
                      <a:gd name="T2" fmla="*/ 0 w 62"/>
                      <a:gd name="T3" fmla="*/ 1 h 31"/>
                      <a:gd name="T4" fmla="*/ 4 w 62"/>
                      <a:gd name="T5" fmla="*/ 0 h 31"/>
                      <a:gd name="T6" fmla="*/ 4 w 62"/>
                      <a:gd name="T7" fmla="*/ 0 h 31"/>
                      <a:gd name="T8" fmla="*/ 0 w 62"/>
                      <a:gd name="T9" fmla="*/ 1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31"/>
                      <a:gd name="T17" fmla="*/ 62 w 62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31">
                        <a:moveTo>
                          <a:pt x="0" y="19"/>
                        </a:moveTo>
                        <a:lnTo>
                          <a:pt x="0" y="31"/>
                        </a:lnTo>
                        <a:lnTo>
                          <a:pt x="62" y="15"/>
                        </a:lnTo>
                        <a:lnTo>
                          <a:pt x="62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45"/>
                  <p:cNvSpPr>
                    <a:spLocks/>
                  </p:cNvSpPr>
                  <p:nvPr/>
                </p:nvSpPr>
                <p:spPr bwMode="auto">
                  <a:xfrm>
                    <a:off x="876" y="2551"/>
                    <a:ext cx="32" cy="47"/>
                  </a:xfrm>
                  <a:custGeom>
                    <a:avLst/>
                    <a:gdLst>
                      <a:gd name="T0" fmla="*/ 0 w 64"/>
                      <a:gd name="T1" fmla="*/ 1 h 94"/>
                      <a:gd name="T2" fmla="*/ 0 w 64"/>
                      <a:gd name="T3" fmla="*/ 6 h 94"/>
                      <a:gd name="T4" fmla="*/ 3 w 64"/>
                      <a:gd name="T5" fmla="*/ 6 h 94"/>
                      <a:gd name="T6" fmla="*/ 3 w 64"/>
                      <a:gd name="T7" fmla="*/ 3 h 94"/>
                      <a:gd name="T8" fmla="*/ 4 w 64"/>
                      <a:gd name="T9" fmla="*/ 3 h 94"/>
                      <a:gd name="T10" fmla="*/ 4 w 64"/>
                      <a:gd name="T11" fmla="*/ 0 h 94"/>
                      <a:gd name="T12" fmla="*/ 3 w 64"/>
                      <a:gd name="T13" fmla="*/ 1 h 94"/>
                      <a:gd name="T14" fmla="*/ 3 w 64"/>
                      <a:gd name="T15" fmla="*/ 1 h 94"/>
                      <a:gd name="T16" fmla="*/ 3 w 64"/>
                      <a:gd name="T17" fmla="*/ 1 h 94"/>
                      <a:gd name="T18" fmla="*/ 3 w 64"/>
                      <a:gd name="T19" fmla="*/ 1 h 94"/>
                      <a:gd name="T20" fmla="*/ 3 w 64"/>
                      <a:gd name="T21" fmla="*/ 1 h 94"/>
                      <a:gd name="T22" fmla="*/ 2 w 64"/>
                      <a:gd name="T23" fmla="*/ 1 h 94"/>
                      <a:gd name="T24" fmla="*/ 2 w 64"/>
                      <a:gd name="T25" fmla="*/ 1 h 94"/>
                      <a:gd name="T26" fmla="*/ 1 w 64"/>
                      <a:gd name="T27" fmla="*/ 1 h 94"/>
                      <a:gd name="T28" fmla="*/ 1 w 64"/>
                      <a:gd name="T29" fmla="*/ 1 h 94"/>
                      <a:gd name="T30" fmla="*/ 1 w 64"/>
                      <a:gd name="T31" fmla="*/ 1 h 94"/>
                      <a:gd name="T32" fmla="*/ 1 w 64"/>
                      <a:gd name="T33" fmla="*/ 1 h 94"/>
                      <a:gd name="T34" fmla="*/ 1 w 64"/>
                      <a:gd name="T35" fmla="*/ 1 h 94"/>
                      <a:gd name="T36" fmla="*/ 1 w 64"/>
                      <a:gd name="T37" fmla="*/ 1 h 94"/>
                      <a:gd name="T38" fmla="*/ 1 w 64"/>
                      <a:gd name="T39" fmla="*/ 1 h 94"/>
                      <a:gd name="T40" fmla="*/ 0 w 64"/>
                      <a:gd name="T41" fmla="*/ 1 h 94"/>
                      <a:gd name="T42" fmla="*/ 0 w 64"/>
                      <a:gd name="T43" fmla="*/ 1 h 9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4"/>
                      <a:gd name="T67" fmla="*/ 0 h 94"/>
                      <a:gd name="T68" fmla="*/ 64 w 64"/>
                      <a:gd name="T69" fmla="*/ 94 h 9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4" h="94">
                        <a:moveTo>
                          <a:pt x="0" y="20"/>
                        </a:moveTo>
                        <a:lnTo>
                          <a:pt x="0" y="94"/>
                        </a:lnTo>
                        <a:lnTo>
                          <a:pt x="56" y="91"/>
                        </a:lnTo>
                        <a:lnTo>
                          <a:pt x="56" y="39"/>
                        </a:lnTo>
                        <a:lnTo>
                          <a:pt x="64" y="37"/>
                        </a:lnTo>
                        <a:lnTo>
                          <a:pt x="64" y="0"/>
                        </a:lnTo>
                        <a:lnTo>
                          <a:pt x="62" y="2"/>
                        </a:lnTo>
                        <a:lnTo>
                          <a:pt x="60" y="2"/>
                        </a:lnTo>
                        <a:lnTo>
                          <a:pt x="58" y="2"/>
                        </a:lnTo>
                        <a:lnTo>
                          <a:pt x="52" y="4"/>
                        </a:lnTo>
                        <a:lnTo>
                          <a:pt x="48" y="6"/>
                        </a:lnTo>
                        <a:lnTo>
                          <a:pt x="43" y="6"/>
                        </a:lnTo>
                        <a:lnTo>
                          <a:pt x="37" y="8"/>
                        </a:lnTo>
                        <a:lnTo>
                          <a:pt x="31" y="10"/>
                        </a:lnTo>
                        <a:lnTo>
                          <a:pt x="25" y="12"/>
                        </a:lnTo>
                        <a:lnTo>
                          <a:pt x="20" y="14"/>
                        </a:lnTo>
                        <a:lnTo>
                          <a:pt x="14" y="16"/>
                        </a:lnTo>
                        <a:lnTo>
                          <a:pt x="8" y="16"/>
                        </a:lnTo>
                        <a:lnTo>
                          <a:pt x="4" y="18"/>
                        </a:lnTo>
                        <a:lnTo>
                          <a:pt x="2" y="18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46"/>
                  <p:cNvSpPr>
                    <a:spLocks/>
                  </p:cNvSpPr>
                  <p:nvPr/>
                </p:nvSpPr>
                <p:spPr bwMode="auto">
                  <a:xfrm>
                    <a:off x="909" y="2542"/>
                    <a:ext cx="39" cy="17"/>
                  </a:xfrm>
                  <a:custGeom>
                    <a:avLst/>
                    <a:gdLst>
                      <a:gd name="T0" fmla="*/ 0 w 78"/>
                      <a:gd name="T1" fmla="*/ 0 h 35"/>
                      <a:gd name="T2" fmla="*/ 5 w 78"/>
                      <a:gd name="T3" fmla="*/ 1 h 35"/>
                      <a:gd name="T4" fmla="*/ 5 w 78"/>
                      <a:gd name="T5" fmla="*/ 2 h 35"/>
                      <a:gd name="T6" fmla="*/ 0 w 78"/>
                      <a:gd name="T7" fmla="*/ 1 h 35"/>
                      <a:gd name="T8" fmla="*/ 0 w 78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35"/>
                      <a:gd name="T17" fmla="*/ 78 w 78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35">
                        <a:moveTo>
                          <a:pt x="0" y="0"/>
                        </a:moveTo>
                        <a:lnTo>
                          <a:pt x="78" y="29"/>
                        </a:lnTo>
                        <a:lnTo>
                          <a:pt x="78" y="35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47"/>
                  <p:cNvSpPr>
                    <a:spLocks/>
                  </p:cNvSpPr>
                  <p:nvPr/>
                </p:nvSpPr>
                <p:spPr bwMode="auto">
                  <a:xfrm>
                    <a:off x="909" y="2552"/>
                    <a:ext cx="39" cy="17"/>
                  </a:xfrm>
                  <a:custGeom>
                    <a:avLst/>
                    <a:gdLst>
                      <a:gd name="T0" fmla="*/ 0 w 78"/>
                      <a:gd name="T1" fmla="*/ 0 h 35"/>
                      <a:gd name="T2" fmla="*/ 0 w 78"/>
                      <a:gd name="T3" fmla="*/ 2 h 35"/>
                      <a:gd name="T4" fmla="*/ 5 w 78"/>
                      <a:gd name="T5" fmla="*/ 1 h 35"/>
                      <a:gd name="T6" fmla="*/ 5 w 78"/>
                      <a:gd name="T7" fmla="*/ 1 h 35"/>
                      <a:gd name="T8" fmla="*/ 0 w 78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35"/>
                      <a:gd name="T17" fmla="*/ 78 w 78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35">
                        <a:moveTo>
                          <a:pt x="0" y="0"/>
                        </a:moveTo>
                        <a:lnTo>
                          <a:pt x="0" y="35"/>
                        </a:lnTo>
                        <a:lnTo>
                          <a:pt x="78" y="21"/>
                        </a:lnTo>
                        <a:lnTo>
                          <a:pt x="78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48"/>
                  <p:cNvSpPr>
                    <a:spLocks/>
                  </p:cNvSpPr>
                  <p:nvPr/>
                </p:nvSpPr>
                <p:spPr bwMode="auto">
                  <a:xfrm>
                    <a:off x="856" y="2656"/>
                    <a:ext cx="222" cy="74"/>
                  </a:xfrm>
                  <a:custGeom>
                    <a:avLst/>
                    <a:gdLst>
                      <a:gd name="T0" fmla="*/ 0 w 444"/>
                      <a:gd name="T1" fmla="*/ 0 h 147"/>
                      <a:gd name="T2" fmla="*/ 20 w 444"/>
                      <a:gd name="T3" fmla="*/ 1 h 147"/>
                      <a:gd name="T4" fmla="*/ 20 w 444"/>
                      <a:gd name="T5" fmla="*/ 2 h 147"/>
                      <a:gd name="T6" fmla="*/ 21 w 444"/>
                      <a:gd name="T7" fmla="*/ 2 h 147"/>
                      <a:gd name="T8" fmla="*/ 21 w 444"/>
                      <a:gd name="T9" fmla="*/ 2 h 147"/>
                      <a:gd name="T10" fmla="*/ 22 w 444"/>
                      <a:gd name="T11" fmla="*/ 2 h 147"/>
                      <a:gd name="T12" fmla="*/ 22 w 444"/>
                      <a:gd name="T13" fmla="*/ 2 h 147"/>
                      <a:gd name="T14" fmla="*/ 23 w 444"/>
                      <a:gd name="T15" fmla="*/ 2 h 147"/>
                      <a:gd name="T16" fmla="*/ 23 w 444"/>
                      <a:gd name="T17" fmla="*/ 3 h 147"/>
                      <a:gd name="T18" fmla="*/ 24 w 444"/>
                      <a:gd name="T19" fmla="*/ 3 h 147"/>
                      <a:gd name="T20" fmla="*/ 24 w 444"/>
                      <a:gd name="T21" fmla="*/ 3 h 147"/>
                      <a:gd name="T22" fmla="*/ 24 w 444"/>
                      <a:gd name="T23" fmla="*/ 3 h 147"/>
                      <a:gd name="T24" fmla="*/ 25 w 444"/>
                      <a:gd name="T25" fmla="*/ 4 h 147"/>
                      <a:gd name="T26" fmla="*/ 25 w 444"/>
                      <a:gd name="T27" fmla="*/ 4 h 147"/>
                      <a:gd name="T28" fmla="*/ 26 w 444"/>
                      <a:gd name="T29" fmla="*/ 4 h 147"/>
                      <a:gd name="T30" fmla="*/ 26 w 444"/>
                      <a:gd name="T31" fmla="*/ 5 h 147"/>
                      <a:gd name="T32" fmla="*/ 26 w 444"/>
                      <a:gd name="T33" fmla="*/ 5 h 147"/>
                      <a:gd name="T34" fmla="*/ 27 w 444"/>
                      <a:gd name="T35" fmla="*/ 5 h 147"/>
                      <a:gd name="T36" fmla="*/ 27 w 444"/>
                      <a:gd name="T37" fmla="*/ 5 h 147"/>
                      <a:gd name="T38" fmla="*/ 27 w 444"/>
                      <a:gd name="T39" fmla="*/ 6 h 147"/>
                      <a:gd name="T40" fmla="*/ 28 w 444"/>
                      <a:gd name="T41" fmla="*/ 6 h 147"/>
                      <a:gd name="T42" fmla="*/ 28 w 444"/>
                      <a:gd name="T43" fmla="*/ 7 h 147"/>
                      <a:gd name="T44" fmla="*/ 28 w 444"/>
                      <a:gd name="T45" fmla="*/ 8 h 147"/>
                      <a:gd name="T46" fmla="*/ 28 w 444"/>
                      <a:gd name="T47" fmla="*/ 8 h 147"/>
                      <a:gd name="T48" fmla="*/ 28 w 444"/>
                      <a:gd name="T49" fmla="*/ 9 h 147"/>
                      <a:gd name="T50" fmla="*/ 28 w 444"/>
                      <a:gd name="T51" fmla="*/ 10 h 147"/>
                      <a:gd name="T52" fmla="*/ 0 w 444"/>
                      <a:gd name="T53" fmla="*/ 10 h 147"/>
                      <a:gd name="T54" fmla="*/ 0 w 444"/>
                      <a:gd name="T55" fmla="*/ 0 h 14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44"/>
                      <a:gd name="T85" fmla="*/ 0 h 147"/>
                      <a:gd name="T86" fmla="*/ 444 w 444"/>
                      <a:gd name="T87" fmla="*/ 147 h 14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44" h="147">
                        <a:moveTo>
                          <a:pt x="0" y="0"/>
                        </a:moveTo>
                        <a:lnTo>
                          <a:pt x="311" y="15"/>
                        </a:lnTo>
                        <a:lnTo>
                          <a:pt x="317" y="17"/>
                        </a:lnTo>
                        <a:lnTo>
                          <a:pt x="324" y="19"/>
                        </a:lnTo>
                        <a:lnTo>
                          <a:pt x="332" y="23"/>
                        </a:lnTo>
                        <a:lnTo>
                          <a:pt x="340" y="25"/>
                        </a:lnTo>
                        <a:lnTo>
                          <a:pt x="348" y="28"/>
                        </a:lnTo>
                        <a:lnTo>
                          <a:pt x="355" y="32"/>
                        </a:lnTo>
                        <a:lnTo>
                          <a:pt x="363" y="36"/>
                        </a:lnTo>
                        <a:lnTo>
                          <a:pt x="371" y="40"/>
                        </a:lnTo>
                        <a:lnTo>
                          <a:pt x="378" y="44"/>
                        </a:lnTo>
                        <a:lnTo>
                          <a:pt x="384" y="48"/>
                        </a:lnTo>
                        <a:lnTo>
                          <a:pt x="392" y="53"/>
                        </a:lnTo>
                        <a:lnTo>
                          <a:pt x="397" y="57"/>
                        </a:lnTo>
                        <a:lnTo>
                          <a:pt x="403" y="63"/>
                        </a:lnTo>
                        <a:lnTo>
                          <a:pt x="409" y="67"/>
                        </a:lnTo>
                        <a:lnTo>
                          <a:pt x="415" y="71"/>
                        </a:lnTo>
                        <a:lnTo>
                          <a:pt x="420" y="74"/>
                        </a:lnTo>
                        <a:lnTo>
                          <a:pt x="426" y="80"/>
                        </a:lnTo>
                        <a:lnTo>
                          <a:pt x="430" y="88"/>
                        </a:lnTo>
                        <a:lnTo>
                          <a:pt x="434" y="96"/>
                        </a:lnTo>
                        <a:lnTo>
                          <a:pt x="438" y="103"/>
                        </a:lnTo>
                        <a:lnTo>
                          <a:pt x="442" y="113"/>
                        </a:lnTo>
                        <a:lnTo>
                          <a:pt x="442" y="122"/>
                        </a:lnTo>
                        <a:lnTo>
                          <a:pt x="444" y="136"/>
                        </a:lnTo>
                        <a:lnTo>
                          <a:pt x="444" y="147"/>
                        </a:lnTo>
                        <a:lnTo>
                          <a:pt x="0" y="1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99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49"/>
                  <p:cNvSpPr>
                    <a:spLocks/>
                  </p:cNvSpPr>
                  <p:nvPr/>
                </p:nvSpPr>
                <p:spPr bwMode="auto">
                  <a:xfrm>
                    <a:off x="1047" y="2650"/>
                    <a:ext cx="165" cy="62"/>
                  </a:xfrm>
                  <a:custGeom>
                    <a:avLst/>
                    <a:gdLst>
                      <a:gd name="T0" fmla="*/ 0 w 330"/>
                      <a:gd name="T1" fmla="*/ 0 h 125"/>
                      <a:gd name="T2" fmla="*/ 1 w 330"/>
                      <a:gd name="T3" fmla="*/ 0 h 125"/>
                      <a:gd name="T4" fmla="*/ 1 w 330"/>
                      <a:gd name="T5" fmla="*/ 0 h 125"/>
                      <a:gd name="T6" fmla="*/ 3 w 330"/>
                      <a:gd name="T7" fmla="*/ 0 h 125"/>
                      <a:gd name="T8" fmla="*/ 3 w 330"/>
                      <a:gd name="T9" fmla="*/ 0 h 125"/>
                      <a:gd name="T10" fmla="*/ 5 w 330"/>
                      <a:gd name="T11" fmla="*/ 1 h 125"/>
                      <a:gd name="T12" fmla="*/ 5 w 330"/>
                      <a:gd name="T13" fmla="*/ 1 h 125"/>
                      <a:gd name="T14" fmla="*/ 5 w 330"/>
                      <a:gd name="T15" fmla="*/ 1 h 125"/>
                      <a:gd name="T16" fmla="*/ 6 w 330"/>
                      <a:gd name="T17" fmla="*/ 1 h 125"/>
                      <a:gd name="T18" fmla="*/ 6 w 330"/>
                      <a:gd name="T19" fmla="*/ 1 h 125"/>
                      <a:gd name="T20" fmla="*/ 7 w 330"/>
                      <a:gd name="T21" fmla="*/ 1 h 125"/>
                      <a:gd name="T22" fmla="*/ 7 w 330"/>
                      <a:gd name="T23" fmla="*/ 1 h 125"/>
                      <a:gd name="T24" fmla="*/ 9 w 330"/>
                      <a:gd name="T25" fmla="*/ 2 h 125"/>
                      <a:gd name="T26" fmla="*/ 10 w 330"/>
                      <a:gd name="T27" fmla="*/ 2 h 125"/>
                      <a:gd name="T28" fmla="*/ 10 w 330"/>
                      <a:gd name="T29" fmla="*/ 2 h 125"/>
                      <a:gd name="T30" fmla="*/ 10 w 330"/>
                      <a:gd name="T31" fmla="*/ 2 h 125"/>
                      <a:gd name="T32" fmla="*/ 10 w 330"/>
                      <a:gd name="T33" fmla="*/ 2 h 125"/>
                      <a:gd name="T34" fmla="*/ 11 w 330"/>
                      <a:gd name="T35" fmla="*/ 2 h 125"/>
                      <a:gd name="T36" fmla="*/ 11 w 330"/>
                      <a:gd name="T37" fmla="*/ 3 h 125"/>
                      <a:gd name="T38" fmla="*/ 12 w 330"/>
                      <a:gd name="T39" fmla="*/ 3 h 125"/>
                      <a:gd name="T40" fmla="*/ 12 w 330"/>
                      <a:gd name="T41" fmla="*/ 3 h 125"/>
                      <a:gd name="T42" fmla="*/ 13 w 330"/>
                      <a:gd name="T43" fmla="*/ 3 h 125"/>
                      <a:gd name="T44" fmla="*/ 13 w 330"/>
                      <a:gd name="T45" fmla="*/ 4 h 125"/>
                      <a:gd name="T46" fmla="*/ 14 w 330"/>
                      <a:gd name="T47" fmla="*/ 4 h 125"/>
                      <a:gd name="T48" fmla="*/ 15 w 330"/>
                      <a:gd name="T49" fmla="*/ 4 h 125"/>
                      <a:gd name="T50" fmla="*/ 15 w 330"/>
                      <a:gd name="T51" fmla="*/ 5 h 125"/>
                      <a:gd name="T52" fmla="*/ 17 w 330"/>
                      <a:gd name="T53" fmla="*/ 5 h 125"/>
                      <a:gd name="T54" fmla="*/ 18 w 330"/>
                      <a:gd name="T55" fmla="*/ 5 h 125"/>
                      <a:gd name="T56" fmla="*/ 18 w 330"/>
                      <a:gd name="T57" fmla="*/ 6 h 125"/>
                      <a:gd name="T58" fmla="*/ 19 w 330"/>
                      <a:gd name="T59" fmla="*/ 6 h 125"/>
                      <a:gd name="T60" fmla="*/ 20 w 330"/>
                      <a:gd name="T61" fmla="*/ 6 h 125"/>
                      <a:gd name="T62" fmla="*/ 20 w 330"/>
                      <a:gd name="T63" fmla="*/ 7 h 125"/>
                      <a:gd name="T64" fmla="*/ 21 w 330"/>
                      <a:gd name="T65" fmla="*/ 7 h 125"/>
                      <a:gd name="T66" fmla="*/ 21 w 330"/>
                      <a:gd name="T67" fmla="*/ 0 h 125"/>
                      <a:gd name="T68" fmla="*/ 1 w 330"/>
                      <a:gd name="T69" fmla="*/ 0 h 125"/>
                      <a:gd name="T70" fmla="*/ 0 w 330"/>
                      <a:gd name="T71" fmla="*/ 0 h 1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0"/>
                      <a:gd name="T109" fmla="*/ 0 h 125"/>
                      <a:gd name="T110" fmla="*/ 330 w 330"/>
                      <a:gd name="T111" fmla="*/ 125 h 12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0" h="125">
                        <a:moveTo>
                          <a:pt x="0" y="8"/>
                        </a:moveTo>
                        <a:lnTo>
                          <a:pt x="14" y="10"/>
                        </a:lnTo>
                        <a:lnTo>
                          <a:pt x="29" y="12"/>
                        </a:lnTo>
                        <a:lnTo>
                          <a:pt x="40" y="14"/>
                        </a:lnTo>
                        <a:lnTo>
                          <a:pt x="54" y="15"/>
                        </a:lnTo>
                        <a:lnTo>
                          <a:pt x="65" y="17"/>
                        </a:lnTo>
                        <a:lnTo>
                          <a:pt x="77" y="19"/>
                        </a:lnTo>
                        <a:lnTo>
                          <a:pt x="86" y="21"/>
                        </a:lnTo>
                        <a:lnTo>
                          <a:pt x="98" y="23"/>
                        </a:lnTo>
                        <a:lnTo>
                          <a:pt x="108" y="25"/>
                        </a:lnTo>
                        <a:lnTo>
                          <a:pt x="117" y="27"/>
                        </a:lnTo>
                        <a:lnTo>
                          <a:pt x="127" y="31"/>
                        </a:lnTo>
                        <a:lnTo>
                          <a:pt x="136" y="33"/>
                        </a:lnTo>
                        <a:lnTo>
                          <a:pt x="146" y="35"/>
                        </a:lnTo>
                        <a:lnTo>
                          <a:pt x="154" y="38"/>
                        </a:lnTo>
                        <a:lnTo>
                          <a:pt x="163" y="40"/>
                        </a:lnTo>
                        <a:lnTo>
                          <a:pt x="171" y="44"/>
                        </a:lnTo>
                        <a:lnTo>
                          <a:pt x="181" y="46"/>
                        </a:lnTo>
                        <a:lnTo>
                          <a:pt x="188" y="50"/>
                        </a:lnTo>
                        <a:lnTo>
                          <a:pt x="198" y="54"/>
                        </a:lnTo>
                        <a:lnTo>
                          <a:pt x="206" y="58"/>
                        </a:lnTo>
                        <a:lnTo>
                          <a:pt x="215" y="61"/>
                        </a:lnTo>
                        <a:lnTo>
                          <a:pt x="223" y="65"/>
                        </a:lnTo>
                        <a:lnTo>
                          <a:pt x="232" y="71"/>
                        </a:lnTo>
                        <a:lnTo>
                          <a:pt x="242" y="75"/>
                        </a:lnTo>
                        <a:lnTo>
                          <a:pt x="252" y="81"/>
                        </a:lnTo>
                        <a:lnTo>
                          <a:pt x="261" y="86"/>
                        </a:lnTo>
                        <a:lnTo>
                          <a:pt x="273" y="92"/>
                        </a:lnTo>
                        <a:lnTo>
                          <a:pt x="282" y="98"/>
                        </a:lnTo>
                        <a:lnTo>
                          <a:pt x="294" y="104"/>
                        </a:lnTo>
                        <a:lnTo>
                          <a:pt x="305" y="111"/>
                        </a:lnTo>
                        <a:lnTo>
                          <a:pt x="319" y="117"/>
                        </a:lnTo>
                        <a:lnTo>
                          <a:pt x="330" y="125"/>
                        </a:lnTo>
                        <a:lnTo>
                          <a:pt x="330" y="6"/>
                        </a:lnTo>
                        <a:lnTo>
                          <a:pt x="27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99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50"/>
                  <p:cNvSpPr>
                    <a:spLocks/>
                  </p:cNvSpPr>
                  <p:nvPr/>
                </p:nvSpPr>
                <p:spPr bwMode="auto">
                  <a:xfrm>
                    <a:off x="1046" y="2629"/>
                    <a:ext cx="21" cy="23"/>
                  </a:xfrm>
                  <a:custGeom>
                    <a:avLst/>
                    <a:gdLst>
                      <a:gd name="T0" fmla="*/ 1 w 42"/>
                      <a:gd name="T1" fmla="*/ 3 h 46"/>
                      <a:gd name="T2" fmla="*/ 0 w 42"/>
                      <a:gd name="T3" fmla="*/ 1 h 46"/>
                      <a:gd name="T4" fmla="*/ 1 w 42"/>
                      <a:gd name="T5" fmla="*/ 1 h 46"/>
                      <a:gd name="T6" fmla="*/ 1 w 42"/>
                      <a:gd name="T7" fmla="*/ 0 h 46"/>
                      <a:gd name="T8" fmla="*/ 3 w 42"/>
                      <a:gd name="T9" fmla="*/ 1 h 46"/>
                      <a:gd name="T10" fmla="*/ 3 w 42"/>
                      <a:gd name="T11" fmla="*/ 1 h 46"/>
                      <a:gd name="T12" fmla="*/ 3 w 42"/>
                      <a:gd name="T13" fmla="*/ 1 h 46"/>
                      <a:gd name="T14" fmla="*/ 3 w 42"/>
                      <a:gd name="T15" fmla="*/ 3 h 46"/>
                      <a:gd name="T16" fmla="*/ 3 w 42"/>
                      <a:gd name="T17" fmla="*/ 3 h 46"/>
                      <a:gd name="T18" fmla="*/ 1 w 42"/>
                      <a:gd name="T19" fmla="*/ 3 h 4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2"/>
                      <a:gd name="T31" fmla="*/ 0 h 46"/>
                      <a:gd name="T32" fmla="*/ 42 w 42"/>
                      <a:gd name="T33" fmla="*/ 46 h 4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2" h="46">
                        <a:moveTo>
                          <a:pt x="8" y="40"/>
                        </a:moveTo>
                        <a:lnTo>
                          <a:pt x="0" y="29"/>
                        </a:lnTo>
                        <a:lnTo>
                          <a:pt x="8" y="6"/>
                        </a:lnTo>
                        <a:lnTo>
                          <a:pt x="19" y="0"/>
                        </a:lnTo>
                        <a:lnTo>
                          <a:pt x="33" y="6"/>
                        </a:lnTo>
                        <a:lnTo>
                          <a:pt x="40" y="15"/>
                        </a:lnTo>
                        <a:lnTo>
                          <a:pt x="42" y="27"/>
                        </a:lnTo>
                        <a:lnTo>
                          <a:pt x="37" y="40"/>
                        </a:lnTo>
                        <a:lnTo>
                          <a:pt x="33" y="46"/>
                        </a:lnTo>
                        <a:lnTo>
                          <a:pt x="8" y="40"/>
                        </a:lnTo>
                        <a:close/>
                      </a:path>
                    </a:pathLst>
                  </a:custGeom>
                  <a:solidFill>
                    <a:srgbClr val="0047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51"/>
                  <p:cNvSpPr>
                    <a:spLocks/>
                  </p:cNvSpPr>
                  <p:nvPr/>
                </p:nvSpPr>
                <p:spPr bwMode="auto">
                  <a:xfrm>
                    <a:off x="914" y="2626"/>
                    <a:ext cx="12" cy="17"/>
                  </a:xfrm>
                  <a:custGeom>
                    <a:avLst/>
                    <a:gdLst>
                      <a:gd name="T0" fmla="*/ 0 w 25"/>
                      <a:gd name="T1" fmla="*/ 1 h 35"/>
                      <a:gd name="T2" fmla="*/ 0 w 25"/>
                      <a:gd name="T3" fmla="*/ 1 h 35"/>
                      <a:gd name="T4" fmla="*/ 0 w 25"/>
                      <a:gd name="T5" fmla="*/ 0 h 35"/>
                      <a:gd name="T6" fmla="*/ 0 w 25"/>
                      <a:gd name="T7" fmla="*/ 0 h 35"/>
                      <a:gd name="T8" fmla="*/ 1 w 25"/>
                      <a:gd name="T9" fmla="*/ 0 h 35"/>
                      <a:gd name="T10" fmla="*/ 1 w 25"/>
                      <a:gd name="T11" fmla="*/ 0 h 35"/>
                      <a:gd name="T12" fmla="*/ 1 w 25"/>
                      <a:gd name="T13" fmla="*/ 1 h 35"/>
                      <a:gd name="T14" fmla="*/ 1 w 25"/>
                      <a:gd name="T15" fmla="*/ 2 h 35"/>
                      <a:gd name="T16" fmla="*/ 0 w 25"/>
                      <a:gd name="T17" fmla="*/ 2 h 35"/>
                      <a:gd name="T18" fmla="*/ 0 w 25"/>
                      <a:gd name="T19" fmla="*/ 1 h 3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5"/>
                      <a:gd name="T31" fmla="*/ 0 h 35"/>
                      <a:gd name="T32" fmla="*/ 25 w 25"/>
                      <a:gd name="T33" fmla="*/ 35 h 3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5" h="35">
                        <a:moveTo>
                          <a:pt x="4" y="31"/>
                        </a:moveTo>
                        <a:lnTo>
                          <a:pt x="0" y="21"/>
                        </a:lnTo>
                        <a:lnTo>
                          <a:pt x="4" y="4"/>
                        </a:lnTo>
                        <a:lnTo>
                          <a:pt x="14" y="0"/>
                        </a:lnTo>
                        <a:lnTo>
                          <a:pt x="21" y="6"/>
                        </a:lnTo>
                        <a:lnTo>
                          <a:pt x="23" y="12"/>
                        </a:lnTo>
                        <a:lnTo>
                          <a:pt x="25" y="19"/>
                        </a:lnTo>
                        <a:lnTo>
                          <a:pt x="21" y="35"/>
                        </a:lnTo>
                        <a:lnTo>
                          <a:pt x="6" y="35"/>
                        </a:lnTo>
                        <a:lnTo>
                          <a:pt x="4" y="31"/>
                        </a:lnTo>
                        <a:close/>
                      </a:path>
                    </a:pathLst>
                  </a:custGeom>
                  <a:solidFill>
                    <a:srgbClr val="0047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52"/>
                  <p:cNvSpPr>
                    <a:spLocks/>
                  </p:cNvSpPr>
                  <p:nvPr/>
                </p:nvSpPr>
                <p:spPr bwMode="auto">
                  <a:xfrm>
                    <a:off x="867" y="2625"/>
                    <a:ext cx="12" cy="16"/>
                  </a:xfrm>
                  <a:custGeom>
                    <a:avLst/>
                    <a:gdLst>
                      <a:gd name="T0" fmla="*/ 0 w 25"/>
                      <a:gd name="T1" fmla="*/ 1 h 33"/>
                      <a:gd name="T2" fmla="*/ 0 w 25"/>
                      <a:gd name="T3" fmla="*/ 1 h 33"/>
                      <a:gd name="T4" fmla="*/ 0 w 25"/>
                      <a:gd name="T5" fmla="*/ 0 h 33"/>
                      <a:gd name="T6" fmla="*/ 0 w 25"/>
                      <a:gd name="T7" fmla="*/ 0 h 33"/>
                      <a:gd name="T8" fmla="*/ 1 w 25"/>
                      <a:gd name="T9" fmla="*/ 0 h 33"/>
                      <a:gd name="T10" fmla="*/ 1 w 25"/>
                      <a:gd name="T11" fmla="*/ 0 h 33"/>
                      <a:gd name="T12" fmla="*/ 1 w 25"/>
                      <a:gd name="T13" fmla="*/ 1 h 33"/>
                      <a:gd name="T14" fmla="*/ 1 w 25"/>
                      <a:gd name="T15" fmla="*/ 2 h 33"/>
                      <a:gd name="T16" fmla="*/ 0 w 25"/>
                      <a:gd name="T17" fmla="*/ 2 h 33"/>
                      <a:gd name="T18" fmla="*/ 0 w 25"/>
                      <a:gd name="T19" fmla="*/ 1 h 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5"/>
                      <a:gd name="T31" fmla="*/ 0 h 33"/>
                      <a:gd name="T32" fmla="*/ 25 w 25"/>
                      <a:gd name="T33" fmla="*/ 33 h 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5" h="33">
                        <a:moveTo>
                          <a:pt x="4" y="31"/>
                        </a:moveTo>
                        <a:lnTo>
                          <a:pt x="0" y="21"/>
                        </a:lnTo>
                        <a:lnTo>
                          <a:pt x="4" y="6"/>
                        </a:lnTo>
                        <a:lnTo>
                          <a:pt x="14" y="0"/>
                        </a:lnTo>
                        <a:lnTo>
                          <a:pt x="21" y="6"/>
                        </a:lnTo>
                        <a:lnTo>
                          <a:pt x="23" y="12"/>
                        </a:lnTo>
                        <a:lnTo>
                          <a:pt x="25" y="17"/>
                        </a:lnTo>
                        <a:lnTo>
                          <a:pt x="21" y="33"/>
                        </a:lnTo>
                        <a:lnTo>
                          <a:pt x="6" y="33"/>
                        </a:lnTo>
                        <a:lnTo>
                          <a:pt x="4" y="31"/>
                        </a:lnTo>
                        <a:close/>
                      </a:path>
                    </a:pathLst>
                  </a:custGeom>
                  <a:solidFill>
                    <a:srgbClr val="0047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53"/>
                  <p:cNvSpPr>
                    <a:spLocks/>
                  </p:cNvSpPr>
                  <p:nvPr/>
                </p:nvSpPr>
                <p:spPr bwMode="auto">
                  <a:xfrm>
                    <a:off x="1083" y="2546"/>
                    <a:ext cx="7" cy="39"/>
                  </a:xfrm>
                  <a:custGeom>
                    <a:avLst/>
                    <a:gdLst>
                      <a:gd name="T0" fmla="*/ 0 w 15"/>
                      <a:gd name="T1" fmla="*/ 0 h 77"/>
                      <a:gd name="T2" fmla="*/ 0 w 15"/>
                      <a:gd name="T3" fmla="*/ 5 h 77"/>
                      <a:gd name="T4" fmla="*/ 0 w 15"/>
                      <a:gd name="T5" fmla="*/ 5 h 77"/>
                      <a:gd name="T6" fmla="*/ 0 w 15"/>
                      <a:gd name="T7" fmla="*/ 1 h 77"/>
                      <a:gd name="T8" fmla="*/ 0 w 15"/>
                      <a:gd name="T9" fmla="*/ 0 h 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77"/>
                      <a:gd name="T17" fmla="*/ 15 w 15"/>
                      <a:gd name="T18" fmla="*/ 77 h 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77">
                        <a:moveTo>
                          <a:pt x="0" y="0"/>
                        </a:moveTo>
                        <a:lnTo>
                          <a:pt x="0" y="75"/>
                        </a:lnTo>
                        <a:lnTo>
                          <a:pt x="15" y="77"/>
                        </a:lnTo>
                        <a:lnTo>
                          <a:pt x="15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54"/>
                  <p:cNvSpPr>
                    <a:spLocks/>
                  </p:cNvSpPr>
                  <p:nvPr/>
                </p:nvSpPr>
                <p:spPr bwMode="auto">
                  <a:xfrm>
                    <a:off x="1094" y="2547"/>
                    <a:ext cx="7" cy="39"/>
                  </a:xfrm>
                  <a:custGeom>
                    <a:avLst/>
                    <a:gdLst>
                      <a:gd name="T0" fmla="*/ 0 w 14"/>
                      <a:gd name="T1" fmla="*/ 5 h 76"/>
                      <a:gd name="T2" fmla="*/ 1 w 14"/>
                      <a:gd name="T3" fmla="*/ 5 h 76"/>
                      <a:gd name="T4" fmla="*/ 1 w 14"/>
                      <a:gd name="T5" fmla="*/ 1 h 76"/>
                      <a:gd name="T6" fmla="*/ 0 w 14"/>
                      <a:gd name="T7" fmla="*/ 0 h 76"/>
                      <a:gd name="T8" fmla="*/ 0 w 14"/>
                      <a:gd name="T9" fmla="*/ 5 h 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76"/>
                      <a:gd name="T17" fmla="*/ 14 w 14"/>
                      <a:gd name="T18" fmla="*/ 76 h 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76">
                        <a:moveTo>
                          <a:pt x="0" y="75"/>
                        </a:moveTo>
                        <a:lnTo>
                          <a:pt x="14" y="76"/>
                        </a:lnTo>
                        <a:lnTo>
                          <a:pt x="14" y="2"/>
                        </a:lnTo>
                        <a:lnTo>
                          <a:pt x="0" y="0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55"/>
                  <p:cNvSpPr>
                    <a:spLocks/>
                  </p:cNvSpPr>
                  <p:nvPr/>
                </p:nvSpPr>
                <p:spPr bwMode="auto">
                  <a:xfrm>
                    <a:off x="1118" y="2549"/>
                    <a:ext cx="8" cy="38"/>
                  </a:xfrm>
                  <a:custGeom>
                    <a:avLst/>
                    <a:gdLst>
                      <a:gd name="T0" fmla="*/ 0 w 16"/>
                      <a:gd name="T1" fmla="*/ 0 h 74"/>
                      <a:gd name="T2" fmla="*/ 0 w 16"/>
                      <a:gd name="T3" fmla="*/ 5 h 74"/>
                      <a:gd name="T4" fmla="*/ 1 w 16"/>
                      <a:gd name="T5" fmla="*/ 5 h 74"/>
                      <a:gd name="T6" fmla="*/ 1 w 16"/>
                      <a:gd name="T7" fmla="*/ 1 h 74"/>
                      <a:gd name="T8" fmla="*/ 0 w 16"/>
                      <a:gd name="T9" fmla="*/ 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4"/>
                      <a:gd name="T17" fmla="*/ 16 w 16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4">
                        <a:moveTo>
                          <a:pt x="0" y="0"/>
                        </a:moveTo>
                        <a:lnTo>
                          <a:pt x="0" y="72"/>
                        </a:lnTo>
                        <a:lnTo>
                          <a:pt x="16" y="74"/>
                        </a:lnTo>
                        <a:lnTo>
                          <a:pt x="1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56"/>
                  <p:cNvSpPr>
                    <a:spLocks/>
                  </p:cNvSpPr>
                  <p:nvPr/>
                </p:nvSpPr>
                <p:spPr bwMode="auto">
                  <a:xfrm>
                    <a:off x="1129" y="2550"/>
                    <a:ext cx="7" cy="38"/>
                  </a:xfrm>
                  <a:custGeom>
                    <a:avLst/>
                    <a:gdLst>
                      <a:gd name="T0" fmla="*/ 0 w 16"/>
                      <a:gd name="T1" fmla="*/ 5 h 75"/>
                      <a:gd name="T2" fmla="*/ 0 w 16"/>
                      <a:gd name="T3" fmla="*/ 5 h 75"/>
                      <a:gd name="T4" fmla="*/ 0 w 16"/>
                      <a:gd name="T5" fmla="*/ 1 h 75"/>
                      <a:gd name="T6" fmla="*/ 0 w 16"/>
                      <a:gd name="T7" fmla="*/ 0 h 75"/>
                      <a:gd name="T8" fmla="*/ 0 w 16"/>
                      <a:gd name="T9" fmla="*/ 5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5"/>
                      <a:gd name="T17" fmla="*/ 16 w 16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5">
                        <a:moveTo>
                          <a:pt x="0" y="73"/>
                        </a:moveTo>
                        <a:lnTo>
                          <a:pt x="16" y="75"/>
                        </a:lnTo>
                        <a:lnTo>
                          <a:pt x="16" y="2"/>
                        </a:lnTo>
                        <a:lnTo>
                          <a:pt x="0" y="0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57"/>
                  <p:cNvSpPr>
                    <a:spLocks/>
                  </p:cNvSpPr>
                  <p:nvPr/>
                </p:nvSpPr>
                <p:spPr bwMode="auto">
                  <a:xfrm>
                    <a:off x="1152" y="2552"/>
                    <a:ext cx="7" cy="37"/>
                  </a:xfrm>
                  <a:custGeom>
                    <a:avLst/>
                    <a:gdLst>
                      <a:gd name="T0" fmla="*/ 0 w 16"/>
                      <a:gd name="T1" fmla="*/ 0 h 73"/>
                      <a:gd name="T2" fmla="*/ 0 w 16"/>
                      <a:gd name="T3" fmla="*/ 5 h 73"/>
                      <a:gd name="T4" fmla="*/ 0 w 16"/>
                      <a:gd name="T5" fmla="*/ 5 h 73"/>
                      <a:gd name="T6" fmla="*/ 0 w 16"/>
                      <a:gd name="T7" fmla="*/ 1 h 73"/>
                      <a:gd name="T8" fmla="*/ 0 w 16"/>
                      <a:gd name="T9" fmla="*/ 0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3"/>
                      <a:gd name="T17" fmla="*/ 16 w 16"/>
                      <a:gd name="T18" fmla="*/ 73 h 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3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16" y="73"/>
                        </a:lnTo>
                        <a:lnTo>
                          <a:pt x="16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58"/>
                  <p:cNvSpPr>
                    <a:spLocks/>
                  </p:cNvSpPr>
                  <p:nvPr/>
                </p:nvSpPr>
                <p:spPr bwMode="auto">
                  <a:xfrm>
                    <a:off x="1162" y="2553"/>
                    <a:ext cx="8" cy="37"/>
                  </a:xfrm>
                  <a:custGeom>
                    <a:avLst/>
                    <a:gdLst>
                      <a:gd name="T0" fmla="*/ 0 w 16"/>
                      <a:gd name="T1" fmla="*/ 5 h 73"/>
                      <a:gd name="T2" fmla="*/ 1 w 16"/>
                      <a:gd name="T3" fmla="*/ 5 h 73"/>
                      <a:gd name="T4" fmla="*/ 1 w 16"/>
                      <a:gd name="T5" fmla="*/ 1 h 73"/>
                      <a:gd name="T6" fmla="*/ 0 w 16"/>
                      <a:gd name="T7" fmla="*/ 0 h 73"/>
                      <a:gd name="T8" fmla="*/ 0 w 16"/>
                      <a:gd name="T9" fmla="*/ 5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3"/>
                      <a:gd name="T17" fmla="*/ 16 w 16"/>
                      <a:gd name="T18" fmla="*/ 73 h 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3">
                        <a:moveTo>
                          <a:pt x="0" y="71"/>
                        </a:moveTo>
                        <a:lnTo>
                          <a:pt x="16" y="73"/>
                        </a:lnTo>
                        <a:lnTo>
                          <a:pt x="16" y="2"/>
                        </a:lnTo>
                        <a:lnTo>
                          <a:pt x="0" y="0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59"/>
                  <p:cNvSpPr>
                    <a:spLocks/>
                  </p:cNvSpPr>
                  <p:nvPr/>
                </p:nvSpPr>
                <p:spPr bwMode="auto">
                  <a:xfrm>
                    <a:off x="1186" y="2556"/>
                    <a:ext cx="8" cy="36"/>
                  </a:xfrm>
                  <a:custGeom>
                    <a:avLst/>
                    <a:gdLst>
                      <a:gd name="T0" fmla="*/ 0 w 16"/>
                      <a:gd name="T1" fmla="*/ 0 h 71"/>
                      <a:gd name="T2" fmla="*/ 0 w 16"/>
                      <a:gd name="T3" fmla="*/ 5 h 71"/>
                      <a:gd name="T4" fmla="*/ 1 w 16"/>
                      <a:gd name="T5" fmla="*/ 5 h 71"/>
                      <a:gd name="T6" fmla="*/ 1 w 16"/>
                      <a:gd name="T7" fmla="*/ 0 h 71"/>
                      <a:gd name="T8" fmla="*/ 0 w 16"/>
                      <a:gd name="T9" fmla="*/ 0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1"/>
                      <a:gd name="T17" fmla="*/ 16 w 16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1">
                        <a:moveTo>
                          <a:pt x="0" y="0"/>
                        </a:moveTo>
                        <a:lnTo>
                          <a:pt x="0" y="69"/>
                        </a:lnTo>
                        <a:lnTo>
                          <a:pt x="16" y="71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60"/>
                  <p:cNvSpPr>
                    <a:spLocks/>
                  </p:cNvSpPr>
                  <p:nvPr/>
                </p:nvSpPr>
                <p:spPr bwMode="auto">
                  <a:xfrm>
                    <a:off x="1196" y="2557"/>
                    <a:ext cx="7" cy="35"/>
                  </a:xfrm>
                  <a:custGeom>
                    <a:avLst/>
                    <a:gdLst>
                      <a:gd name="T0" fmla="*/ 0 w 13"/>
                      <a:gd name="T1" fmla="*/ 4 h 71"/>
                      <a:gd name="T2" fmla="*/ 1 w 13"/>
                      <a:gd name="T3" fmla="*/ 4 h 71"/>
                      <a:gd name="T4" fmla="*/ 1 w 13"/>
                      <a:gd name="T5" fmla="*/ 0 h 71"/>
                      <a:gd name="T6" fmla="*/ 0 w 13"/>
                      <a:gd name="T7" fmla="*/ 0 h 71"/>
                      <a:gd name="T8" fmla="*/ 0 w 13"/>
                      <a:gd name="T9" fmla="*/ 4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71"/>
                      <a:gd name="T17" fmla="*/ 13 w 13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71">
                        <a:moveTo>
                          <a:pt x="0" y="69"/>
                        </a:moveTo>
                        <a:lnTo>
                          <a:pt x="13" y="71"/>
                        </a:lnTo>
                        <a:lnTo>
                          <a:pt x="13" y="2"/>
                        </a:lnTo>
                        <a:lnTo>
                          <a:pt x="0" y="0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61"/>
                  <p:cNvSpPr>
                    <a:spLocks/>
                  </p:cNvSpPr>
                  <p:nvPr/>
                </p:nvSpPr>
                <p:spPr bwMode="auto">
                  <a:xfrm>
                    <a:off x="1083" y="2596"/>
                    <a:ext cx="7" cy="38"/>
                  </a:xfrm>
                  <a:custGeom>
                    <a:avLst/>
                    <a:gdLst>
                      <a:gd name="T0" fmla="*/ 0 w 15"/>
                      <a:gd name="T1" fmla="*/ 0 h 74"/>
                      <a:gd name="T2" fmla="*/ 0 w 15"/>
                      <a:gd name="T3" fmla="*/ 5 h 74"/>
                      <a:gd name="T4" fmla="*/ 0 w 15"/>
                      <a:gd name="T5" fmla="*/ 5 h 74"/>
                      <a:gd name="T6" fmla="*/ 0 w 15"/>
                      <a:gd name="T7" fmla="*/ 1 h 74"/>
                      <a:gd name="T8" fmla="*/ 0 w 15"/>
                      <a:gd name="T9" fmla="*/ 0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74"/>
                      <a:gd name="T17" fmla="*/ 15 w 15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74">
                        <a:moveTo>
                          <a:pt x="0" y="0"/>
                        </a:moveTo>
                        <a:lnTo>
                          <a:pt x="0" y="74"/>
                        </a:lnTo>
                        <a:lnTo>
                          <a:pt x="15" y="74"/>
                        </a:lnTo>
                        <a:lnTo>
                          <a:pt x="15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62"/>
                  <p:cNvSpPr>
                    <a:spLocks/>
                  </p:cNvSpPr>
                  <p:nvPr/>
                </p:nvSpPr>
                <p:spPr bwMode="auto">
                  <a:xfrm>
                    <a:off x="1094" y="2597"/>
                    <a:ext cx="7" cy="38"/>
                  </a:xfrm>
                  <a:custGeom>
                    <a:avLst/>
                    <a:gdLst>
                      <a:gd name="T0" fmla="*/ 0 w 14"/>
                      <a:gd name="T1" fmla="*/ 5 h 74"/>
                      <a:gd name="T2" fmla="*/ 1 w 14"/>
                      <a:gd name="T3" fmla="*/ 5 h 74"/>
                      <a:gd name="T4" fmla="*/ 1 w 14"/>
                      <a:gd name="T5" fmla="*/ 1 h 74"/>
                      <a:gd name="T6" fmla="*/ 0 w 14"/>
                      <a:gd name="T7" fmla="*/ 0 h 74"/>
                      <a:gd name="T8" fmla="*/ 0 w 14"/>
                      <a:gd name="T9" fmla="*/ 5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74"/>
                      <a:gd name="T17" fmla="*/ 14 w 14"/>
                      <a:gd name="T18" fmla="*/ 74 h 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74">
                        <a:moveTo>
                          <a:pt x="0" y="72"/>
                        </a:moveTo>
                        <a:lnTo>
                          <a:pt x="14" y="74"/>
                        </a:lnTo>
                        <a:lnTo>
                          <a:pt x="14" y="1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63"/>
                  <p:cNvSpPr>
                    <a:spLocks/>
                  </p:cNvSpPr>
                  <p:nvPr/>
                </p:nvSpPr>
                <p:spPr bwMode="auto">
                  <a:xfrm>
                    <a:off x="1118" y="2599"/>
                    <a:ext cx="8" cy="38"/>
                  </a:xfrm>
                  <a:custGeom>
                    <a:avLst/>
                    <a:gdLst>
                      <a:gd name="T0" fmla="*/ 0 w 16"/>
                      <a:gd name="T1" fmla="*/ 0 h 75"/>
                      <a:gd name="T2" fmla="*/ 0 w 16"/>
                      <a:gd name="T3" fmla="*/ 5 h 75"/>
                      <a:gd name="T4" fmla="*/ 1 w 16"/>
                      <a:gd name="T5" fmla="*/ 5 h 75"/>
                      <a:gd name="T6" fmla="*/ 1 w 16"/>
                      <a:gd name="T7" fmla="*/ 1 h 75"/>
                      <a:gd name="T8" fmla="*/ 0 w 16"/>
                      <a:gd name="T9" fmla="*/ 0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5"/>
                      <a:gd name="T17" fmla="*/ 16 w 16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5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16" y="75"/>
                        </a:lnTo>
                        <a:lnTo>
                          <a:pt x="16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129" y="2600"/>
                    <a:ext cx="7" cy="3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65"/>
                  <p:cNvSpPr>
                    <a:spLocks/>
                  </p:cNvSpPr>
                  <p:nvPr/>
                </p:nvSpPr>
                <p:spPr bwMode="auto">
                  <a:xfrm>
                    <a:off x="1152" y="2601"/>
                    <a:ext cx="7" cy="38"/>
                  </a:xfrm>
                  <a:custGeom>
                    <a:avLst/>
                    <a:gdLst>
                      <a:gd name="T0" fmla="*/ 0 w 16"/>
                      <a:gd name="T1" fmla="*/ 0 h 75"/>
                      <a:gd name="T2" fmla="*/ 0 w 16"/>
                      <a:gd name="T3" fmla="*/ 5 h 75"/>
                      <a:gd name="T4" fmla="*/ 0 w 16"/>
                      <a:gd name="T5" fmla="*/ 5 h 75"/>
                      <a:gd name="T6" fmla="*/ 0 w 16"/>
                      <a:gd name="T7" fmla="*/ 1 h 75"/>
                      <a:gd name="T8" fmla="*/ 0 w 16"/>
                      <a:gd name="T9" fmla="*/ 0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5"/>
                      <a:gd name="T17" fmla="*/ 16 w 16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5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16" y="75"/>
                        </a:lnTo>
                        <a:lnTo>
                          <a:pt x="16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66"/>
                  <p:cNvSpPr>
                    <a:spLocks/>
                  </p:cNvSpPr>
                  <p:nvPr/>
                </p:nvSpPr>
                <p:spPr bwMode="auto">
                  <a:xfrm>
                    <a:off x="1162" y="2602"/>
                    <a:ext cx="8" cy="37"/>
                  </a:xfrm>
                  <a:custGeom>
                    <a:avLst/>
                    <a:gdLst>
                      <a:gd name="T0" fmla="*/ 0 w 16"/>
                      <a:gd name="T1" fmla="*/ 5 h 73"/>
                      <a:gd name="T2" fmla="*/ 1 w 16"/>
                      <a:gd name="T3" fmla="*/ 5 h 73"/>
                      <a:gd name="T4" fmla="*/ 1 w 16"/>
                      <a:gd name="T5" fmla="*/ 0 h 73"/>
                      <a:gd name="T6" fmla="*/ 0 w 16"/>
                      <a:gd name="T7" fmla="*/ 0 h 73"/>
                      <a:gd name="T8" fmla="*/ 0 w 16"/>
                      <a:gd name="T9" fmla="*/ 5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3"/>
                      <a:gd name="T17" fmla="*/ 16 w 16"/>
                      <a:gd name="T18" fmla="*/ 73 h 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3">
                        <a:moveTo>
                          <a:pt x="0" y="71"/>
                        </a:moveTo>
                        <a:lnTo>
                          <a:pt x="16" y="73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67"/>
                  <p:cNvSpPr>
                    <a:spLocks/>
                  </p:cNvSpPr>
                  <p:nvPr/>
                </p:nvSpPr>
                <p:spPr bwMode="auto">
                  <a:xfrm>
                    <a:off x="1186" y="2603"/>
                    <a:ext cx="8" cy="36"/>
                  </a:xfrm>
                  <a:custGeom>
                    <a:avLst/>
                    <a:gdLst>
                      <a:gd name="T0" fmla="*/ 0 w 16"/>
                      <a:gd name="T1" fmla="*/ 0 h 71"/>
                      <a:gd name="T2" fmla="*/ 0 w 16"/>
                      <a:gd name="T3" fmla="*/ 5 h 71"/>
                      <a:gd name="T4" fmla="*/ 1 w 16"/>
                      <a:gd name="T5" fmla="*/ 5 h 71"/>
                      <a:gd name="T6" fmla="*/ 1 w 16"/>
                      <a:gd name="T7" fmla="*/ 0 h 71"/>
                      <a:gd name="T8" fmla="*/ 0 w 16"/>
                      <a:gd name="T9" fmla="*/ 0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71"/>
                      <a:gd name="T17" fmla="*/ 16 w 16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71">
                        <a:moveTo>
                          <a:pt x="0" y="0"/>
                        </a:moveTo>
                        <a:lnTo>
                          <a:pt x="0" y="69"/>
                        </a:lnTo>
                        <a:lnTo>
                          <a:pt x="16" y="71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68"/>
                  <p:cNvSpPr>
                    <a:spLocks/>
                  </p:cNvSpPr>
                  <p:nvPr/>
                </p:nvSpPr>
                <p:spPr bwMode="auto">
                  <a:xfrm>
                    <a:off x="1197" y="2604"/>
                    <a:ext cx="7" cy="35"/>
                  </a:xfrm>
                  <a:custGeom>
                    <a:avLst/>
                    <a:gdLst>
                      <a:gd name="T0" fmla="*/ 0 w 13"/>
                      <a:gd name="T1" fmla="*/ 4 h 71"/>
                      <a:gd name="T2" fmla="*/ 1 w 13"/>
                      <a:gd name="T3" fmla="*/ 4 h 71"/>
                      <a:gd name="T4" fmla="*/ 1 w 13"/>
                      <a:gd name="T5" fmla="*/ 0 h 71"/>
                      <a:gd name="T6" fmla="*/ 0 w 13"/>
                      <a:gd name="T7" fmla="*/ 0 h 71"/>
                      <a:gd name="T8" fmla="*/ 0 w 13"/>
                      <a:gd name="T9" fmla="*/ 4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71"/>
                      <a:gd name="T17" fmla="*/ 13 w 13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71">
                        <a:moveTo>
                          <a:pt x="0" y="69"/>
                        </a:moveTo>
                        <a:lnTo>
                          <a:pt x="13" y="71"/>
                        </a:lnTo>
                        <a:lnTo>
                          <a:pt x="13" y="2"/>
                        </a:lnTo>
                        <a:lnTo>
                          <a:pt x="0" y="0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69"/>
                  <p:cNvSpPr>
                    <a:spLocks/>
                  </p:cNvSpPr>
                  <p:nvPr/>
                </p:nvSpPr>
                <p:spPr bwMode="auto">
                  <a:xfrm>
                    <a:off x="1075" y="2489"/>
                    <a:ext cx="138" cy="23"/>
                  </a:xfrm>
                  <a:custGeom>
                    <a:avLst/>
                    <a:gdLst>
                      <a:gd name="T0" fmla="*/ 0 w 276"/>
                      <a:gd name="T1" fmla="*/ 0 h 46"/>
                      <a:gd name="T2" fmla="*/ 0 w 276"/>
                      <a:gd name="T3" fmla="*/ 1 h 46"/>
                      <a:gd name="T4" fmla="*/ 17 w 276"/>
                      <a:gd name="T5" fmla="*/ 3 h 46"/>
                      <a:gd name="T6" fmla="*/ 17 w 276"/>
                      <a:gd name="T7" fmla="*/ 1 h 46"/>
                      <a:gd name="T8" fmla="*/ 0 w 27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6"/>
                      <a:gd name="T16" fmla="*/ 0 h 46"/>
                      <a:gd name="T17" fmla="*/ 276 w 27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6" h="46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276" y="46"/>
                        </a:lnTo>
                        <a:lnTo>
                          <a:pt x="274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70"/>
                  <p:cNvSpPr>
                    <a:spLocks/>
                  </p:cNvSpPr>
                  <p:nvPr/>
                </p:nvSpPr>
                <p:spPr bwMode="auto">
                  <a:xfrm>
                    <a:off x="1074" y="2537"/>
                    <a:ext cx="138" cy="21"/>
                  </a:xfrm>
                  <a:custGeom>
                    <a:avLst/>
                    <a:gdLst>
                      <a:gd name="T0" fmla="*/ 0 w 276"/>
                      <a:gd name="T1" fmla="*/ 0 h 42"/>
                      <a:gd name="T2" fmla="*/ 0 w 276"/>
                      <a:gd name="T3" fmla="*/ 1 h 42"/>
                      <a:gd name="T4" fmla="*/ 17 w 276"/>
                      <a:gd name="T5" fmla="*/ 3 h 42"/>
                      <a:gd name="T6" fmla="*/ 17 w 276"/>
                      <a:gd name="T7" fmla="*/ 1 h 42"/>
                      <a:gd name="T8" fmla="*/ 0 w 276"/>
                      <a:gd name="T9" fmla="*/ 0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6"/>
                      <a:gd name="T16" fmla="*/ 0 h 42"/>
                      <a:gd name="T17" fmla="*/ 276 w 276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6" h="42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276" y="42"/>
                        </a:lnTo>
                        <a:lnTo>
                          <a:pt x="276" y="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71"/>
                  <p:cNvSpPr>
                    <a:spLocks/>
                  </p:cNvSpPr>
                  <p:nvPr/>
                </p:nvSpPr>
                <p:spPr bwMode="auto">
                  <a:xfrm>
                    <a:off x="1074" y="2587"/>
                    <a:ext cx="138" cy="18"/>
                  </a:xfrm>
                  <a:custGeom>
                    <a:avLst/>
                    <a:gdLst>
                      <a:gd name="T0" fmla="*/ 0 w 276"/>
                      <a:gd name="T1" fmla="*/ 0 h 37"/>
                      <a:gd name="T2" fmla="*/ 0 w 276"/>
                      <a:gd name="T3" fmla="*/ 1 h 37"/>
                      <a:gd name="T4" fmla="*/ 17 w 276"/>
                      <a:gd name="T5" fmla="*/ 2 h 37"/>
                      <a:gd name="T6" fmla="*/ 17 w 276"/>
                      <a:gd name="T7" fmla="*/ 1 h 37"/>
                      <a:gd name="T8" fmla="*/ 0 w 27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6"/>
                      <a:gd name="T16" fmla="*/ 0 h 37"/>
                      <a:gd name="T17" fmla="*/ 276 w 276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6" h="37">
                        <a:moveTo>
                          <a:pt x="0" y="0"/>
                        </a:moveTo>
                        <a:lnTo>
                          <a:pt x="0" y="20"/>
                        </a:lnTo>
                        <a:lnTo>
                          <a:pt x="276" y="37"/>
                        </a:lnTo>
                        <a:lnTo>
                          <a:pt x="276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72"/>
                  <p:cNvSpPr>
                    <a:spLocks/>
                  </p:cNvSpPr>
                  <p:nvPr/>
                </p:nvSpPr>
                <p:spPr bwMode="auto">
                  <a:xfrm>
                    <a:off x="884" y="2639"/>
                    <a:ext cx="16" cy="26"/>
                  </a:xfrm>
                  <a:custGeom>
                    <a:avLst/>
                    <a:gdLst>
                      <a:gd name="T0" fmla="*/ 0 w 32"/>
                      <a:gd name="T1" fmla="*/ 3 h 52"/>
                      <a:gd name="T2" fmla="*/ 1 w 32"/>
                      <a:gd name="T3" fmla="*/ 0 h 52"/>
                      <a:gd name="T4" fmla="*/ 1 w 32"/>
                      <a:gd name="T5" fmla="*/ 0 h 52"/>
                      <a:gd name="T6" fmla="*/ 2 w 32"/>
                      <a:gd name="T7" fmla="*/ 3 h 52"/>
                      <a:gd name="T8" fmla="*/ 0 w 32"/>
                      <a:gd name="T9" fmla="*/ 3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52"/>
                      <a:gd name="T17" fmla="*/ 32 w 3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52">
                        <a:moveTo>
                          <a:pt x="0" y="52"/>
                        </a:moveTo>
                        <a:lnTo>
                          <a:pt x="2" y="0"/>
                        </a:lnTo>
                        <a:lnTo>
                          <a:pt x="29" y="0"/>
                        </a:lnTo>
                        <a:lnTo>
                          <a:pt x="32" y="50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solidFill>
                    <a:srgbClr val="33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73"/>
                  <p:cNvSpPr>
                    <a:spLocks/>
                  </p:cNvSpPr>
                  <p:nvPr/>
                </p:nvSpPr>
                <p:spPr bwMode="auto">
                  <a:xfrm>
                    <a:off x="856" y="2378"/>
                    <a:ext cx="276" cy="152"/>
                  </a:xfrm>
                  <a:custGeom>
                    <a:avLst/>
                    <a:gdLst>
                      <a:gd name="T0" fmla="*/ 32 w 553"/>
                      <a:gd name="T1" fmla="*/ 0 h 303"/>
                      <a:gd name="T2" fmla="*/ 32 w 553"/>
                      <a:gd name="T3" fmla="*/ 1 h 303"/>
                      <a:gd name="T4" fmla="*/ 32 w 553"/>
                      <a:gd name="T5" fmla="*/ 2 h 303"/>
                      <a:gd name="T6" fmla="*/ 32 w 553"/>
                      <a:gd name="T7" fmla="*/ 2 h 303"/>
                      <a:gd name="T8" fmla="*/ 33 w 553"/>
                      <a:gd name="T9" fmla="*/ 2 h 303"/>
                      <a:gd name="T10" fmla="*/ 34 w 553"/>
                      <a:gd name="T11" fmla="*/ 3 h 303"/>
                      <a:gd name="T12" fmla="*/ 33 w 553"/>
                      <a:gd name="T13" fmla="*/ 3 h 303"/>
                      <a:gd name="T14" fmla="*/ 32 w 553"/>
                      <a:gd name="T15" fmla="*/ 3 h 303"/>
                      <a:gd name="T16" fmla="*/ 32 w 553"/>
                      <a:gd name="T17" fmla="*/ 4 h 303"/>
                      <a:gd name="T18" fmla="*/ 33 w 553"/>
                      <a:gd name="T19" fmla="*/ 5 h 303"/>
                      <a:gd name="T20" fmla="*/ 32 w 553"/>
                      <a:gd name="T21" fmla="*/ 5 h 303"/>
                      <a:gd name="T22" fmla="*/ 31 w 553"/>
                      <a:gd name="T23" fmla="*/ 6 h 303"/>
                      <a:gd name="T24" fmla="*/ 30 w 553"/>
                      <a:gd name="T25" fmla="*/ 4 h 303"/>
                      <a:gd name="T26" fmla="*/ 31 w 553"/>
                      <a:gd name="T27" fmla="*/ 3 h 303"/>
                      <a:gd name="T28" fmla="*/ 30 w 553"/>
                      <a:gd name="T29" fmla="*/ 2 h 303"/>
                      <a:gd name="T30" fmla="*/ 29 w 553"/>
                      <a:gd name="T31" fmla="*/ 2 h 303"/>
                      <a:gd name="T32" fmla="*/ 28 w 553"/>
                      <a:gd name="T33" fmla="*/ 3 h 303"/>
                      <a:gd name="T34" fmla="*/ 28 w 553"/>
                      <a:gd name="T35" fmla="*/ 4 h 303"/>
                      <a:gd name="T36" fmla="*/ 28 w 553"/>
                      <a:gd name="T37" fmla="*/ 4 h 303"/>
                      <a:gd name="T38" fmla="*/ 27 w 553"/>
                      <a:gd name="T39" fmla="*/ 4 h 303"/>
                      <a:gd name="T40" fmla="*/ 27 w 553"/>
                      <a:gd name="T41" fmla="*/ 4 h 303"/>
                      <a:gd name="T42" fmla="*/ 26 w 553"/>
                      <a:gd name="T43" fmla="*/ 4 h 303"/>
                      <a:gd name="T44" fmla="*/ 26 w 553"/>
                      <a:gd name="T45" fmla="*/ 5 h 303"/>
                      <a:gd name="T46" fmla="*/ 26 w 553"/>
                      <a:gd name="T47" fmla="*/ 6 h 303"/>
                      <a:gd name="T48" fmla="*/ 25 w 553"/>
                      <a:gd name="T49" fmla="*/ 8 h 303"/>
                      <a:gd name="T50" fmla="*/ 23 w 553"/>
                      <a:gd name="T51" fmla="*/ 7 h 303"/>
                      <a:gd name="T52" fmla="*/ 22 w 553"/>
                      <a:gd name="T53" fmla="*/ 8 h 303"/>
                      <a:gd name="T54" fmla="*/ 22 w 553"/>
                      <a:gd name="T55" fmla="*/ 9 h 303"/>
                      <a:gd name="T56" fmla="*/ 22 w 553"/>
                      <a:gd name="T57" fmla="*/ 10 h 303"/>
                      <a:gd name="T58" fmla="*/ 21 w 553"/>
                      <a:gd name="T59" fmla="*/ 11 h 303"/>
                      <a:gd name="T60" fmla="*/ 21 w 553"/>
                      <a:gd name="T61" fmla="*/ 11 h 303"/>
                      <a:gd name="T62" fmla="*/ 21 w 553"/>
                      <a:gd name="T63" fmla="*/ 11 h 303"/>
                      <a:gd name="T64" fmla="*/ 21 w 553"/>
                      <a:gd name="T65" fmla="*/ 12 h 303"/>
                      <a:gd name="T66" fmla="*/ 22 w 553"/>
                      <a:gd name="T67" fmla="*/ 13 h 303"/>
                      <a:gd name="T68" fmla="*/ 20 w 553"/>
                      <a:gd name="T69" fmla="*/ 13 h 303"/>
                      <a:gd name="T70" fmla="*/ 18 w 553"/>
                      <a:gd name="T71" fmla="*/ 11 h 303"/>
                      <a:gd name="T72" fmla="*/ 17 w 553"/>
                      <a:gd name="T73" fmla="*/ 12 h 303"/>
                      <a:gd name="T74" fmla="*/ 16 w 553"/>
                      <a:gd name="T75" fmla="*/ 11 h 303"/>
                      <a:gd name="T76" fmla="*/ 16 w 553"/>
                      <a:gd name="T77" fmla="*/ 9 h 303"/>
                      <a:gd name="T78" fmla="*/ 14 w 553"/>
                      <a:gd name="T79" fmla="*/ 9 h 303"/>
                      <a:gd name="T80" fmla="*/ 14 w 553"/>
                      <a:gd name="T81" fmla="*/ 10 h 303"/>
                      <a:gd name="T82" fmla="*/ 13 w 553"/>
                      <a:gd name="T83" fmla="*/ 11 h 303"/>
                      <a:gd name="T84" fmla="*/ 14 w 553"/>
                      <a:gd name="T85" fmla="*/ 11 h 303"/>
                      <a:gd name="T86" fmla="*/ 12 w 553"/>
                      <a:gd name="T87" fmla="*/ 12 h 303"/>
                      <a:gd name="T88" fmla="*/ 12 w 553"/>
                      <a:gd name="T89" fmla="*/ 11 h 303"/>
                      <a:gd name="T90" fmla="*/ 9 w 553"/>
                      <a:gd name="T91" fmla="*/ 11 h 303"/>
                      <a:gd name="T92" fmla="*/ 9 w 553"/>
                      <a:gd name="T93" fmla="*/ 10 h 303"/>
                      <a:gd name="T94" fmla="*/ 10 w 553"/>
                      <a:gd name="T95" fmla="*/ 9 h 303"/>
                      <a:gd name="T96" fmla="*/ 9 w 553"/>
                      <a:gd name="T97" fmla="*/ 8 h 303"/>
                      <a:gd name="T98" fmla="*/ 8 w 553"/>
                      <a:gd name="T99" fmla="*/ 8 h 303"/>
                      <a:gd name="T100" fmla="*/ 8 w 553"/>
                      <a:gd name="T101" fmla="*/ 9 h 303"/>
                      <a:gd name="T102" fmla="*/ 7 w 553"/>
                      <a:gd name="T103" fmla="*/ 9 h 303"/>
                      <a:gd name="T104" fmla="*/ 6 w 553"/>
                      <a:gd name="T105" fmla="*/ 10 h 303"/>
                      <a:gd name="T106" fmla="*/ 6 w 553"/>
                      <a:gd name="T107" fmla="*/ 11 h 303"/>
                      <a:gd name="T108" fmla="*/ 6 w 553"/>
                      <a:gd name="T109" fmla="*/ 13 h 303"/>
                      <a:gd name="T110" fmla="*/ 5 w 553"/>
                      <a:gd name="T111" fmla="*/ 16 h 303"/>
                      <a:gd name="T112" fmla="*/ 2 w 553"/>
                      <a:gd name="T113" fmla="*/ 16 h 303"/>
                      <a:gd name="T114" fmla="*/ 1 w 553"/>
                      <a:gd name="T115" fmla="*/ 18 h 303"/>
                      <a:gd name="T116" fmla="*/ 1 w 553"/>
                      <a:gd name="T117" fmla="*/ 19 h 303"/>
                      <a:gd name="T118" fmla="*/ 0 w 553"/>
                      <a:gd name="T119" fmla="*/ 0 h 303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53"/>
                      <a:gd name="T181" fmla="*/ 0 h 303"/>
                      <a:gd name="T182" fmla="*/ 553 w 553"/>
                      <a:gd name="T183" fmla="*/ 303 h 303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53" h="303">
                        <a:moveTo>
                          <a:pt x="0" y="0"/>
                        </a:moveTo>
                        <a:lnTo>
                          <a:pt x="518" y="0"/>
                        </a:lnTo>
                        <a:lnTo>
                          <a:pt x="516" y="6"/>
                        </a:lnTo>
                        <a:lnTo>
                          <a:pt x="516" y="11"/>
                        </a:lnTo>
                        <a:lnTo>
                          <a:pt x="516" y="17"/>
                        </a:lnTo>
                        <a:lnTo>
                          <a:pt x="518" y="21"/>
                        </a:lnTo>
                        <a:lnTo>
                          <a:pt x="522" y="23"/>
                        </a:lnTo>
                        <a:lnTo>
                          <a:pt x="526" y="25"/>
                        </a:lnTo>
                        <a:lnTo>
                          <a:pt x="532" y="25"/>
                        </a:lnTo>
                        <a:lnTo>
                          <a:pt x="538" y="25"/>
                        </a:lnTo>
                        <a:lnTo>
                          <a:pt x="553" y="27"/>
                        </a:lnTo>
                        <a:lnTo>
                          <a:pt x="553" y="44"/>
                        </a:lnTo>
                        <a:lnTo>
                          <a:pt x="540" y="40"/>
                        </a:lnTo>
                        <a:lnTo>
                          <a:pt x="534" y="42"/>
                        </a:lnTo>
                        <a:lnTo>
                          <a:pt x="528" y="46"/>
                        </a:lnTo>
                        <a:lnTo>
                          <a:pt x="524" y="48"/>
                        </a:lnTo>
                        <a:lnTo>
                          <a:pt x="522" y="52"/>
                        </a:lnTo>
                        <a:lnTo>
                          <a:pt x="524" y="54"/>
                        </a:lnTo>
                        <a:lnTo>
                          <a:pt x="526" y="59"/>
                        </a:lnTo>
                        <a:lnTo>
                          <a:pt x="530" y="65"/>
                        </a:lnTo>
                        <a:lnTo>
                          <a:pt x="534" y="71"/>
                        </a:lnTo>
                        <a:lnTo>
                          <a:pt x="522" y="67"/>
                        </a:lnTo>
                        <a:lnTo>
                          <a:pt x="509" y="71"/>
                        </a:lnTo>
                        <a:lnTo>
                          <a:pt x="509" y="82"/>
                        </a:lnTo>
                        <a:lnTo>
                          <a:pt x="497" y="82"/>
                        </a:lnTo>
                        <a:lnTo>
                          <a:pt x="495" y="61"/>
                        </a:lnTo>
                        <a:lnTo>
                          <a:pt x="497" y="48"/>
                        </a:lnTo>
                        <a:lnTo>
                          <a:pt x="497" y="36"/>
                        </a:lnTo>
                        <a:lnTo>
                          <a:pt x="488" y="33"/>
                        </a:lnTo>
                        <a:lnTo>
                          <a:pt x="480" y="31"/>
                        </a:lnTo>
                        <a:lnTo>
                          <a:pt x="474" y="29"/>
                        </a:lnTo>
                        <a:lnTo>
                          <a:pt x="468" y="31"/>
                        </a:lnTo>
                        <a:lnTo>
                          <a:pt x="463" y="34"/>
                        </a:lnTo>
                        <a:lnTo>
                          <a:pt x="461" y="40"/>
                        </a:lnTo>
                        <a:lnTo>
                          <a:pt x="459" y="48"/>
                        </a:lnTo>
                        <a:lnTo>
                          <a:pt x="461" y="58"/>
                        </a:lnTo>
                        <a:lnTo>
                          <a:pt x="451" y="65"/>
                        </a:lnTo>
                        <a:lnTo>
                          <a:pt x="451" y="54"/>
                        </a:lnTo>
                        <a:lnTo>
                          <a:pt x="445" y="54"/>
                        </a:lnTo>
                        <a:lnTo>
                          <a:pt x="440" y="54"/>
                        </a:lnTo>
                        <a:lnTo>
                          <a:pt x="436" y="56"/>
                        </a:lnTo>
                        <a:lnTo>
                          <a:pt x="432" y="56"/>
                        </a:lnTo>
                        <a:lnTo>
                          <a:pt x="428" y="59"/>
                        </a:lnTo>
                        <a:lnTo>
                          <a:pt x="426" y="61"/>
                        </a:lnTo>
                        <a:lnTo>
                          <a:pt x="426" y="67"/>
                        </a:lnTo>
                        <a:lnTo>
                          <a:pt x="426" y="73"/>
                        </a:lnTo>
                        <a:lnTo>
                          <a:pt x="417" y="75"/>
                        </a:lnTo>
                        <a:lnTo>
                          <a:pt x="417" y="92"/>
                        </a:lnTo>
                        <a:lnTo>
                          <a:pt x="424" y="102"/>
                        </a:lnTo>
                        <a:lnTo>
                          <a:pt x="407" y="113"/>
                        </a:lnTo>
                        <a:lnTo>
                          <a:pt x="392" y="104"/>
                        </a:lnTo>
                        <a:lnTo>
                          <a:pt x="378" y="107"/>
                        </a:lnTo>
                        <a:lnTo>
                          <a:pt x="371" y="113"/>
                        </a:lnTo>
                        <a:lnTo>
                          <a:pt x="365" y="119"/>
                        </a:lnTo>
                        <a:lnTo>
                          <a:pt x="361" y="125"/>
                        </a:lnTo>
                        <a:lnTo>
                          <a:pt x="359" y="130"/>
                        </a:lnTo>
                        <a:lnTo>
                          <a:pt x="357" y="140"/>
                        </a:lnTo>
                        <a:lnTo>
                          <a:pt x="357" y="150"/>
                        </a:lnTo>
                        <a:lnTo>
                          <a:pt x="355" y="163"/>
                        </a:lnTo>
                        <a:lnTo>
                          <a:pt x="349" y="163"/>
                        </a:lnTo>
                        <a:lnTo>
                          <a:pt x="346" y="165"/>
                        </a:lnTo>
                        <a:lnTo>
                          <a:pt x="344" y="169"/>
                        </a:lnTo>
                        <a:lnTo>
                          <a:pt x="344" y="171"/>
                        </a:lnTo>
                        <a:lnTo>
                          <a:pt x="344" y="176"/>
                        </a:lnTo>
                        <a:lnTo>
                          <a:pt x="346" y="180"/>
                        </a:lnTo>
                        <a:lnTo>
                          <a:pt x="348" y="188"/>
                        </a:lnTo>
                        <a:lnTo>
                          <a:pt x="353" y="196"/>
                        </a:lnTo>
                        <a:lnTo>
                          <a:pt x="367" y="194"/>
                        </a:lnTo>
                        <a:lnTo>
                          <a:pt x="363" y="207"/>
                        </a:lnTo>
                        <a:lnTo>
                          <a:pt x="328" y="207"/>
                        </a:lnTo>
                        <a:lnTo>
                          <a:pt x="321" y="180"/>
                        </a:lnTo>
                        <a:lnTo>
                          <a:pt x="301" y="169"/>
                        </a:lnTo>
                        <a:lnTo>
                          <a:pt x="277" y="171"/>
                        </a:lnTo>
                        <a:lnTo>
                          <a:pt x="277" y="184"/>
                        </a:lnTo>
                        <a:lnTo>
                          <a:pt x="261" y="182"/>
                        </a:lnTo>
                        <a:lnTo>
                          <a:pt x="263" y="165"/>
                        </a:lnTo>
                        <a:lnTo>
                          <a:pt x="278" y="159"/>
                        </a:lnTo>
                        <a:lnTo>
                          <a:pt x="269" y="138"/>
                        </a:lnTo>
                        <a:lnTo>
                          <a:pt x="236" y="138"/>
                        </a:lnTo>
                        <a:lnTo>
                          <a:pt x="230" y="144"/>
                        </a:lnTo>
                        <a:lnTo>
                          <a:pt x="227" y="150"/>
                        </a:lnTo>
                        <a:lnTo>
                          <a:pt x="225" y="153"/>
                        </a:lnTo>
                        <a:lnTo>
                          <a:pt x="223" y="159"/>
                        </a:lnTo>
                        <a:lnTo>
                          <a:pt x="223" y="165"/>
                        </a:lnTo>
                        <a:lnTo>
                          <a:pt x="225" y="171"/>
                        </a:lnTo>
                        <a:lnTo>
                          <a:pt x="227" y="176"/>
                        </a:lnTo>
                        <a:lnTo>
                          <a:pt x="229" y="184"/>
                        </a:lnTo>
                        <a:lnTo>
                          <a:pt x="207" y="178"/>
                        </a:lnTo>
                        <a:lnTo>
                          <a:pt x="207" y="163"/>
                        </a:lnTo>
                        <a:lnTo>
                          <a:pt x="192" y="163"/>
                        </a:lnTo>
                        <a:lnTo>
                          <a:pt x="188" y="173"/>
                        </a:lnTo>
                        <a:lnTo>
                          <a:pt x="146" y="163"/>
                        </a:lnTo>
                        <a:lnTo>
                          <a:pt x="156" y="153"/>
                        </a:lnTo>
                        <a:lnTo>
                          <a:pt x="159" y="146"/>
                        </a:lnTo>
                        <a:lnTo>
                          <a:pt x="161" y="138"/>
                        </a:lnTo>
                        <a:lnTo>
                          <a:pt x="161" y="132"/>
                        </a:lnTo>
                        <a:lnTo>
                          <a:pt x="157" y="129"/>
                        </a:lnTo>
                        <a:lnTo>
                          <a:pt x="154" y="127"/>
                        </a:lnTo>
                        <a:lnTo>
                          <a:pt x="150" y="125"/>
                        </a:lnTo>
                        <a:lnTo>
                          <a:pt x="142" y="125"/>
                        </a:lnTo>
                        <a:lnTo>
                          <a:pt x="136" y="127"/>
                        </a:lnTo>
                        <a:lnTo>
                          <a:pt x="129" y="129"/>
                        </a:lnTo>
                        <a:lnTo>
                          <a:pt x="123" y="132"/>
                        </a:lnTo>
                        <a:lnTo>
                          <a:pt x="117" y="138"/>
                        </a:lnTo>
                        <a:lnTo>
                          <a:pt x="113" y="146"/>
                        </a:lnTo>
                        <a:lnTo>
                          <a:pt x="109" y="153"/>
                        </a:lnTo>
                        <a:lnTo>
                          <a:pt x="109" y="163"/>
                        </a:lnTo>
                        <a:lnTo>
                          <a:pt x="111" y="173"/>
                        </a:lnTo>
                        <a:lnTo>
                          <a:pt x="98" y="196"/>
                        </a:lnTo>
                        <a:lnTo>
                          <a:pt x="106" y="207"/>
                        </a:lnTo>
                        <a:lnTo>
                          <a:pt x="86" y="221"/>
                        </a:lnTo>
                        <a:lnTo>
                          <a:pt x="86" y="246"/>
                        </a:lnTo>
                        <a:lnTo>
                          <a:pt x="56" y="263"/>
                        </a:lnTo>
                        <a:lnTo>
                          <a:pt x="33" y="248"/>
                        </a:lnTo>
                        <a:lnTo>
                          <a:pt x="21" y="259"/>
                        </a:lnTo>
                        <a:lnTo>
                          <a:pt x="21" y="274"/>
                        </a:lnTo>
                        <a:lnTo>
                          <a:pt x="33" y="292"/>
                        </a:lnTo>
                        <a:lnTo>
                          <a:pt x="21" y="303"/>
                        </a:lnTo>
                        <a:lnTo>
                          <a:pt x="0" y="2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74"/>
                  <p:cNvSpPr>
                    <a:spLocks/>
                  </p:cNvSpPr>
                  <p:nvPr/>
                </p:nvSpPr>
                <p:spPr bwMode="auto">
                  <a:xfrm>
                    <a:off x="1177" y="2392"/>
                    <a:ext cx="34" cy="73"/>
                  </a:xfrm>
                  <a:custGeom>
                    <a:avLst/>
                    <a:gdLst>
                      <a:gd name="T0" fmla="*/ 1 w 69"/>
                      <a:gd name="T1" fmla="*/ 5 h 146"/>
                      <a:gd name="T2" fmla="*/ 2 w 69"/>
                      <a:gd name="T3" fmla="*/ 5 h 146"/>
                      <a:gd name="T4" fmla="*/ 1 w 69"/>
                      <a:gd name="T5" fmla="*/ 5 h 146"/>
                      <a:gd name="T6" fmla="*/ 0 w 69"/>
                      <a:gd name="T7" fmla="*/ 5 h 146"/>
                      <a:gd name="T8" fmla="*/ 0 w 69"/>
                      <a:gd name="T9" fmla="*/ 5 h 146"/>
                      <a:gd name="T10" fmla="*/ 0 w 69"/>
                      <a:gd name="T11" fmla="*/ 3 h 146"/>
                      <a:gd name="T12" fmla="*/ 0 w 69"/>
                      <a:gd name="T13" fmla="*/ 3 h 146"/>
                      <a:gd name="T14" fmla="*/ 0 w 69"/>
                      <a:gd name="T15" fmla="*/ 3 h 146"/>
                      <a:gd name="T16" fmla="*/ 0 w 69"/>
                      <a:gd name="T17" fmla="*/ 2 h 146"/>
                      <a:gd name="T18" fmla="*/ 1 w 69"/>
                      <a:gd name="T19" fmla="*/ 2 h 146"/>
                      <a:gd name="T20" fmla="*/ 1 w 69"/>
                      <a:gd name="T21" fmla="*/ 1 h 146"/>
                      <a:gd name="T22" fmla="*/ 2 w 69"/>
                      <a:gd name="T23" fmla="*/ 1 h 146"/>
                      <a:gd name="T24" fmla="*/ 2 w 69"/>
                      <a:gd name="T25" fmla="*/ 2 h 146"/>
                      <a:gd name="T26" fmla="*/ 2 w 69"/>
                      <a:gd name="T27" fmla="*/ 2 h 146"/>
                      <a:gd name="T28" fmla="*/ 3 w 69"/>
                      <a:gd name="T29" fmla="*/ 2 h 146"/>
                      <a:gd name="T30" fmla="*/ 3 w 69"/>
                      <a:gd name="T31" fmla="*/ 3 h 146"/>
                      <a:gd name="T32" fmla="*/ 3 w 69"/>
                      <a:gd name="T33" fmla="*/ 2 h 146"/>
                      <a:gd name="T34" fmla="*/ 3 w 69"/>
                      <a:gd name="T35" fmla="*/ 2 h 146"/>
                      <a:gd name="T36" fmla="*/ 3 w 69"/>
                      <a:gd name="T37" fmla="*/ 2 h 146"/>
                      <a:gd name="T38" fmla="*/ 4 w 69"/>
                      <a:gd name="T39" fmla="*/ 1 h 146"/>
                      <a:gd name="T40" fmla="*/ 3 w 69"/>
                      <a:gd name="T41" fmla="*/ 1 h 146"/>
                      <a:gd name="T42" fmla="*/ 4 w 69"/>
                      <a:gd name="T43" fmla="*/ 0 h 146"/>
                      <a:gd name="T44" fmla="*/ 4 w 69"/>
                      <a:gd name="T45" fmla="*/ 9 h 146"/>
                      <a:gd name="T46" fmla="*/ 3 w 69"/>
                      <a:gd name="T47" fmla="*/ 6 h 146"/>
                      <a:gd name="T48" fmla="*/ 2 w 69"/>
                      <a:gd name="T49" fmla="*/ 7 h 146"/>
                      <a:gd name="T50" fmla="*/ 2 w 69"/>
                      <a:gd name="T51" fmla="*/ 7 h 146"/>
                      <a:gd name="T52" fmla="*/ 1 w 69"/>
                      <a:gd name="T53" fmla="*/ 7 h 146"/>
                      <a:gd name="T54" fmla="*/ 1 w 69"/>
                      <a:gd name="T55" fmla="*/ 6 h 146"/>
                      <a:gd name="T56" fmla="*/ 1 w 69"/>
                      <a:gd name="T57" fmla="*/ 5 h 14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69"/>
                      <a:gd name="T88" fmla="*/ 0 h 146"/>
                      <a:gd name="T89" fmla="*/ 69 w 69"/>
                      <a:gd name="T90" fmla="*/ 146 h 14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69" h="146">
                        <a:moveTo>
                          <a:pt x="18" y="94"/>
                        </a:moveTo>
                        <a:lnTo>
                          <a:pt x="35" y="82"/>
                        </a:lnTo>
                        <a:lnTo>
                          <a:pt x="21" y="77"/>
                        </a:lnTo>
                        <a:lnTo>
                          <a:pt x="10" y="71"/>
                        </a:lnTo>
                        <a:lnTo>
                          <a:pt x="2" y="65"/>
                        </a:lnTo>
                        <a:lnTo>
                          <a:pt x="0" y="61"/>
                        </a:lnTo>
                        <a:lnTo>
                          <a:pt x="0" y="55"/>
                        </a:lnTo>
                        <a:lnTo>
                          <a:pt x="4" y="50"/>
                        </a:lnTo>
                        <a:lnTo>
                          <a:pt x="12" y="44"/>
                        </a:lnTo>
                        <a:lnTo>
                          <a:pt x="25" y="40"/>
                        </a:lnTo>
                        <a:lnTo>
                          <a:pt x="16" y="25"/>
                        </a:lnTo>
                        <a:lnTo>
                          <a:pt x="41" y="25"/>
                        </a:lnTo>
                        <a:lnTo>
                          <a:pt x="44" y="34"/>
                        </a:lnTo>
                        <a:lnTo>
                          <a:pt x="46" y="42"/>
                        </a:lnTo>
                        <a:lnTo>
                          <a:pt x="50" y="46"/>
                        </a:lnTo>
                        <a:lnTo>
                          <a:pt x="54" y="48"/>
                        </a:lnTo>
                        <a:lnTo>
                          <a:pt x="56" y="46"/>
                        </a:lnTo>
                        <a:lnTo>
                          <a:pt x="60" y="42"/>
                        </a:lnTo>
                        <a:lnTo>
                          <a:pt x="62" y="34"/>
                        </a:lnTo>
                        <a:lnTo>
                          <a:pt x="64" y="25"/>
                        </a:lnTo>
                        <a:lnTo>
                          <a:pt x="50" y="9"/>
                        </a:lnTo>
                        <a:lnTo>
                          <a:pt x="69" y="0"/>
                        </a:lnTo>
                        <a:lnTo>
                          <a:pt x="69" y="146"/>
                        </a:lnTo>
                        <a:lnTo>
                          <a:pt x="56" y="111"/>
                        </a:lnTo>
                        <a:lnTo>
                          <a:pt x="39" y="113"/>
                        </a:lnTo>
                        <a:lnTo>
                          <a:pt x="39" y="125"/>
                        </a:lnTo>
                        <a:lnTo>
                          <a:pt x="25" y="125"/>
                        </a:lnTo>
                        <a:lnTo>
                          <a:pt x="25" y="111"/>
                        </a:lnTo>
                        <a:lnTo>
                          <a:pt x="18" y="94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75"/>
                  <p:cNvSpPr>
                    <a:spLocks/>
                  </p:cNvSpPr>
                  <p:nvPr/>
                </p:nvSpPr>
                <p:spPr bwMode="auto">
                  <a:xfrm>
                    <a:off x="889" y="2396"/>
                    <a:ext cx="4" cy="243"/>
                  </a:xfrm>
                  <a:custGeom>
                    <a:avLst/>
                    <a:gdLst>
                      <a:gd name="T0" fmla="*/ 0 w 10"/>
                      <a:gd name="T1" fmla="*/ 30 h 488"/>
                      <a:gd name="T2" fmla="*/ 0 w 10"/>
                      <a:gd name="T3" fmla="*/ 0 h 488"/>
                      <a:gd name="T4" fmla="*/ 0 w 10"/>
                      <a:gd name="T5" fmla="*/ 0 h 488"/>
                      <a:gd name="T6" fmla="*/ 0 w 10"/>
                      <a:gd name="T7" fmla="*/ 30 h 488"/>
                      <a:gd name="T8" fmla="*/ 0 w 10"/>
                      <a:gd name="T9" fmla="*/ 30 h 4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"/>
                      <a:gd name="T16" fmla="*/ 0 h 488"/>
                      <a:gd name="T17" fmla="*/ 10 w 10"/>
                      <a:gd name="T18" fmla="*/ 488 h 4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" h="488">
                        <a:moveTo>
                          <a:pt x="0" y="488"/>
                        </a:moveTo>
                        <a:lnTo>
                          <a:pt x="2" y="0"/>
                        </a:lnTo>
                        <a:lnTo>
                          <a:pt x="8" y="0"/>
                        </a:lnTo>
                        <a:lnTo>
                          <a:pt x="10" y="482"/>
                        </a:lnTo>
                        <a:lnTo>
                          <a:pt x="0" y="488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76"/>
                  <p:cNvSpPr>
                    <a:spLocks/>
                  </p:cNvSpPr>
                  <p:nvPr/>
                </p:nvSpPr>
                <p:spPr bwMode="auto">
                  <a:xfrm>
                    <a:off x="1180" y="2628"/>
                    <a:ext cx="25" cy="29"/>
                  </a:xfrm>
                  <a:custGeom>
                    <a:avLst/>
                    <a:gdLst>
                      <a:gd name="T0" fmla="*/ 0 w 52"/>
                      <a:gd name="T1" fmla="*/ 4 h 58"/>
                      <a:gd name="T2" fmla="*/ 0 w 52"/>
                      <a:gd name="T3" fmla="*/ 3 h 58"/>
                      <a:gd name="T4" fmla="*/ 0 w 52"/>
                      <a:gd name="T5" fmla="*/ 2 h 58"/>
                      <a:gd name="T6" fmla="*/ 1 w 52"/>
                      <a:gd name="T7" fmla="*/ 0 h 58"/>
                      <a:gd name="T8" fmla="*/ 2 w 52"/>
                      <a:gd name="T9" fmla="*/ 1 h 58"/>
                      <a:gd name="T10" fmla="*/ 2 w 52"/>
                      <a:gd name="T11" fmla="*/ 2 h 58"/>
                      <a:gd name="T12" fmla="*/ 3 w 52"/>
                      <a:gd name="T13" fmla="*/ 3 h 58"/>
                      <a:gd name="T14" fmla="*/ 3 w 52"/>
                      <a:gd name="T15" fmla="*/ 4 h 58"/>
                      <a:gd name="T16" fmla="*/ 0 w 52"/>
                      <a:gd name="T17" fmla="*/ 4 h 58"/>
                      <a:gd name="T18" fmla="*/ 0 w 52"/>
                      <a:gd name="T19" fmla="*/ 4 h 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"/>
                      <a:gd name="T31" fmla="*/ 0 h 58"/>
                      <a:gd name="T32" fmla="*/ 52 w 52"/>
                      <a:gd name="T33" fmla="*/ 58 h 5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" h="58">
                        <a:moveTo>
                          <a:pt x="4" y="50"/>
                        </a:moveTo>
                        <a:lnTo>
                          <a:pt x="0" y="34"/>
                        </a:lnTo>
                        <a:lnTo>
                          <a:pt x="0" y="19"/>
                        </a:lnTo>
                        <a:lnTo>
                          <a:pt x="17" y="0"/>
                        </a:lnTo>
                        <a:lnTo>
                          <a:pt x="38" y="6"/>
                        </a:lnTo>
                        <a:lnTo>
                          <a:pt x="48" y="17"/>
                        </a:lnTo>
                        <a:lnTo>
                          <a:pt x="52" y="42"/>
                        </a:lnTo>
                        <a:lnTo>
                          <a:pt x="50" y="58"/>
                        </a:lnTo>
                        <a:lnTo>
                          <a:pt x="13" y="58"/>
                        </a:lnTo>
                        <a:lnTo>
                          <a:pt x="4" y="50"/>
                        </a:lnTo>
                        <a:close/>
                      </a:path>
                    </a:pathLst>
                  </a:custGeom>
                  <a:solidFill>
                    <a:srgbClr val="00472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77"/>
                  <p:cNvSpPr>
                    <a:spLocks/>
                  </p:cNvSpPr>
                  <p:nvPr/>
                </p:nvSpPr>
                <p:spPr bwMode="auto">
                  <a:xfrm>
                    <a:off x="1143" y="2631"/>
                    <a:ext cx="21" cy="22"/>
                  </a:xfrm>
                  <a:custGeom>
                    <a:avLst/>
                    <a:gdLst>
                      <a:gd name="T0" fmla="*/ 1 w 42"/>
                      <a:gd name="T1" fmla="*/ 3 h 44"/>
                      <a:gd name="T2" fmla="*/ 0 w 42"/>
                      <a:gd name="T3" fmla="*/ 1 h 44"/>
                      <a:gd name="T4" fmla="*/ 1 w 42"/>
                      <a:gd name="T5" fmla="*/ 1 h 44"/>
                      <a:gd name="T6" fmla="*/ 1 w 42"/>
                      <a:gd name="T7" fmla="*/ 0 h 44"/>
                      <a:gd name="T8" fmla="*/ 1 w 42"/>
                      <a:gd name="T9" fmla="*/ 1 h 44"/>
                      <a:gd name="T10" fmla="*/ 3 w 42"/>
                      <a:gd name="T11" fmla="*/ 1 h 44"/>
                      <a:gd name="T12" fmla="*/ 3 w 42"/>
                      <a:gd name="T13" fmla="*/ 1 h 44"/>
                      <a:gd name="T14" fmla="*/ 3 w 42"/>
                      <a:gd name="T15" fmla="*/ 3 h 44"/>
                      <a:gd name="T16" fmla="*/ 1 w 42"/>
                      <a:gd name="T17" fmla="*/ 3 h 44"/>
                      <a:gd name="T18" fmla="*/ 1 w 42"/>
                      <a:gd name="T19" fmla="*/ 3 h 4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2"/>
                      <a:gd name="T31" fmla="*/ 0 h 44"/>
                      <a:gd name="T32" fmla="*/ 42 w 42"/>
                      <a:gd name="T33" fmla="*/ 44 h 4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2" h="44">
                        <a:moveTo>
                          <a:pt x="6" y="40"/>
                        </a:moveTo>
                        <a:lnTo>
                          <a:pt x="0" y="27"/>
                        </a:lnTo>
                        <a:lnTo>
                          <a:pt x="8" y="5"/>
                        </a:lnTo>
                        <a:lnTo>
                          <a:pt x="19" y="0"/>
                        </a:lnTo>
                        <a:lnTo>
                          <a:pt x="31" y="5"/>
                        </a:lnTo>
                        <a:lnTo>
                          <a:pt x="40" y="15"/>
                        </a:lnTo>
                        <a:lnTo>
                          <a:pt x="42" y="27"/>
                        </a:lnTo>
                        <a:lnTo>
                          <a:pt x="37" y="40"/>
                        </a:lnTo>
                        <a:lnTo>
                          <a:pt x="31" y="44"/>
                        </a:lnTo>
                        <a:lnTo>
                          <a:pt x="6" y="40"/>
                        </a:lnTo>
                        <a:close/>
                      </a:path>
                    </a:pathLst>
                  </a:custGeom>
                  <a:solidFill>
                    <a:srgbClr val="00280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78"/>
                  <p:cNvSpPr>
                    <a:spLocks/>
                  </p:cNvSpPr>
                  <p:nvPr/>
                </p:nvSpPr>
                <p:spPr bwMode="auto">
                  <a:xfrm>
                    <a:off x="1086" y="2624"/>
                    <a:ext cx="35" cy="31"/>
                  </a:xfrm>
                  <a:custGeom>
                    <a:avLst/>
                    <a:gdLst>
                      <a:gd name="T0" fmla="*/ 2 w 69"/>
                      <a:gd name="T1" fmla="*/ 4 h 62"/>
                      <a:gd name="T2" fmla="*/ 0 w 69"/>
                      <a:gd name="T3" fmla="*/ 3 h 62"/>
                      <a:gd name="T4" fmla="*/ 1 w 69"/>
                      <a:gd name="T5" fmla="*/ 1 h 62"/>
                      <a:gd name="T6" fmla="*/ 3 w 69"/>
                      <a:gd name="T7" fmla="*/ 0 h 62"/>
                      <a:gd name="T8" fmla="*/ 5 w 69"/>
                      <a:gd name="T9" fmla="*/ 2 h 62"/>
                      <a:gd name="T10" fmla="*/ 5 w 69"/>
                      <a:gd name="T11" fmla="*/ 4 h 62"/>
                      <a:gd name="T12" fmla="*/ 2 w 69"/>
                      <a:gd name="T13" fmla="*/ 4 h 6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9"/>
                      <a:gd name="T22" fmla="*/ 0 h 62"/>
                      <a:gd name="T23" fmla="*/ 69 w 69"/>
                      <a:gd name="T24" fmla="*/ 62 h 6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9" h="62">
                        <a:moveTo>
                          <a:pt x="23" y="62"/>
                        </a:moveTo>
                        <a:lnTo>
                          <a:pt x="0" y="35"/>
                        </a:lnTo>
                        <a:lnTo>
                          <a:pt x="15" y="4"/>
                        </a:lnTo>
                        <a:lnTo>
                          <a:pt x="46" y="0"/>
                        </a:lnTo>
                        <a:lnTo>
                          <a:pt x="69" y="31"/>
                        </a:lnTo>
                        <a:lnTo>
                          <a:pt x="69" y="52"/>
                        </a:lnTo>
                        <a:lnTo>
                          <a:pt x="23" y="62"/>
                        </a:lnTo>
                        <a:close/>
                      </a:path>
                    </a:pathLst>
                  </a:custGeom>
                  <a:solidFill>
                    <a:srgbClr val="0047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79"/>
                  <p:cNvSpPr>
                    <a:spLocks/>
                  </p:cNvSpPr>
                  <p:nvPr/>
                </p:nvSpPr>
                <p:spPr bwMode="auto">
                  <a:xfrm>
                    <a:off x="887" y="2390"/>
                    <a:ext cx="7" cy="9"/>
                  </a:xfrm>
                  <a:custGeom>
                    <a:avLst/>
                    <a:gdLst>
                      <a:gd name="T0" fmla="*/ 0 w 16"/>
                      <a:gd name="T1" fmla="*/ 0 h 17"/>
                      <a:gd name="T2" fmla="*/ 0 w 16"/>
                      <a:gd name="T3" fmla="*/ 1 h 17"/>
                      <a:gd name="T4" fmla="*/ 0 w 16"/>
                      <a:gd name="T5" fmla="*/ 1 h 17"/>
                      <a:gd name="T6" fmla="*/ 0 w 16"/>
                      <a:gd name="T7" fmla="*/ 1 h 17"/>
                      <a:gd name="T8" fmla="*/ 0 w 16"/>
                      <a:gd name="T9" fmla="*/ 1 h 17"/>
                      <a:gd name="T10" fmla="*/ 0 w 16"/>
                      <a:gd name="T11" fmla="*/ 1 h 17"/>
                      <a:gd name="T12" fmla="*/ 0 w 16"/>
                      <a:gd name="T13" fmla="*/ 1 h 17"/>
                      <a:gd name="T14" fmla="*/ 0 w 16"/>
                      <a:gd name="T15" fmla="*/ 1 h 17"/>
                      <a:gd name="T16" fmla="*/ 0 w 16"/>
                      <a:gd name="T17" fmla="*/ 2 h 17"/>
                      <a:gd name="T18" fmla="*/ 0 w 16"/>
                      <a:gd name="T19" fmla="*/ 1 h 17"/>
                      <a:gd name="T20" fmla="*/ 0 w 16"/>
                      <a:gd name="T21" fmla="*/ 1 h 17"/>
                      <a:gd name="T22" fmla="*/ 0 w 16"/>
                      <a:gd name="T23" fmla="*/ 1 h 17"/>
                      <a:gd name="T24" fmla="*/ 0 w 16"/>
                      <a:gd name="T25" fmla="*/ 1 h 17"/>
                      <a:gd name="T26" fmla="*/ 0 w 16"/>
                      <a:gd name="T27" fmla="*/ 1 h 17"/>
                      <a:gd name="T28" fmla="*/ 0 w 16"/>
                      <a:gd name="T29" fmla="*/ 1 h 17"/>
                      <a:gd name="T30" fmla="*/ 0 w 16"/>
                      <a:gd name="T31" fmla="*/ 1 h 17"/>
                      <a:gd name="T32" fmla="*/ 0 w 16"/>
                      <a:gd name="T33" fmla="*/ 0 h 1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6"/>
                      <a:gd name="T52" fmla="*/ 0 h 17"/>
                      <a:gd name="T53" fmla="*/ 16 w 16"/>
                      <a:gd name="T54" fmla="*/ 17 h 1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6" h="17">
                        <a:moveTo>
                          <a:pt x="8" y="0"/>
                        </a:moveTo>
                        <a:lnTo>
                          <a:pt x="10" y="2"/>
                        </a:lnTo>
                        <a:lnTo>
                          <a:pt x="14" y="4"/>
                        </a:lnTo>
                        <a:lnTo>
                          <a:pt x="14" y="6"/>
                        </a:lnTo>
                        <a:lnTo>
                          <a:pt x="16" y="8"/>
                        </a:lnTo>
                        <a:lnTo>
                          <a:pt x="14" y="11"/>
                        </a:lnTo>
                        <a:lnTo>
                          <a:pt x="14" y="13"/>
                        </a:lnTo>
                        <a:lnTo>
                          <a:pt x="10" y="15"/>
                        </a:lnTo>
                        <a:lnTo>
                          <a:pt x="8" y="17"/>
                        </a:lnTo>
                        <a:lnTo>
                          <a:pt x="6" y="15"/>
                        </a:lnTo>
                        <a:lnTo>
                          <a:pt x="2" y="13"/>
                        </a:lnTo>
                        <a:lnTo>
                          <a:pt x="2" y="11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6" y="2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99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80"/>
                  <p:cNvSpPr>
                    <a:spLocks/>
                  </p:cNvSpPr>
                  <p:nvPr/>
                </p:nvSpPr>
                <p:spPr bwMode="auto">
                  <a:xfrm>
                    <a:off x="894" y="2399"/>
                    <a:ext cx="29" cy="48"/>
                  </a:xfrm>
                  <a:custGeom>
                    <a:avLst/>
                    <a:gdLst>
                      <a:gd name="T0" fmla="*/ 0 w 57"/>
                      <a:gd name="T1" fmla="*/ 0 h 96"/>
                      <a:gd name="T2" fmla="*/ 0 w 57"/>
                      <a:gd name="T3" fmla="*/ 3 h 96"/>
                      <a:gd name="T4" fmla="*/ 1 w 57"/>
                      <a:gd name="T5" fmla="*/ 3 h 96"/>
                      <a:gd name="T6" fmla="*/ 2 w 57"/>
                      <a:gd name="T7" fmla="*/ 5 h 96"/>
                      <a:gd name="T8" fmla="*/ 2 w 57"/>
                      <a:gd name="T9" fmla="*/ 6 h 96"/>
                      <a:gd name="T10" fmla="*/ 4 w 57"/>
                      <a:gd name="T11" fmla="*/ 6 h 96"/>
                      <a:gd name="T12" fmla="*/ 4 w 57"/>
                      <a:gd name="T13" fmla="*/ 5 h 96"/>
                      <a:gd name="T14" fmla="*/ 4 w 57"/>
                      <a:gd name="T15" fmla="*/ 3 h 96"/>
                      <a:gd name="T16" fmla="*/ 3 w 57"/>
                      <a:gd name="T17" fmla="*/ 3 h 96"/>
                      <a:gd name="T18" fmla="*/ 2 w 57"/>
                      <a:gd name="T19" fmla="*/ 2 h 96"/>
                      <a:gd name="T20" fmla="*/ 1 w 57"/>
                      <a:gd name="T21" fmla="*/ 1 h 96"/>
                      <a:gd name="T22" fmla="*/ 0 w 57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7"/>
                      <a:gd name="T37" fmla="*/ 0 h 96"/>
                      <a:gd name="T38" fmla="*/ 57 w 57"/>
                      <a:gd name="T39" fmla="*/ 96 h 9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7" h="96">
                        <a:moveTo>
                          <a:pt x="0" y="0"/>
                        </a:moveTo>
                        <a:lnTo>
                          <a:pt x="0" y="54"/>
                        </a:lnTo>
                        <a:lnTo>
                          <a:pt x="11" y="60"/>
                        </a:lnTo>
                        <a:lnTo>
                          <a:pt x="21" y="69"/>
                        </a:lnTo>
                        <a:lnTo>
                          <a:pt x="25" y="83"/>
                        </a:lnTo>
                        <a:lnTo>
                          <a:pt x="52" y="96"/>
                        </a:lnTo>
                        <a:lnTo>
                          <a:pt x="52" y="73"/>
                        </a:lnTo>
                        <a:lnTo>
                          <a:pt x="57" y="42"/>
                        </a:lnTo>
                        <a:lnTo>
                          <a:pt x="44" y="35"/>
                        </a:lnTo>
                        <a:lnTo>
                          <a:pt x="27" y="25"/>
                        </a:lnTo>
                        <a:lnTo>
                          <a:pt x="11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81"/>
                  <p:cNvSpPr>
                    <a:spLocks/>
                  </p:cNvSpPr>
                  <p:nvPr/>
                </p:nvSpPr>
                <p:spPr bwMode="auto">
                  <a:xfrm>
                    <a:off x="893" y="2399"/>
                    <a:ext cx="15" cy="25"/>
                  </a:xfrm>
                  <a:custGeom>
                    <a:avLst/>
                    <a:gdLst>
                      <a:gd name="T0" fmla="*/ 0 w 29"/>
                      <a:gd name="T1" fmla="*/ 0 h 50"/>
                      <a:gd name="T2" fmla="*/ 1 w 29"/>
                      <a:gd name="T3" fmla="*/ 2 h 50"/>
                      <a:gd name="T4" fmla="*/ 1 w 29"/>
                      <a:gd name="T5" fmla="*/ 3 h 50"/>
                      <a:gd name="T6" fmla="*/ 2 w 29"/>
                      <a:gd name="T7" fmla="*/ 3 h 50"/>
                      <a:gd name="T8" fmla="*/ 2 w 29"/>
                      <a:gd name="T9" fmla="*/ 3 h 50"/>
                      <a:gd name="T10" fmla="*/ 2 w 29"/>
                      <a:gd name="T11" fmla="*/ 2 h 50"/>
                      <a:gd name="T12" fmla="*/ 2 w 29"/>
                      <a:gd name="T13" fmla="*/ 2 h 50"/>
                      <a:gd name="T14" fmla="*/ 2 w 29"/>
                      <a:gd name="T15" fmla="*/ 1 h 50"/>
                      <a:gd name="T16" fmla="*/ 1 w 29"/>
                      <a:gd name="T17" fmla="*/ 1 h 50"/>
                      <a:gd name="T18" fmla="*/ 0 w 29"/>
                      <a:gd name="T19" fmla="*/ 0 h 5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9"/>
                      <a:gd name="T31" fmla="*/ 0 h 50"/>
                      <a:gd name="T32" fmla="*/ 29 w 29"/>
                      <a:gd name="T33" fmla="*/ 50 h 5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9" h="50">
                        <a:moveTo>
                          <a:pt x="0" y="0"/>
                        </a:moveTo>
                        <a:lnTo>
                          <a:pt x="2" y="31"/>
                        </a:lnTo>
                        <a:lnTo>
                          <a:pt x="13" y="33"/>
                        </a:lnTo>
                        <a:lnTo>
                          <a:pt x="23" y="46"/>
                        </a:lnTo>
                        <a:lnTo>
                          <a:pt x="29" y="50"/>
                        </a:lnTo>
                        <a:lnTo>
                          <a:pt x="29" y="25"/>
                        </a:lnTo>
                        <a:lnTo>
                          <a:pt x="25" y="19"/>
                        </a:lnTo>
                        <a:lnTo>
                          <a:pt x="19" y="12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82"/>
                  <p:cNvSpPr>
                    <a:spLocks/>
                  </p:cNvSpPr>
                  <p:nvPr/>
                </p:nvSpPr>
                <p:spPr bwMode="auto">
                  <a:xfrm>
                    <a:off x="908" y="2411"/>
                    <a:ext cx="15" cy="12"/>
                  </a:xfrm>
                  <a:custGeom>
                    <a:avLst/>
                    <a:gdLst>
                      <a:gd name="T0" fmla="*/ 0 w 30"/>
                      <a:gd name="T1" fmla="*/ 1 h 23"/>
                      <a:gd name="T2" fmla="*/ 1 w 30"/>
                      <a:gd name="T3" fmla="*/ 1 h 23"/>
                      <a:gd name="T4" fmla="*/ 2 w 30"/>
                      <a:gd name="T5" fmla="*/ 2 h 23"/>
                      <a:gd name="T6" fmla="*/ 2 w 30"/>
                      <a:gd name="T7" fmla="*/ 2 h 23"/>
                      <a:gd name="T8" fmla="*/ 0 w 30"/>
                      <a:gd name="T9" fmla="*/ 0 h 23"/>
                      <a:gd name="T10" fmla="*/ 0 w 30"/>
                      <a:gd name="T11" fmla="*/ 1 h 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0"/>
                      <a:gd name="T19" fmla="*/ 0 h 23"/>
                      <a:gd name="T20" fmla="*/ 30 w 30"/>
                      <a:gd name="T21" fmla="*/ 23 h 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0" h="23">
                        <a:moveTo>
                          <a:pt x="0" y="6"/>
                        </a:moveTo>
                        <a:lnTo>
                          <a:pt x="13" y="12"/>
                        </a:lnTo>
                        <a:lnTo>
                          <a:pt x="29" y="23"/>
                        </a:lnTo>
                        <a:lnTo>
                          <a:pt x="30" y="17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FF283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83"/>
                  <p:cNvSpPr>
                    <a:spLocks/>
                  </p:cNvSpPr>
                  <p:nvPr/>
                </p:nvSpPr>
                <p:spPr bwMode="auto">
                  <a:xfrm>
                    <a:off x="908" y="2416"/>
                    <a:ext cx="14" cy="12"/>
                  </a:xfrm>
                  <a:custGeom>
                    <a:avLst/>
                    <a:gdLst>
                      <a:gd name="T0" fmla="*/ 0 w 29"/>
                      <a:gd name="T1" fmla="*/ 0 h 25"/>
                      <a:gd name="T2" fmla="*/ 0 w 29"/>
                      <a:gd name="T3" fmla="*/ 0 h 25"/>
                      <a:gd name="T4" fmla="*/ 1 w 29"/>
                      <a:gd name="T5" fmla="*/ 0 h 25"/>
                      <a:gd name="T6" fmla="*/ 1 w 29"/>
                      <a:gd name="T7" fmla="*/ 1 h 25"/>
                      <a:gd name="T8" fmla="*/ 1 w 29"/>
                      <a:gd name="T9" fmla="*/ 1 h 25"/>
                      <a:gd name="T10" fmla="*/ 1 w 29"/>
                      <a:gd name="T11" fmla="*/ 1 h 25"/>
                      <a:gd name="T12" fmla="*/ 0 w 29"/>
                      <a:gd name="T13" fmla="*/ 0 h 25"/>
                      <a:gd name="T14" fmla="*/ 0 w 29"/>
                      <a:gd name="T15" fmla="*/ 0 h 25"/>
                      <a:gd name="T16" fmla="*/ 0 w 29"/>
                      <a:gd name="T17" fmla="*/ 0 h 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9"/>
                      <a:gd name="T28" fmla="*/ 0 h 25"/>
                      <a:gd name="T29" fmla="*/ 29 w 29"/>
                      <a:gd name="T30" fmla="*/ 25 h 2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9" h="25">
                        <a:moveTo>
                          <a:pt x="0" y="0"/>
                        </a:moveTo>
                        <a:lnTo>
                          <a:pt x="7" y="4"/>
                        </a:lnTo>
                        <a:lnTo>
                          <a:pt x="19" y="9"/>
                        </a:lnTo>
                        <a:lnTo>
                          <a:pt x="29" y="17"/>
                        </a:lnTo>
                        <a:lnTo>
                          <a:pt x="29" y="25"/>
                        </a:lnTo>
                        <a:lnTo>
                          <a:pt x="21" y="17"/>
                        </a:lnTo>
                        <a:lnTo>
                          <a:pt x="11" y="9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283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84"/>
                  <p:cNvSpPr>
                    <a:spLocks/>
                  </p:cNvSpPr>
                  <p:nvPr/>
                </p:nvSpPr>
                <p:spPr bwMode="auto">
                  <a:xfrm>
                    <a:off x="908" y="2421"/>
                    <a:ext cx="13" cy="11"/>
                  </a:xfrm>
                  <a:custGeom>
                    <a:avLst/>
                    <a:gdLst>
                      <a:gd name="T0" fmla="*/ 0 w 27"/>
                      <a:gd name="T1" fmla="*/ 0 h 23"/>
                      <a:gd name="T2" fmla="*/ 0 w 27"/>
                      <a:gd name="T3" fmla="*/ 0 h 23"/>
                      <a:gd name="T4" fmla="*/ 0 w 27"/>
                      <a:gd name="T5" fmla="*/ 0 h 23"/>
                      <a:gd name="T6" fmla="*/ 1 w 27"/>
                      <a:gd name="T7" fmla="*/ 1 h 23"/>
                      <a:gd name="T8" fmla="*/ 1 w 27"/>
                      <a:gd name="T9" fmla="*/ 1 h 23"/>
                      <a:gd name="T10" fmla="*/ 1 w 27"/>
                      <a:gd name="T11" fmla="*/ 1 h 23"/>
                      <a:gd name="T12" fmla="*/ 1 w 27"/>
                      <a:gd name="T13" fmla="*/ 1 h 23"/>
                      <a:gd name="T14" fmla="*/ 0 w 27"/>
                      <a:gd name="T15" fmla="*/ 0 h 23"/>
                      <a:gd name="T16" fmla="*/ 0 w 27"/>
                      <a:gd name="T17" fmla="*/ 0 h 23"/>
                      <a:gd name="T18" fmla="*/ 0 w 27"/>
                      <a:gd name="T19" fmla="*/ 0 h 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23"/>
                      <a:gd name="T32" fmla="*/ 27 w 27"/>
                      <a:gd name="T33" fmla="*/ 23 h 2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23">
                        <a:moveTo>
                          <a:pt x="0" y="0"/>
                        </a:moveTo>
                        <a:lnTo>
                          <a:pt x="7" y="6"/>
                        </a:lnTo>
                        <a:lnTo>
                          <a:pt x="15" y="12"/>
                        </a:lnTo>
                        <a:lnTo>
                          <a:pt x="21" y="16"/>
                        </a:lnTo>
                        <a:lnTo>
                          <a:pt x="27" y="20"/>
                        </a:lnTo>
                        <a:lnTo>
                          <a:pt x="27" y="23"/>
                        </a:lnTo>
                        <a:lnTo>
                          <a:pt x="21" y="20"/>
                        </a:lnTo>
                        <a:lnTo>
                          <a:pt x="13" y="12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283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85"/>
                  <p:cNvSpPr>
                    <a:spLocks/>
                  </p:cNvSpPr>
                  <p:nvPr/>
                </p:nvSpPr>
                <p:spPr bwMode="auto">
                  <a:xfrm>
                    <a:off x="894" y="2416"/>
                    <a:ext cx="26" cy="20"/>
                  </a:xfrm>
                  <a:custGeom>
                    <a:avLst/>
                    <a:gdLst>
                      <a:gd name="T0" fmla="*/ 0 w 52"/>
                      <a:gd name="T1" fmla="*/ 0 h 40"/>
                      <a:gd name="T2" fmla="*/ 1 w 52"/>
                      <a:gd name="T3" fmla="*/ 1 h 40"/>
                      <a:gd name="T4" fmla="*/ 2 w 52"/>
                      <a:gd name="T5" fmla="*/ 1 h 40"/>
                      <a:gd name="T6" fmla="*/ 2 w 52"/>
                      <a:gd name="T7" fmla="*/ 1 h 40"/>
                      <a:gd name="T8" fmla="*/ 3 w 52"/>
                      <a:gd name="T9" fmla="*/ 1 h 40"/>
                      <a:gd name="T10" fmla="*/ 3 w 52"/>
                      <a:gd name="T11" fmla="*/ 3 h 40"/>
                      <a:gd name="T12" fmla="*/ 3 w 52"/>
                      <a:gd name="T13" fmla="*/ 3 h 40"/>
                      <a:gd name="T14" fmla="*/ 3 w 52"/>
                      <a:gd name="T15" fmla="*/ 3 h 40"/>
                      <a:gd name="T16" fmla="*/ 2 w 52"/>
                      <a:gd name="T17" fmla="*/ 1 h 40"/>
                      <a:gd name="T18" fmla="*/ 2 w 52"/>
                      <a:gd name="T19" fmla="*/ 1 h 40"/>
                      <a:gd name="T20" fmla="*/ 2 w 52"/>
                      <a:gd name="T21" fmla="*/ 1 h 40"/>
                      <a:gd name="T22" fmla="*/ 1 w 52"/>
                      <a:gd name="T23" fmla="*/ 1 h 40"/>
                      <a:gd name="T24" fmla="*/ 0 w 52"/>
                      <a:gd name="T25" fmla="*/ 1 h 40"/>
                      <a:gd name="T26" fmla="*/ 0 w 52"/>
                      <a:gd name="T27" fmla="*/ 0 h 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2"/>
                      <a:gd name="T43" fmla="*/ 0 h 40"/>
                      <a:gd name="T44" fmla="*/ 52 w 52"/>
                      <a:gd name="T45" fmla="*/ 40 h 4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2" h="40">
                        <a:moveTo>
                          <a:pt x="0" y="0"/>
                        </a:moveTo>
                        <a:lnTo>
                          <a:pt x="9" y="4"/>
                        </a:lnTo>
                        <a:lnTo>
                          <a:pt x="19" y="13"/>
                        </a:lnTo>
                        <a:lnTo>
                          <a:pt x="23" y="19"/>
                        </a:lnTo>
                        <a:lnTo>
                          <a:pt x="36" y="27"/>
                        </a:lnTo>
                        <a:lnTo>
                          <a:pt x="52" y="34"/>
                        </a:lnTo>
                        <a:lnTo>
                          <a:pt x="52" y="40"/>
                        </a:lnTo>
                        <a:lnTo>
                          <a:pt x="44" y="36"/>
                        </a:lnTo>
                        <a:lnTo>
                          <a:pt x="31" y="27"/>
                        </a:lnTo>
                        <a:lnTo>
                          <a:pt x="23" y="21"/>
                        </a:lnTo>
                        <a:lnTo>
                          <a:pt x="17" y="15"/>
                        </a:lnTo>
                        <a:lnTo>
                          <a:pt x="11" y="9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283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86"/>
                  <p:cNvSpPr>
                    <a:spLocks/>
                  </p:cNvSpPr>
                  <p:nvPr/>
                </p:nvSpPr>
                <p:spPr bwMode="auto">
                  <a:xfrm>
                    <a:off x="894" y="2421"/>
                    <a:ext cx="26" cy="21"/>
                  </a:xfrm>
                  <a:custGeom>
                    <a:avLst/>
                    <a:gdLst>
                      <a:gd name="T0" fmla="*/ 0 w 52"/>
                      <a:gd name="T1" fmla="*/ 0 h 43"/>
                      <a:gd name="T2" fmla="*/ 1 w 52"/>
                      <a:gd name="T3" fmla="*/ 0 h 43"/>
                      <a:gd name="T4" fmla="*/ 2 w 52"/>
                      <a:gd name="T5" fmla="*/ 1 h 43"/>
                      <a:gd name="T6" fmla="*/ 3 w 52"/>
                      <a:gd name="T7" fmla="*/ 1 h 43"/>
                      <a:gd name="T8" fmla="*/ 3 w 52"/>
                      <a:gd name="T9" fmla="*/ 2 h 43"/>
                      <a:gd name="T10" fmla="*/ 3 w 52"/>
                      <a:gd name="T11" fmla="*/ 2 h 43"/>
                      <a:gd name="T12" fmla="*/ 2 w 52"/>
                      <a:gd name="T13" fmla="*/ 1 h 43"/>
                      <a:gd name="T14" fmla="*/ 2 w 52"/>
                      <a:gd name="T15" fmla="*/ 1 h 43"/>
                      <a:gd name="T16" fmla="*/ 1 w 52"/>
                      <a:gd name="T17" fmla="*/ 0 h 43"/>
                      <a:gd name="T18" fmla="*/ 1 w 52"/>
                      <a:gd name="T19" fmla="*/ 0 h 43"/>
                      <a:gd name="T20" fmla="*/ 0 w 52"/>
                      <a:gd name="T21" fmla="*/ 0 h 43"/>
                      <a:gd name="T22" fmla="*/ 0 w 52"/>
                      <a:gd name="T23" fmla="*/ 0 h 4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2"/>
                      <a:gd name="T37" fmla="*/ 0 h 43"/>
                      <a:gd name="T38" fmla="*/ 52 w 52"/>
                      <a:gd name="T39" fmla="*/ 43 h 4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2" h="43">
                        <a:moveTo>
                          <a:pt x="0" y="0"/>
                        </a:moveTo>
                        <a:lnTo>
                          <a:pt x="13" y="6"/>
                        </a:lnTo>
                        <a:lnTo>
                          <a:pt x="29" y="23"/>
                        </a:lnTo>
                        <a:lnTo>
                          <a:pt x="34" y="29"/>
                        </a:lnTo>
                        <a:lnTo>
                          <a:pt x="52" y="37"/>
                        </a:lnTo>
                        <a:lnTo>
                          <a:pt x="52" y="43"/>
                        </a:lnTo>
                        <a:lnTo>
                          <a:pt x="29" y="29"/>
                        </a:lnTo>
                        <a:lnTo>
                          <a:pt x="23" y="20"/>
                        </a:lnTo>
                        <a:lnTo>
                          <a:pt x="15" y="12"/>
                        </a:lnTo>
                        <a:lnTo>
                          <a:pt x="9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283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87"/>
                  <p:cNvSpPr>
                    <a:spLocks/>
                  </p:cNvSpPr>
                  <p:nvPr/>
                </p:nvSpPr>
                <p:spPr bwMode="auto">
                  <a:xfrm>
                    <a:off x="894" y="2425"/>
                    <a:ext cx="26" cy="23"/>
                  </a:xfrm>
                  <a:custGeom>
                    <a:avLst/>
                    <a:gdLst>
                      <a:gd name="T0" fmla="*/ 0 w 52"/>
                      <a:gd name="T1" fmla="*/ 0 h 44"/>
                      <a:gd name="T2" fmla="*/ 1 w 52"/>
                      <a:gd name="T3" fmla="*/ 1 h 44"/>
                      <a:gd name="T4" fmla="*/ 2 w 52"/>
                      <a:gd name="T5" fmla="*/ 1 h 44"/>
                      <a:gd name="T6" fmla="*/ 2 w 52"/>
                      <a:gd name="T7" fmla="*/ 2 h 44"/>
                      <a:gd name="T8" fmla="*/ 2 w 52"/>
                      <a:gd name="T9" fmla="*/ 2 h 44"/>
                      <a:gd name="T10" fmla="*/ 3 w 52"/>
                      <a:gd name="T11" fmla="*/ 3 h 44"/>
                      <a:gd name="T12" fmla="*/ 3 w 52"/>
                      <a:gd name="T13" fmla="*/ 3 h 44"/>
                      <a:gd name="T14" fmla="*/ 2 w 52"/>
                      <a:gd name="T15" fmla="*/ 2 h 44"/>
                      <a:gd name="T16" fmla="*/ 2 w 52"/>
                      <a:gd name="T17" fmla="*/ 2 h 44"/>
                      <a:gd name="T18" fmla="*/ 2 w 52"/>
                      <a:gd name="T19" fmla="*/ 1 h 44"/>
                      <a:gd name="T20" fmla="*/ 1 w 52"/>
                      <a:gd name="T21" fmla="*/ 1 h 44"/>
                      <a:gd name="T22" fmla="*/ 0 w 52"/>
                      <a:gd name="T23" fmla="*/ 1 h 44"/>
                      <a:gd name="T24" fmla="*/ 0 w 52"/>
                      <a:gd name="T25" fmla="*/ 0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2"/>
                      <a:gd name="T40" fmla="*/ 0 h 44"/>
                      <a:gd name="T41" fmla="*/ 52 w 5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2" h="44">
                        <a:moveTo>
                          <a:pt x="0" y="0"/>
                        </a:moveTo>
                        <a:lnTo>
                          <a:pt x="13" y="6"/>
                        </a:lnTo>
                        <a:lnTo>
                          <a:pt x="23" y="15"/>
                        </a:lnTo>
                        <a:lnTo>
                          <a:pt x="25" y="21"/>
                        </a:lnTo>
                        <a:lnTo>
                          <a:pt x="29" y="27"/>
                        </a:lnTo>
                        <a:lnTo>
                          <a:pt x="52" y="36"/>
                        </a:lnTo>
                        <a:lnTo>
                          <a:pt x="52" y="44"/>
                        </a:lnTo>
                        <a:lnTo>
                          <a:pt x="25" y="31"/>
                        </a:lnTo>
                        <a:lnTo>
                          <a:pt x="23" y="23"/>
                        </a:lnTo>
                        <a:lnTo>
                          <a:pt x="17" y="13"/>
                        </a:lnTo>
                        <a:lnTo>
                          <a:pt x="11" y="8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283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0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834" y="2832"/>
                  <a:ext cx="559" cy="3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s-MX" sz="1200" b="1" dirty="0">
                      <a:solidFill>
                        <a:srgbClr val="0000CC"/>
                      </a:solidFill>
                      <a:latin typeface="Tahoma" pitchFamily="34" charset="0"/>
                    </a:rPr>
                    <a:t>BTS</a:t>
                  </a:r>
                </a:p>
                <a:p>
                  <a:pPr algn="ctr" eaLnBrk="0" hangingPunct="0"/>
                  <a:r>
                    <a:rPr lang="es-MX" sz="1200" b="1" dirty="0">
                      <a:solidFill>
                        <a:srgbClr val="0000CC"/>
                      </a:solidFill>
                      <a:latin typeface="Tahoma" pitchFamily="34" charset="0"/>
                    </a:rPr>
                    <a:t>Agents</a:t>
                  </a:r>
                  <a:endParaRPr lang="es-ES" sz="1200" b="1" dirty="0">
                    <a:solidFill>
                      <a:srgbClr val="0000C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31" name="Group 89"/>
              <p:cNvGrpSpPr>
                <a:grpSpLocks/>
              </p:cNvGrpSpPr>
              <p:nvPr/>
            </p:nvGrpSpPr>
            <p:grpSpPr bwMode="auto">
              <a:xfrm>
                <a:off x="642" y="1004"/>
                <a:ext cx="686" cy="718"/>
                <a:chOff x="1057" y="1071"/>
                <a:chExt cx="841" cy="744"/>
              </a:xfrm>
            </p:grpSpPr>
            <p:grpSp>
              <p:nvGrpSpPr>
                <p:cNvPr id="42" name="Group 90"/>
                <p:cNvGrpSpPr>
                  <a:grpSpLocks/>
                </p:cNvGrpSpPr>
                <p:nvPr/>
              </p:nvGrpSpPr>
              <p:grpSpPr bwMode="auto">
                <a:xfrm>
                  <a:off x="1173" y="1071"/>
                  <a:ext cx="601" cy="402"/>
                  <a:chOff x="1056" y="960"/>
                  <a:chExt cx="601" cy="402"/>
                </a:xfrm>
              </p:grpSpPr>
              <p:sp>
                <p:nvSpPr>
                  <p:cNvPr id="44" name="Freeform 91"/>
                  <p:cNvSpPr>
                    <a:spLocks/>
                  </p:cNvSpPr>
                  <p:nvPr/>
                </p:nvSpPr>
                <p:spPr bwMode="auto">
                  <a:xfrm>
                    <a:off x="1301" y="1219"/>
                    <a:ext cx="356" cy="143"/>
                  </a:xfrm>
                  <a:custGeom>
                    <a:avLst/>
                    <a:gdLst>
                      <a:gd name="T0" fmla="*/ 35 w 712"/>
                      <a:gd name="T1" fmla="*/ 1 h 286"/>
                      <a:gd name="T2" fmla="*/ 28 w 712"/>
                      <a:gd name="T3" fmla="*/ 3 h 286"/>
                      <a:gd name="T4" fmla="*/ 26 w 712"/>
                      <a:gd name="T5" fmla="*/ 1 h 286"/>
                      <a:gd name="T6" fmla="*/ 24 w 712"/>
                      <a:gd name="T7" fmla="*/ 2 h 286"/>
                      <a:gd name="T8" fmla="*/ 26 w 712"/>
                      <a:gd name="T9" fmla="*/ 3 h 286"/>
                      <a:gd name="T10" fmla="*/ 1 w 712"/>
                      <a:gd name="T11" fmla="*/ 9 h 286"/>
                      <a:gd name="T12" fmla="*/ 0 w 712"/>
                      <a:gd name="T13" fmla="*/ 9 h 286"/>
                      <a:gd name="T14" fmla="*/ 1 w 712"/>
                      <a:gd name="T15" fmla="*/ 10 h 286"/>
                      <a:gd name="T16" fmla="*/ 10 w 712"/>
                      <a:gd name="T17" fmla="*/ 15 h 286"/>
                      <a:gd name="T18" fmla="*/ 13 w 712"/>
                      <a:gd name="T19" fmla="*/ 17 h 286"/>
                      <a:gd name="T20" fmla="*/ 17 w 712"/>
                      <a:gd name="T21" fmla="*/ 18 h 286"/>
                      <a:gd name="T22" fmla="*/ 18 w 712"/>
                      <a:gd name="T23" fmla="*/ 18 h 286"/>
                      <a:gd name="T24" fmla="*/ 19 w 712"/>
                      <a:gd name="T25" fmla="*/ 18 h 286"/>
                      <a:gd name="T26" fmla="*/ 21 w 712"/>
                      <a:gd name="T27" fmla="*/ 18 h 286"/>
                      <a:gd name="T28" fmla="*/ 22 w 712"/>
                      <a:gd name="T29" fmla="*/ 18 h 286"/>
                      <a:gd name="T30" fmla="*/ 24 w 712"/>
                      <a:gd name="T31" fmla="*/ 17 h 286"/>
                      <a:gd name="T32" fmla="*/ 24 w 712"/>
                      <a:gd name="T33" fmla="*/ 15 h 286"/>
                      <a:gd name="T34" fmla="*/ 22 w 712"/>
                      <a:gd name="T35" fmla="*/ 17 h 286"/>
                      <a:gd name="T36" fmla="*/ 21 w 712"/>
                      <a:gd name="T37" fmla="*/ 17 h 286"/>
                      <a:gd name="T38" fmla="*/ 17 w 712"/>
                      <a:gd name="T39" fmla="*/ 15 h 286"/>
                      <a:gd name="T40" fmla="*/ 14 w 712"/>
                      <a:gd name="T41" fmla="*/ 15 h 286"/>
                      <a:gd name="T42" fmla="*/ 13 w 712"/>
                      <a:gd name="T43" fmla="*/ 14 h 286"/>
                      <a:gd name="T44" fmla="*/ 6 w 712"/>
                      <a:gd name="T45" fmla="*/ 11 h 286"/>
                      <a:gd name="T46" fmla="*/ 41 w 712"/>
                      <a:gd name="T47" fmla="*/ 1 h 286"/>
                      <a:gd name="T48" fmla="*/ 43 w 712"/>
                      <a:gd name="T49" fmla="*/ 1 h 286"/>
                      <a:gd name="T50" fmla="*/ 44 w 712"/>
                      <a:gd name="T51" fmla="*/ 1 h 286"/>
                      <a:gd name="T52" fmla="*/ 45 w 712"/>
                      <a:gd name="T53" fmla="*/ 1 h 286"/>
                      <a:gd name="T54" fmla="*/ 45 w 712"/>
                      <a:gd name="T55" fmla="*/ 0 h 286"/>
                      <a:gd name="T56" fmla="*/ 44 w 712"/>
                      <a:gd name="T57" fmla="*/ 1 h 286"/>
                      <a:gd name="T58" fmla="*/ 43 w 712"/>
                      <a:gd name="T59" fmla="*/ 1 h 286"/>
                      <a:gd name="T60" fmla="*/ 41 w 712"/>
                      <a:gd name="T61" fmla="*/ 1 h 286"/>
                      <a:gd name="T62" fmla="*/ 35 w 712"/>
                      <a:gd name="T63" fmla="*/ 1 h 28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12"/>
                      <a:gd name="T97" fmla="*/ 0 h 286"/>
                      <a:gd name="T98" fmla="*/ 712 w 712"/>
                      <a:gd name="T99" fmla="*/ 286 h 28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12" h="286">
                        <a:moveTo>
                          <a:pt x="551" y="25"/>
                        </a:moveTo>
                        <a:lnTo>
                          <a:pt x="457" y="48"/>
                        </a:lnTo>
                        <a:lnTo>
                          <a:pt x="424" y="31"/>
                        </a:lnTo>
                        <a:lnTo>
                          <a:pt x="394" y="37"/>
                        </a:lnTo>
                        <a:lnTo>
                          <a:pt x="424" y="52"/>
                        </a:lnTo>
                        <a:lnTo>
                          <a:pt x="31" y="156"/>
                        </a:lnTo>
                        <a:lnTo>
                          <a:pt x="0" y="144"/>
                        </a:lnTo>
                        <a:lnTo>
                          <a:pt x="2" y="169"/>
                        </a:lnTo>
                        <a:lnTo>
                          <a:pt x="150" y="240"/>
                        </a:lnTo>
                        <a:lnTo>
                          <a:pt x="219" y="265"/>
                        </a:lnTo>
                        <a:lnTo>
                          <a:pt x="263" y="280"/>
                        </a:lnTo>
                        <a:lnTo>
                          <a:pt x="282" y="286"/>
                        </a:lnTo>
                        <a:lnTo>
                          <a:pt x="303" y="284"/>
                        </a:lnTo>
                        <a:lnTo>
                          <a:pt x="328" y="286"/>
                        </a:lnTo>
                        <a:lnTo>
                          <a:pt x="357" y="280"/>
                        </a:lnTo>
                        <a:lnTo>
                          <a:pt x="386" y="269"/>
                        </a:lnTo>
                        <a:lnTo>
                          <a:pt x="388" y="244"/>
                        </a:lnTo>
                        <a:lnTo>
                          <a:pt x="353" y="257"/>
                        </a:lnTo>
                        <a:lnTo>
                          <a:pt x="323" y="265"/>
                        </a:lnTo>
                        <a:lnTo>
                          <a:pt x="265" y="255"/>
                        </a:lnTo>
                        <a:lnTo>
                          <a:pt x="234" y="246"/>
                        </a:lnTo>
                        <a:lnTo>
                          <a:pt x="209" y="234"/>
                        </a:lnTo>
                        <a:lnTo>
                          <a:pt x="90" y="181"/>
                        </a:lnTo>
                        <a:lnTo>
                          <a:pt x="643" y="12"/>
                        </a:lnTo>
                        <a:lnTo>
                          <a:pt x="682" y="17"/>
                        </a:lnTo>
                        <a:lnTo>
                          <a:pt x="697" y="14"/>
                        </a:lnTo>
                        <a:lnTo>
                          <a:pt x="712" y="10"/>
                        </a:lnTo>
                        <a:lnTo>
                          <a:pt x="712" y="0"/>
                        </a:lnTo>
                        <a:lnTo>
                          <a:pt x="703" y="6"/>
                        </a:lnTo>
                        <a:lnTo>
                          <a:pt x="682" y="10"/>
                        </a:lnTo>
                        <a:lnTo>
                          <a:pt x="643" y="2"/>
                        </a:lnTo>
                        <a:lnTo>
                          <a:pt x="551" y="25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92"/>
                  <p:cNvSpPr>
                    <a:spLocks/>
                  </p:cNvSpPr>
                  <p:nvPr/>
                </p:nvSpPr>
                <p:spPr bwMode="auto">
                  <a:xfrm>
                    <a:off x="1499" y="960"/>
                    <a:ext cx="1" cy="178"/>
                  </a:xfrm>
                  <a:custGeom>
                    <a:avLst/>
                    <a:gdLst>
                      <a:gd name="T0" fmla="*/ 0 w 1"/>
                      <a:gd name="T1" fmla="*/ 1 h 355"/>
                      <a:gd name="T2" fmla="*/ 0 w 1"/>
                      <a:gd name="T3" fmla="*/ 22 h 355"/>
                      <a:gd name="T4" fmla="*/ 1 w 1"/>
                      <a:gd name="T5" fmla="*/ 23 h 355"/>
                      <a:gd name="T6" fmla="*/ 1 w 1"/>
                      <a:gd name="T7" fmla="*/ 0 h 355"/>
                      <a:gd name="T8" fmla="*/ 0 w 1"/>
                      <a:gd name="T9" fmla="*/ 1 h 3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355"/>
                      <a:gd name="T17" fmla="*/ 1 w 1"/>
                      <a:gd name="T18" fmla="*/ 355 h 3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355">
                        <a:moveTo>
                          <a:pt x="0" y="4"/>
                        </a:moveTo>
                        <a:lnTo>
                          <a:pt x="0" y="351"/>
                        </a:lnTo>
                        <a:lnTo>
                          <a:pt x="1" y="355"/>
                        </a:lnTo>
                        <a:lnTo>
                          <a:pt x="1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059" y="1198"/>
                    <a:ext cx="1" cy="17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94"/>
                  <p:cNvSpPr>
                    <a:spLocks/>
                  </p:cNvSpPr>
                  <p:nvPr/>
                </p:nvSpPr>
                <p:spPr bwMode="auto">
                  <a:xfrm>
                    <a:off x="1056" y="1215"/>
                    <a:ext cx="50" cy="27"/>
                  </a:xfrm>
                  <a:custGeom>
                    <a:avLst/>
                    <a:gdLst>
                      <a:gd name="T0" fmla="*/ 0 w 99"/>
                      <a:gd name="T1" fmla="*/ 0 h 54"/>
                      <a:gd name="T2" fmla="*/ 1 w 99"/>
                      <a:gd name="T3" fmla="*/ 0 h 54"/>
                      <a:gd name="T4" fmla="*/ 7 w 99"/>
                      <a:gd name="T5" fmla="*/ 3 h 54"/>
                      <a:gd name="T6" fmla="*/ 7 w 99"/>
                      <a:gd name="T7" fmla="*/ 3 h 54"/>
                      <a:gd name="T8" fmla="*/ 6 w 99"/>
                      <a:gd name="T9" fmla="*/ 3 h 54"/>
                      <a:gd name="T10" fmla="*/ 6 w 99"/>
                      <a:gd name="T11" fmla="*/ 3 h 54"/>
                      <a:gd name="T12" fmla="*/ 0 w 99"/>
                      <a:gd name="T13" fmla="*/ 0 h 5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9"/>
                      <a:gd name="T22" fmla="*/ 0 h 54"/>
                      <a:gd name="T23" fmla="*/ 99 w 99"/>
                      <a:gd name="T24" fmla="*/ 54 h 5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9" h="54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99" y="43"/>
                        </a:lnTo>
                        <a:lnTo>
                          <a:pt x="99" y="52"/>
                        </a:lnTo>
                        <a:lnTo>
                          <a:pt x="94" y="54"/>
                        </a:lnTo>
                        <a:lnTo>
                          <a:pt x="94" y="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4F4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95"/>
                  <p:cNvSpPr>
                    <a:spLocks/>
                  </p:cNvSpPr>
                  <p:nvPr/>
                </p:nvSpPr>
                <p:spPr bwMode="auto">
                  <a:xfrm>
                    <a:off x="1058" y="1194"/>
                    <a:ext cx="45" cy="41"/>
                  </a:xfrm>
                  <a:custGeom>
                    <a:avLst/>
                    <a:gdLst>
                      <a:gd name="T0" fmla="*/ 4 w 91"/>
                      <a:gd name="T1" fmla="*/ 0 h 83"/>
                      <a:gd name="T2" fmla="*/ 0 w 91"/>
                      <a:gd name="T3" fmla="*/ 0 h 83"/>
                      <a:gd name="T4" fmla="*/ 5 w 91"/>
                      <a:gd name="T5" fmla="*/ 2 h 83"/>
                      <a:gd name="T6" fmla="*/ 5 w 91"/>
                      <a:gd name="T7" fmla="*/ 5 h 8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1"/>
                      <a:gd name="T13" fmla="*/ 0 h 83"/>
                      <a:gd name="T14" fmla="*/ 91 w 91"/>
                      <a:gd name="T15" fmla="*/ 83 h 8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1" h="83">
                        <a:moveTo>
                          <a:pt x="75" y="0"/>
                        </a:moveTo>
                        <a:lnTo>
                          <a:pt x="0" y="10"/>
                        </a:lnTo>
                        <a:lnTo>
                          <a:pt x="91" y="37"/>
                        </a:lnTo>
                        <a:lnTo>
                          <a:pt x="91" y="83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96"/>
                  <p:cNvSpPr>
                    <a:spLocks/>
                  </p:cNvSpPr>
                  <p:nvPr/>
                </p:nvSpPr>
                <p:spPr bwMode="auto">
                  <a:xfrm>
                    <a:off x="1056" y="1210"/>
                    <a:ext cx="163" cy="51"/>
                  </a:xfrm>
                  <a:custGeom>
                    <a:avLst/>
                    <a:gdLst>
                      <a:gd name="T0" fmla="*/ 20 w 326"/>
                      <a:gd name="T1" fmla="*/ 6 h 102"/>
                      <a:gd name="T2" fmla="*/ 5 w 326"/>
                      <a:gd name="T3" fmla="*/ 0 h 102"/>
                      <a:gd name="T4" fmla="*/ 0 w 326"/>
                      <a:gd name="T5" fmla="*/ 1 h 102"/>
                      <a:gd name="T6" fmla="*/ 0 w 326"/>
                      <a:gd name="T7" fmla="*/ 2 h 102"/>
                      <a:gd name="T8" fmla="*/ 5 w 326"/>
                      <a:gd name="T9" fmla="*/ 3 h 102"/>
                      <a:gd name="T10" fmla="*/ 13 w 326"/>
                      <a:gd name="T11" fmla="*/ 3 h 102"/>
                      <a:gd name="T12" fmla="*/ 20 w 326"/>
                      <a:gd name="T13" fmla="*/ 6 h 102"/>
                      <a:gd name="T14" fmla="*/ 20 w 326"/>
                      <a:gd name="T15" fmla="*/ 6 h 10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6"/>
                      <a:gd name="T25" fmla="*/ 0 h 102"/>
                      <a:gd name="T26" fmla="*/ 326 w 326"/>
                      <a:gd name="T27" fmla="*/ 102 h 10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6" h="102">
                        <a:moveTo>
                          <a:pt x="326" y="86"/>
                        </a:moveTo>
                        <a:lnTo>
                          <a:pt x="76" y="0"/>
                        </a:lnTo>
                        <a:lnTo>
                          <a:pt x="0" y="9"/>
                        </a:lnTo>
                        <a:lnTo>
                          <a:pt x="0" y="23"/>
                        </a:lnTo>
                        <a:lnTo>
                          <a:pt x="94" y="63"/>
                        </a:lnTo>
                        <a:lnTo>
                          <a:pt x="220" y="63"/>
                        </a:lnTo>
                        <a:lnTo>
                          <a:pt x="326" y="102"/>
                        </a:lnTo>
                        <a:lnTo>
                          <a:pt x="326" y="8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079" y="1205"/>
                    <a:ext cx="1" cy="20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96"/>
                    <a:ext cx="1" cy="17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067" y="1201"/>
                    <a:ext cx="1" cy="19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086" y="1196"/>
                    <a:ext cx="1" cy="15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01"/>
                  <p:cNvSpPr>
                    <a:spLocks/>
                  </p:cNvSpPr>
                  <p:nvPr/>
                </p:nvSpPr>
                <p:spPr bwMode="auto">
                  <a:xfrm>
                    <a:off x="1219" y="1253"/>
                    <a:ext cx="195" cy="27"/>
                  </a:xfrm>
                  <a:custGeom>
                    <a:avLst/>
                    <a:gdLst>
                      <a:gd name="T0" fmla="*/ 0 w 390"/>
                      <a:gd name="T1" fmla="*/ 0 h 54"/>
                      <a:gd name="T2" fmla="*/ 6 w 390"/>
                      <a:gd name="T3" fmla="*/ 3 h 54"/>
                      <a:gd name="T4" fmla="*/ 18 w 390"/>
                      <a:gd name="T5" fmla="*/ 1 h 54"/>
                      <a:gd name="T6" fmla="*/ 24 w 390"/>
                      <a:gd name="T7" fmla="*/ 3 h 54"/>
                      <a:gd name="T8" fmla="*/ 24 w 390"/>
                      <a:gd name="T9" fmla="*/ 3 h 54"/>
                      <a:gd name="T10" fmla="*/ 18 w 390"/>
                      <a:gd name="T11" fmla="*/ 2 h 54"/>
                      <a:gd name="T12" fmla="*/ 6 w 390"/>
                      <a:gd name="T13" fmla="*/ 3 h 54"/>
                      <a:gd name="T14" fmla="*/ 0 w 390"/>
                      <a:gd name="T15" fmla="*/ 1 h 54"/>
                      <a:gd name="T16" fmla="*/ 0 w 390"/>
                      <a:gd name="T17" fmla="*/ 0 h 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90"/>
                      <a:gd name="T28" fmla="*/ 0 h 54"/>
                      <a:gd name="T29" fmla="*/ 390 w 390"/>
                      <a:gd name="T30" fmla="*/ 54 h 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90" h="54">
                        <a:moveTo>
                          <a:pt x="0" y="0"/>
                        </a:moveTo>
                        <a:lnTo>
                          <a:pt x="82" y="33"/>
                        </a:lnTo>
                        <a:lnTo>
                          <a:pt x="276" y="4"/>
                        </a:lnTo>
                        <a:lnTo>
                          <a:pt x="390" y="39"/>
                        </a:lnTo>
                        <a:lnTo>
                          <a:pt x="390" y="54"/>
                        </a:lnTo>
                        <a:lnTo>
                          <a:pt x="276" y="19"/>
                        </a:lnTo>
                        <a:lnTo>
                          <a:pt x="81" y="50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02"/>
                  <p:cNvSpPr>
                    <a:spLocks/>
                  </p:cNvSpPr>
                  <p:nvPr/>
                </p:nvSpPr>
                <p:spPr bwMode="auto">
                  <a:xfrm>
                    <a:off x="1219" y="1224"/>
                    <a:ext cx="295" cy="48"/>
                  </a:xfrm>
                  <a:custGeom>
                    <a:avLst/>
                    <a:gdLst>
                      <a:gd name="T0" fmla="*/ 0 w 589"/>
                      <a:gd name="T1" fmla="*/ 3 h 96"/>
                      <a:gd name="T2" fmla="*/ 27 w 589"/>
                      <a:gd name="T3" fmla="*/ 0 h 96"/>
                      <a:gd name="T4" fmla="*/ 31 w 589"/>
                      <a:gd name="T5" fmla="*/ 2 h 96"/>
                      <a:gd name="T6" fmla="*/ 34 w 589"/>
                      <a:gd name="T7" fmla="*/ 2 h 96"/>
                      <a:gd name="T8" fmla="*/ 37 w 589"/>
                      <a:gd name="T9" fmla="*/ 3 h 96"/>
                      <a:gd name="T10" fmla="*/ 25 w 589"/>
                      <a:gd name="T11" fmla="*/ 6 h 96"/>
                      <a:gd name="T12" fmla="*/ 18 w 589"/>
                      <a:gd name="T13" fmla="*/ 3 h 96"/>
                      <a:gd name="T14" fmla="*/ 6 w 589"/>
                      <a:gd name="T15" fmla="*/ 6 h 96"/>
                      <a:gd name="T16" fmla="*/ 0 w 589"/>
                      <a:gd name="T17" fmla="*/ 3 h 9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89"/>
                      <a:gd name="T28" fmla="*/ 0 h 96"/>
                      <a:gd name="T29" fmla="*/ 589 w 589"/>
                      <a:gd name="T30" fmla="*/ 96 h 9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89" h="96">
                        <a:moveTo>
                          <a:pt x="0" y="57"/>
                        </a:moveTo>
                        <a:lnTo>
                          <a:pt x="424" y="0"/>
                        </a:lnTo>
                        <a:lnTo>
                          <a:pt x="489" y="30"/>
                        </a:lnTo>
                        <a:lnTo>
                          <a:pt x="543" y="21"/>
                        </a:lnTo>
                        <a:lnTo>
                          <a:pt x="589" y="40"/>
                        </a:lnTo>
                        <a:lnTo>
                          <a:pt x="390" y="96"/>
                        </a:lnTo>
                        <a:lnTo>
                          <a:pt x="276" y="61"/>
                        </a:lnTo>
                        <a:lnTo>
                          <a:pt x="82" y="9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03"/>
                  <p:cNvSpPr>
                    <a:spLocks/>
                  </p:cNvSpPr>
                  <p:nvPr/>
                </p:nvSpPr>
                <p:spPr bwMode="auto">
                  <a:xfrm>
                    <a:off x="1506" y="1204"/>
                    <a:ext cx="150" cy="44"/>
                  </a:xfrm>
                  <a:custGeom>
                    <a:avLst/>
                    <a:gdLst>
                      <a:gd name="T0" fmla="*/ 0 w 299"/>
                      <a:gd name="T1" fmla="*/ 3 h 89"/>
                      <a:gd name="T2" fmla="*/ 3 w 299"/>
                      <a:gd name="T3" fmla="*/ 5 h 89"/>
                      <a:gd name="T4" fmla="*/ 15 w 299"/>
                      <a:gd name="T5" fmla="*/ 2 h 89"/>
                      <a:gd name="T6" fmla="*/ 18 w 299"/>
                      <a:gd name="T7" fmla="*/ 2 h 89"/>
                      <a:gd name="T8" fmla="*/ 19 w 299"/>
                      <a:gd name="T9" fmla="*/ 1 h 89"/>
                      <a:gd name="T10" fmla="*/ 14 w 299"/>
                      <a:gd name="T11" fmla="*/ 0 h 89"/>
                      <a:gd name="T12" fmla="*/ 4 w 299"/>
                      <a:gd name="T13" fmla="*/ 1 h 89"/>
                      <a:gd name="T14" fmla="*/ 0 w 299"/>
                      <a:gd name="T15" fmla="*/ 3 h 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99"/>
                      <a:gd name="T25" fmla="*/ 0 h 89"/>
                      <a:gd name="T26" fmla="*/ 299 w 299"/>
                      <a:gd name="T27" fmla="*/ 89 h 8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99" h="89">
                        <a:moveTo>
                          <a:pt x="0" y="56"/>
                        </a:moveTo>
                        <a:lnTo>
                          <a:pt x="44" y="89"/>
                        </a:lnTo>
                        <a:lnTo>
                          <a:pt x="230" y="35"/>
                        </a:lnTo>
                        <a:lnTo>
                          <a:pt x="282" y="39"/>
                        </a:lnTo>
                        <a:lnTo>
                          <a:pt x="299" y="29"/>
                        </a:lnTo>
                        <a:lnTo>
                          <a:pt x="211" y="0"/>
                        </a:lnTo>
                        <a:lnTo>
                          <a:pt x="54" y="18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006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04"/>
                  <p:cNvSpPr>
                    <a:spLocks/>
                  </p:cNvSpPr>
                  <p:nvPr/>
                </p:nvSpPr>
                <p:spPr bwMode="auto">
                  <a:xfrm>
                    <a:off x="1477" y="1222"/>
                    <a:ext cx="21" cy="28"/>
                  </a:xfrm>
                  <a:custGeom>
                    <a:avLst/>
                    <a:gdLst>
                      <a:gd name="T0" fmla="*/ 1 w 43"/>
                      <a:gd name="T1" fmla="*/ 4 h 55"/>
                      <a:gd name="T2" fmla="*/ 1 w 43"/>
                      <a:gd name="T3" fmla="*/ 4 h 55"/>
                      <a:gd name="T4" fmla="*/ 1 w 43"/>
                      <a:gd name="T5" fmla="*/ 4 h 55"/>
                      <a:gd name="T6" fmla="*/ 0 w 43"/>
                      <a:gd name="T7" fmla="*/ 4 h 55"/>
                      <a:gd name="T8" fmla="*/ 0 w 43"/>
                      <a:gd name="T9" fmla="*/ 4 h 55"/>
                      <a:gd name="T10" fmla="*/ 0 w 43"/>
                      <a:gd name="T11" fmla="*/ 4 h 55"/>
                      <a:gd name="T12" fmla="*/ 0 w 43"/>
                      <a:gd name="T13" fmla="*/ 3 h 55"/>
                      <a:gd name="T14" fmla="*/ 0 w 43"/>
                      <a:gd name="T15" fmla="*/ 3 h 55"/>
                      <a:gd name="T16" fmla="*/ 0 w 43"/>
                      <a:gd name="T17" fmla="*/ 2 h 55"/>
                      <a:gd name="T18" fmla="*/ 0 w 43"/>
                      <a:gd name="T19" fmla="*/ 2 h 55"/>
                      <a:gd name="T20" fmla="*/ 0 w 43"/>
                      <a:gd name="T21" fmla="*/ 1 h 55"/>
                      <a:gd name="T22" fmla="*/ 0 w 43"/>
                      <a:gd name="T23" fmla="*/ 1 h 55"/>
                      <a:gd name="T24" fmla="*/ 1 w 43"/>
                      <a:gd name="T25" fmla="*/ 1 h 55"/>
                      <a:gd name="T26" fmla="*/ 1 w 43"/>
                      <a:gd name="T27" fmla="*/ 1 h 55"/>
                      <a:gd name="T28" fmla="*/ 1 w 43"/>
                      <a:gd name="T29" fmla="*/ 1 h 55"/>
                      <a:gd name="T30" fmla="*/ 1 w 43"/>
                      <a:gd name="T31" fmla="*/ 0 h 55"/>
                      <a:gd name="T32" fmla="*/ 1 w 43"/>
                      <a:gd name="T33" fmla="*/ 0 h 55"/>
                      <a:gd name="T34" fmla="*/ 2 w 43"/>
                      <a:gd name="T35" fmla="*/ 1 h 55"/>
                      <a:gd name="T36" fmla="*/ 2 w 43"/>
                      <a:gd name="T37" fmla="*/ 1 h 55"/>
                      <a:gd name="T38" fmla="*/ 2 w 43"/>
                      <a:gd name="T39" fmla="*/ 2 h 55"/>
                      <a:gd name="T40" fmla="*/ 2 w 43"/>
                      <a:gd name="T41" fmla="*/ 2 h 55"/>
                      <a:gd name="T42" fmla="*/ 2 w 43"/>
                      <a:gd name="T43" fmla="*/ 2 h 55"/>
                      <a:gd name="T44" fmla="*/ 2 w 43"/>
                      <a:gd name="T45" fmla="*/ 3 h 55"/>
                      <a:gd name="T46" fmla="*/ 2 w 43"/>
                      <a:gd name="T47" fmla="*/ 3 h 55"/>
                      <a:gd name="T48" fmla="*/ 2 w 43"/>
                      <a:gd name="T49" fmla="*/ 4 h 55"/>
                      <a:gd name="T50" fmla="*/ 2 w 43"/>
                      <a:gd name="T51" fmla="*/ 4 h 55"/>
                      <a:gd name="T52" fmla="*/ 1 w 43"/>
                      <a:gd name="T53" fmla="*/ 4 h 55"/>
                      <a:gd name="T54" fmla="*/ 1 w 43"/>
                      <a:gd name="T55" fmla="*/ 4 h 5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3"/>
                      <a:gd name="T85" fmla="*/ 0 h 55"/>
                      <a:gd name="T86" fmla="*/ 43 w 43"/>
                      <a:gd name="T87" fmla="*/ 55 h 5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3" h="55">
                        <a:moveTo>
                          <a:pt x="25" y="50"/>
                        </a:moveTo>
                        <a:lnTo>
                          <a:pt x="20" y="52"/>
                        </a:lnTo>
                        <a:lnTo>
                          <a:pt x="16" y="54"/>
                        </a:lnTo>
                        <a:lnTo>
                          <a:pt x="12" y="52"/>
                        </a:lnTo>
                        <a:lnTo>
                          <a:pt x="6" y="55"/>
                        </a:lnTo>
                        <a:lnTo>
                          <a:pt x="4" y="55"/>
                        </a:lnTo>
                        <a:lnTo>
                          <a:pt x="0" y="44"/>
                        </a:lnTo>
                        <a:lnTo>
                          <a:pt x="2" y="34"/>
                        </a:lnTo>
                        <a:lnTo>
                          <a:pt x="0" y="32"/>
                        </a:lnTo>
                        <a:lnTo>
                          <a:pt x="6" y="17"/>
                        </a:lnTo>
                        <a:lnTo>
                          <a:pt x="10" y="13"/>
                        </a:lnTo>
                        <a:lnTo>
                          <a:pt x="12" y="15"/>
                        </a:lnTo>
                        <a:lnTo>
                          <a:pt x="16" y="15"/>
                        </a:lnTo>
                        <a:lnTo>
                          <a:pt x="18" y="13"/>
                        </a:lnTo>
                        <a:lnTo>
                          <a:pt x="20" y="4"/>
                        </a:lnTo>
                        <a:lnTo>
                          <a:pt x="25" y="0"/>
                        </a:lnTo>
                        <a:lnTo>
                          <a:pt x="29" y="0"/>
                        </a:lnTo>
                        <a:lnTo>
                          <a:pt x="35" y="7"/>
                        </a:lnTo>
                        <a:lnTo>
                          <a:pt x="39" y="13"/>
                        </a:lnTo>
                        <a:lnTo>
                          <a:pt x="41" y="19"/>
                        </a:lnTo>
                        <a:lnTo>
                          <a:pt x="43" y="25"/>
                        </a:lnTo>
                        <a:lnTo>
                          <a:pt x="43" y="30"/>
                        </a:lnTo>
                        <a:lnTo>
                          <a:pt x="43" y="40"/>
                        </a:lnTo>
                        <a:lnTo>
                          <a:pt x="39" y="44"/>
                        </a:lnTo>
                        <a:lnTo>
                          <a:pt x="37" y="50"/>
                        </a:lnTo>
                        <a:lnTo>
                          <a:pt x="33" y="52"/>
                        </a:lnTo>
                        <a:lnTo>
                          <a:pt x="29" y="52"/>
                        </a:lnTo>
                        <a:lnTo>
                          <a:pt x="25" y="5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05"/>
                  <p:cNvSpPr>
                    <a:spLocks/>
                  </p:cNvSpPr>
                  <p:nvPr/>
                </p:nvSpPr>
                <p:spPr bwMode="auto">
                  <a:xfrm>
                    <a:off x="1430" y="1223"/>
                    <a:ext cx="20" cy="23"/>
                  </a:xfrm>
                  <a:custGeom>
                    <a:avLst/>
                    <a:gdLst>
                      <a:gd name="T0" fmla="*/ 1 w 41"/>
                      <a:gd name="T1" fmla="*/ 3 h 46"/>
                      <a:gd name="T2" fmla="*/ 1 w 41"/>
                      <a:gd name="T3" fmla="*/ 3 h 46"/>
                      <a:gd name="T4" fmla="*/ 1 w 41"/>
                      <a:gd name="T5" fmla="*/ 3 h 46"/>
                      <a:gd name="T6" fmla="*/ 0 w 41"/>
                      <a:gd name="T7" fmla="*/ 3 h 46"/>
                      <a:gd name="T8" fmla="*/ 0 w 41"/>
                      <a:gd name="T9" fmla="*/ 3 h 46"/>
                      <a:gd name="T10" fmla="*/ 0 w 41"/>
                      <a:gd name="T11" fmla="*/ 3 h 46"/>
                      <a:gd name="T12" fmla="*/ 0 w 41"/>
                      <a:gd name="T13" fmla="*/ 3 h 46"/>
                      <a:gd name="T14" fmla="*/ 0 w 41"/>
                      <a:gd name="T15" fmla="*/ 1 h 46"/>
                      <a:gd name="T16" fmla="*/ 0 w 41"/>
                      <a:gd name="T17" fmla="*/ 1 h 46"/>
                      <a:gd name="T18" fmla="*/ 0 w 41"/>
                      <a:gd name="T19" fmla="*/ 1 h 46"/>
                      <a:gd name="T20" fmla="*/ 0 w 41"/>
                      <a:gd name="T21" fmla="*/ 1 h 46"/>
                      <a:gd name="T22" fmla="*/ 0 w 41"/>
                      <a:gd name="T23" fmla="*/ 1 h 46"/>
                      <a:gd name="T24" fmla="*/ 1 w 41"/>
                      <a:gd name="T25" fmla="*/ 1 h 46"/>
                      <a:gd name="T26" fmla="*/ 1 w 41"/>
                      <a:gd name="T27" fmla="*/ 1 h 46"/>
                      <a:gd name="T28" fmla="*/ 1 w 41"/>
                      <a:gd name="T29" fmla="*/ 0 h 46"/>
                      <a:gd name="T30" fmla="*/ 1 w 41"/>
                      <a:gd name="T31" fmla="*/ 0 h 46"/>
                      <a:gd name="T32" fmla="*/ 1 w 41"/>
                      <a:gd name="T33" fmla="*/ 0 h 46"/>
                      <a:gd name="T34" fmla="*/ 2 w 41"/>
                      <a:gd name="T35" fmla="*/ 1 h 46"/>
                      <a:gd name="T36" fmla="*/ 2 w 41"/>
                      <a:gd name="T37" fmla="*/ 1 h 46"/>
                      <a:gd name="T38" fmla="*/ 2 w 41"/>
                      <a:gd name="T39" fmla="*/ 1 h 46"/>
                      <a:gd name="T40" fmla="*/ 2 w 41"/>
                      <a:gd name="T41" fmla="*/ 1 h 46"/>
                      <a:gd name="T42" fmla="*/ 2 w 41"/>
                      <a:gd name="T43" fmla="*/ 1 h 46"/>
                      <a:gd name="T44" fmla="*/ 2 w 41"/>
                      <a:gd name="T45" fmla="*/ 1 h 46"/>
                      <a:gd name="T46" fmla="*/ 2 w 41"/>
                      <a:gd name="T47" fmla="*/ 3 h 46"/>
                      <a:gd name="T48" fmla="*/ 2 w 41"/>
                      <a:gd name="T49" fmla="*/ 3 h 46"/>
                      <a:gd name="T50" fmla="*/ 2 w 41"/>
                      <a:gd name="T51" fmla="*/ 3 h 46"/>
                      <a:gd name="T52" fmla="*/ 1 w 41"/>
                      <a:gd name="T53" fmla="*/ 3 h 46"/>
                      <a:gd name="T54" fmla="*/ 1 w 41"/>
                      <a:gd name="T55" fmla="*/ 3 h 4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1"/>
                      <a:gd name="T85" fmla="*/ 0 h 46"/>
                      <a:gd name="T86" fmla="*/ 41 w 41"/>
                      <a:gd name="T87" fmla="*/ 46 h 4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1" h="46">
                        <a:moveTo>
                          <a:pt x="23" y="40"/>
                        </a:moveTo>
                        <a:lnTo>
                          <a:pt x="20" y="42"/>
                        </a:lnTo>
                        <a:lnTo>
                          <a:pt x="16" y="44"/>
                        </a:lnTo>
                        <a:lnTo>
                          <a:pt x="12" y="42"/>
                        </a:lnTo>
                        <a:lnTo>
                          <a:pt x="6" y="46"/>
                        </a:lnTo>
                        <a:lnTo>
                          <a:pt x="2" y="46"/>
                        </a:lnTo>
                        <a:lnTo>
                          <a:pt x="0" y="36"/>
                        </a:lnTo>
                        <a:lnTo>
                          <a:pt x="2" y="25"/>
                        </a:lnTo>
                        <a:lnTo>
                          <a:pt x="0" y="25"/>
                        </a:lnTo>
                        <a:lnTo>
                          <a:pt x="6" y="7"/>
                        </a:lnTo>
                        <a:lnTo>
                          <a:pt x="10" y="4"/>
                        </a:lnTo>
                        <a:lnTo>
                          <a:pt x="12" y="5"/>
                        </a:lnTo>
                        <a:lnTo>
                          <a:pt x="16" y="4"/>
                        </a:lnTo>
                        <a:lnTo>
                          <a:pt x="18" y="4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3" y="4"/>
                        </a:lnTo>
                        <a:lnTo>
                          <a:pt x="35" y="7"/>
                        </a:lnTo>
                        <a:lnTo>
                          <a:pt x="37" y="13"/>
                        </a:lnTo>
                        <a:lnTo>
                          <a:pt x="39" y="17"/>
                        </a:lnTo>
                        <a:lnTo>
                          <a:pt x="41" y="23"/>
                        </a:lnTo>
                        <a:lnTo>
                          <a:pt x="41" y="30"/>
                        </a:lnTo>
                        <a:lnTo>
                          <a:pt x="39" y="34"/>
                        </a:lnTo>
                        <a:lnTo>
                          <a:pt x="35" y="40"/>
                        </a:lnTo>
                        <a:lnTo>
                          <a:pt x="33" y="42"/>
                        </a:lnTo>
                        <a:lnTo>
                          <a:pt x="27" y="42"/>
                        </a:lnTo>
                        <a:lnTo>
                          <a:pt x="23" y="40"/>
                        </a:lnTo>
                        <a:close/>
                      </a:path>
                    </a:pathLst>
                  </a:custGeom>
                  <a:solidFill>
                    <a:srgbClr val="006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06"/>
                  <p:cNvSpPr>
                    <a:spLocks/>
                  </p:cNvSpPr>
                  <p:nvPr/>
                </p:nvSpPr>
                <p:spPr bwMode="auto">
                  <a:xfrm>
                    <a:off x="1446" y="1222"/>
                    <a:ext cx="22" cy="26"/>
                  </a:xfrm>
                  <a:custGeom>
                    <a:avLst/>
                    <a:gdLst>
                      <a:gd name="T0" fmla="*/ 1 w 44"/>
                      <a:gd name="T1" fmla="*/ 3 h 52"/>
                      <a:gd name="T2" fmla="*/ 1 w 44"/>
                      <a:gd name="T3" fmla="*/ 3 h 52"/>
                      <a:gd name="T4" fmla="*/ 1 w 44"/>
                      <a:gd name="T5" fmla="*/ 3 h 52"/>
                      <a:gd name="T6" fmla="*/ 1 w 44"/>
                      <a:gd name="T7" fmla="*/ 3 h 52"/>
                      <a:gd name="T8" fmla="*/ 1 w 44"/>
                      <a:gd name="T9" fmla="*/ 3 h 52"/>
                      <a:gd name="T10" fmla="*/ 1 w 44"/>
                      <a:gd name="T11" fmla="*/ 3 h 52"/>
                      <a:gd name="T12" fmla="*/ 0 w 44"/>
                      <a:gd name="T13" fmla="*/ 3 h 52"/>
                      <a:gd name="T14" fmla="*/ 1 w 44"/>
                      <a:gd name="T15" fmla="*/ 2 h 52"/>
                      <a:gd name="T16" fmla="*/ 0 w 44"/>
                      <a:gd name="T17" fmla="*/ 2 h 52"/>
                      <a:gd name="T18" fmla="*/ 1 w 44"/>
                      <a:gd name="T19" fmla="*/ 1 h 52"/>
                      <a:gd name="T20" fmla="*/ 1 w 44"/>
                      <a:gd name="T21" fmla="*/ 1 h 52"/>
                      <a:gd name="T22" fmla="*/ 1 w 44"/>
                      <a:gd name="T23" fmla="*/ 1 h 52"/>
                      <a:gd name="T24" fmla="*/ 1 w 44"/>
                      <a:gd name="T25" fmla="*/ 1 h 52"/>
                      <a:gd name="T26" fmla="*/ 1 w 44"/>
                      <a:gd name="T27" fmla="*/ 1 h 52"/>
                      <a:gd name="T28" fmla="*/ 1 w 44"/>
                      <a:gd name="T29" fmla="*/ 0 h 52"/>
                      <a:gd name="T30" fmla="*/ 1 w 44"/>
                      <a:gd name="T31" fmla="*/ 1 h 52"/>
                      <a:gd name="T32" fmla="*/ 1 w 44"/>
                      <a:gd name="T33" fmla="*/ 0 h 52"/>
                      <a:gd name="T34" fmla="*/ 3 w 44"/>
                      <a:gd name="T35" fmla="*/ 1 h 52"/>
                      <a:gd name="T36" fmla="*/ 3 w 44"/>
                      <a:gd name="T37" fmla="*/ 1 h 52"/>
                      <a:gd name="T38" fmla="*/ 3 w 44"/>
                      <a:gd name="T39" fmla="*/ 1 h 52"/>
                      <a:gd name="T40" fmla="*/ 3 w 44"/>
                      <a:gd name="T41" fmla="*/ 2 h 52"/>
                      <a:gd name="T42" fmla="*/ 3 w 44"/>
                      <a:gd name="T43" fmla="*/ 2 h 52"/>
                      <a:gd name="T44" fmla="*/ 3 w 44"/>
                      <a:gd name="T45" fmla="*/ 2 h 52"/>
                      <a:gd name="T46" fmla="*/ 3 w 44"/>
                      <a:gd name="T47" fmla="*/ 3 h 52"/>
                      <a:gd name="T48" fmla="*/ 3 w 44"/>
                      <a:gd name="T49" fmla="*/ 3 h 52"/>
                      <a:gd name="T50" fmla="*/ 3 w 44"/>
                      <a:gd name="T51" fmla="*/ 3 h 52"/>
                      <a:gd name="T52" fmla="*/ 1 w 44"/>
                      <a:gd name="T53" fmla="*/ 3 h 52"/>
                      <a:gd name="T54" fmla="*/ 1 w 44"/>
                      <a:gd name="T55" fmla="*/ 3 h 5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4"/>
                      <a:gd name="T85" fmla="*/ 0 h 52"/>
                      <a:gd name="T86" fmla="*/ 44 w 44"/>
                      <a:gd name="T87" fmla="*/ 52 h 5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4" h="52">
                        <a:moveTo>
                          <a:pt x="23" y="44"/>
                        </a:moveTo>
                        <a:lnTo>
                          <a:pt x="21" y="46"/>
                        </a:lnTo>
                        <a:lnTo>
                          <a:pt x="15" y="48"/>
                        </a:lnTo>
                        <a:lnTo>
                          <a:pt x="11" y="46"/>
                        </a:lnTo>
                        <a:lnTo>
                          <a:pt x="6" y="50"/>
                        </a:lnTo>
                        <a:lnTo>
                          <a:pt x="2" y="52"/>
                        </a:lnTo>
                        <a:lnTo>
                          <a:pt x="0" y="38"/>
                        </a:lnTo>
                        <a:lnTo>
                          <a:pt x="2" y="29"/>
                        </a:lnTo>
                        <a:lnTo>
                          <a:pt x="0" y="27"/>
                        </a:lnTo>
                        <a:lnTo>
                          <a:pt x="4" y="7"/>
                        </a:lnTo>
                        <a:lnTo>
                          <a:pt x="10" y="4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19" y="4"/>
                        </a:lnTo>
                        <a:lnTo>
                          <a:pt x="21" y="0"/>
                        </a:lnTo>
                        <a:lnTo>
                          <a:pt x="23" y="2"/>
                        </a:lnTo>
                        <a:lnTo>
                          <a:pt x="29" y="0"/>
                        </a:lnTo>
                        <a:lnTo>
                          <a:pt x="35" y="6"/>
                        </a:lnTo>
                        <a:lnTo>
                          <a:pt x="36" y="7"/>
                        </a:lnTo>
                        <a:lnTo>
                          <a:pt x="38" y="15"/>
                        </a:lnTo>
                        <a:lnTo>
                          <a:pt x="40" y="19"/>
                        </a:lnTo>
                        <a:lnTo>
                          <a:pt x="44" y="25"/>
                        </a:lnTo>
                        <a:lnTo>
                          <a:pt x="44" y="32"/>
                        </a:lnTo>
                        <a:lnTo>
                          <a:pt x="40" y="36"/>
                        </a:lnTo>
                        <a:lnTo>
                          <a:pt x="38" y="44"/>
                        </a:lnTo>
                        <a:lnTo>
                          <a:pt x="33" y="46"/>
                        </a:lnTo>
                        <a:lnTo>
                          <a:pt x="29" y="44"/>
                        </a:lnTo>
                        <a:lnTo>
                          <a:pt x="23" y="44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107"/>
                  <p:cNvSpPr>
                    <a:spLocks/>
                  </p:cNvSpPr>
                  <p:nvPr/>
                </p:nvSpPr>
                <p:spPr bwMode="auto">
                  <a:xfrm>
                    <a:off x="1302" y="1263"/>
                    <a:ext cx="97" cy="33"/>
                  </a:xfrm>
                  <a:custGeom>
                    <a:avLst/>
                    <a:gdLst>
                      <a:gd name="T0" fmla="*/ 2 w 194"/>
                      <a:gd name="T1" fmla="*/ 4 h 68"/>
                      <a:gd name="T2" fmla="*/ 12 w 194"/>
                      <a:gd name="T3" fmla="*/ 1 h 68"/>
                      <a:gd name="T4" fmla="*/ 11 w 194"/>
                      <a:gd name="T5" fmla="*/ 0 h 68"/>
                      <a:gd name="T6" fmla="*/ 5 w 194"/>
                      <a:gd name="T7" fmla="*/ 2 h 68"/>
                      <a:gd name="T8" fmla="*/ 5 w 194"/>
                      <a:gd name="T9" fmla="*/ 1 h 68"/>
                      <a:gd name="T10" fmla="*/ 3 w 194"/>
                      <a:gd name="T11" fmla="*/ 0 h 68"/>
                      <a:gd name="T12" fmla="*/ 3 w 194"/>
                      <a:gd name="T13" fmla="*/ 0 h 68"/>
                      <a:gd name="T14" fmla="*/ 3 w 194"/>
                      <a:gd name="T15" fmla="*/ 0 h 68"/>
                      <a:gd name="T16" fmla="*/ 3 w 194"/>
                      <a:gd name="T17" fmla="*/ 0 h 68"/>
                      <a:gd name="T18" fmla="*/ 3 w 194"/>
                      <a:gd name="T19" fmla="*/ 0 h 68"/>
                      <a:gd name="T20" fmla="*/ 3 w 194"/>
                      <a:gd name="T21" fmla="*/ 0 h 68"/>
                      <a:gd name="T22" fmla="*/ 3 w 194"/>
                      <a:gd name="T23" fmla="*/ 0 h 68"/>
                      <a:gd name="T24" fmla="*/ 3 w 194"/>
                      <a:gd name="T25" fmla="*/ 0 h 68"/>
                      <a:gd name="T26" fmla="*/ 3 w 194"/>
                      <a:gd name="T27" fmla="*/ 0 h 68"/>
                      <a:gd name="T28" fmla="*/ 2 w 194"/>
                      <a:gd name="T29" fmla="*/ 0 h 68"/>
                      <a:gd name="T30" fmla="*/ 2 w 194"/>
                      <a:gd name="T31" fmla="*/ 0 h 68"/>
                      <a:gd name="T32" fmla="*/ 2 w 194"/>
                      <a:gd name="T33" fmla="*/ 0 h 68"/>
                      <a:gd name="T34" fmla="*/ 2 w 194"/>
                      <a:gd name="T35" fmla="*/ 0 h 68"/>
                      <a:gd name="T36" fmla="*/ 2 w 194"/>
                      <a:gd name="T37" fmla="*/ 1 h 68"/>
                      <a:gd name="T38" fmla="*/ 2 w 194"/>
                      <a:gd name="T39" fmla="*/ 1 h 68"/>
                      <a:gd name="T40" fmla="*/ 2 w 194"/>
                      <a:gd name="T41" fmla="*/ 1 h 68"/>
                      <a:gd name="T42" fmla="*/ 2 w 194"/>
                      <a:gd name="T43" fmla="*/ 1 h 68"/>
                      <a:gd name="T44" fmla="*/ 2 w 194"/>
                      <a:gd name="T45" fmla="*/ 1 h 68"/>
                      <a:gd name="T46" fmla="*/ 2 w 194"/>
                      <a:gd name="T47" fmla="*/ 1 h 68"/>
                      <a:gd name="T48" fmla="*/ 2 w 194"/>
                      <a:gd name="T49" fmla="*/ 2 h 68"/>
                      <a:gd name="T50" fmla="*/ 2 w 194"/>
                      <a:gd name="T51" fmla="*/ 2 h 68"/>
                      <a:gd name="T52" fmla="*/ 2 w 194"/>
                      <a:gd name="T53" fmla="*/ 2 h 68"/>
                      <a:gd name="T54" fmla="*/ 2 w 194"/>
                      <a:gd name="T55" fmla="*/ 3 h 68"/>
                      <a:gd name="T56" fmla="*/ 0 w 194"/>
                      <a:gd name="T57" fmla="*/ 3 h 68"/>
                      <a:gd name="T58" fmla="*/ 2 w 194"/>
                      <a:gd name="T59" fmla="*/ 4 h 6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4"/>
                      <a:gd name="T91" fmla="*/ 0 h 68"/>
                      <a:gd name="T92" fmla="*/ 194 w 194"/>
                      <a:gd name="T93" fmla="*/ 68 h 6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4" h="68">
                        <a:moveTo>
                          <a:pt x="29" y="68"/>
                        </a:moveTo>
                        <a:lnTo>
                          <a:pt x="194" y="25"/>
                        </a:lnTo>
                        <a:lnTo>
                          <a:pt x="163" y="14"/>
                        </a:lnTo>
                        <a:lnTo>
                          <a:pt x="73" y="37"/>
                        </a:lnTo>
                        <a:lnTo>
                          <a:pt x="71" y="25"/>
                        </a:lnTo>
                        <a:lnTo>
                          <a:pt x="63" y="10"/>
                        </a:lnTo>
                        <a:lnTo>
                          <a:pt x="60" y="6"/>
                        </a:lnTo>
                        <a:lnTo>
                          <a:pt x="52" y="0"/>
                        </a:lnTo>
                        <a:lnTo>
                          <a:pt x="44" y="2"/>
                        </a:lnTo>
                        <a:lnTo>
                          <a:pt x="40" y="6"/>
                        </a:lnTo>
                        <a:lnTo>
                          <a:pt x="36" y="10"/>
                        </a:lnTo>
                        <a:lnTo>
                          <a:pt x="35" y="10"/>
                        </a:lnTo>
                        <a:lnTo>
                          <a:pt x="35" y="6"/>
                        </a:lnTo>
                        <a:lnTo>
                          <a:pt x="31" y="6"/>
                        </a:lnTo>
                        <a:lnTo>
                          <a:pt x="29" y="6"/>
                        </a:lnTo>
                        <a:lnTo>
                          <a:pt x="27" y="10"/>
                        </a:lnTo>
                        <a:lnTo>
                          <a:pt x="27" y="14"/>
                        </a:lnTo>
                        <a:lnTo>
                          <a:pt x="25" y="18"/>
                        </a:lnTo>
                        <a:lnTo>
                          <a:pt x="23" y="21"/>
                        </a:lnTo>
                        <a:lnTo>
                          <a:pt x="19" y="27"/>
                        </a:lnTo>
                        <a:lnTo>
                          <a:pt x="19" y="31"/>
                        </a:lnTo>
                        <a:lnTo>
                          <a:pt x="21" y="39"/>
                        </a:lnTo>
                        <a:lnTo>
                          <a:pt x="19" y="43"/>
                        </a:lnTo>
                        <a:lnTo>
                          <a:pt x="19" y="46"/>
                        </a:lnTo>
                        <a:lnTo>
                          <a:pt x="21" y="56"/>
                        </a:lnTo>
                        <a:lnTo>
                          <a:pt x="0" y="58"/>
                        </a:lnTo>
                        <a:lnTo>
                          <a:pt x="29" y="68"/>
                        </a:lnTo>
                        <a:close/>
                      </a:path>
                    </a:pathLst>
                  </a:custGeom>
                  <a:solidFill>
                    <a:srgbClr val="006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108"/>
                  <p:cNvSpPr>
                    <a:spLocks/>
                  </p:cNvSpPr>
                  <p:nvPr/>
                </p:nvSpPr>
                <p:spPr bwMode="auto">
                  <a:xfrm>
                    <a:off x="1092" y="1042"/>
                    <a:ext cx="525" cy="211"/>
                  </a:xfrm>
                  <a:custGeom>
                    <a:avLst/>
                    <a:gdLst>
                      <a:gd name="T0" fmla="*/ 0 w 1050"/>
                      <a:gd name="T1" fmla="*/ 11 h 422"/>
                      <a:gd name="T2" fmla="*/ 1 w 1050"/>
                      <a:gd name="T3" fmla="*/ 9 h 422"/>
                      <a:gd name="T4" fmla="*/ 1 w 1050"/>
                      <a:gd name="T5" fmla="*/ 7 h 422"/>
                      <a:gd name="T6" fmla="*/ 15 w 1050"/>
                      <a:gd name="T7" fmla="*/ 0 h 422"/>
                      <a:gd name="T8" fmla="*/ 65 w 1050"/>
                      <a:gd name="T9" fmla="*/ 7 h 422"/>
                      <a:gd name="T10" fmla="*/ 66 w 1050"/>
                      <a:gd name="T11" fmla="*/ 10 h 422"/>
                      <a:gd name="T12" fmla="*/ 66 w 1050"/>
                      <a:gd name="T13" fmla="*/ 11 h 422"/>
                      <a:gd name="T14" fmla="*/ 66 w 1050"/>
                      <a:gd name="T15" fmla="*/ 12 h 422"/>
                      <a:gd name="T16" fmla="*/ 66 w 1050"/>
                      <a:gd name="T17" fmla="*/ 22 h 422"/>
                      <a:gd name="T18" fmla="*/ 16 w 1050"/>
                      <a:gd name="T19" fmla="*/ 26 h 422"/>
                      <a:gd name="T20" fmla="*/ 1 w 1050"/>
                      <a:gd name="T21" fmla="*/ 22 h 422"/>
                      <a:gd name="T22" fmla="*/ 0 w 1050"/>
                      <a:gd name="T23" fmla="*/ 11 h 42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50"/>
                      <a:gd name="T37" fmla="*/ 0 h 422"/>
                      <a:gd name="T38" fmla="*/ 1050 w 1050"/>
                      <a:gd name="T39" fmla="*/ 422 h 42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50" h="422">
                        <a:moveTo>
                          <a:pt x="0" y="163"/>
                        </a:moveTo>
                        <a:lnTo>
                          <a:pt x="3" y="142"/>
                        </a:lnTo>
                        <a:lnTo>
                          <a:pt x="9" y="125"/>
                        </a:lnTo>
                        <a:lnTo>
                          <a:pt x="247" y="0"/>
                        </a:lnTo>
                        <a:lnTo>
                          <a:pt x="1036" y="109"/>
                        </a:lnTo>
                        <a:lnTo>
                          <a:pt x="1050" y="159"/>
                        </a:lnTo>
                        <a:lnTo>
                          <a:pt x="1048" y="169"/>
                        </a:lnTo>
                        <a:lnTo>
                          <a:pt x="1042" y="186"/>
                        </a:lnTo>
                        <a:lnTo>
                          <a:pt x="1042" y="338"/>
                        </a:lnTo>
                        <a:lnTo>
                          <a:pt x="257" y="422"/>
                        </a:lnTo>
                        <a:lnTo>
                          <a:pt x="5" y="343"/>
                        </a:lnTo>
                        <a:lnTo>
                          <a:pt x="0" y="16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109"/>
                  <p:cNvSpPr>
                    <a:spLocks/>
                  </p:cNvSpPr>
                  <p:nvPr/>
                </p:nvSpPr>
                <p:spPr bwMode="auto">
                  <a:xfrm>
                    <a:off x="1219" y="1089"/>
                    <a:ext cx="394" cy="164"/>
                  </a:xfrm>
                  <a:custGeom>
                    <a:avLst/>
                    <a:gdLst>
                      <a:gd name="T0" fmla="*/ 0 w 787"/>
                      <a:gd name="T1" fmla="*/ 21 h 328"/>
                      <a:gd name="T2" fmla="*/ 50 w 787"/>
                      <a:gd name="T3" fmla="*/ 15 h 328"/>
                      <a:gd name="T4" fmla="*/ 50 w 787"/>
                      <a:gd name="T5" fmla="*/ 5 h 328"/>
                      <a:gd name="T6" fmla="*/ 0 w 787"/>
                      <a:gd name="T7" fmla="*/ 0 h 328"/>
                      <a:gd name="T8" fmla="*/ 0 w 787"/>
                      <a:gd name="T9" fmla="*/ 21 h 3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7"/>
                      <a:gd name="T16" fmla="*/ 0 h 328"/>
                      <a:gd name="T17" fmla="*/ 787 w 787"/>
                      <a:gd name="T18" fmla="*/ 328 h 3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7" h="328">
                        <a:moveTo>
                          <a:pt x="0" y="328"/>
                        </a:moveTo>
                        <a:lnTo>
                          <a:pt x="787" y="244"/>
                        </a:lnTo>
                        <a:lnTo>
                          <a:pt x="787" y="81"/>
                        </a:lnTo>
                        <a:lnTo>
                          <a:pt x="0" y="0"/>
                        </a:lnTo>
                        <a:lnTo>
                          <a:pt x="0" y="3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10"/>
                  <p:cNvSpPr>
                    <a:spLocks/>
                  </p:cNvSpPr>
                  <p:nvPr/>
                </p:nvSpPr>
                <p:spPr bwMode="auto">
                  <a:xfrm>
                    <a:off x="1221" y="1173"/>
                    <a:ext cx="375" cy="34"/>
                  </a:xfrm>
                  <a:custGeom>
                    <a:avLst/>
                    <a:gdLst>
                      <a:gd name="T0" fmla="*/ 47 w 748"/>
                      <a:gd name="T1" fmla="*/ 3 h 67"/>
                      <a:gd name="T2" fmla="*/ 47 w 748"/>
                      <a:gd name="T3" fmla="*/ 1 h 67"/>
                      <a:gd name="T4" fmla="*/ 0 w 748"/>
                      <a:gd name="T5" fmla="*/ 0 h 67"/>
                      <a:gd name="T6" fmla="*/ 0 w 748"/>
                      <a:gd name="T7" fmla="*/ 5 h 67"/>
                      <a:gd name="T8" fmla="*/ 47 w 748"/>
                      <a:gd name="T9" fmla="*/ 3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8"/>
                      <a:gd name="T16" fmla="*/ 0 h 67"/>
                      <a:gd name="T17" fmla="*/ 748 w 748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8" h="67">
                        <a:moveTo>
                          <a:pt x="748" y="36"/>
                        </a:moveTo>
                        <a:lnTo>
                          <a:pt x="748" y="4"/>
                        </a:ln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748" y="36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11"/>
                  <p:cNvSpPr>
                    <a:spLocks/>
                  </p:cNvSpPr>
                  <p:nvPr/>
                </p:nvSpPr>
                <p:spPr bwMode="auto">
                  <a:xfrm>
                    <a:off x="1095" y="1094"/>
                    <a:ext cx="101" cy="155"/>
                  </a:xfrm>
                  <a:custGeom>
                    <a:avLst/>
                    <a:gdLst>
                      <a:gd name="T0" fmla="*/ 12 w 204"/>
                      <a:gd name="T1" fmla="*/ 19 h 311"/>
                      <a:gd name="T2" fmla="*/ 12 w 204"/>
                      <a:gd name="T3" fmla="*/ 0 h 311"/>
                      <a:gd name="T4" fmla="*/ 0 w 204"/>
                      <a:gd name="T5" fmla="*/ 5 h 311"/>
                      <a:gd name="T6" fmla="*/ 0 w 204"/>
                      <a:gd name="T7" fmla="*/ 14 h 311"/>
                      <a:gd name="T8" fmla="*/ 12 w 204"/>
                      <a:gd name="T9" fmla="*/ 19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311"/>
                      <a:gd name="T17" fmla="*/ 204 w 204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311">
                        <a:moveTo>
                          <a:pt x="204" y="311"/>
                        </a:moveTo>
                        <a:lnTo>
                          <a:pt x="200" y="0"/>
                        </a:lnTo>
                        <a:lnTo>
                          <a:pt x="0" y="86"/>
                        </a:lnTo>
                        <a:lnTo>
                          <a:pt x="0" y="232"/>
                        </a:lnTo>
                        <a:lnTo>
                          <a:pt x="204" y="3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12"/>
                  <p:cNvSpPr>
                    <a:spLocks/>
                  </p:cNvSpPr>
                  <p:nvPr/>
                </p:nvSpPr>
                <p:spPr bwMode="auto">
                  <a:xfrm>
                    <a:off x="1100" y="1177"/>
                    <a:ext cx="95" cy="34"/>
                  </a:xfrm>
                  <a:custGeom>
                    <a:avLst/>
                    <a:gdLst>
                      <a:gd name="T0" fmla="*/ 12 w 190"/>
                      <a:gd name="T1" fmla="*/ 1 h 67"/>
                      <a:gd name="T2" fmla="*/ 0 w 190"/>
                      <a:gd name="T3" fmla="*/ 0 h 67"/>
                      <a:gd name="T4" fmla="*/ 0 w 190"/>
                      <a:gd name="T5" fmla="*/ 2 h 67"/>
                      <a:gd name="T6" fmla="*/ 12 w 190"/>
                      <a:gd name="T7" fmla="*/ 5 h 67"/>
                      <a:gd name="T8" fmla="*/ 12 w 190"/>
                      <a:gd name="T9" fmla="*/ 1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0"/>
                      <a:gd name="T16" fmla="*/ 0 h 67"/>
                      <a:gd name="T17" fmla="*/ 190 w 190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0" h="67">
                        <a:moveTo>
                          <a:pt x="188" y="1"/>
                        </a:moveTo>
                        <a:lnTo>
                          <a:pt x="0" y="0"/>
                        </a:lnTo>
                        <a:lnTo>
                          <a:pt x="0" y="32"/>
                        </a:lnTo>
                        <a:lnTo>
                          <a:pt x="190" y="67"/>
                        </a:lnTo>
                        <a:lnTo>
                          <a:pt x="188" y="1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13"/>
                  <p:cNvSpPr>
                    <a:spLocks/>
                  </p:cNvSpPr>
                  <p:nvPr/>
                </p:nvSpPr>
                <p:spPr bwMode="auto">
                  <a:xfrm>
                    <a:off x="1104" y="1131"/>
                    <a:ext cx="3" cy="84"/>
                  </a:xfrm>
                  <a:custGeom>
                    <a:avLst/>
                    <a:gdLst>
                      <a:gd name="T0" fmla="*/ 1 w 5"/>
                      <a:gd name="T1" fmla="*/ 11 h 167"/>
                      <a:gd name="T2" fmla="*/ 1 w 5"/>
                      <a:gd name="T3" fmla="*/ 6 h 167"/>
                      <a:gd name="T4" fmla="*/ 1 w 5"/>
                      <a:gd name="T5" fmla="*/ 6 h 167"/>
                      <a:gd name="T6" fmla="*/ 1 w 5"/>
                      <a:gd name="T7" fmla="*/ 0 h 167"/>
                      <a:gd name="T8" fmla="*/ 0 w 5"/>
                      <a:gd name="T9" fmla="*/ 1 h 167"/>
                      <a:gd name="T10" fmla="*/ 0 w 5"/>
                      <a:gd name="T11" fmla="*/ 6 h 167"/>
                      <a:gd name="T12" fmla="*/ 1 w 5"/>
                      <a:gd name="T13" fmla="*/ 6 h 167"/>
                      <a:gd name="T14" fmla="*/ 1 w 5"/>
                      <a:gd name="T15" fmla="*/ 11 h 167"/>
                      <a:gd name="T16" fmla="*/ 1 w 5"/>
                      <a:gd name="T17" fmla="*/ 11 h 16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"/>
                      <a:gd name="T28" fmla="*/ 0 h 167"/>
                      <a:gd name="T29" fmla="*/ 5 w 5"/>
                      <a:gd name="T30" fmla="*/ 167 h 16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" h="167">
                        <a:moveTo>
                          <a:pt x="5" y="167"/>
                        </a:moveTo>
                        <a:lnTo>
                          <a:pt x="5" y="89"/>
                        </a:lnTo>
                        <a:lnTo>
                          <a:pt x="1" y="89"/>
                        </a:lnTo>
                        <a:lnTo>
                          <a:pt x="1" y="0"/>
                        </a:lnTo>
                        <a:lnTo>
                          <a:pt x="0" y="4"/>
                        </a:lnTo>
                        <a:lnTo>
                          <a:pt x="0" y="91"/>
                        </a:lnTo>
                        <a:lnTo>
                          <a:pt x="3" y="91"/>
                        </a:lnTo>
                        <a:lnTo>
                          <a:pt x="3" y="167"/>
                        </a:lnTo>
                        <a:lnTo>
                          <a:pt x="5" y="167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14"/>
                  <p:cNvSpPr>
                    <a:spLocks/>
                  </p:cNvSpPr>
                  <p:nvPr/>
                </p:nvSpPr>
                <p:spPr bwMode="auto">
                  <a:xfrm>
                    <a:off x="1112" y="1129"/>
                    <a:ext cx="1" cy="88"/>
                  </a:xfrm>
                  <a:custGeom>
                    <a:avLst/>
                    <a:gdLst>
                      <a:gd name="T0" fmla="*/ 1 w 2"/>
                      <a:gd name="T1" fmla="*/ 12 h 174"/>
                      <a:gd name="T2" fmla="*/ 1 w 2"/>
                      <a:gd name="T3" fmla="*/ 0 h 174"/>
                      <a:gd name="T4" fmla="*/ 0 w 2"/>
                      <a:gd name="T5" fmla="*/ 1 h 174"/>
                      <a:gd name="T6" fmla="*/ 0 w 2"/>
                      <a:gd name="T7" fmla="*/ 12 h 174"/>
                      <a:gd name="T8" fmla="*/ 1 w 2"/>
                      <a:gd name="T9" fmla="*/ 12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174"/>
                      <a:gd name="T17" fmla="*/ 2 w 2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174">
                        <a:moveTo>
                          <a:pt x="2" y="174"/>
                        </a:move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0" y="174"/>
                        </a:lnTo>
                        <a:lnTo>
                          <a:pt x="2" y="174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115"/>
                  <p:cNvSpPr>
                    <a:spLocks/>
                  </p:cNvSpPr>
                  <p:nvPr/>
                </p:nvSpPr>
                <p:spPr bwMode="auto">
                  <a:xfrm>
                    <a:off x="1120" y="1126"/>
                    <a:ext cx="1" cy="94"/>
                  </a:xfrm>
                  <a:custGeom>
                    <a:avLst/>
                    <a:gdLst>
                      <a:gd name="T0" fmla="*/ 1 w 2"/>
                      <a:gd name="T1" fmla="*/ 12 h 186"/>
                      <a:gd name="T2" fmla="*/ 1 w 2"/>
                      <a:gd name="T3" fmla="*/ 1 h 186"/>
                      <a:gd name="T4" fmla="*/ 0 w 2"/>
                      <a:gd name="T5" fmla="*/ 0 h 186"/>
                      <a:gd name="T6" fmla="*/ 0 w 2"/>
                      <a:gd name="T7" fmla="*/ 12 h 186"/>
                      <a:gd name="T8" fmla="*/ 1 w 2"/>
                      <a:gd name="T9" fmla="*/ 12 h 1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186"/>
                      <a:gd name="T17" fmla="*/ 2 w 2"/>
                      <a:gd name="T18" fmla="*/ 186 h 1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186">
                        <a:moveTo>
                          <a:pt x="2" y="186"/>
                        </a:move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0" y="186"/>
                        </a:lnTo>
                        <a:lnTo>
                          <a:pt x="2" y="186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116"/>
                  <p:cNvSpPr>
                    <a:spLocks/>
                  </p:cNvSpPr>
                  <p:nvPr/>
                </p:nvSpPr>
                <p:spPr bwMode="auto">
                  <a:xfrm>
                    <a:off x="1129" y="1122"/>
                    <a:ext cx="1" cy="101"/>
                  </a:xfrm>
                  <a:custGeom>
                    <a:avLst/>
                    <a:gdLst>
                      <a:gd name="T0" fmla="*/ 1 w 2"/>
                      <a:gd name="T1" fmla="*/ 12 h 204"/>
                      <a:gd name="T2" fmla="*/ 1 w 2"/>
                      <a:gd name="T3" fmla="*/ 0 h 204"/>
                      <a:gd name="T4" fmla="*/ 0 w 2"/>
                      <a:gd name="T5" fmla="*/ 0 h 204"/>
                      <a:gd name="T6" fmla="*/ 0 w 2"/>
                      <a:gd name="T7" fmla="*/ 12 h 204"/>
                      <a:gd name="T8" fmla="*/ 1 w 2"/>
                      <a:gd name="T9" fmla="*/ 12 h 2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04"/>
                      <a:gd name="T17" fmla="*/ 2 w 2"/>
                      <a:gd name="T18" fmla="*/ 204 h 2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04">
                        <a:moveTo>
                          <a:pt x="2" y="204"/>
                        </a:move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0" y="202"/>
                        </a:lnTo>
                        <a:lnTo>
                          <a:pt x="2" y="204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117"/>
                  <p:cNvSpPr>
                    <a:spLocks/>
                  </p:cNvSpPr>
                  <p:nvPr/>
                </p:nvSpPr>
                <p:spPr bwMode="auto">
                  <a:xfrm>
                    <a:off x="1143" y="1117"/>
                    <a:ext cx="2" cy="111"/>
                  </a:xfrm>
                  <a:custGeom>
                    <a:avLst/>
                    <a:gdLst>
                      <a:gd name="T0" fmla="*/ 1 w 4"/>
                      <a:gd name="T1" fmla="*/ 14 h 222"/>
                      <a:gd name="T2" fmla="*/ 1 w 4"/>
                      <a:gd name="T3" fmla="*/ 0 h 222"/>
                      <a:gd name="T4" fmla="*/ 0 w 4"/>
                      <a:gd name="T5" fmla="*/ 1 h 222"/>
                      <a:gd name="T6" fmla="*/ 0 w 4"/>
                      <a:gd name="T7" fmla="*/ 14 h 222"/>
                      <a:gd name="T8" fmla="*/ 1 w 4"/>
                      <a:gd name="T9" fmla="*/ 14 h 2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222"/>
                      <a:gd name="T17" fmla="*/ 4 w 4"/>
                      <a:gd name="T18" fmla="*/ 222 h 2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222">
                        <a:moveTo>
                          <a:pt x="4" y="222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220"/>
                        </a:lnTo>
                        <a:lnTo>
                          <a:pt x="4" y="222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118"/>
                  <p:cNvSpPr>
                    <a:spLocks/>
                  </p:cNvSpPr>
                  <p:nvPr/>
                </p:nvSpPr>
                <p:spPr bwMode="auto">
                  <a:xfrm>
                    <a:off x="1157" y="1110"/>
                    <a:ext cx="2" cy="123"/>
                  </a:xfrm>
                  <a:custGeom>
                    <a:avLst/>
                    <a:gdLst>
                      <a:gd name="T0" fmla="*/ 1 w 4"/>
                      <a:gd name="T1" fmla="*/ 15 h 246"/>
                      <a:gd name="T2" fmla="*/ 1 w 4"/>
                      <a:gd name="T3" fmla="*/ 0 h 246"/>
                      <a:gd name="T4" fmla="*/ 0 w 4"/>
                      <a:gd name="T5" fmla="*/ 1 h 246"/>
                      <a:gd name="T6" fmla="*/ 0 w 4"/>
                      <a:gd name="T7" fmla="*/ 15 h 246"/>
                      <a:gd name="T8" fmla="*/ 1 w 4"/>
                      <a:gd name="T9" fmla="*/ 15 h 2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246"/>
                      <a:gd name="T17" fmla="*/ 4 w 4"/>
                      <a:gd name="T18" fmla="*/ 246 h 2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246">
                        <a:moveTo>
                          <a:pt x="4" y="246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244"/>
                        </a:lnTo>
                        <a:lnTo>
                          <a:pt x="4" y="246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119"/>
                  <p:cNvSpPr>
                    <a:spLocks/>
                  </p:cNvSpPr>
                  <p:nvPr/>
                </p:nvSpPr>
                <p:spPr bwMode="auto">
                  <a:xfrm>
                    <a:off x="1174" y="1102"/>
                    <a:ext cx="1" cy="136"/>
                  </a:xfrm>
                  <a:custGeom>
                    <a:avLst/>
                    <a:gdLst>
                      <a:gd name="T0" fmla="*/ 1 w 2"/>
                      <a:gd name="T1" fmla="*/ 18 h 270"/>
                      <a:gd name="T2" fmla="*/ 1 w 2"/>
                      <a:gd name="T3" fmla="*/ 0 h 270"/>
                      <a:gd name="T4" fmla="*/ 0 w 2"/>
                      <a:gd name="T5" fmla="*/ 1 h 270"/>
                      <a:gd name="T6" fmla="*/ 0 w 2"/>
                      <a:gd name="T7" fmla="*/ 18 h 270"/>
                      <a:gd name="T8" fmla="*/ 1 w 2"/>
                      <a:gd name="T9" fmla="*/ 18 h 2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70"/>
                      <a:gd name="T17" fmla="*/ 2 w 2"/>
                      <a:gd name="T18" fmla="*/ 270 h 27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70">
                        <a:moveTo>
                          <a:pt x="2" y="270"/>
                        </a:move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0" y="270"/>
                        </a:lnTo>
                        <a:lnTo>
                          <a:pt x="2" y="270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120"/>
                  <p:cNvSpPr>
                    <a:spLocks/>
                  </p:cNvSpPr>
                  <p:nvPr/>
                </p:nvSpPr>
                <p:spPr bwMode="auto">
                  <a:xfrm>
                    <a:off x="1095" y="1133"/>
                    <a:ext cx="11" cy="82"/>
                  </a:xfrm>
                  <a:custGeom>
                    <a:avLst/>
                    <a:gdLst>
                      <a:gd name="T0" fmla="*/ 1 w 23"/>
                      <a:gd name="T1" fmla="*/ 11 h 163"/>
                      <a:gd name="T2" fmla="*/ 0 w 23"/>
                      <a:gd name="T3" fmla="*/ 10 h 163"/>
                      <a:gd name="T4" fmla="*/ 0 w 23"/>
                      <a:gd name="T5" fmla="*/ 1 h 163"/>
                      <a:gd name="T6" fmla="*/ 1 w 23"/>
                      <a:gd name="T7" fmla="*/ 0 h 163"/>
                      <a:gd name="T8" fmla="*/ 1 w 23"/>
                      <a:gd name="T9" fmla="*/ 6 h 163"/>
                      <a:gd name="T10" fmla="*/ 1 w 23"/>
                      <a:gd name="T11" fmla="*/ 6 h 163"/>
                      <a:gd name="T12" fmla="*/ 1 w 23"/>
                      <a:gd name="T13" fmla="*/ 11 h 16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"/>
                      <a:gd name="T22" fmla="*/ 0 h 163"/>
                      <a:gd name="T23" fmla="*/ 23 w 23"/>
                      <a:gd name="T24" fmla="*/ 163 h 16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" h="163">
                        <a:moveTo>
                          <a:pt x="23" y="163"/>
                        </a:moveTo>
                        <a:lnTo>
                          <a:pt x="0" y="154"/>
                        </a:lnTo>
                        <a:lnTo>
                          <a:pt x="0" y="8"/>
                        </a:lnTo>
                        <a:lnTo>
                          <a:pt x="20" y="0"/>
                        </a:lnTo>
                        <a:lnTo>
                          <a:pt x="20" y="87"/>
                        </a:lnTo>
                        <a:lnTo>
                          <a:pt x="23" y="87"/>
                        </a:lnTo>
                        <a:lnTo>
                          <a:pt x="23" y="16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121"/>
                  <p:cNvSpPr>
                    <a:spLocks/>
                  </p:cNvSpPr>
                  <p:nvPr/>
                </p:nvSpPr>
                <p:spPr bwMode="auto">
                  <a:xfrm>
                    <a:off x="1109" y="1131"/>
                    <a:ext cx="3" cy="86"/>
                  </a:xfrm>
                  <a:custGeom>
                    <a:avLst/>
                    <a:gdLst>
                      <a:gd name="T0" fmla="*/ 1 w 6"/>
                      <a:gd name="T1" fmla="*/ 11 h 171"/>
                      <a:gd name="T2" fmla="*/ 0 w 6"/>
                      <a:gd name="T3" fmla="*/ 11 h 171"/>
                      <a:gd name="T4" fmla="*/ 0 w 6"/>
                      <a:gd name="T5" fmla="*/ 0 h 171"/>
                      <a:gd name="T6" fmla="*/ 1 w 6"/>
                      <a:gd name="T7" fmla="*/ 0 h 171"/>
                      <a:gd name="T8" fmla="*/ 1 w 6"/>
                      <a:gd name="T9" fmla="*/ 11 h 1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71"/>
                      <a:gd name="T17" fmla="*/ 6 w 6"/>
                      <a:gd name="T18" fmla="*/ 171 h 1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71">
                        <a:moveTo>
                          <a:pt x="6" y="171"/>
                        </a:moveTo>
                        <a:lnTo>
                          <a:pt x="0" y="169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lnTo>
                          <a:pt x="6" y="17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122"/>
                  <p:cNvSpPr>
                    <a:spLocks/>
                  </p:cNvSpPr>
                  <p:nvPr/>
                </p:nvSpPr>
                <p:spPr bwMode="auto">
                  <a:xfrm>
                    <a:off x="1117" y="1126"/>
                    <a:ext cx="3" cy="94"/>
                  </a:xfrm>
                  <a:custGeom>
                    <a:avLst/>
                    <a:gdLst>
                      <a:gd name="T0" fmla="*/ 1 w 6"/>
                      <a:gd name="T1" fmla="*/ 12 h 186"/>
                      <a:gd name="T2" fmla="*/ 0 w 6"/>
                      <a:gd name="T3" fmla="*/ 12 h 186"/>
                      <a:gd name="T4" fmla="*/ 0 w 6"/>
                      <a:gd name="T5" fmla="*/ 0 h 186"/>
                      <a:gd name="T6" fmla="*/ 1 w 6"/>
                      <a:gd name="T7" fmla="*/ 0 h 186"/>
                      <a:gd name="T8" fmla="*/ 1 w 6"/>
                      <a:gd name="T9" fmla="*/ 12 h 1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86"/>
                      <a:gd name="T17" fmla="*/ 6 w 6"/>
                      <a:gd name="T18" fmla="*/ 186 h 1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86">
                        <a:moveTo>
                          <a:pt x="6" y="186"/>
                        </a:moveTo>
                        <a:lnTo>
                          <a:pt x="0" y="184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lnTo>
                          <a:pt x="6" y="18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123"/>
                  <p:cNvSpPr>
                    <a:spLocks/>
                  </p:cNvSpPr>
                  <p:nvPr/>
                </p:nvSpPr>
                <p:spPr bwMode="auto">
                  <a:xfrm>
                    <a:off x="1124" y="1123"/>
                    <a:ext cx="5" cy="99"/>
                  </a:xfrm>
                  <a:custGeom>
                    <a:avLst/>
                    <a:gdLst>
                      <a:gd name="T0" fmla="*/ 1 w 9"/>
                      <a:gd name="T1" fmla="*/ 12 h 200"/>
                      <a:gd name="T2" fmla="*/ 0 w 9"/>
                      <a:gd name="T3" fmla="*/ 12 h 200"/>
                      <a:gd name="T4" fmla="*/ 0 w 9"/>
                      <a:gd name="T5" fmla="*/ 0 h 200"/>
                      <a:gd name="T6" fmla="*/ 1 w 9"/>
                      <a:gd name="T7" fmla="*/ 0 h 200"/>
                      <a:gd name="T8" fmla="*/ 1 w 9"/>
                      <a:gd name="T9" fmla="*/ 12 h 2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200"/>
                      <a:gd name="T17" fmla="*/ 9 w 9"/>
                      <a:gd name="T18" fmla="*/ 200 h 2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200">
                        <a:moveTo>
                          <a:pt x="9" y="200"/>
                        </a:moveTo>
                        <a:lnTo>
                          <a:pt x="0" y="198"/>
                        </a:lnTo>
                        <a:lnTo>
                          <a:pt x="0" y="0"/>
                        </a:lnTo>
                        <a:lnTo>
                          <a:pt x="9" y="2"/>
                        </a:lnTo>
                        <a:lnTo>
                          <a:pt x="9" y="2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124"/>
                  <p:cNvSpPr>
                    <a:spLocks/>
                  </p:cNvSpPr>
                  <p:nvPr/>
                </p:nvSpPr>
                <p:spPr bwMode="auto">
                  <a:xfrm>
                    <a:off x="1137" y="1118"/>
                    <a:ext cx="6" cy="109"/>
                  </a:xfrm>
                  <a:custGeom>
                    <a:avLst/>
                    <a:gdLst>
                      <a:gd name="T0" fmla="*/ 1 w 11"/>
                      <a:gd name="T1" fmla="*/ 14 h 218"/>
                      <a:gd name="T2" fmla="*/ 0 w 11"/>
                      <a:gd name="T3" fmla="*/ 14 h 218"/>
                      <a:gd name="T4" fmla="*/ 0 w 11"/>
                      <a:gd name="T5" fmla="*/ 0 h 218"/>
                      <a:gd name="T6" fmla="*/ 1 w 11"/>
                      <a:gd name="T7" fmla="*/ 0 h 218"/>
                      <a:gd name="T8" fmla="*/ 1 w 11"/>
                      <a:gd name="T9" fmla="*/ 14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218"/>
                      <a:gd name="T17" fmla="*/ 11 w 11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218">
                        <a:moveTo>
                          <a:pt x="11" y="218"/>
                        </a:moveTo>
                        <a:lnTo>
                          <a:pt x="0" y="215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11" y="21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125"/>
                  <p:cNvSpPr>
                    <a:spLocks/>
                  </p:cNvSpPr>
                  <p:nvPr/>
                </p:nvSpPr>
                <p:spPr bwMode="auto">
                  <a:xfrm>
                    <a:off x="1151" y="1111"/>
                    <a:ext cx="6" cy="121"/>
                  </a:xfrm>
                  <a:custGeom>
                    <a:avLst/>
                    <a:gdLst>
                      <a:gd name="T0" fmla="*/ 1 w 11"/>
                      <a:gd name="T1" fmla="*/ 15 h 242"/>
                      <a:gd name="T2" fmla="*/ 0 w 11"/>
                      <a:gd name="T3" fmla="*/ 15 h 242"/>
                      <a:gd name="T4" fmla="*/ 0 w 11"/>
                      <a:gd name="T5" fmla="*/ 0 h 242"/>
                      <a:gd name="T6" fmla="*/ 1 w 11"/>
                      <a:gd name="T7" fmla="*/ 0 h 242"/>
                      <a:gd name="T8" fmla="*/ 1 w 11"/>
                      <a:gd name="T9" fmla="*/ 15 h 2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242"/>
                      <a:gd name="T17" fmla="*/ 11 w 11"/>
                      <a:gd name="T18" fmla="*/ 242 h 2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242">
                        <a:moveTo>
                          <a:pt x="11" y="242"/>
                        </a:moveTo>
                        <a:lnTo>
                          <a:pt x="0" y="240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11" y="24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126"/>
                  <p:cNvSpPr>
                    <a:spLocks/>
                  </p:cNvSpPr>
                  <p:nvPr/>
                </p:nvSpPr>
                <p:spPr bwMode="auto">
                  <a:xfrm>
                    <a:off x="1167" y="1104"/>
                    <a:ext cx="7" cy="134"/>
                  </a:xfrm>
                  <a:custGeom>
                    <a:avLst/>
                    <a:gdLst>
                      <a:gd name="T0" fmla="*/ 0 w 16"/>
                      <a:gd name="T1" fmla="*/ 17 h 266"/>
                      <a:gd name="T2" fmla="*/ 0 w 16"/>
                      <a:gd name="T3" fmla="*/ 17 h 266"/>
                      <a:gd name="T4" fmla="*/ 0 w 16"/>
                      <a:gd name="T5" fmla="*/ 0 h 266"/>
                      <a:gd name="T6" fmla="*/ 0 w 16"/>
                      <a:gd name="T7" fmla="*/ 0 h 266"/>
                      <a:gd name="T8" fmla="*/ 0 w 16"/>
                      <a:gd name="T9" fmla="*/ 17 h 2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266"/>
                      <a:gd name="T17" fmla="*/ 16 w 16"/>
                      <a:gd name="T18" fmla="*/ 266 h 2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266">
                        <a:moveTo>
                          <a:pt x="16" y="266"/>
                        </a:moveTo>
                        <a:lnTo>
                          <a:pt x="0" y="263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26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094" y="1209"/>
                    <a:ext cx="1" cy="2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128"/>
                  <p:cNvSpPr>
                    <a:spLocks/>
                  </p:cNvSpPr>
                  <p:nvPr/>
                </p:nvSpPr>
                <p:spPr bwMode="auto">
                  <a:xfrm>
                    <a:off x="1219" y="1083"/>
                    <a:ext cx="24" cy="170"/>
                  </a:xfrm>
                  <a:custGeom>
                    <a:avLst/>
                    <a:gdLst>
                      <a:gd name="T0" fmla="*/ 0 w 48"/>
                      <a:gd name="T1" fmla="*/ 21 h 340"/>
                      <a:gd name="T2" fmla="*/ 3 w 48"/>
                      <a:gd name="T3" fmla="*/ 21 h 340"/>
                      <a:gd name="T4" fmla="*/ 3 w 48"/>
                      <a:gd name="T5" fmla="*/ 0 h 340"/>
                      <a:gd name="T6" fmla="*/ 0 w 48"/>
                      <a:gd name="T7" fmla="*/ 1 h 340"/>
                      <a:gd name="T8" fmla="*/ 0 w 48"/>
                      <a:gd name="T9" fmla="*/ 21 h 3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340"/>
                      <a:gd name="T17" fmla="*/ 48 w 48"/>
                      <a:gd name="T18" fmla="*/ 340 h 3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340">
                        <a:moveTo>
                          <a:pt x="0" y="340"/>
                        </a:moveTo>
                        <a:lnTo>
                          <a:pt x="48" y="334"/>
                        </a:lnTo>
                        <a:lnTo>
                          <a:pt x="48" y="0"/>
                        </a:lnTo>
                        <a:lnTo>
                          <a:pt x="0" y="12"/>
                        </a:lnTo>
                        <a:lnTo>
                          <a:pt x="0" y="34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129"/>
                  <p:cNvSpPr>
                    <a:spLocks/>
                  </p:cNvSpPr>
                  <p:nvPr/>
                </p:nvSpPr>
                <p:spPr bwMode="auto">
                  <a:xfrm>
                    <a:off x="1428" y="1091"/>
                    <a:ext cx="4" cy="139"/>
                  </a:xfrm>
                  <a:custGeom>
                    <a:avLst/>
                    <a:gdLst>
                      <a:gd name="T0" fmla="*/ 0 w 8"/>
                      <a:gd name="T1" fmla="*/ 17 h 278"/>
                      <a:gd name="T2" fmla="*/ 1 w 8"/>
                      <a:gd name="T3" fmla="*/ 17 h 278"/>
                      <a:gd name="T4" fmla="*/ 1 w 8"/>
                      <a:gd name="T5" fmla="*/ 0 h 278"/>
                      <a:gd name="T6" fmla="*/ 0 w 8"/>
                      <a:gd name="T7" fmla="*/ 1 h 278"/>
                      <a:gd name="T8" fmla="*/ 0 w 8"/>
                      <a:gd name="T9" fmla="*/ 17 h 2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78"/>
                      <a:gd name="T17" fmla="*/ 8 w 8"/>
                      <a:gd name="T18" fmla="*/ 278 h 2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78">
                        <a:moveTo>
                          <a:pt x="0" y="278"/>
                        </a:moveTo>
                        <a:lnTo>
                          <a:pt x="8" y="278"/>
                        </a:lnTo>
                        <a:lnTo>
                          <a:pt x="8" y="0"/>
                        </a:lnTo>
                        <a:lnTo>
                          <a:pt x="0" y="19"/>
                        </a:lnTo>
                        <a:lnTo>
                          <a:pt x="0" y="27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130"/>
                  <p:cNvSpPr>
                    <a:spLocks/>
                  </p:cNvSpPr>
                  <p:nvPr/>
                </p:nvSpPr>
                <p:spPr bwMode="auto">
                  <a:xfrm>
                    <a:off x="1394" y="1098"/>
                    <a:ext cx="16" cy="138"/>
                  </a:xfrm>
                  <a:custGeom>
                    <a:avLst/>
                    <a:gdLst>
                      <a:gd name="T0" fmla="*/ 0 w 33"/>
                      <a:gd name="T1" fmla="*/ 17 h 277"/>
                      <a:gd name="T2" fmla="*/ 2 w 33"/>
                      <a:gd name="T3" fmla="*/ 16 h 277"/>
                      <a:gd name="T4" fmla="*/ 2 w 33"/>
                      <a:gd name="T5" fmla="*/ 0 h 277"/>
                      <a:gd name="T6" fmla="*/ 0 w 33"/>
                      <a:gd name="T7" fmla="*/ 0 h 277"/>
                      <a:gd name="T8" fmla="*/ 0 w 33"/>
                      <a:gd name="T9" fmla="*/ 17 h 2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277"/>
                      <a:gd name="T17" fmla="*/ 33 w 33"/>
                      <a:gd name="T18" fmla="*/ 277 h 2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277">
                        <a:moveTo>
                          <a:pt x="0" y="277"/>
                        </a:moveTo>
                        <a:lnTo>
                          <a:pt x="33" y="269"/>
                        </a:lnTo>
                        <a:lnTo>
                          <a:pt x="33" y="0"/>
                        </a:lnTo>
                        <a:lnTo>
                          <a:pt x="0" y="6"/>
                        </a:lnTo>
                        <a:lnTo>
                          <a:pt x="0" y="27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131"/>
                  <p:cNvSpPr>
                    <a:spLocks/>
                  </p:cNvSpPr>
                  <p:nvPr/>
                </p:nvSpPr>
                <p:spPr bwMode="auto">
                  <a:xfrm>
                    <a:off x="1361" y="1096"/>
                    <a:ext cx="16" cy="143"/>
                  </a:xfrm>
                  <a:custGeom>
                    <a:avLst/>
                    <a:gdLst>
                      <a:gd name="T0" fmla="*/ 0 w 33"/>
                      <a:gd name="T1" fmla="*/ 18 h 286"/>
                      <a:gd name="T2" fmla="*/ 2 w 33"/>
                      <a:gd name="T3" fmla="*/ 18 h 286"/>
                      <a:gd name="T4" fmla="*/ 2 w 33"/>
                      <a:gd name="T5" fmla="*/ 1 h 286"/>
                      <a:gd name="T6" fmla="*/ 0 w 33"/>
                      <a:gd name="T7" fmla="*/ 0 h 286"/>
                      <a:gd name="T8" fmla="*/ 0 w 33"/>
                      <a:gd name="T9" fmla="*/ 18 h 2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286"/>
                      <a:gd name="T17" fmla="*/ 33 w 33"/>
                      <a:gd name="T18" fmla="*/ 286 h 2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286">
                        <a:moveTo>
                          <a:pt x="0" y="286"/>
                        </a:moveTo>
                        <a:lnTo>
                          <a:pt x="33" y="283"/>
                        </a:lnTo>
                        <a:lnTo>
                          <a:pt x="33" y="4"/>
                        </a:lnTo>
                        <a:lnTo>
                          <a:pt x="0" y="0"/>
                        </a:lnTo>
                        <a:lnTo>
                          <a:pt x="0" y="28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132"/>
                  <p:cNvSpPr>
                    <a:spLocks/>
                  </p:cNvSpPr>
                  <p:nvPr/>
                </p:nvSpPr>
                <p:spPr bwMode="auto">
                  <a:xfrm>
                    <a:off x="1327" y="1093"/>
                    <a:ext cx="16" cy="149"/>
                  </a:xfrm>
                  <a:custGeom>
                    <a:avLst/>
                    <a:gdLst>
                      <a:gd name="T0" fmla="*/ 0 w 33"/>
                      <a:gd name="T1" fmla="*/ 19 h 297"/>
                      <a:gd name="T2" fmla="*/ 2 w 33"/>
                      <a:gd name="T3" fmla="*/ 19 h 297"/>
                      <a:gd name="T4" fmla="*/ 2 w 33"/>
                      <a:gd name="T5" fmla="*/ 1 h 297"/>
                      <a:gd name="T6" fmla="*/ 0 w 33"/>
                      <a:gd name="T7" fmla="*/ 0 h 297"/>
                      <a:gd name="T8" fmla="*/ 0 w 33"/>
                      <a:gd name="T9" fmla="*/ 19 h 2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297"/>
                      <a:gd name="T17" fmla="*/ 33 w 33"/>
                      <a:gd name="T18" fmla="*/ 297 h 2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297">
                        <a:moveTo>
                          <a:pt x="0" y="297"/>
                        </a:moveTo>
                        <a:lnTo>
                          <a:pt x="33" y="293"/>
                        </a:lnTo>
                        <a:lnTo>
                          <a:pt x="33" y="2"/>
                        </a:lnTo>
                        <a:lnTo>
                          <a:pt x="0" y="0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133"/>
                  <p:cNvSpPr>
                    <a:spLocks/>
                  </p:cNvSpPr>
                  <p:nvPr/>
                </p:nvSpPr>
                <p:spPr bwMode="auto">
                  <a:xfrm>
                    <a:off x="1294" y="1090"/>
                    <a:ext cx="17" cy="154"/>
                  </a:xfrm>
                  <a:custGeom>
                    <a:avLst/>
                    <a:gdLst>
                      <a:gd name="T0" fmla="*/ 0 w 32"/>
                      <a:gd name="T1" fmla="*/ 19 h 309"/>
                      <a:gd name="T2" fmla="*/ 3 w 32"/>
                      <a:gd name="T3" fmla="*/ 19 h 309"/>
                      <a:gd name="T4" fmla="*/ 3 w 32"/>
                      <a:gd name="T5" fmla="*/ 0 h 309"/>
                      <a:gd name="T6" fmla="*/ 0 w 32"/>
                      <a:gd name="T7" fmla="*/ 0 h 309"/>
                      <a:gd name="T8" fmla="*/ 0 w 32"/>
                      <a:gd name="T9" fmla="*/ 19 h 3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309"/>
                      <a:gd name="T17" fmla="*/ 32 w 32"/>
                      <a:gd name="T18" fmla="*/ 309 h 3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309">
                        <a:moveTo>
                          <a:pt x="0" y="309"/>
                        </a:moveTo>
                        <a:lnTo>
                          <a:pt x="32" y="305"/>
                        </a:lnTo>
                        <a:lnTo>
                          <a:pt x="30" y="0"/>
                        </a:lnTo>
                        <a:lnTo>
                          <a:pt x="0" y="4"/>
                        </a:lnTo>
                        <a:lnTo>
                          <a:pt x="0" y="30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134"/>
                  <p:cNvSpPr>
                    <a:spLocks/>
                  </p:cNvSpPr>
                  <p:nvPr/>
                </p:nvSpPr>
                <p:spPr bwMode="auto">
                  <a:xfrm>
                    <a:off x="1261" y="1086"/>
                    <a:ext cx="16" cy="162"/>
                  </a:xfrm>
                  <a:custGeom>
                    <a:avLst/>
                    <a:gdLst>
                      <a:gd name="T0" fmla="*/ 0 w 33"/>
                      <a:gd name="T1" fmla="*/ 20 h 325"/>
                      <a:gd name="T2" fmla="*/ 2 w 33"/>
                      <a:gd name="T3" fmla="*/ 20 h 325"/>
                      <a:gd name="T4" fmla="*/ 2 w 33"/>
                      <a:gd name="T5" fmla="*/ 0 h 325"/>
                      <a:gd name="T6" fmla="*/ 0 w 33"/>
                      <a:gd name="T7" fmla="*/ 0 h 325"/>
                      <a:gd name="T8" fmla="*/ 0 w 33"/>
                      <a:gd name="T9" fmla="*/ 20 h 3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325"/>
                      <a:gd name="T17" fmla="*/ 33 w 33"/>
                      <a:gd name="T18" fmla="*/ 325 h 3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325">
                        <a:moveTo>
                          <a:pt x="0" y="325"/>
                        </a:moveTo>
                        <a:lnTo>
                          <a:pt x="33" y="321"/>
                        </a:lnTo>
                        <a:lnTo>
                          <a:pt x="33" y="4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35"/>
                  <p:cNvSpPr>
                    <a:spLocks/>
                  </p:cNvSpPr>
                  <p:nvPr/>
                </p:nvSpPr>
                <p:spPr bwMode="auto">
                  <a:xfrm>
                    <a:off x="1548" y="1119"/>
                    <a:ext cx="13" cy="98"/>
                  </a:xfrm>
                  <a:custGeom>
                    <a:avLst/>
                    <a:gdLst>
                      <a:gd name="T0" fmla="*/ 0 w 27"/>
                      <a:gd name="T1" fmla="*/ 0 h 196"/>
                      <a:gd name="T2" fmla="*/ 0 w 27"/>
                      <a:gd name="T3" fmla="*/ 12 h 196"/>
                      <a:gd name="T4" fmla="*/ 1 w 27"/>
                      <a:gd name="T5" fmla="*/ 12 h 196"/>
                      <a:gd name="T6" fmla="*/ 1 w 27"/>
                      <a:gd name="T7" fmla="*/ 1 h 196"/>
                      <a:gd name="T8" fmla="*/ 0 w 27"/>
                      <a:gd name="T9" fmla="*/ 0 h 1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96"/>
                      <a:gd name="T17" fmla="*/ 27 w 27"/>
                      <a:gd name="T18" fmla="*/ 196 h 1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96">
                        <a:moveTo>
                          <a:pt x="0" y="0"/>
                        </a:moveTo>
                        <a:lnTo>
                          <a:pt x="0" y="196"/>
                        </a:lnTo>
                        <a:lnTo>
                          <a:pt x="27" y="194"/>
                        </a:lnTo>
                        <a:lnTo>
                          <a:pt x="2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136"/>
                  <p:cNvSpPr>
                    <a:spLocks/>
                  </p:cNvSpPr>
                  <p:nvPr/>
                </p:nvSpPr>
                <p:spPr bwMode="auto">
                  <a:xfrm>
                    <a:off x="1573" y="1120"/>
                    <a:ext cx="11" cy="95"/>
                  </a:xfrm>
                  <a:custGeom>
                    <a:avLst/>
                    <a:gdLst>
                      <a:gd name="T0" fmla="*/ 0 w 23"/>
                      <a:gd name="T1" fmla="*/ 0 h 190"/>
                      <a:gd name="T2" fmla="*/ 0 w 23"/>
                      <a:gd name="T3" fmla="*/ 12 h 190"/>
                      <a:gd name="T4" fmla="*/ 1 w 23"/>
                      <a:gd name="T5" fmla="*/ 12 h 190"/>
                      <a:gd name="T6" fmla="*/ 1 w 23"/>
                      <a:gd name="T7" fmla="*/ 1 h 190"/>
                      <a:gd name="T8" fmla="*/ 0 w 23"/>
                      <a:gd name="T9" fmla="*/ 0 h 1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190"/>
                      <a:gd name="T17" fmla="*/ 23 w 23"/>
                      <a:gd name="T18" fmla="*/ 190 h 1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190">
                        <a:moveTo>
                          <a:pt x="0" y="0"/>
                        </a:moveTo>
                        <a:lnTo>
                          <a:pt x="0" y="190"/>
                        </a:lnTo>
                        <a:lnTo>
                          <a:pt x="23" y="187"/>
                        </a:lnTo>
                        <a:lnTo>
                          <a:pt x="23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137"/>
                  <p:cNvSpPr>
                    <a:spLocks/>
                  </p:cNvSpPr>
                  <p:nvPr/>
                </p:nvSpPr>
                <p:spPr bwMode="auto">
                  <a:xfrm>
                    <a:off x="1593" y="1124"/>
                    <a:ext cx="20" cy="89"/>
                  </a:xfrm>
                  <a:custGeom>
                    <a:avLst/>
                    <a:gdLst>
                      <a:gd name="T0" fmla="*/ 0 w 40"/>
                      <a:gd name="T1" fmla="*/ 0 h 179"/>
                      <a:gd name="T2" fmla="*/ 0 w 40"/>
                      <a:gd name="T3" fmla="*/ 11 h 179"/>
                      <a:gd name="T4" fmla="*/ 3 w 40"/>
                      <a:gd name="T5" fmla="*/ 10 h 179"/>
                      <a:gd name="T6" fmla="*/ 3 w 40"/>
                      <a:gd name="T7" fmla="*/ 0 h 179"/>
                      <a:gd name="T8" fmla="*/ 0 w 40"/>
                      <a:gd name="T9" fmla="*/ 0 h 17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179"/>
                      <a:gd name="T17" fmla="*/ 40 w 40"/>
                      <a:gd name="T18" fmla="*/ 179 h 17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179">
                        <a:moveTo>
                          <a:pt x="0" y="0"/>
                        </a:moveTo>
                        <a:lnTo>
                          <a:pt x="0" y="179"/>
                        </a:lnTo>
                        <a:lnTo>
                          <a:pt x="40" y="175"/>
                        </a:lnTo>
                        <a:lnTo>
                          <a:pt x="4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138"/>
                  <p:cNvSpPr>
                    <a:spLocks/>
                  </p:cNvSpPr>
                  <p:nvPr/>
                </p:nvSpPr>
                <p:spPr bwMode="auto">
                  <a:xfrm>
                    <a:off x="1432" y="1081"/>
                    <a:ext cx="108" cy="161"/>
                  </a:xfrm>
                  <a:custGeom>
                    <a:avLst/>
                    <a:gdLst>
                      <a:gd name="T0" fmla="*/ 0 w 217"/>
                      <a:gd name="T1" fmla="*/ 19 h 320"/>
                      <a:gd name="T2" fmla="*/ 0 w 217"/>
                      <a:gd name="T3" fmla="*/ 2 h 320"/>
                      <a:gd name="T4" fmla="*/ 4 w 217"/>
                      <a:gd name="T5" fmla="*/ 0 h 320"/>
                      <a:gd name="T6" fmla="*/ 13 w 217"/>
                      <a:gd name="T7" fmla="*/ 2 h 320"/>
                      <a:gd name="T8" fmla="*/ 13 w 217"/>
                      <a:gd name="T9" fmla="*/ 19 h 320"/>
                      <a:gd name="T10" fmla="*/ 4 w 217"/>
                      <a:gd name="T11" fmla="*/ 21 h 320"/>
                      <a:gd name="T12" fmla="*/ 0 w 217"/>
                      <a:gd name="T13" fmla="*/ 19 h 3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7"/>
                      <a:gd name="T22" fmla="*/ 0 h 320"/>
                      <a:gd name="T23" fmla="*/ 217 w 217"/>
                      <a:gd name="T24" fmla="*/ 320 h 3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7" h="320">
                        <a:moveTo>
                          <a:pt x="0" y="297"/>
                        </a:moveTo>
                        <a:lnTo>
                          <a:pt x="0" y="19"/>
                        </a:lnTo>
                        <a:lnTo>
                          <a:pt x="73" y="0"/>
                        </a:lnTo>
                        <a:lnTo>
                          <a:pt x="217" y="23"/>
                        </a:lnTo>
                        <a:lnTo>
                          <a:pt x="217" y="297"/>
                        </a:lnTo>
                        <a:lnTo>
                          <a:pt x="73" y="320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39"/>
                  <p:cNvSpPr>
                    <a:spLocks/>
                  </p:cNvSpPr>
                  <p:nvPr/>
                </p:nvSpPr>
                <p:spPr bwMode="auto">
                  <a:xfrm>
                    <a:off x="1453" y="1100"/>
                    <a:ext cx="1" cy="136"/>
                  </a:xfrm>
                  <a:custGeom>
                    <a:avLst/>
                    <a:gdLst>
                      <a:gd name="T0" fmla="*/ 0 w 2"/>
                      <a:gd name="T1" fmla="*/ 0 h 273"/>
                      <a:gd name="T2" fmla="*/ 0 w 2"/>
                      <a:gd name="T3" fmla="*/ 17 h 273"/>
                      <a:gd name="T4" fmla="*/ 1 w 2"/>
                      <a:gd name="T5" fmla="*/ 17 h 273"/>
                      <a:gd name="T6" fmla="*/ 1 w 2"/>
                      <a:gd name="T7" fmla="*/ 0 h 273"/>
                      <a:gd name="T8" fmla="*/ 0 w 2"/>
                      <a:gd name="T9" fmla="*/ 0 h 2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73"/>
                      <a:gd name="T17" fmla="*/ 2 w 2"/>
                      <a:gd name="T18" fmla="*/ 273 h 2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73">
                        <a:moveTo>
                          <a:pt x="0" y="2"/>
                        </a:moveTo>
                        <a:lnTo>
                          <a:pt x="0" y="273"/>
                        </a:lnTo>
                        <a:lnTo>
                          <a:pt x="2" y="273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40"/>
                  <p:cNvSpPr>
                    <a:spLocks/>
                  </p:cNvSpPr>
                  <p:nvPr/>
                </p:nvSpPr>
                <p:spPr bwMode="auto">
                  <a:xfrm>
                    <a:off x="1432" y="1108"/>
                    <a:ext cx="2" cy="122"/>
                  </a:xfrm>
                  <a:custGeom>
                    <a:avLst/>
                    <a:gdLst>
                      <a:gd name="T0" fmla="*/ 0 w 4"/>
                      <a:gd name="T1" fmla="*/ 1 h 244"/>
                      <a:gd name="T2" fmla="*/ 0 w 4"/>
                      <a:gd name="T3" fmla="*/ 15 h 244"/>
                      <a:gd name="T4" fmla="*/ 1 w 4"/>
                      <a:gd name="T5" fmla="*/ 15 h 244"/>
                      <a:gd name="T6" fmla="*/ 1 w 4"/>
                      <a:gd name="T7" fmla="*/ 0 h 244"/>
                      <a:gd name="T8" fmla="*/ 0 w 4"/>
                      <a:gd name="T9" fmla="*/ 1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244"/>
                      <a:gd name="T17" fmla="*/ 4 w 4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244">
                        <a:moveTo>
                          <a:pt x="0" y="4"/>
                        </a:moveTo>
                        <a:lnTo>
                          <a:pt x="0" y="244"/>
                        </a:lnTo>
                        <a:lnTo>
                          <a:pt x="4" y="244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41"/>
                  <p:cNvSpPr>
                    <a:spLocks/>
                  </p:cNvSpPr>
                  <p:nvPr/>
                </p:nvSpPr>
                <p:spPr bwMode="auto">
                  <a:xfrm>
                    <a:off x="1442" y="1100"/>
                    <a:ext cx="1" cy="136"/>
                  </a:xfrm>
                  <a:custGeom>
                    <a:avLst/>
                    <a:gdLst>
                      <a:gd name="T0" fmla="*/ 0 w 2"/>
                      <a:gd name="T1" fmla="*/ 0 h 273"/>
                      <a:gd name="T2" fmla="*/ 0 w 2"/>
                      <a:gd name="T3" fmla="*/ 17 h 273"/>
                      <a:gd name="T4" fmla="*/ 1 w 2"/>
                      <a:gd name="T5" fmla="*/ 17 h 273"/>
                      <a:gd name="T6" fmla="*/ 1 w 2"/>
                      <a:gd name="T7" fmla="*/ 0 h 273"/>
                      <a:gd name="T8" fmla="*/ 0 w 2"/>
                      <a:gd name="T9" fmla="*/ 0 h 2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73"/>
                      <a:gd name="T17" fmla="*/ 2 w 2"/>
                      <a:gd name="T18" fmla="*/ 273 h 2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73">
                        <a:moveTo>
                          <a:pt x="0" y="2"/>
                        </a:moveTo>
                        <a:lnTo>
                          <a:pt x="0" y="273"/>
                        </a:lnTo>
                        <a:lnTo>
                          <a:pt x="2" y="273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142"/>
                  <p:cNvSpPr>
                    <a:spLocks/>
                  </p:cNvSpPr>
                  <p:nvPr/>
                </p:nvSpPr>
                <p:spPr bwMode="auto">
                  <a:xfrm>
                    <a:off x="1464" y="1102"/>
                    <a:ext cx="7" cy="140"/>
                  </a:xfrm>
                  <a:custGeom>
                    <a:avLst/>
                    <a:gdLst>
                      <a:gd name="T0" fmla="*/ 0 w 14"/>
                      <a:gd name="T1" fmla="*/ 1 h 278"/>
                      <a:gd name="T2" fmla="*/ 1 w 14"/>
                      <a:gd name="T3" fmla="*/ 1 h 278"/>
                      <a:gd name="T4" fmla="*/ 1 w 14"/>
                      <a:gd name="T5" fmla="*/ 0 h 278"/>
                      <a:gd name="T6" fmla="*/ 1 w 14"/>
                      <a:gd name="T7" fmla="*/ 18 h 278"/>
                      <a:gd name="T8" fmla="*/ 1 w 14"/>
                      <a:gd name="T9" fmla="*/ 18 h 278"/>
                      <a:gd name="T10" fmla="*/ 0 w 14"/>
                      <a:gd name="T11" fmla="*/ 18 h 278"/>
                      <a:gd name="T12" fmla="*/ 0 w 14"/>
                      <a:gd name="T13" fmla="*/ 1 h 2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"/>
                      <a:gd name="T22" fmla="*/ 0 h 278"/>
                      <a:gd name="T23" fmla="*/ 14 w 14"/>
                      <a:gd name="T24" fmla="*/ 278 h 27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" h="278">
                        <a:moveTo>
                          <a:pt x="0" y="4"/>
                        </a:moveTo>
                        <a:lnTo>
                          <a:pt x="8" y="4"/>
                        </a:lnTo>
                        <a:lnTo>
                          <a:pt x="14" y="0"/>
                        </a:lnTo>
                        <a:lnTo>
                          <a:pt x="14" y="274"/>
                        </a:lnTo>
                        <a:lnTo>
                          <a:pt x="8" y="278"/>
                        </a:lnTo>
                        <a:lnTo>
                          <a:pt x="0" y="27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143"/>
                  <p:cNvSpPr>
                    <a:spLocks/>
                  </p:cNvSpPr>
                  <p:nvPr/>
                </p:nvSpPr>
                <p:spPr bwMode="auto">
                  <a:xfrm>
                    <a:off x="1490" y="1106"/>
                    <a:ext cx="2" cy="132"/>
                  </a:xfrm>
                  <a:custGeom>
                    <a:avLst/>
                    <a:gdLst>
                      <a:gd name="T0" fmla="*/ 0 w 4"/>
                      <a:gd name="T1" fmla="*/ 17 h 262"/>
                      <a:gd name="T2" fmla="*/ 0 w 4"/>
                      <a:gd name="T3" fmla="*/ 0 h 262"/>
                      <a:gd name="T4" fmla="*/ 1 w 4"/>
                      <a:gd name="T5" fmla="*/ 0 h 262"/>
                      <a:gd name="T6" fmla="*/ 1 w 4"/>
                      <a:gd name="T7" fmla="*/ 17 h 262"/>
                      <a:gd name="T8" fmla="*/ 0 w 4"/>
                      <a:gd name="T9" fmla="*/ 17 h 2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262"/>
                      <a:gd name="T17" fmla="*/ 4 w 4"/>
                      <a:gd name="T18" fmla="*/ 262 h 2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262">
                        <a:moveTo>
                          <a:pt x="0" y="262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261"/>
                        </a:lnTo>
                        <a:lnTo>
                          <a:pt x="0" y="262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44"/>
                  <p:cNvSpPr>
                    <a:spLocks/>
                  </p:cNvSpPr>
                  <p:nvPr/>
                </p:nvSpPr>
                <p:spPr bwMode="auto">
                  <a:xfrm>
                    <a:off x="1514" y="1107"/>
                    <a:ext cx="1" cy="127"/>
                  </a:xfrm>
                  <a:custGeom>
                    <a:avLst/>
                    <a:gdLst>
                      <a:gd name="T0" fmla="*/ 0 w 2"/>
                      <a:gd name="T1" fmla="*/ 16 h 254"/>
                      <a:gd name="T2" fmla="*/ 0 w 2"/>
                      <a:gd name="T3" fmla="*/ 1 h 254"/>
                      <a:gd name="T4" fmla="*/ 1 w 2"/>
                      <a:gd name="T5" fmla="*/ 0 h 254"/>
                      <a:gd name="T6" fmla="*/ 1 w 2"/>
                      <a:gd name="T7" fmla="*/ 16 h 254"/>
                      <a:gd name="T8" fmla="*/ 0 w 2"/>
                      <a:gd name="T9" fmla="*/ 16 h 2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54"/>
                      <a:gd name="T17" fmla="*/ 2 w 2"/>
                      <a:gd name="T18" fmla="*/ 254 h 2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54">
                        <a:moveTo>
                          <a:pt x="0" y="254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2" y="254"/>
                        </a:lnTo>
                        <a:lnTo>
                          <a:pt x="0" y="25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45"/>
                  <p:cNvSpPr>
                    <a:spLocks/>
                  </p:cNvSpPr>
                  <p:nvPr/>
                </p:nvSpPr>
                <p:spPr bwMode="auto">
                  <a:xfrm>
                    <a:off x="1537" y="1110"/>
                    <a:ext cx="3" cy="120"/>
                  </a:xfrm>
                  <a:custGeom>
                    <a:avLst/>
                    <a:gdLst>
                      <a:gd name="T0" fmla="*/ 1 w 6"/>
                      <a:gd name="T1" fmla="*/ 1 h 240"/>
                      <a:gd name="T2" fmla="*/ 1 w 6"/>
                      <a:gd name="T3" fmla="*/ 15 h 240"/>
                      <a:gd name="T4" fmla="*/ 0 w 6"/>
                      <a:gd name="T5" fmla="*/ 15 h 240"/>
                      <a:gd name="T6" fmla="*/ 0 w 6"/>
                      <a:gd name="T7" fmla="*/ 0 h 240"/>
                      <a:gd name="T8" fmla="*/ 1 w 6"/>
                      <a:gd name="T9" fmla="*/ 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40"/>
                      <a:gd name="T17" fmla="*/ 6 w 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40">
                        <a:moveTo>
                          <a:pt x="6" y="2"/>
                        </a:moveTo>
                        <a:lnTo>
                          <a:pt x="6" y="240"/>
                        </a:lnTo>
                        <a:lnTo>
                          <a:pt x="0" y="240"/>
                        </a:lnTo>
                        <a:lnTo>
                          <a:pt x="0" y="0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46"/>
                  <p:cNvSpPr>
                    <a:spLocks/>
                  </p:cNvSpPr>
                  <p:nvPr/>
                </p:nvSpPr>
                <p:spPr bwMode="auto">
                  <a:xfrm>
                    <a:off x="1526" y="1096"/>
                    <a:ext cx="1" cy="136"/>
                  </a:xfrm>
                  <a:custGeom>
                    <a:avLst/>
                    <a:gdLst>
                      <a:gd name="T0" fmla="*/ 0 w 2"/>
                      <a:gd name="T1" fmla="*/ 0 h 273"/>
                      <a:gd name="T2" fmla="*/ 0 w 2"/>
                      <a:gd name="T3" fmla="*/ 17 h 273"/>
                      <a:gd name="T4" fmla="*/ 1 w 2"/>
                      <a:gd name="T5" fmla="*/ 17 h 273"/>
                      <a:gd name="T6" fmla="*/ 1 w 2"/>
                      <a:gd name="T7" fmla="*/ 0 h 273"/>
                      <a:gd name="T8" fmla="*/ 0 w 2"/>
                      <a:gd name="T9" fmla="*/ 0 h 2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73"/>
                      <a:gd name="T17" fmla="*/ 2 w 2"/>
                      <a:gd name="T18" fmla="*/ 273 h 2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73">
                        <a:moveTo>
                          <a:pt x="0" y="2"/>
                        </a:moveTo>
                        <a:lnTo>
                          <a:pt x="0" y="273"/>
                        </a:lnTo>
                        <a:lnTo>
                          <a:pt x="2" y="273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47"/>
                  <p:cNvSpPr>
                    <a:spLocks/>
                  </p:cNvSpPr>
                  <p:nvPr/>
                </p:nvSpPr>
                <p:spPr bwMode="auto">
                  <a:xfrm>
                    <a:off x="1503" y="1099"/>
                    <a:ext cx="1" cy="136"/>
                  </a:xfrm>
                  <a:custGeom>
                    <a:avLst/>
                    <a:gdLst>
                      <a:gd name="T0" fmla="*/ 0 w 2"/>
                      <a:gd name="T1" fmla="*/ 0 h 273"/>
                      <a:gd name="T2" fmla="*/ 0 w 2"/>
                      <a:gd name="T3" fmla="*/ 16 h 273"/>
                      <a:gd name="T4" fmla="*/ 1 w 2"/>
                      <a:gd name="T5" fmla="*/ 17 h 273"/>
                      <a:gd name="T6" fmla="*/ 1 w 2"/>
                      <a:gd name="T7" fmla="*/ 0 h 273"/>
                      <a:gd name="T8" fmla="*/ 0 w 2"/>
                      <a:gd name="T9" fmla="*/ 0 h 2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73"/>
                      <a:gd name="T17" fmla="*/ 2 w 2"/>
                      <a:gd name="T18" fmla="*/ 273 h 2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73">
                        <a:moveTo>
                          <a:pt x="0" y="4"/>
                        </a:moveTo>
                        <a:lnTo>
                          <a:pt x="0" y="271"/>
                        </a:lnTo>
                        <a:lnTo>
                          <a:pt x="2" y="273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48"/>
                  <p:cNvSpPr>
                    <a:spLocks/>
                  </p:cNvSpPr>
                  <p:nvPr/>
                </p:nvSpPr>
                <p:spPr bwMode="auto">
                  <a:xfrm>
                    <a:off x="1479" y="1101"/>
                    <a:ext cx="1" cy="137"/>
                  </a:xfrm>
                  <a:custGeom>
                    <a:avLst/>
                    <a:gdLst>
                      <a:gd name="T0" fmla="*/ 0 w 2"/>
                      <a:gd name="T1" fmla="*/ 1 h 274"/>
                      <a:gd name="T2" fmla="*/ 0 w 2"/>
                      <a:gd name="T3" fmla="*/ 17 h 274"/>
                      <a:gd name="T4" fmla="*/ 1 w 2"/>
                      <a:gd name="T5" fmla="*/ 17 h 274"/>
                      <a:gd name="T6" fmla="*/ 1 w 2"/>
                      <a:gd name="T7" fmla="*/ 0 h 274"/>
                      <a:gd name="T8" fmla="*/ 0 w 2"/>
                      <a:gd name="T9" fmla="*/ 1 h 2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74"/>
                      <a:gd name="T17" fmla="*/ 2 w 2"/>
                      <a:gd name="T18" fmla="*/ 274 h 2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74">
                        <a:moveTo>
                          <a:pt x="0" y="4"/>
                        </a:moveTo>
                        <a:lnTo>
                          <a:pt x="0" y="273"/>
                        </a:lnTo>
                        <a:lnTo>
                          <a:pt x="2" y="274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49"/>
                  <p:cNvSpPr>
                    <a:spLocks/>
                  </p:cNvSpPr>
                  <p:nvPr/>
                </p:nvSpPr>
                <p:spPr bwMode="auto">
                  <a:xfrm>
                    <a:off x="1468" y="1081"/>
                    <a:ext cx="72" cy="30"/>
                  </a:xfrm>
                  <a:custGeom>
                    <a:avLst/>
                    <a:gdLst>
                      <a:gd name="T0" fmla="*/ 9 w 144"/>
                      <a:gd name="T1" fmla="*/ 2 h 59"/>
                      <a:gd name="T2" fmla="*/ 0 w 144"/>
                      <a:gd name="T3" fmla="*/ 0 h 59"/>
                      <a:gd name="T4" fmla="*/ 0 w 144"/>
                      <a:gd name="T5" fmla="*/ 3 h 59"/>
                      <a:gd name="T6" fmla="*/ 9 w 144"/>
                      <a:gd name="T7" fmla="*/ 4 h 59"/>
                      <a:gd name="T8" fmla="*/ 9 w 144"/>
                      <a:gd name="T9" fmla="*/ 2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4"/>
                      <a:gd name="T16" fmla="*/ 0 h 59"/>
                      <a:gd name="T17" fmla="*/ 144 w 14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4" h="59">
                        <a:moveTo>
                          <a:pt x="144" y="23"/>
                        </a:move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4" y="59"/>
                        </a:lnTo>
                        <a:lnTo>
                          <a:pt x="144" y="23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50"/>
                  <p:cNvSpPr>
                    <a:spLocks/>
                  </p:cNvSpPr>
                  <p:nvPr/>
                </p:nvSpPr>
                <p:spPr bwMode="auto">
                  <a:xfrm>
                    <a:off x="1432" y="1081"/>
                    <a:ext cx="36" cy="29"/>
                  </a:xfrm>
                  <a:custGeom>
                    <a:avLst/>
                    <a:gdLst>
                      <a:gd name="T0" fmla="*/ 0 w 73"/>
                      <a:gd name="T1" fmla="*/ 2 h 57"/>
                      <a:gd name="T2" fmla="*/ 4 w 73"/>
                      <a:gd name="T3" fmla="*/ 0 h 57"/>
                      <a:gd name="T4" fmla="*/ 4 w 73"/>
                      <a:gd name="T5" fmla="*/ 3 h 57"/>
                      <a:gd name="T6" fmla="*/ 0 w 73"/>
                      <a:gd name="T7" fmla="*/ 4 h 57"/>
                      <a:gd name="T8" fmla="*/ 0 w 73"/>
                      <a:gd name="T9" fmla="*/ 2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57"/>
                      <a:gd name="T17" fmla="*/ 73 w 7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57">
                        <a:moveTo>
                          <a:pt x="0" y="19"/>
                        </a:moveTo>
                        <a:lnTo>
                          <a:pt x="73" y="0"/>
                        </a:lnTo>
                        <a:lnTo>
                          <a:pt x="73" y="46"/>
                        </a:lnTo>
                        <a:lnTo>
                          <a:pt x="0" y="57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434" y="1158"/>
                    <a:ext cx="103" cy="4"/>
                  </a:xfrm>
                  <a:prstGeom prst="rect">
                    <a:avLst/>
                  </a:prstGeom>
                  <a:solidFill>
                    <a:srgbClr val="402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52"/>
                  <p:cNvSpPr>
                    <a:spLocks/>
                  </p:cNvSpPr>
                  <p:nvPr/>
                </p:nvSpPr>
                <p:spPr bwMode="auto">
                  <a:xfrm>
                    <a:off x="1285" y="1018"/>
                    <a:ext cx="76" cy="187"/>
                  </a:xfrm>
                  <a:custGeom>
                    <a:avLst/>
                    <a:gdLst>
                      <a:gd name="T0" fmla="*/ 1 w 152"/>
                      <a:gd name="T1" fmla="*/ 1 h 374"/>
                      <a:gd name="T2" fmla="*/ 1 w 152"/>
                      <a:gd name="T3" fmla="*/ 1 h 374"/>
                      <a:gd name="T4" fmla="*/ 1 w 152"/>
                      <a:gd name="T5" fmla="*/ 1 h 374"/>
                      <a:gd name="T6" fmla="*/ 1 w 152"/>
                      <a:gd name="T7" fmla="*/ 1 h 374"/>
                      <a:gd name="T8" fmla="*/ 2 w 152"/>
                      <a:gd name="T9" fmla="*/ 1 h 374"/>
                      <a:gd name="T10" fmla="*/ 2 w 152"/>
                      <a:gd name="T11" fmla="*/ 0 h 374"/>
                      <a:gd name="T12" fmla="*/ 3 w 152"/>
                      <a:gd name="T13" fmla="*/ 1 h 374"/>
                      <a:gd name="T14" fmla="*/ 3 w 152"/>
                      <a:gd name="T15" fmla="*/ 1 h 374"/>
                      <a:gd name="T16" fmla="*/ 5 w 152"/>
                      <a:gd name="T17" fmla="*/ 1 h 374"/>
                      <a:gd name="T18" fmla="*/ 5 w 152"/>
                      <a:gd name="T19" fmla="*/ 1 h 374"/>
                      <a:gd name="T20" fmla="*/ 5 w 152"/>
                      <a:gd name="T21" fmla="*/ 3 h 374"/>
                      <a:gd name="T22" fmla="*/ 5 w 152"/>
                      <a:gd name="T23" fmla="*/ 1 h 374"/>
                      <a:gd name="T24" fmla="*/ 6 w 152"/>
                      <a:gd name="T25" fmla="*/ 3 h 374"/>
                      <a:gd name="T26" fmla="*/ 6 w 152"/>
                      <a:gd name="T27" fmla="*/ 3 h 374"/>
                      <a:gd name="T28" fmla="*/ 7 w 152"/>
                      <a:gd name="T29" fmla="*/ 3 h 374"/>
                      <a:gd name="T30" fmla="*/ 7 w 152"/>
                      <a:gd name="T31" fmla="*/ 5 h 374"/>
                      <a:gd name="T32" fmla="*/ 7 w 152"/>
                      <a:gd name="T33" fmla="*/ 6 h 374"/>
                      <a:gd name="T34" fmla="*/ 9 w 152"/>
                      <a:gd name="T35" fmla="*/ 6 h 374"/>
                      <a:gd name="T36" fmla="*/ 9 w 152"/>
                      <a:gd name="T37" fmla="*/ 6 h 374"/>
                      <a:gd name="T38" fmla="*/ 9 w 152"/>
                      <a:gd name="T39" fmla="*/ 6 h 374"/>
                      <a:gd name="T40" fmla="*/ 9 w 152"/>
                      <a:gd name="T41" fmla="*/ 9 h 374"/>
                      <a:gd name="T42" fmla="*/ 9 w 152"/>
                      <a:gd name="T43" fmla="*/ 9 h 374"/>
                      <a:gd name="T44" fmla="*/ 10 w 152"/>
                      <a:gd name="T45" fmla="*/ 11 h 374"/>
                      <a:gd name="T46" fmla="*/ 10 w 152"/>
                      <a:gd name="T47" fmla="*/ 12 h 374"/>
                      <a:gd name="T48" fmla="*/ 10 w 152"/>
                      <a:gd name="T49" fmla="*/ 14 h 374"/>
                      <a:gd name="T50" fmla="*/ 9 w 152"/>
                      <a:gd name="T51" fmla="*/ 18 h 374"/>
                      <a:gd name="T52" fmla="*/ 9 w 152"/>
                      <a:gd name="T53" fmla="*/ 20 h 374"/>
                      <a:gd name="T54" fmla="*/ 7 w 152"/>
                      <a:gd name="T55" fmla="*/ 21 h 374"/>
                      <a:gd name="T56" fmla="*/ 6 w 152"/>
                      <a:gd name="T57" fmla="*/ 21 h 374"/>
                      <a:gd name="T58" fmla="*/ 6 w 152"/>
                      <a:gd name="T59" fmla="*/ 21 h 374"/>
                      <a:gd name="T60" fmla="*/ 5 w 152"/>
                      <a:gd name="T61" fmla="*/ 21 h 374"/>
                      <a:gd name="T62" fmla="*/ 5 w 152"/>
                      <a:gd name="T63" fmla="*/ 23 h 374"/>
                      <a:gd name="T64" fmla="*/ 3 w 152"/>
                      <a:gd name="T65" fmla="*/ 23 h 374"/>
                      <a:gd name="T66" fmla="*/ 3 w 152"/>
                      <a:gd name="T67" fmla="*/ 23 h 374"/>
                      <a:gd name="T68" fmla="*/ 2 w 152"/>
                      <a:gd name="T69" fmla="*/ 23 h 374"/>
                      <a:gd name="T70" fmla="*/ 1 w 152"/>
                      <a:gd name="T71" fmla="*/ 20 h 374"/>
                      <a:gd name="T72" fmla="*/ 1 w 152"/>
                      <a:gd name="T73" fmla="*/ 20 h 374"/>
                      <a:gd name="T74" fmla="*/ 1 w 152"/>
                      <a:gd name="T75" fmla="*/ 15 h 37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52"/>
                      <a:gd name="T115" fmla="*/ 0 h 374"/>
                      <a:gd name="T116" fmla="*/ 152 w 152"/>
                      <a:gd name="T117" fmla="*/ 374 h 37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52" h="374">
                        <a:moveTo>
                          <a:pt x="0" y="31"/>
                        </a:moveTo>
                        <a:lnTo>
                          <a:pt x="6" y="23"/>
                        </a:lnTo>
                        <a:lnTo>
                          <a:pt x="12" y="21"/>
                        </a:lnTo>
                        <a:lnTo>
                          <a:pt x="16" y="11"/>
                        </a:lnTo>
                        <a:lnTo>
                          <a:pt x="18" y="2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1" y="6"/>
                        </a:lnTo>
                        <a:lnTo>
                          <a:pt x="33" y="17"/>
                        </a:lnTo>
                        <a:lnTo>
                          <a:pt x="39" y="19"/>
                        </a:lnTo>
                        <a:lnTo>
                          <a:pt x="39" y="8"/>
                        </a:lnTo>
                        <a:lnTo>
                          <a:pt x="43" y="0"/>
                        </a:lnTo>
                        <a:lnTo>
                          <a:pt x="48" y="0"/>
                        </a:lnTo>
                        <a:lnTo>
                          <a:pt x="52" y="6"/>
                        </a:lnTo>
                        <a:lnTo>
                          <a:pt x="54" y="17"/>
                        </a:lnTo>
                        <a:lnTo>
                          <a:pt x="60" y="19"/>
                        </a:lnTo>
                        <a:lnTo>
                          <a:pt x="62" y="10"/>
                        </a:lnTo>
                        <a:lnTo>
                          <a:pt x="68" y="6"/>
                        </a:lnTo>
                        <a:lnTo>
                          <a:pt x="70" y="15"/>
                        </a:lnTo>
                        <a:lnTo>
                          <a:pt x="77" y="17"/>
                        </a:lnTo>
                        <a:lnTo>
                          <a:pt x="77" y="27"/>
                        </a:lnTo>
                        <a:lnTo>
                          <a:pt x="75" y="40"/>
                        </a:lnTo>
                        <a:lnTo>
                          <a:pt x="83" y="40"/>
                        </a:lnTo>
                        <a:lnTo>
                          <a:pt x="87" y="31"/>
                        </a:lnTo>
                        <a:lnTo>
                          <a:pt x="95" y="31"/>
                        </a:lnTo>
                        <a:lnTo>
                          <a:pt x="98" y="44"/>
                        </a:lnTo>
                        <a:lnTo>
                          <a:pt x="100" y="48"/>
                        </a:lnTo>
                        <a:lnTo>
                          <a:pt x="106" y="42"/>
                        </a:lnTo>
                        <a:lnTo>
                          <a:pt x="112" y="46"/>
                        </a:lnTo>
                        <a:lnTo>
                          <a:pt x="118" y="52"/>
                        </a:lnTo>
                        <a:lnTo>
                          <a:pt x="114" y="67"/>
                        </a:lnTo>
                        <a:lnTo>
                          <a:pt x="116" y="75"/>
                        </a:lnTo>
                        <a:lnTo>
                          <a:pt x="119" y="77"/>
                        </a:lnTo>
                        <a:lnTo>
                          <a:pt x="119" y="92"/>
                        </a:lnTo>
                        <a:lnTo>
                          <a:pt x="123" y="100"/>
                        </a:lnTo>
                        <a:lnTo>
                          <a:pt x="129" y="98"/>
                        </a:lnTo>
                        <a:lnTo>
                          <a:pt x="131" y="84"/>
                        </a:lnTo>
                        <a:lnTo>
                          <a:pt x="135" y="86"/>
                        </a:lnTo>
                        <a:lnTo>
                          <a:pt x="137" y="100"/>
                        </a:lnTo>
                        <a:lnTo>
                          <a:pt x="139" y="109"/>
                        </a:lnTo>
                        <a:lnTo>
                          <a:pt x="143" y="125"/>
                        </a:lnTo>
                        <a:lnTo>
                          <a:pt x="141" y="136"/>
                        </a:lnTo>
                        <a:lnTo>
                          <a:pt x="137" y="144"/>
                        </a:lnTo>
                        <a:lnTo>
                          <a:pt x="144" y="144"/>
                        </a:lnTo>
                        <a:lnTo>
                          <a:pt x="146" y="153"/>
                        </a:lnTo>
                        <a:lnTo>
                          <a:pt x="150" y="169"/>
                        </a:lnTo>
                        <a:lnTo>
                          <a:pt x="152" y="186"/>
                        </a:lnTo>
                        <a:lnTo>
                          <a:pt x="152" y="196"/>
                        </a:lnTo>
                        <a:lnTo>
                          <a:pt x="150" y="211"/>
                        </a:lnTo>
                        <a:lnTo>
                          <a:pt x="152" y="228"/>
                        </a:lnTo>
                        <a:lnTo>
                          <a:pt x="148" y="282"/>
                        </a:lnTo>
                        <a:lnTo>
                          <a:pt x="141" y="282"/>
                        </a:lnTo>
                        <a:lnTo>
                          <a:pt x="137" y="303"/>
                        </a:lnTo>
                        <a:lnTo>
                          <a:pt x="129" y="311"/>
                        </a:lnTo>
                        <a:lnTo>
                          <a:pt x="123" y="319"/>
                        </a:lnTo>
                        <a:lnTo>
                          <a:pt x="121" y="334"/>
                        </a:lnTo>
                        <a:lnTo>
                          <a:pt x="112" y="340"/>
                        </a:lnTo>
                        <a:lnTo>
                          <a:pt x="108" y="334"/>
                        </a:lnTo>
                        <a:lnTo>
                          <a:pt x="104" y="332"/>
                        </a:lnTo>
                        <a:lnTo>
                          <a:pt x="100" y="334"/>
                        </a:lnTo>
                        <a:lnTo>
                          <a:pt x="95" y="324"/>
                        </a:lnTo>
                        <a:lnTo>
                          <a:pt x="87" y="328"/>
                        </a:lnTo>
                        <a:lnTo>
                          <a:pt x="73" y="349"/>
                        </a:lnTo>
                        <a:lnTo>
                          <a:pt x="68" y="361"/>
                        </a:lnTo>
                        <a:lnTo>
                          <a:pt x="60" y="374"/>
                        </a:lnTo>
                        <a:lnTo>
                          <a:pt x="56" y="372"/>
                        </a:lnTo>
                        <a:lnTo>
                          <a:pt x="52" y="365"/>
                        </a:lnTo>
                        <a:lnTo>
                          <a:pt x="48" y="361"/>
                        </a:lnTo>
                        <a:lnTo>
                          <a:pt x="43" y="368"/>
                        </a:lnTo>
                        <a:lnTo>
                          <a:pt x="41" y="359"/>
                        </a:lnTo>
                        <a:lnTo>
                          <a:pt x="41" y="344"/>
                        </a:lnTo>
                        <a:lnTo>
                          <a:pt x="25" y="315"/>
                        </a:lnTo>
                        <a:lnTo>
                          <a:pt x="20" y="317"/>
                        </a:lnTo>
                        <a:lnTo>
                          <a:pt x="16" y="307"/>
                        </a:lnTo>
                        <a:lnTo>
                          <a:pt x="8" y="255"/>
                        </a:lnTo>
                        <a:lnTo>
                          <a:pt x="2" y="25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53"/>
                  <p:cNvSpPr>
                    <a:spLocks/>
                  </p:cNvSpPr>
                  <p:nvPr/>
                </p:nvSpPr>
                <p:spPr bwMode="auto">
                  <a:xfrm>
                    <a:off x="1199" y="1005"/>
                    <a:ext cx="106" cy="205"/>
                  </a:xfrm>
                  <a:custGeom>
                    <a:avLst/>
                    <a:gdLst>
                      <a:gd name="T0" fmla="*/ 8 w 211"/>
                      <a:gd name="T1" fmla="*/ 22 h 411"/>
                      <a:gd name="T2" fmla="*/ 8 w 211"/>
                      <a:gd name="T3" fmla="*/ 24 h 411"/>
                      <a:gd name="T4" fmla="*/ 6 w 211"/>
                      <a:gd name="T5" fmla="*/ 24 h 411"/>
                      <a:gd name="T6" fmla="*/ 4 w 211"/>
                      <a:gd name="T7" fmla="*/ 25 h 411"/>
                      <a:gd name="T8" fmla="*/ 4 w 211"/>
                      <a:gd name="T9" fmla="*/ 22 h 411"/>
                      <a:gd name="T10" fmla="*/ 4 w 211"/>
                      <a:gd name="T11" fmla="*/ 23 h 411"/>
                      <a:gd name="T12" fmla="*/ 3 w 211"/>
                      <a:gd name="T13" fmla="*/ 24 h 411"/>
                      <a:gd name="T14" fmla="*/ 2 w 211"/>
                      <a:gd name="T15" fmla="*/ 22 h 411"/>
                      <a:gd name="T16" fmla="*/ 2 w 211"/>
                      <a:gd name="T17" fmla="*/ 19 h 411"/>
                      <a:gd name="T18" fmla="*/ 1 w 211"/>
                      <a:gd name="T19" fmla="*/ 20 h 411"/>
                      <a:gd name="T20" fmla="*/ 0 w 211"/>
                      <a:gd name="T21" fmla="*/ 15 h 411"/>
                      <a:gd name="T22" fmla="*/ 1 w 211"/>
                      <a:gd name="T23" fmla="*/ 12 h 411"/>
                      <a:gd name="T24" fmla="*/ 1 w 211"/>
                      <a:gd name="T25" fmla="*/ 11 h 411"/>
                      <a:gd name="T26" fmla="*/ 2 w 211"/>
                      <a:gd name="T27" fmla="*/ 8 h 411"/>
                      <a:gd name="T28" fmla="*/ 2 w 211"/>
                      <a:gd name="T29" fmla="*/ 7 h 411"/>
                      <a:gd name="T30" fmla="*/ 2 w 211"/>
                      <a:gd name="T31" fmla="*/ 6 h 411"/>
                      <a:gd name="T32" fmla="*/ 2 w 211"/>
                      <a:gd name="T33" fmla="*/ 5 h 411"/>
                      <a:gd name="T34" fmla="*/ 4 w 211"/>
                      <a:gd name="T35" fmla="*/ 4 h 411"/>
                      <a:gd name="T36" fmla="*/ 5 w 211"/>
                      <a:gd name="T37" fmla="*/ 3 h 411"/>
                      <a:gd name="T38" fmla="*/ 6 w 211"/>
                      <a:gd name="T39" fmla="*/ 1 h 411"/>
                      <a:gd name="T40" fmla="*/ 8 w 211"/>
                      <a:gd name="T41" fmla="*/ 2 h 411"/>
                      <a:gd name="T42" fmla="*/ 8 w 211"/>
                      <a:gd name="T43" fmla="*/ 0 h 411"/>
                      <a:gd name="T44" fmla="*/ 9 w 211"/>
                      <a:gd name="T45" fmla="*/ 0 h 411"/>
                      <a:gd name="T46" fmla="*/ 11 w 211"/>
                      <a:gd name="T47" fmla="*/ 0 h 411"/>
                      <a:gd name="T48" fmla="*/ 12 w 211"/>
                      <a:gd name="T49" fmla="*/ 2 h 411"/>
                      <a:gd name="T50" fmla="*/ 13 w 211"/>
                      <a:gd name="T51" fmla="*/ 8 h 411"/>
                      <a:gd name="T52" fmla="*/ 14 w 211"/>
                      <a:gd name="T53" fmla="*/ 11 h 411"/>
                      <a:gd name="T54" fmla="*/ 14 w 211"/>
                      <a:gd name="T55" fmla="*/ 13 h 411"/>
                      <a:gd name="T56" fmla="*/ 13 w 211"/>
                      <a:gd name="T57" fmla="*/ 16 h 411"/>
                      <a:gd name="T58" fmla="*/ 12 w 211"/>
                      <a:gd name="T59" fmla="*/ 18 h 411"/>
                      <a:gd name="T60" fmla="*/ 13 w 211"/>
                      <a:gd name="T61" fmla="*/ 20 h 411"/>
                      <a:gd name="T62" fmla="*/ 12 w 211"/>
                      <a:gd name="T63" fmla="*/ 20 h 411"/>
                      <a:gd name="T64" fmla="*/ 11 w 211"/>
                      <a:gd name="T65" fmla="*/ 22 h 411"/>
                      <a:gd name="T66" fmla="*/ 12 w 211"/>
                      <a:gd name="T67" fmla="*/ 23 h 411"/>
                      <a:gd name="T68" fmla="*/ 11 w 211"/>
                      <a:gd name="T69" fmla="*/ 24 h 411"/>
                      <a:gd name="T70" fmla="*/ 10 w 211"/>
                      <a:gd name="T71" fmla="*/ 23 h 411"/>
                      <a:gd name="T72" fmla="*/ 9 w 211"/>
                      <a:gd name="T73" fmla="*/ 23 h 411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11"/>
                      <a:gd name="T112" fmla="*/ 0 h 411"/>
                      <a:gd name="T113" fmla="*/ 211 w 211"/>
                      <a:gd name="T114" fmla="*/ 411 h 411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11" h="411">
                        <a:moveTo>
                          <a:pt x="136" y="382"/>
                        </a:moveTo>
                        <a:lnTo>
                          <a:pt x="126" y="359"/>
                        </a:lnTo>
                        <a:lnTo>
                          <a:pt x="124" y="346"/>
                        </a:lnTo>
                        <a:lnTo>
                          <a:pt x="115" y="394"/>
                        </a:lnTo>
                        <a:lnTo>
                          <a:pt x="103" y="399"/>
                        </a:lnTo>
                        <a:lnTo>
                          <a:pt x="88" y="399"/>
                        </a:lnTo>
                        <a:lnTo>
                          <a:pt x="82" y="411"/>
                        </a:lnTo>
                        <a:lnTo>
                          <a:pt x="61" y="401"/>
                        </a:lnTo>
                        <a:lnTo>
                          <a:pt x="59" y="367"/>
                        </a:lnTo>
                        <a:lnTo>
                          <a:pt x="55" y="367"/>
                        </a:lnTo>
                        <a:lnTo>
                          <a:pt x="55" y="378"/>
                        </a:lnTo>
                        <a:lnTo>
                          <a:pt x="49" y="371"/>
                        </a:lnTo>
                        <a:lnTo>
                          <a:pt x="44" y="367"/>
                        </a:lnTo>
                        <a:lnTo>
                          <a:pt x="38" y="386"/>
                        </a:lnTo>
                        <a:lnTo>
                          <a:pt x="25" y="357"/>
                        </a:lnTo>
                        <a:lnTo>
                          <a:pt x="17" y="353"/>
                        </a:lnTo>
                        <a:lnTo>
                          <a:pt x="13" y="334"/>
                        </a:lnTo>
                        <a:lnTo>
                          <a:pt x="17" y="317"/>
                        </a:lnTo>
                        <a:lnTo>
                          <a:pt x="11" y="326"/>
                        </a:lnTo>
                        <a:lnTo>
                          <a:pt x="3" y="323"/>
                        </a:lnTo>
                        <a:lnTo>
                          <a:pt x="3" y="309"/>
                        </a:lnTo>
                        <a:lnTo>
                          <a:pt x="0" y="240"/>
                        </a:lnTo>
                        <a:lnTo>
                          <a:pt x="3" y="223"/>
                        </a:lnTo>
                        <a:lnTo>
                          <a:pt x="3" y="207"/>
                        </a:lnTo>
                        <a:lnTo>
                          <a:pt x="7" y="200"/>
                        </a:lnTo>
                        <a:lnTo>
                          <a:pt x="5" y="179"/>
                        </a:lnTo>
                        <a:lnTo>
                          <a:pt x="13" y="142"/>
                        </a:lnTo>
                        <a:lnTo>
                          <a:pt x="17" y="136"/>
                        </a:lnTo>
                        <a:lnTo>
                          <a:pt x="21" y="138"/>
                        </a:lnTo>
                        <a:lnTo>
                          <a:pt x="25" y="127"/>
                        </a:lnTo>
                        <a:lnTo>
                          <a:pt x="25" y="115"/>
                        </a:lnTo>
                        <a:lnTo>
                          <a:pt x="28" y="104"/>
                        </a:lnTo>
                        <a:lnTo>
                          <a:pt x="19" y="100"/>
                        </a:lnTo>
                        <a:lnTo>
                          <a:pt x="21" y="86"/>
                        </a:lnTo>
                        <a:lnTo>
                          <a:pt x="26" y="83"/>
                        </a:lnTo>
                        <a:lnTo>
                          <a:pt x="49" y="75"/>
                        </a:lnTo>
                        <a:lnTo>
                          <a:pt x="63" y="60"/>
                        </a:lnTo>
                        <a:lnTo>
                          <a:pt x="76" y="52"/>
                        </a:lnTo>
                        <a:lnTo>
                          <a:pt x="74" y="37"/>
                        </a:lnTo>
                        <a:lnTo>
                          <a:pt x="92" y="27"/>
                        </a:lnTo>
                        <a:lnTo>
                          <a:pt x="101" y="25"/>
                        </a:lnTo>
                        <a:lnTo>
                          <a:pt x="113" y="33"/>
                        </a:lnTo>
                        <a:lnTo>
                          <a:pt x="115" y="23"/>
                        </a:lnTo>
                        <a:lnTo>
                          <a:pt x="124" y="12"/>
                        </a:lnTo>
                        <a:lnTo>
                          <a:pt x="128" y="12"/>
                        </a:lnTo>
                        <a:lnTo>
                          <a:pt x="134" y="0"/>
                        </a:lnTo>
                        <a:lnTo>
                          <a:pt x="155" y="14"/>
                        </a:lnTo>
                        <a:lnTo>
                          <a:pt x="161" y="15"/>
                        </a:lnTo>
                        <a:lnTo>
                          <a:pt x="172" y="48"/>
                        </a:lnTo>
                        <a:lnTo>
                          <a:pt x="184" y="46"/>
                        </a:lnTo>
                        <a:lnTo>
                          <a:pt x="199" y="104"/>
                        </a:lnTo>
                        <a:lnTo>
                          <a:pt x="205" y="133"/>
                        </a:lnTo>
                        <a:lnTo>
                          <a:pt x="201" y="154"/>
                        </a:lnTo>
                        <a:lnTo>
                          <a:pt x="211" y="179"/>
                        </a:lnTo>
                        <a:lnTo>
                          <a:pt x="207" y="188"/>
                        </a:lnTo>
                        <a:lnTo>
                          <a:pt x="209" y="215"/>
                        </a:lnTo>
                        <a:lnTo>
                          <a:pt x="199" y="238"/>
                        </a:lnTo>
                        <a:lnTo>
                          <a:pt x="195" y="263"/>
                        </a:lnTo>
                        <a:lnTo>
                          <a:pt x="195" y="275"/>
                        </a:lnTo>
                        <a:lnTo>
                          <a:pt x="186" y="288"/>
                        </a:lnTo>
                        <a:lnTo>
                          <a:pt x="197" y="299"/>
                        </a:lnTo>
                        <a:lnTo>
                          <a:pt x="201" y="328"/>
                        </a:lnTo>
                        <a:lnTo>
                          <a:pt x="195" y="330"/>
                        </a:lnTo>
                        <a:lnTo>
                          <a:pt x="186" y="330"/>
                        </a:lnTo>
                        <a:lnTo>
                          <a:pt x="176" y="344"/>
                        </a:lnTo>
                        <a:lnTo>
                          <a:pt x="176" y="359"/>
                        </a:lnTo>
                        <a:lnTo>
                          <a:pt x="180" y="369"/>
                        </a:lnTo>
                        <a:lnTo>
                          <a:pt x="178" y="380"/>
                        </a:lnTo>
                        <a:lnTo>
                          <a:pt x="176" y="388"/>
                        </a:lnTo>
                        <a:lnTo>
                          <a:pt x="170" y="388"/>
                        </a:lnTo>
                        <a:lnTo>
                          <a:pt x="163" y="378"/>
                        </a:lnTo>
                        <a:lnTo>
                          <a:pt x="157" y="374"/>
                        </a:lnTo>
                        <a:lnTo>
                          <a:pt x="147" y="380"/>
                        </a:lnTo>
                        <a:lnTo>
                          <a:pt x="136" y="382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54"/>
                  <p:cNvSpPr>
                    <a:spLocks/>
                  </p:cNvSpPr>
                  <p:nvPr/>
                </p:nvSpPr>
                <p:spPr bwMode="auto">
                  <a:xfrm>
                    <a:off x="1234" y="1124"/>
                    <a:ext cx="44" cy="138"/>
                  </a:xfrm>
                  <a:custGeom>
                    <a:avLst/>
                    <a:gdLst>
                      <a:gd name="T0" fmla="*/ 3 w 88"/>
                      <a:gd name="T1" fmla="*/ 17 h 276"/>
                      <a:gd name="T2" fmla="*/ 3 w 88"/>
                      <a:gd name="T3" fmla="*/ 17 h 276"/>
                      <a:gd name="T4" fmla="*/ 3 w 88"/>
                      <a:gd name="T5" fmla="*/ 17 h 276"/>
                      <a:gd name="T6" fmla="*/ 3 w 88"/>
                      <a:gd name="T7" fmla="*/ 17 h 276"/>
                      <a:gd name="T8" fmla="*/ 3 w 88"/>
                      <a:gd name="T9" fmla="*/ 14 h 276"/>
                      <a:gd name="T10" fmla="*/ 3 w 88"/>
                      <a:gd name="T11" fmla="*/ 12 h 276"/>
                      <a:gd name="T12" fmla="*/ 3 w 88"/>
                      <a:gd name="T13" fmla="*/ 11 h 276"/>
                      <a:gd name="T14" fmla="*/ 3 w 88"/>
                      <a:gd name="T15" fmla="*/ 9 h 276"/>
                      <a:gd name="T16" fmla="*/ 3 w 88"/>
                      <a:gd name="T17" fmla="*/ 7 h 276"/>
                      <a:gd name="T18" fmla="*/ 5 w 88"/>
                      <a:gd name="T19" fmla="*/ 6 h 276"/>
                      <a:gd name="T20" fmla="*/ 6 w 88"/>
                      <a:gd name="T21" fmla="*/ 4 h 276"/>
                      <a:gd name="T22" fmla="*/ 6 w 88"/>
                      <a:gd name="T23" fmla="*/ 4 h 276"/>
                      <a:gd name="T24" fmla="*/ 6 w 88"/>
                      <a:gd name="T25" fmla="*/ 4 h 276"/>
                      <a:gd name="T26" fmla="*/ 5 w 88"/>
                      <a:gd name="T27" fmla="*/ 5 h 276"/>
                      <a:gd name="T28" fmla="*/ 5 w 88"/>
                      <a:gd name="T29" fmla="*/ 6 h 276"/>
                      <a:gd name="T30" fmla="*/ 3 w 88"/>
                      <a:gd name="T31" fmla="*/ 7 h 276"/>
                      <a:gd name="T32" fmla="*/ 3 w 88"/>
                      <a:gd name="T33" fmla="*/ 9 h 276"/>
                      <a:gd name="T34" fmla="*/ 3 w 88"/>
                      <a:gd name="T35" fmla="*/ 6 h 276"/>
                      <a:gd name="T36" fmla="*/ 3 w 88"/>
                      <a:gd name="T37" fmla="*/ 5 h 276"/>
                      <a:gd name="T38" fmla="*/ 5 w 88"/>
                      <a:gd name="T39" fmla="*/ 3 h 276"/>
                      <a:gd name="T40" fmla="*/ 5 w 88"/>
                      <a:gd name="T41" fmla="*/ 2 h 276"/>
                      <a:gd name="T42" fmla="*/ 5 w 88"/>
                      <a:gd name="T43" fmla="*/ 2 h 276"/>
                      <a:gd name="T44" fmla="*/ 3 w 88"/>
                      <a:gd name="T45" fmla="*/ 5 h 276"/>
                      <a:gd name="T46" fmla="*/ 3 w 88"/>
                      <a:gd name="T47" fmla="*/ 7 h 276"/>
                      <a:gd name="T48" fmla="*/ 3 w 88"/>
                      <a:gd name="T49" fmla="*/ 5 h 276"/>
                      <a:gd name="T50" fmla="*/ 3 w 88"/>
                      <a:gd name="T51" fmla="*/ 0 h 276"/>
                      <a:gd name="T52" fmla="*/ 3 w 88"/>
                      <a:gd name="T53" fmla="*/ 3 h 276"/>
                      <a:gd name="T54" fmla="*/ 3 w 88"/>
                      <a:gd name="T55" fmla="*/ 9 h 276"/>
                      <a:gd name="T56" fmla="*/ 3 w 88"/>
                      <a:gd name="T57" fmla="*/ 10 h 276"/>
                      <a:gd name="T58" fmla="*/ 3 w 88"/>
                      <a:gd name="T59" fmla="*/ 9 h 276"/>
                      <a:gd name="T60" fmla="*/ 1 w 88"/>
                      <a:gd name="T61" fmla="*/ 6 h 276"/>
                      <a:gd name="T62" fmla="*/ 1 w 88"/>
                      <a:gd name="T63" fmla="*/ 3 h 276"/>
                      <a:gd name="T64" fmla="*/ 0 w 88"/>
                      <a:gd name="T65" fmla="*/ 3 h 276"/>
                      <a:gd name="T66" fmla="*/ 1 w 88"/>
                      <a:gd name="T67" fmla="*/ 6 h 276"/>
                      <a:gd name="T68" fmla="*/ 3 w 88"/>
                      <a:gd name="T69" fmla="*/ 10 h 276"/>
                      <a:gd name="T70" fmla="*/ 3 w 88"/>
                      <a:gd name="T71" fmla="*/ 12 h 276"/>
                      <a:gd name="T72" fmla="*/ 3 w 88"/>
                      <a:gd name="T73" fmla="*/ 17 h 276"/>
                      <a:gd name="T74" fmla="*/ 3 w 88"/>
                      <a:gd name="T75" fmla="*/ 17 h 27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88"/>
                      <a:gd name="T115" fmla="*/ 0 h 276"/>
                      <a:gd name="T116" fmla="*/ 88 w 88"/>
                      <a:gd name="T117" fmla="*/ 276 h 27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88" h="276">
                        <a:moveTo>
                          <a:pt x="42" y="276"/>
                        </a:moveTo>
                        <a:lnTo>
                          <a:pt x="48" y="276"/>
                        </a:lnTo>
                        <a:lnTo>
                          <a:pt x="52" y="276"/>
                        </a:lnTo>
                        <a:lnTo>
                          <a:pt x="52" y="265"/>
                        </a:lnTo>
                        <a:lnTo>
                          <a:pt x="50" y="236"/>
                        </a:lnTo>
                        <a:lnTo>
                          <a:pt x="52" y="205"/>
                        </a:lnTo>
                        <a:lnTo>
                          <a:pt x="48" y="177"/>
                        </a:lnTo>
                        <a:lnTo>
                          <a:pt x="53" y="144"/>
                        </a:lnTo>
                        <a:lnTo>
                          <a:pt x="61" y="121"/>
                        </a:lnTo>
                        <a:lnTo>
                          <a:pt x="71" y="104"/>
                        </a:lnTo>
                        <a:lnTo>
                          <a:pt x="82" y="79"/>
                        </a:lnTo>
                        <a:lnTo>
                          <a:pt x="88" y="65"/>
                        </a:lnTo>
                        <a:lnTo>
                          <a:pt x="82" y="65"/>
                        </a:lnTo>
                        <a:lnTo>
                          <a:pt x="75" y="85"/>
                        </a:lnTo>
                        <a:lnTo>
                          <a:pt x="65" y="104"/>
                        </a:lnTo>
                        <a:lnTo>
                          <a:pt x="57" y="119"/>
                        </a:lnTo>
                        <a:lnTo>
                          <a:pt x="52" y="136"/>
                        </a:lnTo>
                        <a:lnTo>
                          <a:pt x="55" y="111"/>
                        </a:lnTo>
                        <a:lnTo>
                          <a:pt x="57" y="83"/>
                        </a:lnTo>
                        <a:lnTo>
                          <a:pt x="65" y="61"/>
                        </a:lnTo>
                        <a:lnTo>
                          <a:pt x="73" y="42"/>
                        </a:lnTo>
                        <a:lnTo>
                          <a:pt x="69" y="44"/>
                        </a:lnTo>
                        <a:lnTo>
                          <a:pt x="53" y="83"/>
                        </a:lnTo>
                        <a:lnTo>
                          <a:pt x="52" y="123"/>
                        </a:lnTo>
                        <a:lnTo>
                          <a:pt x="44" y="88"/>
                        </a:lnTo>
                        <a:lnTo>
                          <a:pt x="34" y="0"/>
                        </a:lnTo>
                        <a:lnTo>
                          <a:pt x="38" y="58"/>
                        </a:lnTo>
                        <a:lnTo>
                          <a:pt x="48" y="129"/>
                        </a:lnTo>
                        <a:lnTo>
                          <a:pt x="44" y="163"/>
                        </a:lnTo>
                        <a:lnTo>
                          <a:pt x="38" y="134"/>
                        </a:lnTo>
                        <a:lnTo>
                          <a:pt x="28" y="96"/>
                        </a:lnTo>
                        <a:lnTo>
                          <a:pt x="4" y="50"/>
                        </a:lnTo>
                        <a:lnTo>
                          <a:pt x="0" y="50"/>
                        </a:lnTo>
                        <a:lnTo>
                          <a:pt x="27" y="104"/>
                        </a:lnTo>
                        <a:lnTo>
                          <a:pt x="38" y="161"/>
                        </a:lnTo>
                        <a:lnTo>
                          <a:pt x="40" y="202"/>
                        </a:lnTo>
                        <a:lnTo>
                          <a:pt x="40" y="263"/>
                        </a:lnTo>
                        <a:lnTo>
                          <a:pt x="42" y="276"/>
                        </a:lnTo>
                        <a:close/>
                      </a:path>
                    </a:pathLst>
                  </a:custGeom>
                  <a:solidFill>
                    <a:srgbClr val="603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155"/>
                  <p:cNvSpPr>
                    <a:spLocks/>
                  </p:cNvSpPr>
                  <p:nvPr/>
                </p:nvSpPr>
                <p:spPr bwMode="auto">
                  <a:xfrm>
                    <a:off x="1299" y="1129"/>
                    <a:ext cx="33" cy="121"/>
                  </a:xfrm>
                  <a:custGeom>
                    <a:avLst/>
                    <a:gdLst>
                      <a:gd name="T0" fmla="*/ 1 w 66"/>
                      <a:gd name="T1" fmla="*/ 16 h 241"/>
                      <a:gd name="T2" fmla="*/ 1 w 66"/>
                      <a:gd name="T3" fmla="*/ 16 h 241"/>
                      <a:gd name="T4" fmla="*/ 1 w 66"/>
                      <a:gd name="T5" fmla="*/ 12 h 241"/>
                      <a:gd name="T6" fmla="*/ 1 w 66"/>
                      <a:gd name="T7" fmla="*/ 8 h 241"/>
                      <a:gd name="T8" fmla="*/ 1 w 66"/>
                      <a:gd name="T9" fmla="*/ 7 h 241"/>
                      <a:gd name="T10" fmla="*/ 2 w 66"/>
                      <a:gd name="T11" fmla="*/ 4 h 241"/>
                      <a:gd name="T12" fmla="*/ 4 w 66"/>
                      <a:gd name="T13" fmla="*/ 3 h 241"/>
                      <a:gd name="T14" fmla="*/ 3 w 66"/>
                      <a:gd name="T15" fmla="*/ 3 h 241"/>
                      <a:gd name="T16" fmla="*/ 2 w 66"/>
                      <a:gd name="T17" fmla="*/ 4 h 241"/>
                      <a:gd name="T18" fmla="*/ 3 w 66"/>
                      <a:gd name="T19" fmla="*/ 2 h 241"/>
                      <a:gd name="T20" fmla="*/ 3 w 66"/>
                      <a:gd name="T21" fmla="*/ 2 h 241"/>
                      <a:gd name="T22" fmla="*/ 1 w 66"/>
                      <a:gd name="T23" fmla="*/ 6 h 241"/>
                      <a:gd name="T24" fmla="*/ 1 w 66"/>
                      <a:gd name="T25" fmla="*/ 4 h 241"/>
                      <a:gd name="T26" fmla="*/ 2 w 66"/>
                      <a:gd name="T27" fmla="*/ 1 h 241"/>
                      <a:gd name="T28" fmla="*/ 2 w 66"/>
                      <a:gd name="T29" fmla="*/ 0 h 241"/>
                      <a:gd name="T30" fmla="*/ 1 w 66"/>
                      <a:gd name="T31" fmla="*/ 5 h 241"/>
                      <a:gd name="T32" fmla="*/ 1 w 66"/>
                      <a:gd name="T33" fmla="*/ 6 h 241"/>
                      <a:gd name="T34" fmla="*/ 1 w 66"/>
                      <a:gd name="T35" fmla="*/ 5 h 241"/>
                      <a:gd name="T36" fmla="*/ 1 w 66"/>
                      <a:gd name="T37" fmla="*/ 3 h 241"/>
                      <a:gd name="T38" fmla="*/ 0 w 66"/>
                      <a:gd name="T39" fmla="*/ 3 h 241"/>
                      <a:gd name="T40" fmla="*/ 1 w 66"/>
                      <a:gd name="T41" fmla="*/ 5 h 241"/>
                      <a:gd name="T42" fmla="*/ 1 w 66"/>
                      <a:gd name="T43" fmla="*/ 7 h 241"/>
                      <a:gd name="T44" fmla="*/ 1 w 66"/>
                      <a:gd name="T45" fmla="*/ 11 h 241"/>
                      <a:gd name="T46" fmla="*/ 1 w 66"/>
                      <a:gd name="T47" fmla="*/ 14 h 241"/>
                      <a:gd name="T48" fmla="*/ 1 w 66"/>
                      <a:gd name="T49" fmla="*/ 16 h 2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6"/>
                      <a:gd name="T76" fmla="*/ 0 h 241"/>
                      <a:gd name="T77" fmla="*/ 66 w 66"/>
                      <a:gd name="T78" fmla="*/ 241 h 2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6" h="241">
                        <a:moveTo>
                          <a:pt x="16" y="241"/>
                        </a:moveTo>
                        <a:lnTo>
                          <a:pt x="25" y="241"/>
                        </a:lnTo>
                        <a:lnTo>
                          <a:pt x="23" y="182"/>
                        </a:lnTo>
                        <a:lnTo>
                          <a:pt x="25" y="126"/>
                        </a:lnTo>
                        <a:lnTo>
                          <a:pt x="31" y="103"/>
                        </a:lnTo>
                        <a:lnTo>
                          <a:pt x="46" y="59"/>
                        </a:lnTo>
                        <a:lnTo>
                          <a:pt x="66" y="36"/>
                        </a:lnTo>
                        <a:lnTo>
                          <a:pt x="60" y="34"/>
                        </a:lnTo>
                        <a:lnTo>
                          <a:pt x="44" y="55"/>
                        </a:lnTo>
                        <a:lnTo>
                          <a:pt x="58" y="19"/>
                        </a:lnTo>
                        <a:lnTo>
                          <a:pt x="56" y="17"/>
                        </a:lnTo>
                        <a:lnTo>
                          <a:pt x="27" y="92"/>
                        </a:lnTo>
                        <a:lnTo>
                          <a:pt x="31" y="63"/>
                        </a:lnTo>
                        <a:lnTo>
                          <a:pt x="37" y="15"/>
                        </a:lnTo>
                        <a:lnTo>
                          <a:pt x="35" y="0"/>
                        </a:lnTo>
                        <a:lnTo>
                          <a:pt x="27" y="65"/>
                        </a:lnTo>
                        <a:lnTo>
                          <a:pt x="23" y="82"/>
                        </a:lnTo>
                        <a:lnTo>
                          <a:pt x="19" y="65"/>
                        </a:lnTo>
                        <a:lnTo>
                          <a:pt x="6" y="42"/>
                        </a:lnTo>
                        <a:lnTo>
                          <a:pt x="0" y="42"/>
                        </a:lnTo>
                        <a:lnTo>
                          <a:pt x="14" y="67"/>
                        </a:lnTo>
                        <a:lnTo>
                          <a:pt x="18" y="109"/>
                        </a:lnTo>
                        <a:lnTo>
                          <a:pt x="14" y="161"/>
                        </a:lnTo>
                        <a:lnTo>
                          <a:pt x="14" y="220"/>
                        </a:lnTo>
                        <a:lnTo>
                          <a:pt x="16" y="241"/>
                        </a:lnTo>
                        <a:close/>
                      </a:path>
                    </a:pathLst>
                  </a:custGeom>
                  <a:solidFill>
                    <a:srgbClr val="603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057" y="1393"/>
                  <a:ext cx="841" cy="42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s-MX" sz="1200" b="1" dirty="0" smtClean="0">
                      <a:solidFill>
                        <a:srgbClr val="0000CC"/>
                      </a:solidFill>
                      <a:latin typeface="Tahoma" pitchFamily="34" charset="0"/>
                    </a:rPr>
                    <a:t>Third Party </a:t>
                  </a:r>
                </a:p>
                <a:p>
                  <a:pPr algn="ctr" eaLnBrk="0" hangingPunct="0"/>
                  <a:r>
                    <a:rPr lang="es-MX" sz="1200" b="1" dirty="0" smtClean="0">
                      <a:solidFill>
                        <a:srgbClr val="0000CC"/>
                      </a:solidFill>
                      <a:latin typeface="Tahoma" pitchFamily="34" charset="0"/>
                    </a:rPr>
                    <a:t>Originating</a:t>
                  </a:r>
                  <a:endParaRPr lang="es-MX" sz="1200" b="1" dirty="0">
                    <a:solidFill>
                      <a:srgbClr val="0000CC"/>
                    </a:solidFill>
                    <a:latin typeface="Tahoma" pitchFamily="34" charset="0"/>
                  </a:endParaRPr>
                </a:p>
                <a:p>
                  <a:pPr algn="ctr" eaLnBrk="0" hangingPunct="0"/>
                  <a:r>
                    <a:rPr lang="es-MX" sz="1200" b="1" dirty="0">
                      <a:solidFill>
                        <a:srgbClr val="0000CC"/>
                      </a:solidFill>
                      <a:latin typeface="Tahoma" pitchFamily="34" charset="0"/>
                    </a:rPr>
                    <a:t>Entity</a:t>
                  </a:r>
                  <a:endParaRPr lang="es-ES" sz="1200" b="1" dirty="0">
                    <a:solidFill>
                      <a:srgbClr val="0000CC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32" name="Rectangle 157"/>
              <p:cNvSpPr>
                <a:spLocks noChangeArrowheads="1"/>
              </p:cNvSpPr>
              <p:nvPr/>
            </p:nvSpPr>
            <p:spPr bwMode="auto">
              <a:xfrm>
                <a:off x="624" y="1800"/>
                <a:ext cx="720" cy="432"/>
              </a:xfrm>
              <a:prstGeom prst="rect">
                <a:avLst/>
              </a:prstGeom>
              <a:gradFill rotWithShape="0">
                <a:gsLst>
                  <a:gs pos="0">
                    <a:srgbClr val="0099CC"/>
                  </a:gs>
                  <a:gs pos="50000">
                    <a:srgbClr val="006699"/>
                  </a:gs>
                  <a:gs pos="100000">
                    <a:srgbClr val="0099CC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s-MX" sz="1100" b="1" dirty="0" smtClean="0">
                    <a:solidFill>
                      <a:schemeClr val="bg1"/>
                    </a:solidFill>
                    <a:latin typeface="Tahoma" pitchFamily="34" charset="0"/>
                  </a:rPr>
                  <a:t>Third Party</a:t>
                </a:r>
              </a:p>
              <a:p>
                <a:pPr algn="ctr" eaLnBrk="0" hangingPunct="0">
                  <a:defRPr/>
                </a:pPr>
                <a:r>
                  <a:rPr lang="es-MX" sz="1100" b="1" dirty="0" smtClean="0">
                    <a:solidFill>
                      <a:schemeClr val="bg1"/>
                    </a:solidFill>
                    <a:latin typeface="Tahoma" pitchFamily="34" charset="0"/>
                  </a:rPr>
                  <a:t>Originating</a:t>
                </a:r>
                <a:endParaRPr lang="es-MX" sz="1100" b="1" dirty="0">
                  <a:solidFill>
                    <a:schemeClr val="bg1"/>
                  </a:solidFill>
                  <a:latin typeface="Tahoma" pitchFamily="34" charset="0"/>
                </a:endParaRPr>
              </a:p>
              <a:p>
                <a:pPr algn="ctr" eaLnBrk="0" hangingPunct="0">
                  <a:defRPr/>
                </a:pPr>
                <a:r>
                  <a:rPr lang="es-MX" sz="1100" b="1" dirty="0">
                    <a:solidFill>
                      <a:schemeClr val="bg1"/>
                    </a:solidFill>
                    <a:latin typeface="Tahoma" pitchFamily="34" charset="0"/>
                  </a:rPr>
                  <a:t>Entity</a:t>
                </a:r>
              </a:p>
              <a:p>
                <a:pPr algn="ctr" eaLnBrk="0" hangingPunct="0">
                  <a:defRPr/>
                </a:pPr>
                <a:r>
                  <a:rPr lang="es-MX" sz="1100" b="1" dirty="0">
                    <a:solidFill>
                      <a:schemeClr val="bg1"/>
                    </a:solidFill>
                    <a:latin typeface="Tahoma" pitchFamily="34" charset="0"/>
                  </a:rPr>
                  <a:t>Retail System </a:t>
                </a:r>
                <a:endParaRPr lang="es-ES" sz="1100" b="1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cxnSp>
            <p:nvCxnSpPr>
              <p:cNvPr id="33" name="AutoShape 158"/>
              <p:cNvCxnSpPr>
                <a:cxnSpLocks noChangeShapeType="1"/>
                <a:stCxn id="43" idx="2"/>
                <a:endCxn id="32" idx="0"/>
              </p:cNvCxnSpPr>
              <p:nvPr/>
            </p:nvCxnSpPr>
            <p:spPr bwMode="auto">
              <a:xfrm rot="5400000">
                <a:off x="945" y="1760"/>
                <a:ext cx="78" cy="1"/>
              </a:xfrm>
              <a:prstGeom prst="straightConnector1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 type="triangle" w="med" len="med"/>
                <a:tailEnd type="triangle" w="med" len="med"/>
              </a:ln>
            </p:spPr>
          </p:cxnSp>
          <p:sp>
            <p:nvSpPr>
              <p:cNvPr id="34" name="Rectangle 159"/>
              <p:cNvSpPr>
                <a:spLocks noChangeArrowheads="1"/>
              </p:cNvSpPr>
              <p:nvPr/>
            </p:nvSpPr>
            <p:spPr bwMode="auto">
              <a:xfrm>
                <a:off x="2601" y="2712"/>
                <a:ext cx="720" cy="4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100" b="1" dirty="0" smtClean="0">
                    <a:solidFill>
                      <a:schemeClr val="bg1"/>
                    </a:solidFill>
                    <a:latin typeface="Tahoma" pitchFamily="34" charset="0"/>
                  </a:rPr>
                  <a:t>BTS Sale</a:t>
                </a:r>
                <a:endParaRPr lang="es-MX" sz="1100" b="1" dirty="0">
                  <a:solidFill>
                    <a:schemeClr val="bg1"/>
                  </a:solidFill>
                  <a:latin typeface="Tahoma" pitchFamily="34" charset="0"/>
                </a:endParaRPr>
              </a:p>
              <a:p>
                <a:pPr algn="ctr" eaLnBrk="0" hangingPunct="0"/>
                <a:r>
                  <a:rPr lang="es-MX" sz="1100" b="1" dirty="0" smtClean="0">
                    <a:solidFill>
                      <a:schemeClr val="bg1"/>
                    </a:solidFill>
                    <a:latin typeface="Tahoma" pitchFamily="34" charset="0"/>
                  </a:rPr>
                  <a:t>System</a:t>
                </a:r>
                <a:endParaRPr lang="es-MX" sz="1100" b="1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cxnSp>
            <p:nvCxnSpPr>
              <p:cNvPr id="35" name="AutoShape 160"/>
              <p:cNvCxnSpPr>
                <a:cxnSpLocks noChangeShapeType="1"/>
                <a:stCxn id="36" idx="3"/>
                <a:endCxn id="34" idx="1"/>
              </p:cNvCxnSpPr>
              <p:nvPr/>
            </p:nvCxnSpPr>
            <p:spPr bwMode="auto">
              <a:xfrm>
                <a:off x="2284" y="2436"/>
                <a:ext cx="317" cy="492"/>
              </a:xfrm>
              <a:prstGeom prst="bentConnector3">
                <a:avLst>
                  <a:gd name="adj1" fmla="val 49843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sp>
            <p:nvSpPr>
              <p:cNvPr id="36" name="Rectangle 161"/>
              <p:cNvSpPr>
                <a:spLocks noChangeArrowheads="1"/>
              </p:cNvSpPr>
              <p:nvPr/>
            </p:nvSpPr>
            <p:spPr bwMode="auto">
              <a:xfrm>
                <a:off x="1564" y="1872"/>
                <a:ext cx="720" cy="1128"/>
              </a:xfrm>
              <a:prstGeom prst="rect">
                <a:avLst/>
              </a:prstGeom>
              <a:gradFill rotWithShape="0">
                <a:gsLst>
                  <a:gs pos="0">
                    <a:srgbClr val="336699"/>
                  </a:gs>
                  <a:gs pos="50000">
                    <a:srgbClr val="6699FF"/>
                  </a:gs>
                  <a:gs pos="100000">
                    <a:srgbClr val="336699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s-MX" sz="1100" b="1" dirty="0" smtClean="0">
                    <a:solidFill>
                      <a:schemeClr val="bg1"/>
                    </a:solidFill>
                    <a:latin typeface="Tahoma" pitchFamily="34" charset="0"/>
                  </a:rPr>
                  <a:t>BTS</a:t>
                </a:r>
                <a:endParaRPr lang="es-MX" sz="1100" b="1" dirty="0">
                  <a:solidFill>
                    <a:schemeClr val="bg1"/>
                  </a:solidFill>
                  <a:latin typeface="Tahoma" pitchFamily="34" charset="0"/>
                </a:endParaRPr>
              </a:p>
              <a:p>
                <a:pPr algn="ctr" eaLnBrk="0" hangingPunct="0">
                  <a:defRPr/>
                </a:pPr>
                <a:r>
                  <a:rPr lang="es-MX" sz="1100" b="1" dirty="0">
                    <a:solidFill>
                      <a:schemeClr val="bg1"/>
                    </a:solidFill>
                    <a:latin typeface="Tahoma" pitchFamily="34" charset="0"/>
                  </a:rPr>
                  <a:t>System</a:t>
                </a:r>
              </a:p>
              <a:p>
                <a:pPr algn="ctr" eaLnBrk="0" hangingPunct="0">
                  <a:defRPr/>
                </a:pPr>
                <a:r>
                  <a:rPr lang="es-MX" sz="1100" b="1" dirty="0">
                    <a:solidFill>
                      <a:schemeClr val="bg1"/>
                    </a:solidFill>
                    <a:latin typeface="Tahoma" pitchFamily="34" charset="0"/>
                  </a:rPr>
                  <a:t>Interface</a:t>
                </a:r>
              </a:p>
            </p:txBody>
          </p:sp>
          <p:cxnSp>
            <p:nvCxnSpPr>
              <p:cNvPr id="37" name="AutoShape 162"/>
              <p:cNvCxnSpPr>
                <a:cxnSpLocks noChangeShapeType="1"/>
                <a:stCxn id="28" idx="3"/>
                <a:endCxn id="36" idx="1"/>
              </p:cNvCxnSpPr>
              <p:nvPr/>
            </p:nvCxnSpPr>
            <p:spPr bwMode="auto">
              <a:xfrm flipV="1">
                <a:off x="1344" y="2436"/>
                <a:ext cx="220" cy="420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38" name="AutoShape 163"/>
              <p:cNvCxnSpPr>
                <a:cxnSpLocks noChangeShapeType="1"/>
                <a:stCxn id="32" idx="3"/>
                <a:endCxn id="36" idx="1"/>
              </p:cNvCxnSpPr>
              <p:nvPr/>
            </p:nvCxnSpPr>
            <p:spPr bwMode="auto">
              <a:xfrm>
                <a:off x="1344" y="2016"/>
                <a:ext cx="220" cy="420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chemeClr val="hlink"/>
                </a:solidFill>
                <a:miter lim="800000"/>
                <a:headEnd type="triangle" w="med" len="med"/>
                <a:tailEnd type="triangle" w="med" len="med"/>
              </a:ln>
            </p:spPr>
          </p:cxnSp>
          <p:grpSp>
            <p:nvGrpSpPr>
              <p:cNvPr id="39" name="Group 164"/>
              <p:cNvGrpSpPr>
                <a:grpSpLocks/>
              </p:cNvGrpSpPr>
              <p:nvPr/>
            </p:nvGrpSpPr>
            <p:grpSpPr bwMode="auto">
              <a:xfrm>
                <a:off x="171" y="1134"/>
                <a:ext cx="453" cy="2562"/>
                <a:chOff x="1661" y="771"/>
                <a:chExt cx="453" cy="2562"/>
              </a:xfrm>
            </p:grpSpPr>
            <p:sp>
              <p:nvSpPr>
                <p:cNvPr id="40" name="Rectangle 165"/>
                <p:cNvSpPr>
                  <a:spLocks noChangeArrowheads="1"/>
                </p:cNvSpPr>
                <p:nvPr/>
              </p:nvSpPr>
              <p:spPr bwMode="auto">
                <a:xfrm>
                  <a:off x="1661" y="771"/>
                  <a:ext cx="259" cy="2562"/>
                </a:xfrm>
                <a:prstGeom prst="rect">
                  <a:avLst/>
                </a:prstGeom>
                <a:solidFill>
                  <a:srgbClr val="00B0F0"/>
                </a:solidFill>
                <a:ln w="1588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s-ES" dirty="0">
                      <a:solidFill>
                        <a:srgbClr val="339933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7FE57F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1E5B1E"/>
                          </a:outerShdw>
                        </a:cont>
                        <a:effect ref="fillLine"/>
                      </a:effectDag>
                      <a:latin typeface="Times New Roman" pitchFamily="18" charset="0"/>
                    </a:rPr>
                    <a:t>              </a:t>
                  </a:r>
                </a:p>
                <a:p>
                  <a:pPr algn="ctr" eaLnBrk="0" hangingPunct="0">
                    <a:defRPr/>
                  </a:pPr>
                  <a:endParaRPr lang="es-ES" dirty="0">
                    <a:solidFill>
                      <a:srgbClr val="339933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7FE57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1E5B1E"/>
                        </a:outerShdw>
                      </a:cont>
                      <a:effect ref="fillLine"/>
                    </a:effectDag>
                    <a:latin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endParaRPr lang="es-ES" dirty="0">
                    <a:solidFill>
                      <a:srgbClr val="339933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7FE57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1E5B1E"/>
                        </a:outerShdw>
                      </a:cont>
                      <a:effect ref="fillLine"/>
                    </a:effectDag>
                    <a:latin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endParaRPr lang="es-ES" dirty="0">
                    <a:solidFill>
                      <a:srgbClr val="339933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7FE57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1E5B1E"/>
                        </a:outerShdw>
                      </a:cont>
                      <a:effect ref="fillLine"/>
                    </a:effectDag>
                    <a:latin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s-ES" dirty="0">
                      <a:latin typeface="Tahoma" pitchFamily="34" charset="0"/>
                    </a:rPr>
                    <a:t>SENDERS</a:t>
                  </a:r>
                </a:p>
              </p:txBody>
            </p:sp>
            <p:sp>
              <p:nvSpPr>
                <p:cNvPr id="41" name="AutoShape 166"/>
                <p:cNvSpPr>
                  <a:spLocks noChangeArrowheads="1"/>
                </p:cNvSpPr>
                <p:nvPr/>
              </p:nvSpPr>
              <p:spPr bwMode="auto">
                <a:xfrm rot="5400000">
                  <a:off x="794" y="1980"/>
                  <a:ext cx="2496" cy="144"/>
                </a:xfrm>
                <a:prstGeom prst="triangle">
                  <a:avLst>
                    <a:gd name="adj" fmla="val 49435"/>
                  </a:avLst>
                </a:prstGeom>
                <a:solidFill>
                  <a:srgbClr val="00B0F0"/>
                </a:solidFill>
                <a:ln w="12700">
                  <a:solidFill>
                    <a:srgbClr val="003366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8" name="Group 167"/>
          <p:cNvGrpSpPr>
            <a:grpSpLocks/>
          </p:cNvGrpSpPr>
          <p:nvPr/>
        </p:nvGrpSpPr>
        <p:grpSpPr bwMode="auto">
          <a:xfrm>
            <a:off x="8153400" y="1800225"/>
            <a:ext cx="685800" cy="4067175"/>
            <a:chOff x="5136" y="1134"/>
            <a:chExt cx="432" cy="2562"/>
          </a:xfrm>
          <a:solidFill>
            <a:srgbClr val="00B0F0"/>
          </a:solidFill>
        </p:grpSpPr>
        <p:sp>
          <p:nvSpPr>
            <p:cNvPr id="189" name="Rectangle 168"/>
            <p:cNvSpPr>
              <a:spLocks noChangeArrowheads="1"/>
            </p:cNvSpPr>
            <p:nvPr/>
          </p:nvSpPr>
          <p:spPr bwMode="auto">
            <a:xfrm>
              <a:off x="5309" y="1134"/>
              <a:ext cx="259" cy="2562"/>
            </a:xfrm>
            <a:prstGeom prst="rect">
              <a:avLst/>
            </a:prstGeom>
            <a:grp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dirty="0">
                  <a:solidFill>
                    <a:srgbClr val="FFFF66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99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83D"/>
                      </a:outerShdw>
                    </a:cont>
                    <a:effect ref="fillLine"/>
                  </a:effectDag>
                  <a:latin typeface="Tahoma" pitchFamily="34" charset="0"/>
                </a:rPr>
                <a:t>              </a:t>
              </a:r>
            </a:p>
            <a:p>
              <a:pPr algn="ctr" eaLnBrk="0" hangingPunct="0">
                <a:defRPr/>
              </a:pPr>
              <a:endParaRPr lang="es-ES" dirty="0">
                <a:solidFill>
                  <a:srgbClr val="FFFF66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99"/>
                    </a:outerShdw>
                  </a:cont>
                  <a:cont type="tree" name="">
                    <a:effect ref="fillLine"/>
                    <a:outerShdw dist="38100" dir="2700000" algn="tl">
                      <a:srgbClr val="99983D"/>
                    </a:outerShdw>
                  </a:cont>
                  <a:effect ref="fillLine"/>
                </a:effectDag>
                <a:latin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s-ES" dirty="0">
                  <a:latin typeface="Tahoma" pitchFamily="34" charset="0"/>
                </a:rPr>
                <a:t>REC I P I ENTS</a:t>
              </a:r>
            </a:p>
          </p:txBody>
        </p:sp>
        <p:sp>
          <p:nvSpPr>
            <p:cNvPr id="190" name="AutoShape 169"/>
            <p:cNvSpPr>
              <a:spLocks noChangeArrowheads="1"/>
            </p:cNvSpPr>
            <p:nvPr/>
          </p:nvSpPr>
          <p:spPr bwMode="auto">
            <a:xfrm rot="16200000" flipH="1">
              <a:off x="3960" y="2358"/>
              <a:ext cx="2496" cy="144"/>
            </a:xfrm>
            <a:prstGeom prst="triangle">
              <a:avLst>
                <a:gd name="adj" fmla="val 49435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1" name="Group 170"/>
          <p:cNvGrpSpPr>
            <a:grpSpLocks/>
          </p:cNvGrpSpPr>
          <p:nvPr/>
        </p:nvGrpSpPr>
        <p:grpSpPr bwMode="auto">
          <a:xfrm>
            <a:off x="4129088" y="2667000"/>
            <a:ext cx="1143000" cy="1638300"/>
            <a:chOff x="2601" y="1680"/>
            <a:chExt cx="720" cy="1032"/>
          </a:xfrm>
        </p:grpSpPr>
        <p:sp>
          <p:nvSpPr>
            <p:cNvPr id="192" name="Rectangle 171"/>
            <p:cNvSpPr>
              <a:spLocks noChangeArrowheads="1"/>
            </p:cNvSpPr>
            <p:nvPr/>
          </p:nvSpPr>
          <p:spPr bwMode="auto">
            <a:xfrm>
              <a:off x="2601" y="1680"/>
              <a:ext cx="720" cy="4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MX" sz="1100" b="1" dirty="0" smtClean="0">
                  <a:solidFill>
                    <a:schemeClr val="bg1"/>
                  </a:solidFill>
                  <a:latin typeface="Tahoma" pitchFamily="34" charset="0"/>
                </a:rPr>
                <a:t>BTS Payment </a:t>
              </a:r>
            </a:p>
            <a:p>
              <a:pPr algn="ctr" eaLnBrk="0" hangingPunct="0"/>
              <a:r>
                <a:rPr lang="es-MX" sz="1100" b="1" dirty="0" smtClean="0">
                  <a:solidFill>
                    <a:schemeClr val="bg1"/>
                  </a:solidFill>
                  <a:latin typeface="Tahoma" pitchFamily="34" charset="0"/>
                </a:rPr>
                <a:t>System</a:t>
              </a:r>
              <a:endParaRPr lang="es-MX" sz="11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193" name="AutoShape 172"/>
            <p:cNvCxnSpPr>
              <a:cxnSpLocks noChangeShapeType="1"/>
              <a:stCxn id="34" idx="0"/>
              <a:endCxn id="192" idx="2"/>
            </p:cNvCxnSpPr>
            <p:nvPr/>
          </p:nvCxnSpPr>
          <p:spPr bwMode="auto">
            <a:xfrm rot="-5400000">
              <a:off x="2661" y="2412"/>
              <a:ext cx="600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194" name="Group 173"/>
          <p:cNvGrpSpPr>
            <a:grpSpLocks/>
          </p:cNvGrpSpPr>
          <p:nvPr/>
        </p:nvGrpSpPr>
        <p:grpSpPr bwMode="auto">
          <a:xfrm>
            <a:off x="5272088" y="1576388"/>
            <a:ext cx="2900362" cy="1433512"/>
            <a:chOff x="3321" y="993"/>
            <a:chExt cx="1827" cy="903"/>
          </a:xfrm>
        </p:grpSpPr>
        <p:sp>
          <p:nvSpPr>
            <p:cNvPr id="195" name="Rectangle 174"/>
            <p:cNvSpPr>
              <a:spLocks noChangeArrowheads="1"/>
            </p:cNvSpPr>
            <p:nvPr/>
          </p:nvSpPr>
          <p:spPr bwMode="auto">
            <a:xfrm>
              <a:off x="3648" y="1099"/>
              <a:ext cx="720" cy="4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MX" sz="1100" b="1" dirty="0" smtClean="0">
                  <a:solidFill>
                    <a:schemeClr val="bg1"/>
                  </a:solidFill>
                  <a:latin typeface="Tahoma" pitchFamily="34" charset="0"/>
                </a:rPr>
                <a:t>BTS</a:t>
              </a:r>
              <a:endParaRPr lang="es-MX" sz="1100" b="1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0" hangingPunct="0"/>
              <a:r>
                <a:rPr lang="es-MX" sz="1100" b="1" dirty="0">
                  <a:solidFill>
                    <a:schemeClr val="bg1"/>
                  </a:solidFill>
                  <a:latin typeface="Tahoma" pitchFamily="34" charset="0"/>
                </a:rPr>
                <a:t>Retail </a:t>
              </a:r>
              <a:r>
                <a:rPr lang="es-MX" sz="1100" b="1" dirty="0" smtClean="0">
                  <a:solidFill>
                    <a:schemeClr val="bg1"/>
                  </a:solidFill>
                  <a:latin typeface="Tahoma" pitchFamily="34" charset="0"/>
                </a:rPr>
                <a:t>System</a:t>
              </a:r>
              <a:endParaRPr lang="es-MX" sz="11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196" name="AutoShape 175"/>
            <p:cNvCxnSpPr>
              <a:cxnSpLocks noChangeShapeType="1"/>
              <a:stCxn id="192" idx="3"/>
              <a:endCxn id="195" idx="1"/>
            </p:cNvCxnSpPr>
            <p:nvPr/>
          </p:nvCxnSpPr>
          <p:spPr bwMode="auto">
            <a:xfrm flipV="1">
              <a:off x="3321" y="1315"/>
              <a:ext cx="327" cy="581"/>
            </a:xfrm>
            <a:prstGeom prst="bentConnector3">
              <a:avLst>
                <a:gd name="adj1" fmla="val 64523"/>
              </a:avLst>
            </a:prstGeom>
            <a:noFill/>
            <a:ln w="1905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197" name="Group 176"/>
            <p:cNvGrpSpPr>
              <a:grpSpLocks/>
            </p:cNvGrpSpPr>
            <p:nvPr/>
          </p:nvGrpSpPr>
          <p:grpSpPr bwMode="auto">
            <a:xfrm>
              <a:off x="4368" y="993"/>
              <a:ext cx="780" cy="528"/>
              <a:chOff x="4464" y="657"/>
              <a:chExt cx="780" cy="528"/>
            </a:xfrm>
          </p:grpSpPr>
          <p:grpSp>
            <p:nvGrpSpPr>
              <p:cNvPr id="198" name="Group 177"/>
              <p:cNvGrpSpPr>
                <a:grpSpLocks/>
              </p:cNvGrpSpPr>
              <p:nvPr/>
            </p:nvGrpSpPr>
            <p:grpSpPr bwMode="auto">
              <a:xfrm>
                <a:off x="4668" y="657"/>
                <a:ext cx="576" cy="528"/>
                <a:chOff x="4632" y="864"/>
                <a:chExt cx="576" cy="528"/>
              </a:xfrm>
            </p:grpSpPr>
            <p:grpSp>
              <p:nvGrpSpPr>
                <p:cNvPr id="200" name="Group 199"/>
                <p:cNvGrpSpPr>
                  <a:grpSpLocks/>
                </p:cNvGrpSpPr>
                <p:nvPr/>
              </p:nvGrpSpPr>
              <p:grpSpPr bwMode="auto">
                <a:xfrm>
                  <a:off x="4632" y="864"/>
                  <a:ext cx="576" cy="269"/>
                  <a:chOff x="2609" y="3216"/>
                  <a:chExt cx="576" cy="269"/>
                </a:xfrm>
              </p:grpSpPr>
              <p:sp>
                <p:nvSpPr>
                  <p:cNvPr id="202" name="Freeform 179"/>
                  <p:cNvSpPr>
                    <a:spLocks/>
                  </p:cNvSpPr>
                  <p:nvPr/>
                </p:nvSpPr>
                <p:spPr bwMode="auto">
                  <a:xfrm>
                    <a:off x="2609" y="3394"/>
                    <a:ext cx="576" cy="91"/>
                  </a:xfrm>
                  <a:custGeom>
                    <a:avLst/>
                    <a:gdLst>
                      <a:gd name="T0" fmla="*/ 5 w 1152"/>
                      <a:gd name="T1" fmla="*/ 3 h 182"/>
                      <a:gd name="T2" fmla="*/ 0 w 1152"/>
                      <a:gd name="T3" fmla="*/ 3 h 182"/>
                      <a:gd name="T4" fmla="*/ 39 w 1152"/>
                      <a:gd name="T5" fmla="*/ 11 h 182"/>
                      <a:gd name="T6" fmla="*/ 72 w 1152"/>
                      <a:gd name="T7" fmla="*/ 6 h 182"/>
                      <a:gd name="T8" fmla="*/ 37 w 1152"/>
                      <a:gd name="T9" fmla="*/ 0 h 182"/>
                      <a:gd name="T10" fmla="*/ 5 w 1152"/>
                      <a:gd name="T11" fmla="*/ 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52"/>
                      <a:gd name="T19" fmla="*/ 0 h 182"/>
                      <a:gd name="T20" fmla="*/ 1152 w 1152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52" h="182">
                        <a:moveTo>
                          <a:pt x="77" y="50"/>
                        </a:moveTo>
                        <a:lnTo>
                          <a:pt x="0" y="57"/>
                        </a:lnTo>
                        <a:lnTo>
                          <a:pt x="626" y="182"/>
                        </a:lnTo>
                        <a:lnTo>
                          <a:pt x="1152" y="94"/>
                        </a:lnTo>
                        <a:lnTo>
                          <a:pt x="601" y="0"/>
                        </a:lnTo>
                        <a:lnTo>
                          <a:pt x="77" y="5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180"/>
                  <p:cNvSpPr>
                    <a:spLocks/>
                  </p:cNvSpPr>
                  <p:nvPr/>
                </p:nvSpPr>
                <p:spPr bwMode="auto">
                  <a:xfrm>
                    <a:off x="2609" y="3394"/>
                    <a:ext cx="576" cy="91"/>
                  </a:xfrm>
                  <a:custGeom>
                    <a:avLst/>
                    <a:gdLst>
                      <a:gd name="T0" fmla="*/ 5 w 1152"/>
                      <a:gd name="T1" fmla="*/ 3 h 182"/>
                      <a:gd name="T2" fmla="*/ 0 w 1152"/>
                      <a:gd name="T3" fmla="*/ 3 h 182"/>
                      <a:gd name="T4" fmla="*/ 39 w 1152"/>
                      <a:gd name="T5" fmla="*/ 11 h 182"/>
                      <a:gd name="T6" fmla="*/ 72 w 1152"/>
                      <a:gd name="T7" fmla="*/ 6 h 182"/>
                      <a:gd name="T8" fmla="*/ 37 w 1152"/>
                      <a:gd name="T9" fmla="*/ 0 h 182"/>
                      <a:gd name="T10" fmla="*/ 5 w 1152"/>
                      <a:gd name="T11" fmla="*/ 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52"/>
                      <a:gd name="T19" fmla="*/ 0 h 182"/>
                      <a:gd name="T20" fmla="*/ 1152 w 1152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52" h="182">
                        <a:moveTo>
                          <a:pt x="77" y="50"/>
                        </a:moveTo>
                        <a:lnTo>
                          <a:pt x="0" y="57"/>
                        </a:lnTo>
                        <a:lnTo>
                          <a:pt x="626" y="182"/>
                        </a:lnTo>
                        <a:lnTo>
                          <a:pt x="1152" y="94"/>
                        </a:lnTo>
                        <a:lnTo>
                          <a:pt x="601" y="0"/>
                        </a:lnTo>
                        <a:lnTo>
                          <a:pt x="77" y="50"/>
                        </a:lnTo>
                      </a:path>
                    </a:pathLst>
                  </a:custGeom>
                  <a:noFill/>
                  <a:ln w="4763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181"/>
                  <p:cNvSpPr>
                    <a:spLocks/>
                  </p:cNvSpPr>
                  <p:nvPr/>
                </p:nvSpPr>
                <p:spPr bwMode="auto">
                  <a:xfrm>
                    <a:off x="2609" y="3423"/>
                    <a:ext cx="109" cy="15"/>
                  </a:xfrm>
                  <a:custGeom>
                    <a:avLst/>
                    <a:gdLst>
                      <a:gd name="T0" fmla="*/ 4 w 217"/>
                      <a:gd name="T1" fmla="*/ 0 h 31"/>
                      <a:gd name="T2" fmla="*/ 14 w 217"/>
                      <a:gd name="T3" fmla="*/ 1 h 31"/>
                      <a:gd name="T4" fmla="*/ 0 w 217"/>
                      <a:gd name="T5" fmla="*/ 0 h 31"/>
                      <a:gd name="T6" fmla="*/ 4 w 217"/>
                      <a:gd name="T7" fmla="*/ 0 h 31"/>
                      <a:gd name="T8" fmla="*/ 4 w 217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7"/>
                      <a:gd name="T16" fmla="*/ 0 h 31"/>
                      <a:gd name="T17" fmla="*/ 217 w 217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7" h="31">
                        <a:moveTo>
                          <a:pt x="50" y="6"/>
                        </a:moveTo>
                        <a:lnTo>
                          <a:pt x="217" y="31"/>
                        </a:lnTo>
                        <a:lnTo>
                          <a:pt x="0" y="12"/>
                        </a:lnTo>
                        <a:lnTo>
                          <a:pt x="50" y="0"/>
                        </a:lnTo>
                        <a:lnTo>
                          <a:pt x="50" y="6"/>
                        </a:lnTo>
                        <a:close/>
                      </a:path>
                    </a:pathLst>
                  </a:custGeom>
                  <a:solidFill>
                    <a:srgbClr val="72727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182"/>
                  <p:cNvSpPr>
                    <a:spLocks/>
                  </p:cNvSpPr>
                  <p:nvPr/>
                </p:nvSpPr>
                <p:spPr bwMode="auto">
                  <a:xfrm>
                    <a:off x="2609" y="3423"/>
                    <a:ext cx="109" cy="15"/>
                  </a:xfrm>
                  <a:custGeom>
                    <a:avLst/>
                    <a:gdLst>
                      <a:gd name="T0" fmla="*/ 4 w 217"/>
                      <a:gd name="T1" fmla="*/ 0 h 31"/>
                      <a:gd name="T2" fmla="*/ 14 w 217"/>
                      <a:gd name="T3" fmla="*/ 1 h 31"/>
                      <a:gd name="T4" fmla="*/ 0 w 217"/>
                      <a:gd name="T5" fmla="*/ 0 h 31"/>
                      <a:gd name="T6" fmla="*/ 4 w 217"/>
                      <a:gd name="T7" fmla="*/ 0 h 31"/>
                      <a:gd name="T8" fmla="*/ 4 w 217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7"/>
                      <a:gd name="T16" fmla="*/ 0 h 31"/>
                      <a:gd name="T17" fmla="*/ 217 w 217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7" h="31">
                        <a:moveTo>
                          <a:pt x="50" y="6"/>
                        </a:moveTo>
                        <a:lnTo>
                          <a:pt x="217" y="31"/>
                        </a:lnTo>
                        <a:lnTo>
                          <a:pt x="0" y="12"/>
                        </a:lnTo>
                        <a:lnTo>
                          <a:pt x="50" y="0"/>
                        </a:lnTo>
                        <a:lnTo>
                          <a:pt x="50" y="6"/>
                        </a:lnTo>
                      </a:path>
                    </a:pathLst>
                  </a:custGeom>
                  <a:noFill/>
                  <a:ln w="4763">
                    <a:solidFill>
                      <a:srgbClr val="72727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183"/>
                  <p:cNvSpPr>
                    <a:spLocks/>
                  </p:cNvSpPr>
                  <p:nvPr/>
                </p:nvSpPr>
                <p:spPr bwMode="auto">
                  <a:xfrm>
                    <a:off x="3108" y="3432"/>
                    <a:ext cx="77" cy="21"/>
                  </a:xfrm>
                  <a:custGeom>
                    <a:avLst/>
                    <a:gdLst>
                      <a:gd name="T0" fmla="*/ 4 w 153"/>
                      <a:gd name="T1" fmla="*/ 0 h 42"/>
                      <a:gd name="T2" fmla="*/ 10 w 153"/>
                      <a:gd name="T3" fmla="*/ 1 h 42"/>
                      <a:gd name="T4" fmla="*/ 1 w 153"/>
                      <a:gd name="T5" fmla="*/ 3 h 42"/>
                      <a:gd name="T6" fmla="*/ 2 w 153"/>
                      <a:gd name="T7" fmla="*/ 3 h 42"/>
                      <a:gd name="T8" fmla="*/ 1 w 153"/>
                      <a:gd name="T9" fmla="*/ 1 h 42"/>
                      <a:gd name="T10" fmla="*/ 1 w 153"/>
                      <a:gd name="T11" fmla="*/ 1 h 42"/>
                      <a:gd name="T12" fmla="*/ 1 w 153"/>
                      <a:gd name="T13" fmla="*/ 1 h 42"/>
                      <a:gd name="T14" fmla="*/ 0 w 153"/>
                      <a:gd name="T15" fmla="*/ 1 h 42"/>
                      <a:gd name="T16" fmla="*/ 4 w 153"/>
                      <a:gd name="T17" fmla="*/ 0 h 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3"/>
                      <a:gd name="T28" fmla="*/ 0 h 42"/>
                      <a:gd name="T29" fmla="*/ 153 w 153"/>
                      <a:gd name="T30" fmla="*/ 42 h 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3" h="42">
                        <a:moveTo>
                          <a:pt x="50" y="0"/>
                        </a:moveTo>
                        <a:lnTo>
                          <a:pt x="153" y="17"/>
                        </a:lnTo>
                        <a:lnTo>
                          <a:pt x="11" y="42"/>
                        </a:lnTo>
                        <a:lnTo>
                          <a:pt x="19" y="36"/>
                        </a:lnTo>
                        <a:lnTo>
                          <a:pt x="11" y="30"/>
                        </a:lnTo>
                        <a:lnTo>
                          <a:pt x="11" y="25"/>
                        </a:lnTo>
                        <a:lnTo>
                          <a:pt x="6" y="17"/>
                        </a:lnTo>
                        <a:lnTo>
                          <a:pt x="0" y="17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184"/>
                  <p:cNvSpPr>
                    <a:spLocks/>
                  </p:cNvSpPr>
                  <p:nvPr/>
                </p:nvSpPr>
                <p:spPr bwMode="auto">
                  <a:xfrm>
                    <a:off x="3108" y="3432"/>
                    <a:ext cx="77" cy="21"/>
                  </a:xfrm>
                  <a:custGeom>
                    <a:avLst/>
                    <a:gdLst>
                      <a:gd name="T0" fmla="*/ 4 w 153"/>
                      <a:gd name="T1" fmla="*/ 0 h 42"/>
                      <a:gd name="T2" fmla="*/ 10 w 153"/>
                      <a:gd name="T3" fmla="*/ 1 h 42"/>
                      <a:gd name="T4" fmla="*/ 1 w 153"/>
                      <a:gd name="T5" fmla="*/ 3 h 42"/>
                      <a:gd name="T6" fmla="*/ 2 w 153"/>
                      <a:gd name="T7" fmla="*/ 3 h 42"/>
                      <a:gd name="T8" fmla="*/ 1 w 153"/>
                      <a:gd name="T9" fmla="*/ 1 h 42"/>
                      <a:gd name="T10" fmla="*/ 1 w 153"/>
                      <a:gd name="T11" fmla="*/ 1 h 42"/>
                      <a:gd name="T12" fmla="*/ 1 w 153"/>
                      <a:gd name="T13" fmla="*/ 1 h 42"/>
                      <a:gd name="T14" fmla="*/ 0 w 153"/>
                      <a:gd name="T15" fmla="*/ 1 h 42"/>
                      <a:gd name="T16" fmla="*/ 4 w 153"/>
                      <a:gd name="T17" fmla="*/ 0 h 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3"/>
                      <a:gd name="T28" fmla="*/ 0 h 42"/>
                      <a:gd name="T29" fmla="*/ 153 w 153"/>
                      <a:gd name="T30" fmla="*/ 42 h 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3" h="42">
                        <a:moveTo>
                          <a:pt x="50" y="0"/>
                        </a:moveTo>
                        <a:lnTo>
                          <a:pt x="153" y="17"/>
                        </a:lnTo>
                        <a:lnTo>
                          <a:pt x="11" y="42"/>
                        </a:lnTo>
                        <a:lnTo>
                          <a:pt x="19" y="36"/>
                        </a:lnTo>
                        <a:lnTo>
                          <a:pt x="11" y="30"/>
                        </a:lnTo>
                        <a:lnTo>
                          <a:pt x="11" y="25"/>
                        </a:lnTo>
                        <a:lnTo>
                          <a:pt x="6" y="17"/>
                        </a:lnTo>
                        <a:lnTo>
                          <a:pt x="0" y="17"/>
                        </a:lnTo>
                        <a:lnTo>
                          <a:pt x="50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185"/>
                  <p:cNvSpPr>
                    <a:spLocks/>
                  </p:cNvSpPr>
                  <p:nvPr/>
                </p:nvSpPr>
                <p:spPr bwMode="auto">
                  <a:xfrm>
                    <a:off x="3130" y="3381"/>
                    <a:ext cx="23" cy="51"/>
                  </a:xfrm>
                  <a:custGeom>
                    <a:avLst/>
                    <a:gdLst>
                      <a:gd name="T0" fmla="*/ 2 w 44"/>
                      <a:gd name="T1" fmla="*/ 1 h 102"/>
                      <a:gd name="T2" fmla="*/ 2 w 44"/>
                      <a:gd name="T3" fmla="*/ 1 h 102"/>
                      <a:gd name="T4" fmla="*/ 2 w 44"/>
                      <a:gd name="T5" fmla="*/ 1 h 102"/>
                      <a:gd name="T6" fmla="*/ 2 w 44"/>
                      <a:gd name="T7" fmla="*/ 2 h 102"/>
                      <a:gd name="T8" fmla="*/ 2 w 44"/>
                      <a:gd name="T9" fmla="*/ 2 h 102"/>
                      <a:gd name="T10" fmla="*/ 2 w 44"/>
                      <a:gd name="T11" fmla="*/ 2 h 102"/>
                      <a:gd name="T12" fmla="*/ 3 w 44"/>
                      <a:gd name="T13" fmla="*/ 2 h 102"/>
                      <a:gd name="T14" fmla="*/ 3 w 44"/>
                      <a:gd name="T15" fmla="*/ 2 h 102"/>
                      <a:gd name="T16" fmla="*/ 3 w 44"/>
                      <a:gd name="T17" fmla="*/ 3 h 102"/>
                      <a:gd name="T18" fmla="*/ 3 w 44"/>
                      <a:gd name="T19" fmla="*/ 3 h 102"/>
                      <a:gd name="T20" fmla="*/ 3 w 44"/>
                      <a:gd name="T21" fmla="*/ 3 h 102"/>
                      <a:gd name="T22" fmla="*/ 3 w 44"/>
                      <a:gd name="T23" fmla="*/ 3 h 102"/>
                      <a:gd name="T24" fmla="*/ 3 w 44"/>
                      <a:gd name="T25" fmla="*/ 3 h 102"/>
                      <a:gd name="T26" fmla="*/ 3 w 44"/>
                      <a:gd name="T27" fmla="*/ 3 h 102"/>
                      <a:gd name="T28" fmla="*/ 2 w 44"/>
                      <a:gd name="T29" fmla="*/ 3 h 102"/>
                      <a:gd name="T30" fmla="*/ 2 w 44"/>
                      <a:gd name="T31" fmla="*/ 3 h 102"/>
                      <a:gd name="T32" fmla="*/ 2 w 44"/>
                      <a:gd name="T33" fmla="*/ 3 h 102"/>
                      <a:gd name="T34" fmla="*/ 2 w 44"/>
                      <a:gd name="T35" fmla="*/ 3 h 102"/>
                      <a:gd name="T36" fmla="*/ 2 w 44"/>
                      <a:gd name="T37" fmla="*/ 3 h 102"/>
                      <a:gd name="T38" fmla="*/ 2 w 44"/>
                      <a:gd name="T39" fmla="*/ 3 h 102"/>
                      <a:gd name="T40" fmla="*/ 2 w 44"/>
                      <a:gd name="T41" fmla="*/ 3 h 102"/>
                      <a:gd name="T42" fmla="*/ 3 w 44"/>
                      <a:gd name="T43" fmla="*/ 3 h 102"/>
                      <a:gd name="T44" fmla="*/ 3 w 44"/>
                      <a:gd name="T45" fmla="*/ 3 h 102"/>
                      <a:gd name="T46" fmla="*/ 3 w 44"/>
                      <a:gd name="T47" fmla="*/ 3 h 102"/>
                      <a:gd name="T48" fmla="*/ 3 w 44"/>
                      <a:gd name="T49" fmla="*/ 3 h 102"/>
                      <a:gd name="T50" fmla="*/ 3 w 44"/>
                      <a:gd name="T51" fmla="*/ 3 h 102"/>
                      <a:gd name="T52" fmla="*/ 3 w 44"/>
                      <a:gd name="T53" fmla="*/ 3 h 102"/>
                      <a:gd name="T54" fmla="*/ 3 w 44"/>
                      <a:gd name="T55" fmla="*/ 3 h 102"/>
                      <a:gd name="T56" fmla="*/ 3 w 44"/>
                      <a:gd name="T57" fmla="*/ 3 h 102"/>
                      <a:gd name="T58" fmla="*/ 3 w 44"/>
                      <a:gd name="T59" fmla="*/ 5 h 102"/>
                      <a:gd name="T60" fmla="*/ 3 w 44"/>
                      <a:gd name="T61" fmla="*/ 5 h 102"/>
                      <a:gd name="T62" fmla="*/ 3 w 44"/>
                      <a:gd name="T63" fmla="*/ 5 h 102"/>
                      <a:gd name="T64" fmla="*/ 3 w 44"/>
                      <a:gd name="T65" fmla="*/ 5 h 102"/>
                      <a:gd name="T66" fmla="*/ 3 w 44"/>
                      <a:gd name="T67" fmla="*/ 5 h 102"/>
                      <a:gd name="T68" fmla="*/ 2 w 44"/>
                      <a:gd name="T69" fmla="*/ 5 h 102"/>
                      <a:gd name="T70" fmla="*/ 2 w 44"/>
                      <a:gd name="T71" fmla="*/ 5 h 102"/>
                      <a:gd name="T72" fmla="*/ 3 w 44"/>
                      <a:gd name="T73" fmla="*/ 6 h 102"/>
                      <a:gd name="T74" fmla="*/ 3 w 44"/>
                      <a:gd name="T75" fmla="*/ 6 h 102"/>
                      <a:gd name="T76" fmla="*/ 3 w 44"/>
                      <a:gd name="T77" fmla="*/ 6 h 102"/>
                      <a:gd name="T78" fmla="*/ 3 w 44"/>
                      <a:gd name="T79" fmla="*/ 6 h 102"/>
                      <a:gd name="T80" fmla="*/ 3 w 44"/>
                      <a:gd name="T81" fmla="*/ 6 h 102"/>
                      <a:gd name="T82" fmla="*/ 2 w 44"/>
                      <a:gd name="T83" fmla="*/ 6 h 102"/>
                      <a:gd name="T84" fmla="*/ 2 w 44"/>
                      <a:gd name="T85" fmla="*/ 6 h 102"/>
                      <a:gd name="T86" fmla="*/ 1 w 44"/>
                      <a:gd name="T87" fmla="*/ 6 h 102"/>
                      <a:gd name="T88" fmla="*/ 1 w 44"/>
                      <a:gd name="T89" fmla="*/ 6 h 102"/>
                      <a:gd name="T90" fmla="*/ 0 w 44"/>
                      <a:gd name="T91" fmla="*/ 0 h 102"/>
                      <a:gd name="T92" fmla="*/ 1 w 44"/>
                      <a:gd name="T93" fmla="*/ 1 h 102"/>
                      <a:gd name="T94" fmla="*/ 2 w 44"/>
                      <a:gd name="T95" fmla="*/ 1 h 10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4"/>
                      <a:gd name="T145" fmla="*/ 0 h 102"/>
                      <a:gd name="T146" fmla="*/ 44 w 44"/>
                      <a:gd name="T147" fmla="*/ 102 h 10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4" h="102">
                        <a:moveTo>
                          <a:pt x="19" y="13"/>
                        </a:moveTo>
                        <a:lnTo>
                          <a:pt x="19" y="13"/>
                        </a:lnTo>
                        <a:lnTo>
                          <a:pt x="19" y="19"/>
                        </a:lnTo>
                        <a:lnTo>
                          <a:pt x="25" y="19"/>
                        </a:lnTo>
                        <a:lnTo>
                          <a:pt x="19" y="25"/>
                        </a:lnTo>
                        <a:lnTo>
                          <a:pt x="33" y="25"/>
                        </a:lnTo>
                        <a:lnTo>
                          <a:pt x="33" y="33"/>
                        </a:lnTo>
                        <a:lnTo>
                          <a:pt x="38" y="38"/>
                        </a:lnTo>
                        <a:lnTo>
                          <a:pt x="44" y="44"/>
                        </a:lnTo>
                        <a:lnTo>
                          <a:pt x="38" y="44"/>
                        </a:lnTo>
                        <a:lnTo>
                          <a:pt x="33" y="44"/>
                        </a:lnTo>
                        <a:lnTo>
                          <a:pt x="25" y="38"/>
                        </a:lnTo>
                        <a:lnTo>
                          <a:pt x="19" y="38"/>
                        </a:lnTo>
                        <a:lnTo>
                          <a:pt x="25" y="44"/>
                        </a:lnTo>
                        <a:lnTo>
                          <a:pt x="19" y="44"/>
                        </a:lnTo>
                        <a:lnTo>
                          <a:pt x="19" y="50"/>
                        </a:lnTo>
                        <a:lnTo>
                          <a:pt x="25" y="57"/>
                        </a:lnTo>
                        <a:lnTo>
                          <a:pt x="33" y="57"/>
                        </a:lnTo>
                        <a:lnTo>
                          <a:pt x="38" y="57"/>
                        </a:lnTo>
                        <a:lnTo>
                          <a:pt x="44" y="57"/>
                        </a:lnTo>
                        <a:lnTo>
                          <a:pt x="38" y="63"/>
                        </a:lnTo>
                        <a:lnTo>
                          <a:pt x="44" y="63"/>
                        </a:lnTo>
                        <a:lnTo>
                          <a:pt x="44" y="69"/>
                        </a:lnTo>
                        <a:lnTo>
                          <a:pt x="38" y="69"/>
                        </a:lnTo>
                        <a:lnTo>
                          <a:pt x="38" y="75"/>
                        </a:lnTo>
                        <a:lnTo>
                          <a:pt x="33" y="75"/>
                        </a:lnTo>
                        <a:lnTo>
                          <a:pt x="25" y="69"/>
                        </a:lnTo>
                        <a:lnTo>
                          <a:pt x="25" y="75"/>
                        </a:lnTo>
                        <a:lnTo>
                          <a:pt x="38" y="82"/>
                        </a:lnTo>
                        <a:lnTo>
                          <a:pt x="38" y="88"/>
                        </a:lnTo>
                        <a:lnTo>
                          <a:pt x="33" y="88"/>
                        </a:lnTo>
                        <a:lnTo>
                          <a:pt x="25" y="94"/>
                        </a:lnTo>
                        <a:lnTo>
                          <a:pt x="25" y="88"/>
                        </a:lnTo>
                        <a:lnTo>
                          <a:pt x="13" y="102"/>
                        </a:lnTo>
                        <a:lnTo>
                          <a:pt x="6" y="88"/>
                        </a:lnTo>
                        <a:lnTo>
                          <a:pt x="0" y="0"/>
                        </a:lnTo>
                        <a:lnTo>
                          <a:pt x="13" y="8"/>
                        </a:lnTo>
                        <a:lnTo>
                          <a:pt x="19" y="13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186"/>
                  <p:cNvSpPr>
                    <a:spLocks/>
                  </p:cNvSpPr>
                  <p:nvPr/>
                </p:nvSpPr>
                <p:spPr bwMode="auto">
                  <a:xfrm>
                    <a:off x="2634" y="3219"/>
                    <a:ext cx="499" cy="229"/>
                  </a:xfrm>
                  <a:custGeom>
                    <a:avLst/>
                    <a:gdLst>
                      <a:gd name="T0" fmla="*/ 0 w 999"/>
                      <a:gd name="T1" fmla="*/ 11 h 456"/>
                      <a:gd name="T2" fmla="*/ 0 w 999"/>
                      <a:gd name="T3" fmla="*/ 11 h 456"/>
                      <a:gd name="T4" fmla="*/ 0 w 999"/>
                      <a:gd name="T5" fmla="*/ 25 h 456"/>
                      <a:gd name="T6" fmla="*/ 34 w 999"/>
                      <a:gd name="T7" fmla="*/ 29 h 456"/>
                      <a:gd name="T8" fmla="*/ 62 w 999"/>
                      <a:gd name="T9" fmla="*/ 27 h 456"/>
                      <a:gd name="T10" fmla="*/ 60 w 999"/>
                      <a:gd name="T11" fmla="*/ 8 h 456"/>
                      <a:gd name="T12" fmla="*/ 35 w 999"/>
                      <a:gd name="T13" fmla="*/ 0 h 456"/>
                      <a:gd name="T14" fmla="*/ 0 w 999"/>
                      <a:gd name="T15" fmla="*/ 11 h 4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99"/>
                      <a:gd name="T25" fmla="*/ 0 h 456"/>
                      <a:gd name="T26" fmla="*/ 999 w 999"/>
                      <a:gd name="T27" fmla="*/ 456 h 45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99" h="456">
                        <a:moveTo>
                          <a:pt x="0" y="174"/>
                        </a:moveTo>
                        <a:lnTo>
                          <a:pt x="0" y="174"/>
                        </a:lnTo>
                        <a:lnTo>
                          <a:pt x="0" y="399"/>
                        </a:lnTo>
                        <a:lnTo>
                          <a:pt x="557" y="456"/>
                        </a:lnTo>
                        <a:lnTo>
                          <a:pt x="999" y="431"/>
                        </a:lnTo>
                        <a:lnTo>
                          <a:pt x="974" y="124"/>
                        </a:lnTo>
                        <a:lnTo>
                          <a:pt x="565" y="0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0082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3124" y="3282"/>
                    <a:ext cx="19" cy="128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3238"/>
                    <a:ext cx="19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938" y="3238"/>
                    <a:ext cx="20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948" y="3238"/>
                    <a:ext cx="19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961" y="3238"/>
                    <a:ext cx="16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967" y="3238"/>
                    <a:ext cx="19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980" y="3244"/>
                    <a:ext cx="19" cy="13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989" y="3247"/>
                    <a:ext cx="20" cy="13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3003" y="3247"/>
                    <a:ext cx="19" cy="13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3012" y="3254"/>
                    <a:ext cx="20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3025" y="3254"/>
                    <a:ext cx="19" cy="13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3034" y="3257"/>
                    <a:ext cx="20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3047" y="3263"/>
                    <a:ext cx="19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3266"/>
                    <a:ext cx="16" cy="13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066" y="3269"/>
                    <a:ext cx="19" cy="13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073" y="3269"/>
                    <a:ext cx="22" cy="13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3085" y="3269"/>
                    <a:ext cx="20" cy="135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3095" y="3276"/>
                    <a:ext cx="19" cy="130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108" y="3279"/>
                    <a:ext cx="20" cy="12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118" y="3285"/>
                    <a:ext cx="19" cy="12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3291"/>
                    <a:ext cx="20" cy="9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692" y="3291"/>
                    <a:ext cx="19" cy="9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3301"/>
                    <a:ext cx="19" cy="9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3291"/>
                    <a:ext cx="20" cy="9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3304"/>
                    <a:ext cx="19" cy="9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660" y="3304"/>
                    <a:ext cx="19" cy="9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648" y="3304"/>
                    <a:ext cx="22" cy="9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641" y="3313"/>
                    <a:ext cx="16" cy="85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215"/>
                  <p:cNvSpPr>
                    <a:spLocks/>
                  </p:cNvSpPr>
                  <p:nvPr/>
                </p:nvSpPr>
                <p:spPr bwMode="auto">
                  <a:xfrm>
                    <a:off x="2936" y="3285"/>
                    <a:ext cx="163" cy="100"/>
                  </a:xfrm>
                  <a:custGeom>
                    <a:avLst/>
                    <a:gdLst>
                      <a:gd name="T0" fmla="*/ 15 w 327"/>
                      <a:gd name="T1" fmla="*/ 5 h 200"/>
                      <a:gd name="T2" fmla="*/ 18 w 327"/>
                      <a:gd name="T3" fmla="*/ 3 h 200"/>
                      <a:gd name="T4" fmla="*/ 19 w 327"/>
                      <a:gd name="T5" fmla="*/ 3 h 200"/>
                      <a:gd name="T6" fmla="*/ 20 w 327"/>
                      <a:gd name="T7" fmla="*/ 2 h 200"/>
                      <a:gd name="T8" fmla="*/ 19 w 327"/>
                      <a:gd name="T9" fmla="*/ 2 h 200"/>
                      <a:gd name="T10" fmla="*/ 14 w 327"/>
                      <a:gd name="T11" fmla="*/ 0 h 200"/>
                      <a:gd name="T12" fmla="*/ 12 w 327"/>
                      <a:gd name="T13" fmla="*/ 0 h 200"/>
                      <a:gd name="T14" fmla="*/ 10 w 327"/>
                      <a:gd name="T15" fmla="*/ 1 h 200"/>
                      <a:gd name="T16" fmla="*/ 3 w 327"/>
                      <a:gd name="T17" fmla="*/ 2 h 200"/>
                      <a:gd name="T18" fmla="*/ 1 w 327"/>
                      <a:gd name="T19" fmla="*/ 2 h 200"/>
                      <a:gd name="T20" fmla="*/ 1 w 327"/>
                      <a:gd name="T21" fmla="*/ 2 h 200"/>
                      <a:gd name="T22" fmla="*/ 2 w 327"/>
                      <a:gd name="T23" fmla="*/ 3 h 200"/>
                      <a:gd name="T24" fmla="*/ 5 w 327"/>
                      <a:gd name="T25" fmla="*/ 5 h 200"/>
                      <a:gd name="T26" fmla="*/ 5 w 327"/>
                      <a:gd name="T27" fmla="*/ 6 h 200"/>
                      <a:gd name="T28" fmla="*/ 4 w 327"/>
                      <a:gd name="T29" fmla="*/ 6 h 200"/>
                      <a:gd name="T30" fmla="*/ 2 w 327"/>
                      <a:gd name="T31" fmla="*/ 6 h 200"/>
                      <a:gd name="T32" fmla="*/ 1 w 327"/>
                      <a:gd name="T33" fmla="*/ 5 h 200"/>
                      <a:gd name="T34" fmla="*/ 0 w 327"/>
                      <a:gd name="T35" fmla="*/ 5 h 200"/>
                      <a:gd name="T36" fmla="*/ 0 w 327"/>
                      <a:gd name="T37" fmla="*/ 6 h 200"/>
                      <a:gd name="T38" fmla="*/ 0 w 327"/>
                      <a:gd name="T39" fmla="*/ 6 h 200"/>
                      <a:gd name="T40" fmla="*/ 3 w 327"/>
                      <a:gd name="T41" fmla="*/ 7 h 200"/>
                      <a:gd name="T42" fmla="*/ 4 w 327"/>
                      <a:gd name="T43" fmla="*/ 9 h 200"/>
                      <a:gd name="T44" fmla="*/ 3 w 327"/>
                      <a:gd name="T45" fmla="*/ 10 h 200"/>
                      <a:gd name="T46" fmla="*/ 1 w 327"/>
                      <a:gd name="T47" fmla="*/ 11 h 200"/>
                      <a:gd name="T48" fmla="*/ 1 w 327"/>
                      <a:gd name="T49" fmla="*/ 12 h 200"/>
                      <a:gd name="T50" fmla="*/ 6 w 327"/>
                      <a:gd name="T51" fmla="*/ 13 h 200"/>
                      <a:gd name="T52" fmla="*/ 9 w 327"/>
                      <a:gd name="T53" fmla="*/ 13 h 200"/>
                      <a:gd name="T54" fmla="*/ 12 w 327"/>
                      <a:gd name="T55" fmla="*/ 13 h 200"/>
                      <a:gd name="T56" fmla="*/ 14 w 327"/>
                      <a:gd name="T57" fmla="*/ 12 h 200"/>
                      <a:gd name="T58" fmla="*/ 15 w 327"/>
                      <a:gd name="T59" fmla="*/ 11 h 200"/>
                      <a:gd name="T60" fmla="*/ 15 w 327"/>
                      <a:gd name="T61" fmla="*/ 10 h 200"/>
                      <a:gd name="T62" fmla="*/ 13 w 327"/>
                      <a:gd name="T63" fmla="*/ 9 h 200"/>
                      <a:gd name="T64" fmla="*/ 12 w 327"/>
                      <a:gd name="T65" fmla="*/ 7 h 200"/>
                      <a:gd name="T66" fmla="*/ 12 w 327"/>
                      <a:gd name="T67" fmla="*/ 7 h 200"/>
                      <a:gd name="T68" fmla="*/ 13 w 327"/>
                      <a:gd name="T69" fmla="*/ 6 h 200"/>
                      <a:gd name="T70" fmla="*/ 16 w 327"/>
                      <a:gd name="T71" fmla="*/ 6 h 200"/>
                      <a:gd name="T72" fmla="*/ 16 w 327"/>
                      <a:gd name="T73" fmla="*/ 6 h 200"/>
                      <a:gd name="T74" fmla="*/ 15 w 327"/>
                      <a:gd name="T75" fmla="*/ 6 h 2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27"/>
                      <a:gd name="T115" fmla="*/ 0 h 200"/>
                      <a:gd name="T116" fmla="*/ 327 w 327"/>
                      <a:gd name="T117" fmla="*/ 200 h 2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27" h="200">
                        <a:moveTo>
                          <a:pt x="242" y="75"/>
                        </a:moveTo>
                        <a:lnTo>
                          <a:pt x="250" y="67"/>
                        </a:lnTo>
                        <a:lnTo>
                          <a:pt x="269" y="61"/>
                        </a:lnTo>
                        <a:lnTo>
                          <a:pt x="294" y="56"/>
                        </a:lnTo>
                        <a:lnTo>
                          <a:pt x="313" y="50"/>
                        </a:lnTo>
                        <a:lnTo>
                          <a:pt x="319" y="42"/>
                        </a:lnTo>
                        <a:lnTo>
                          <a:pt x="327" y="36"/>
                        </a:lnTo>
                        <a:lnTo>
                          <a:pt x="327" y="31"/>
                        </a:lnTo>
                        <a:lnTo>
                          <a:pt x="319" y="31"/>
                        </a:lnTo>
                        <a:lnTo>
                          <a:pt x="307" y="17"/>
                        </a:lnTo>
                        <a:lnTo>
                          <a:pt x="275" y="11"/>
                        </a:lnTo>
                        <a:lnTo>
                          <a:pt x="236" y="0"/>
                        </a:lnTo>
                        <a:lnTo>
                          <a:pt x="198" y="0"/>
                        </a:lnTo>
                        <a:lnTo>
                          <a:pt x="192" y="0"/>
                        </a:lnTo>
                        <a:lnTo>
                          <a:pt x="185" y="0"/>
                        </a:lnTo>
                        <a:lnTo>
                          <a:pt x="160" y="6"/>
                        </a:lnTo>
                        <a:lnTo>
                          <a:pt x="127" y="11"/>
                        </a:lnTo>
                        <a:lnTo>
                          <a:pt x="58" y="17"/>
                        </a:lnTo>
                        <a:lnTo>
                          <a:pt x="39" y="17"/>
                        </a:lnTo>
                        <a:lnTo>
                          <a:pt x="25" y="17"/>
                        </a:lnTo>
                        <a:lnTo>
                          <a:pt x="19" y="25"/>
                        </a:lnTo>
                        <a:lnTo>
                          <a:pt x="25" y="31"/>
                        </a:lnTo>
                        <a:lnTo>
                          <a:pt x="31" y="36"/>
                        </a:lnTo>
                        <a:lnTo>
                          <a:pt x="44" y="50"/>
                        </a:lnTo>
                        <a:lnTo>
                          <a:pt x="77" y="61"/>
                        </a:lnTo>
                        <a:lnTo>
                          <a:pt x="89" y="75"/>
                        </a:lnTo>
                        <a:lnTo>
                          <a:pt x="89" y="81"/>
                        </a:lnTo>
                        <a:lnTo>
                          <a:pt x="83" y="86"/>
                        </a:lnTo>
                        <a:lnTo>
                          <a:pt x="69" y="86"/>
                        </a:lnTo>
                        <a:lnTo>
                          <a:pt x="64" y="86"/>
                        </a:lnTo>
                        <a:lnTo>
                          <a:pt x="58" y="86"/>
                        </a:lnTo>
                        <a:lnTo>
                          <a:pt x="44" y="86"/>
                        </a:lnTo>
                        <a:lnTo>
                          <a:pt x="31" y="75"/>
                        </a:lnTo>
                        <a:lnTo>
                          <a:pt x="19" y="67"/>
                        </a:lnTo>
                        <a:lnTo>
                          <a:pt x="12" y="67"/>
                        </a:lnTo>
                        <a:lnTo>
                          <a:pt x="6" y="75"/>
                        </a:lnTo>
                        <a:lnTo>
                          <a:pt x="0" y="81"/>
                        </a:lnTo>
                        <a:lnTo>
                          <a:pt x="0" y="86"/>
                        </a:lnTo>
                        <a:lnTo>
                          <a:pt x="0" y="92"/>
                        </a:lnTo>
                        <a:lnTo>
                          <a:pt x="12" y="100"/>
                        </a:lnTo>
                        <a:lnTo>
                          <a:pt x="31" y="111"/>
                        </a:lnTo>
                        <a:lnTo>
                          <a:pt x="58" y="125"/>
                        </a:lnTo>
                        <a:lnTo>
                          <a:pt x="64" y="130"/>
                        </a:lnTo>
                        <a:lnTo>
                          <a:pt x="64" y="136"/>
                        </a:lnTo>
                        <a:lnTo>
                          <a:pt x="58" y="150"/>
                        </a:lnTo>
                        <a:lnTo>
                          <a:pt x="39" y="155"/>
                        </a:lnTo>
                        <a:lnTo>
                          <a:pt x="25" y="161"/>
                        </a:lnTo>
                        <a:lnTo>
                          <a:pt x="19" y="167"/>
                        </a:lnTo>
                        <a:lnTo>
                          <a:pt x="25" y="180"/>
                        </a:lnTo>
                        <a:lnTo>
                          <a:pt x="44" y="186"/>
                        </a:lnTo>
                        <a:lnTo>
                          <a:pt x="108" y="200"/>
                        </a:lnTo>
                        <a:lnTo>
                          <a:pt x="140" y="200"/>
                        </a:lnTo>
                        <a:lnTo>
                          <a:pt x="154" y="200"/>
                        </a:lnTo>
                        <a:lnTo>
                          <a:pt x="173" y="200"/>
                        </a:lnTo>
                        <a:lnTo>
                          <a:pt x="198" y="200"/>
                        </a:lnTo>
                        <a:lnTo>
                          <a:pt x="217" y="192"/>
                        </a:lnTo>
                        <a:lnTo>
                          <a:pt x="231" y="186"/>
                        </a:lnTo>
                        <a:lnTo>
                          <a:pt x="236" y="175"/>
                        </a:lnTo>
                        <a:lnTo>
                          <a:pt x="242" y="167"/>
                        </a:lnTo>
                        <a:lnTo>
                          <a:pt x="242" y="161"/>
                        </a:lnTo>
                        <a:lnTo>
                          <a:pt x="242" y="155"/>
                        </a:lnTo>
                        <a:lnTo>
                          <a:pt x="231" y="142"/>
                        </a:lnTo>
                        <a:lnTo>
                          <a:pt x="211" y="136"/>
                        </a:lnTo>
                        <a:lnTo>
                          <a:pt x="192" y="125"/>
                        </a:lnTo>
                        <a:lnTo>
                          <a:pt x="192" y="117"/>
                        </a:lnTo>
                        <a:lnTo>
                          <a:pt x="198" y="111"/>
                        </a:lnTo>
                        <a:lnTo>
                          <a:pt x="223" y="111"/>
                        </a:lnTo>
                        <a:lnTo>
                          <a:pt x="250" y="111"/>
                        </a:lnTo>
                        <a:lnTo>
                          <a:pt x="261" y="111"/>
                        </a:lnTo>
                        <a:lnTo>
                          <a:pt x="269" y="106"/>
                        </a:lnTo>
                        <a:lnTo>
                          <a:pt x="261" y="100"/>
                        </a:lnTo>
                        <a:lnTo>
                          <a:pt x="256" y="92"/>
                        </a:lnTo>
                        <a:lnTo>
                          <a:pt x="242" y="81"/>
                        </a:lnTo>
                        <a:lnTo>
                          <a:pt x="242" y="75"/>
                        </a:lnTo>
                        <a:close/>
                      </a:path>
                    </a:pathLst>
                  </a:custGeom>
                  <a:solidFill>
                    <a:srgbClr val="7FC2B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2836" y="3254"/>
                    <a:ext cx="19" cy="125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826" y="3261"/>
                    <a:ext cx="19" cy="118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817" y="3261"/>
                    <a:ext cx="19" cy="118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3261"/>
                    <a:ext cx="19" cy="12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794" y="3269"/>
                    <a:ext cx="20" cy="11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785" y="3269"/>
                    <a:ext cx="19" cy="119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3269"/>
                    <a:ext cx="19" cy="119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763" y="3279"/>
                    <a:ext cx="22" cy="109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753" y="3279"/>
                    <a:ext cx="19" cy="106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3279"/>
                    <a:ext cx="19" cy="109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37" y="3285"/>
                    <a:ext cx="16" cy="103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724" y="3288"/>
                    <a:ext cx="20" cy="100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715" y="3291"/>
                    <a:ext cx="19" cy="9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3235"/>
                    <a:ext cx="16" cy="138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3241"/>
                    <a:ext cx="20" cy="140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881" y="3244"/>
                    <a:ext cx="19" cy="135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871" y="3244"/>
                    <a:ext cx="19" cy="13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2859" y="3244"/>
                    <a:ext cx="22" cy="13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849" y="3254"/>
                    <a:ext cx="19" cy="13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2836" y="3323"/>
                    <a:ext cx="6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792" y="3401"/>
                    <a:ext cx="16" cy="35"/>
                  </a:xfrm>
                  <a:prstGeom prst="rect">
                    <a:avLst/>
                  </a:prstGeom>
                  <a:solidFill>
                    <a:srgbClr val="E1E1E1"/>
                  </a:solidFill>
                  <a:ln w="4763">
                    <a:solidFill>
                      <a:srgbClr val="E1E1E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2871" y="3398"/>
                    <a:ext cx="18" cy="48"/>
                  </a:xfrm>
                  <a:prstGeom prst="rect">
                    <a:avLst/>
                  </a:prstGeom>
                  <a:solidFill>
                    <a:srgbClr val="E1E1E1"/>
                  </a:solidFill>
                  <a:ln w="4763">
                    <a:solidFill>
                      <a:srgbClr val="E1E1E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238"/>
                  <p:cNvSpPr>
                    <a:spLocks/>
                  </p:cNvSpPr>
                  <p:nvPr/>
                </p:nvSpPr>
                <p:spPr bwMode="auto">
                  <a:xfrm>
                    <a:off x="2916" y="3254"/>
                    <a:ext cx="214" cy="72"/>
                  </a:xfrm>
                  <a:custGeom>
                    <a:avLst/>
                    <a:gdLst>
                      <a:gd name="T0" fmla="*/ 0 w 428"/>
                      <a:gd name="T1" fmla="*/ 0 h 144"/>
                      <a:gd name="T2" fmla="*/ 0 w 428"/>
                      <a:gd name="T3" fmla="*/ 2 h 144"/>
                      <a:gd name="T4" fmla="*/ 27 w 428"/>
                      <a:gd name="T5" fmla="*/ 9 h 144"/>
                      <a:gd name="T6" fmla="*/ 27 w 428"/>
                      <a:gd name="T7" fmla="*/ 7 h 144"/>
                      <a:gd name="T8" fmla="*/ 0 w 428"/>
                      <a:gd name="T9" fmla="*/ 0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8"/>
                      <a:gd name="T16" fmla="*/ 0 h 144"/>
                      <a:gd name="T17" fmla="*/ 428 w 42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8" h="144">
                        <a:moveTo>
                          <a:pt x="0" y="0"/>
                        </a:moveTo>
                        <a:lnTo>
                          <a:pt x="0" y="44"/>
                        </a:lnTo>
                        <a:lnTo>
                          <a:pt x="428" y="144"/>
                        </a:lnTo>
                        <a:lnTo>
                          <a:pt x="422" y="1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F7F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239"/>
                  <p:cNvSpPr>
                    <a:spLocks/>
                  </p:cNvSpPr>
                  <p:nvPr/>
                </p:nvSpPr>
                <p:spPr bwMode="auto">
                  <a:xfrm>
                    <a:off x="2916" y="3254"/>
                    <a:ext cx="214" cy="72"/>
                  </a:xfrm>
                  <a:custGeom>
                    <a:avLst/>
                    <a:gdLst>
                      <a:gd name="T0" fmla="*/ 0 w 428"/>
                      <a:gd name="T1" fmla="*/ 0 h 144"/>
                      <a:gd name="T2" fmla="*/ 0 w 428"/>
                      <a:gd name="T3" fmla="*/ 2 h 144"/>
                      <a:gd name="T4" fmla="*/ 27 w 428"/>
                      <a:gd name="T5" fmla="*/ 9 h 144"/>
                      <a:gd name="T6" fmla="*/ 27 w 428"/>
                      <a:gd name="T7" fmla="*/ 7 h 144"/>
                      <a:gd name="T8" fmla="*/ 0 w 428"/>
                      <a:gd name="T9" fmla="*/ 0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8"/>
                      <a:gd name="T16" fmla="*/ 0 h 144"/>
                      <a:gd name="T17" fmla="*/ 428 w 42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8" h="144">
                        <a:moveTo>
                          <a:pt x="0" y="0"/>
                        </a:moveTo>
                        <a:lnTo>
                          <a:pt x="0" y="44"/>
                        </a:lnTo>
                        <a:lnTo>
                          <a:pt x="428" y="144"/>
                        </a:lnTo>
                        <a:lnTo>
                          <a:pt x="422" y="11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F7F7F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240"/>
                  <p:cNvSpPr>
                    <a:spLocks/>
                  </p:cNvSpPr>
                  <p:nvPr/>
                </p:nvSpPr>
                <p:spPr bwMode="auto">
                  <a:xfrm>
                    <a:off x="2634" y="3254"/>
                    <a:ext cx="282" cy="84"/>
                  </a:xfrm>
                  <a:custGeom>
                    <a:avLst/>
                    <a:gdLst>
                      <a:gd name="T0" fmla="*/ 0 w 565"/>
                      <a:gd name="T1" fmla="*/ 9 h 169"/>
                      <a:gd name="T2" fmla="*/ 35 w 565"/>
                      <a:gd name="T3" fmla="*/ 0 h 169"/>
                      <a:gd name="T4" fmla="*/ 35 w 565"/>
                      <a:gd name="T5" fmla="*/ 2 h 169"/>
                      <a:gd name="T6" fmla="*/ 0 w 565"/>
                      <a:gd name="T7" fmla="*/ 10 h 169"/>
                      <a:gd name="T8" fmla="*/ 0 w 565"/>
                      <a:gd name="T9" fmla="*/ 9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69"/>
                      <a:gd name="T17" fmla="*/ 565 w 565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69">
                        <a:moveTo>
                          <a:pt x="0" y="149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16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solidFill>
                    <a:srgbClr val="E1E1E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241"/>
                  <p:cNvSpPr>
                    <a:spLocks/>
                  </p:cNvSpPr>
                  <p:nvPr/>
                </p:nvSpPr>
                <p:spPr bwMode="auto">
                  <a:xfrm>
                    <a:off x="2634" y="3254"/>
                    <a:ext cx="282" cy="84"/>
                  </a:xfrm>
                  <a:custGeom>
                    <a:avLst/>
                    <a:gdLst>
                      <a:gd name="T0" fmla="*/ 0 w 565"/>
                      <a:gd name="T1" fmla="*/ 9 h 169"/>
                      <a:gd name="T2" fmla="*/ 35 w 565"/>
                      <a:gd name="T3" fmla="*/ 0 h 169"/>
                      <a:gd name="T4" fmla="*/ 35 w 565"/>
                      <a:gd name="T5" fmla="*/ 2 h 169"/>
                      <a:gd name="T6" fmla="*/ 0 w 565"/>
                      <a:gd name="T7" fmla="*/ 10 h 169"/>
                      <a:gd name="T8" fmla="*/ 0 w 565"/>
                      <a:gd name="T9" fmla="*/ 9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69"/>
                      <a:gd name="T17" fmla="*/ 565 w 565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69">
                        <a:moveTo>
                          <a:pt x="0" y="149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169"/>
                        </a:lnTo>
                        <a:lnTo>
                          <a:pt x="0" y="149"/>
                        </a:lnTo>
                      </a:path>
                    </a:pathLst>
                  </a:custGeom>
                  <a:noFill/>
                  <a:ln w="4763">
                    <a:solidFill>
                      <a:srgbClr val="A2A2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242"/>
                  <p:cNvSpPr>
                    <a:spLocks/>
                  </p:cNvSpPr>
                  <p:nvPr/>
                </p:nvSpPr>
                <p:spPr bwMode="auto">
                  <a:xfrm>
                    <a:off x="2634" y="3216"/>
                    <a:ext cx="282" cy="97"/>
                  </a:xfrm>
                  <a:custGeom>
                    <a:avLst/>
                    <a:gdLst>
                      <a:gd name="T0" fmla="*/ 0 w 565"/>
                      <a:gd name="T1" fmla="*/ 11 h 194"/>
                      <a:gd name="T2" fmla="*/ 0 w 565"/>
                      <a:gd name="T3" fmla="*/ 12 h 194"/>
                      <a:gd name="T4" fmla="*/ 35 w 565"/>
                      <a:gd name="T5" fmla="*/ 3 h 194"/>
                      <a:gd name="T6" fmla="*/ 34 w 565"/>
                      <a:gd name="T7" fmla="*/ 0 h 194"/>
                      <a:gd name="T8" fmla="*/ 0 w 565"/>
                      <a:gd name="T9" fmla="*/ 11 h 1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94"/>
                      <a:gd name="T17" fmla="*/ 565 w 565"/>
                      <a:gd name="T18" fmla="*/ 194 h 1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94">
                        <a:moveTo>
                          <a:pt x="0" y="174"/>
                        </a:moveTo>
                        <a:lnTo>
                          <a:pt x="0" y="194"/>
                        </a:lnTo>
                        <a:lnTo>
                          <a:pt x="565" y="44"/>
                        </a:lnTo>
                        <a:lnTo>
                          <a:pt x="557" y="0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243"/>
                  <p:cNvSpPr>
                    <a:spLocks/>
                  </p:cNvSpPr>
                  <p:nvPr/>
                </p:nvSpPr>
                <p:spPr bwMode="auto">
                  <a:xfrm>
                    <a:off x="2634" y="3216"/>
                    <a:ext cx="282" cy="97"/>
                  </a:xfrm>
                  <a:custGeom>
                    <a:avLst/>
                    <a:gdLst>
                      <a:gd name="T0" fmla="*/ 0 w 565"/>
                      <a:gd name="T1" fmla="*/ 11 h 194"/>
                      <a:gd name="T2" fmla="*/ 0 w 565"/>
                      <a:gd name="T3" fmla="*/ 12 h 194"/>
                      <a:gd name="T4" fmla="*/ 35 w 565"/>
                      <a:gd name="T5" fmla="*/ 3 h 194"/>
                      <a:gd name="T6" fmla="*/ 34 w 565"/>
                      <a:gd name="T7" fmla="*/ 0 h 194"/>
                      <a:gd name="T8" fmla="*/ 0 w 565"/>
                      <a:gd name="T9" fmla="*/ 11 h 1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94"/>
                      <a:gd name="T17" fmla="*/ 565 w 565"/>
                      <a:gd name="T18" fmla="*/ 194 h 1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94">
                        <a:moveTo>
                          <a:pt x="0" y="174"/>
                        </a:moveTo>
                        <a:lnTo>
                          <a:pt x="0" y="194"/>
                        </a:lnTo>
                        <a:lnTo>
                          <a:pt x="565" y="44"/>
                        </a:lnTo>
                        <a:lnTo>
                          <a:pt x="557" y="0"/>
                        </a:lnTo>
                        <a:lnTo>
                          <a:pt x="0" y="174"/>
                        </a:lnTo>
                      </a:path>
                    </a:pathLst>
                  </a:custGeom>
                  <a:noFill/>
                  <a:ln w="4763">
                    <a:solidFill>
                      <a:srgbClr val="A2A2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244"/>
                  <p:cNvSpPr>
                    <a:spLocks/>
                  </p:cNvSpPr>
                  <p:nvPr/>
                </p:nvSpPr>
                <p:spPr bwMode="auto">
                  <a:xfrm>
                    <a:off x="2634" y="3294"/>
                    <a:ext cx="285" cy="66"/>
                  </a:xfrm>
                  <a:custGeom>
                    <a:avLst/>
                    <a:gdLst>
                      <a:gd name="T0" fmla="*/ 0 w 571"/>
                      <a:gd name="T1" fmla="*/ 7 h 133"/>
                      <a:gd name="T2" fmla="*/ 35 w 571"/>
                      <a:gd name="T3" fmla="*/ 0 h 133"/>
                      <a:gd name="T4" fmla="*/ 35 w 571"/>
                      <a:gd name="T5" fmla="*/ 2 h 133"/>
                      <a:gd name="T6" fmla="*/ 0 w 571"/>
                      <a:gd name="T7" fmla="*/ 8 h 133"/>
                      <a:gd name="T8" fmla="*/ 0 w 571"/>
                      <a:gd name="T9" fmla="*/ 7 h 1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1"/>
                      <a:gd name="T16" fmla="*/ 0 h 133"/>
                      <a:gd name="T17" fmla="*/ 571 w 571"/>
                      <a:gd name="T18" fmla="*/ 133 h 1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1" h="133">
                        <a:moveTo>
                          <a:pt x="0" y="113"/>
                        </a:moveTo>
                        <a:lnTo>
                          <a:pt x="571" y="0"/>
                        </a:lnTo>
                        <a:lnTo>
                          <a:pt x="565" y="33"/>
                        </a:lnTo>
                        <a:lnTo>
                          <a:pt x="0" y="133"/>
                        </a:lnTo>
                        <a:lnTo>
                          <a:pt x="0" y="11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245"/>
                  <p:cNvSpPr>
                    <a:spLocks/>
                  </p:cNvSpPr>
                  <p:nvPr/>
                </p:nvSpPr>
                <p:spPr bwMode="auto">
                  <a:xfrm>
                    <a:off x="2634" y="3294"/>
                    <a:ext cx="285" cy="66"/>
                  </a:xfrm>
                  <a:custGeom>
                    <a:avLst/>
                    <a:gdLst>
                      <a:gd name="T0" fmla="*/ 0 w 571"/>
                      <a:gd name="T1" fmla="*/ 7 h 133"/>
                      <a:gd name="T2" fmla="*/ 35 w 571"/>
                      <a:gd name="T3" fmla="*/ 0 h 133"/>
                      <a:gd name="T4" fmla="*/ 35 w 571"/>
                      <a:gd name="T5" fmla="*/ 2 h 133"/>
                      <a:gd name="T6" fmla="*/ 0 w 571"/>
                      <a:gd name="T7" fmla="*/ 8 h 133"/>
                      <a:gd name="T8" fmla="*/ 0 w 571"/>
                      <a:gd name="T9" fmla="*/ 7 h 1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1"/>
                      <a:gd name="T16" fmla="*/ 0 h 133"/>
                      <a:gd name="T17" fmla="*/ 571 w 571"/>
                      <a:gd name="T18" fmla="*/ 133 h 1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1" h="133">
                        <a:moveTo>
                          <a:pt x="0" y="113"/>
                        </a:moveTo>
                        <a:lnTo>
                          <a:pt x="571" y="0"/>
                        </a:lnTo>
                        <a:lnTo>
                          <a:pt x="565" y="33"/>
                        </a:lnTo>
                        <a:lnTo>
                          <a:pt x="0" y="133"/>
                        </a:lnTo>
                        <a:lnTo>
                          <a:pt x="0" y="113"/>
                        </a:lnTo>
                      </a:path>
                    </a:pathLst>
                  </a:custGeom>
                  <a:noFill/>
                  <a:ln w="4763">
                    <a:solidFill>
                      <a:srgbClr val="A2A2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246"/>
                  <p:cNvSpPr>
                    <a:spLocks/>
                  </p:cNvSpPr>
                  <p:nvPr/>
                </p:nvSpPr>
                <p:spPr bwMode="auto">
                  <a:xfrm>
                    <a:off x="2634" y="3329"/>
                    <a:ext cx="282" cy="52"/>
                  </a:xfrm>
                  <a:custGeom>
                    <a:avLst/>
                    <a:gdLst>
                      <a:gd name="T0" fmla="*/ 0 w 565"/>
                      <a:gd name="T1" fmla="*/ 5 h 106"/>
                      <a:gd name="T2" fmla="*/ 35 w 565"/>
                      <a:gd name="T3" fmla="*/ 0 h 106"/>
                      <a:gd name="T4" fmla="*/ 35 w 565"/>
                      <a:gd name="T5" fmla="*/ 2 h 106"/>
                      <a:gd name="T6" fmla="*/ 0 w 565"/>
                      <a:gd name="T7" fmla="*/ 6 h 106"/>
                      <a:gd name="T8" fmla="*/ 0 w 565"/>
                      <a:gd name="T9" fmla="*/ 5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06"/>
                      <a:gd name="T17" fmla="*/ 565 w 565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06">
                        <a:moveTo>
                          <a:pt x="0" y="89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106"/>
                        </a:ln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E1E1E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247"/>
                  <p:cNvSpPr>
                    <a:spLocks/>
                  </p:cNvSpPr>
                  <p:nvPr/>
                </p:nvSpPr>
                <p:spPr bwMode="auto">
                  <a:xfrm>
                    <a:off x="2634" y="3329"/>
                    <a:ext cx="282" cy="52"/>
                  </a:xfrm>
                  <a:custGeom>
                    <a:avLst/>
                    <a:gdLst>
                      <a:gd name="T0" fmla="*/ 0 w 565"/>
                      <a:gd name="T1" fmla="*/ 5 h 106"/>
                      <a:gd name="T2" fmla="*/ 35 w 565"/>
                      <a:gd name="T3" fmla="*/ 0 h 106"/>
                      <a:gd name="T4" fmla="*/ 35 w 565"/>
                      <a:gd name="T5" fmla="*/ 2 h 106"/>
                      <a:gd name="T6" fmla="*/ 0 w 565"/>
                      <a:gd name="T7" fmla="*/ 6 h 106"/>
                      <a:gd name="T8" fmla="*/ 0 w 565"/>
                      <a:gd name="T9" fmla="*/ 5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06"/>
                      <a:gd name="T17" fmla="*/ 565 w 565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06">
                        <a:moveTo>
                          <a:pt x="0" y="89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106"/>
                        </a:lnTo>
                        <a:lnTo>
                          <a:pt x="0" y="89"/>
                        </a:lnTo>
                      </a:path>
                    </a:pathLst>
                  </a:custGeom>
                  <a:noFill/>
                  <a:ln w="4763">
                    <a:solidFill>
                      <a:srgbClr val="A2A2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248"/>
                  <p:cNvSpPr>
                    <a:spLocks/>
                  </p:cNvSpPr>
                  <p:nvPr/>
                </p:nvSpPr>
                <p:spPr bwMode="auto">
                  <a:xfrm>
                    <a:off x="2634" y="3369"/>
                    <a:ext cx="282" cy="37"/>
                  </a:xfrm>
                  <a:custGeom>
                    <a:avLst/>
                    <a:gdLst>
                      <a:gd name="T0" fmla="*/ 0 w 565"/>
                      <a:gd name="T1" fmla="*/ 3 h 75"/>
                      <a:gd name="T2" fmla="*/ 35 w 565"/>
                      <a:gd name="T3" fmla="*/ 0 h 75"/>
                      <a:gd name="T4" fmla="*/ 35 w 565"/>
                      <a:gd name="T5" fmla="*/ 2 h 75"/>
                      <a:gd name="T6" fmla="*/ 0 w 565"/>
                      <a:gd name="T7" fmla="*/ 4 h 75"/>
                      <a:gd name="T8" fmla="*/ 0 w 565"/>
                      <a:gd name="T9" fmla="*/ 3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75"/>
                      <a:gd name="T17" fmla="*/ 565 w 565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75">
                        <a:moveTo>
                          <a:pt x="0" y="50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75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249"/>
                  <p:cNvSpPr>
                    <a:spLocks/>
                  </p:cNvSpPr>
                  <p:nvPr/>
                </p:nvSpPr>
                <p:spPr bwMode="auto">
                  <a:xfrm>
                    <a:off x="2634" y="3369"/>
                    <a:ext cx="282" cy="37"/>
                  </a:xfrm>
                  <a:custGeom>
                    <a:avLst/>
                    <a:gdLst>
                      <a:gd name="T0" fmla="*/ 0 w 565"/>
                      <a:gd name="T1" fmla="*/ 3 h 75"/>
                      <a:gd name="T2" fmla="*/ 35 w 565"/>
                      <a:gd name="T3" fmla="*/ 0 h 75"/>
                      <a:gd name="T4" fmla="*/ 35 w 565"/>
                      <a:gd name="T5" fmla="*/ 2 h 75"/>
                      <a:gd name="T6" fmla="*/ 0 w 565"/>
                      <a:gd name="T7" fmla="*/ 4 h 75"/>
                      <a:gd name="T8" fmla="*/ 0 w 565"/>
                      <a:gd name="T9" fmla="*/ 3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75"/>
                      <a:gd name="T17" fmla="*/ 565 w 565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75">
                        <a:moveTo>
                          <a:pt x="0" y="50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75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4763">
                    <a:solidFill>
                      <a:srgbClr val="A2A2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250"/>
                  <p:cNvSpPr>
                    <a:spLocks/>
                  </p:cNvSpPr>
                  <p:nvPr/>
                </p:nvSpPr>
                <p:spPr bwMode="auto">
                  <a:xfrm>
                    <a:off x="2916" y="3216"/>
                    <a:ext cx="212" cy="75"/>
                  </a:xfrm>
                  <a:custGeom>
                    <a:avLst/>
                    <a:gdLst>
                      <a:gd name="T0" fmla="*/ 0 w 422"/>
                      <a:gd name="T1" fmla="*/ 0 h 149"/>
                      <a:gd name="T2" fmla="*/ 0 w 422"/>
                      <a:gd name="T3" fmla="*/ 0 h 149"/>
                      <a:gd name="T4" fmla="*/ 0 w 422"/>
                      <a:gd name="T5" fmla="*/ 3 h 149"/>
                      <a:gd name="T6" fmla="*/ 27 w 422"/>
                      <a:gd name="T7" fmla="*/ 10 h 149"/>
                      <a:gd name="T8" fmla="*/ 27 w 422"/>
                      <a:gd name="T9" fmla="*/ 9 h 149"/>
                      <a:gd name="T10" fmla="*/ 0 w 422"/>
                      <a:gd name="T11" fmla="*/ 0 h 1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2"/>
                      <a:gd name="T19" fmla="*/ 0 h 149"/>
                      <a:gd name="T20" fmla="*/ 422 w 422"/>
                      <a:gd name="T21" fmla="*/ 149 h 1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2" h="14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422" y="149"/>
                        </a:lnTo>
                        <a:lnTo>
                          <a:pt x="422" y="1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FEF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251"/>
                  <p:cNvSpPr>
                    <a:spLocks/>
                  </p:cNvSpPr>
                  <p:nvPr/>
                </p:nvSpPr>
                <p:spPr bwMode="auto">
                  <a:xfrm>
                    <a:off x="2916" y="3216"/>
                    <a:ext cx="212" cy="75"/>
                  </a:xfrm>
                  <a:custGeom>
                    <a:avLst/>
                    <a:gdLst>
                      <a:gd name="T0" fmla="*/ 0 w 422"/>
                      <a:gd name="T1" fmla="*/ 0 h 149"/>
                      <a:gd name="T2" fmla="*/ 0 w 422"/>
                      <a:gd name="T3" fmla="*/ 0 h 149"/>
                      <a:gd name="T4" fmla="*/ 0 w 422"/>
                      <a:gd name="T5" fmla="*/ 3 h 149"/>
                      <a:gd name="T6" fmla="*/ 27 w 422"/>
                      <a:gd name="T7" fmla="*/ 10 h 149"/>
                      <a:gd name="T8" fmla="*/ 27 w 422"/>
                      <a:gd name="T9" fmla="*/ 9 h 149"/>
                      <a:gd name="T10" fmla="*/ 0 w 422"/>
                      <a:gd name="T11" fmla="*/ 0 h 1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2"/>
                      <a:gd name="T19" fmla="*/ 0 h 149"/>
                      <a:gd name="T20" fmla="*/ 422 w 422"/>
                      <a:gd name="T21" fmla="*/ 149 h 1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2" h="14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422" y="149"/>
                        </a:lnTo>
                        <a:lnTo>
                          <a:pt x="422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8F8F8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252"/>
                  <p:cNvSpPr>
                    <a:spLocks/>
                  </p:cNvSpPr>
                  <p:nvPr/>
                </p:nvSpPr>
                <p:spPr bwMode="auto">
                  <a:xfrm>
                    <a:off x="2916" y="3294"/>
                    <a:ext cx="214" cy="60"/>
                  </a:xfrm>
                  <a:custGeom>
                    <a:avLst/>
                    <a:gdLst>
                      <a:gd name="T0" fmla="*/ 0 w 428"/>
                      <a:gd name="T1" fmla="*/ 0 h 119"/>
                      <a:gd name="T2" fmla="*/ 0 w 428"/>
                      <a:gd name="T3" fmla="*/ 3 h 119"/>
                      <a:gd name="T4" fmla="*/ 27 w 428"/>
                      <a:gd name="T5" fmla="*/ 8 h 119"/>
                      <a:gd name="T6" fmla="*/ 27 w 428"/>
                      <a:gd name="T7" fmla="*/ 6 h 119"/>
                      <a:gd name="T8" fmla="*/ 0 w 42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8"/>
                      <a:gd name="T16" fmla="*/ 0 h 119"/>
                      <a:gd name="T17" fmla="*/ 428 w 42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8" h="119">
                        <a:moveTo>
                          <a:pt x="0" y="0"/>
                        </a:moveTo>
                        <a:lnTo>
                          <a:pt x="0" y="39"/>
                        </a:lnTo>
                        <a:lnTo>
                          <a:pt x="428" y="119"/>
                        </a:lnTo>
                        <a:lnTo>
                          <a:pt x="422" y="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FEF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253"/>
                  <p:cNvSpPr>
                    <a:spLocks/>
                  </p:cNvSpPr>
                  <p:nvPr/>
                </p:nvSpPr>
                <p:spPr bwMode="auto">
                  <a:xfrm>
                    <a:off x="2916" y="3294"/>
                    <a:ext cx="214" cy="60"/>
                  </a:xfrm>
                  <a:custGeom>
                    <a:avLst/>
                    <a:gdLst>
                      <a:gd name="T0" fmla="*/ 0 w 428"/>
                      <a:gd name="T1" fmla="*/ 0 h 119"/>
                      <a:gd name="T2" fmla="*/ 0 w 428"/>
                      <a:gd name="T3" fmla="*/ 3 h 119"/>
                      <a:gd name="T4" fmla="*/ 27 w 428"/>
                      <a:gd name="T5" fmla="*/ 8 h 119"/>
                      <a:gd name="T6" fmla="*/ 27 w 428"/>
                      <a:gd name="T7" fmla="*/ 6 h 119"/>
                      <a:gd name="T8" fmla="*/ 0 w 42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8"/>
                      <a:gd name="T16" fmla="*/ 0 h 119"/>
                      <a:gd name="T17" fmla="*/ 428 w 42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8" h="119">
                        <a:moveTo>
                          <a:pt x="0" y="0"/>
                        </a:moveTo>
                        <a:lnTo>
                          <a:pt x="0" y="39"/>
                        </a:lnTo>
                        <a:lnTo>
                          <a:pt x="428" y="119"/>
                        </a:lnTo>
                        <a:lnTo>
                          <a:pt x="422" y="9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EFEFE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254"/>
                  <p:cNvSpPr>
                    <a:spLocks/>
                  </p:cNvSpPr>
                  <p:nvPr/>
                </p:nvSpPr>
                <p:spPr bwMode="auto">
                  <a:xfrm>
                    <a:off x="2913" y="3329"/>
                    <a:ext cx="217" cy="52"/>
                  </a:xfrm>
                  <a:custGeom>
                    <a:avLst/>
                    <a:gdLst>
                      <a:gd name="T0" fmla="*/ 0 w 436"/>
                      <a:gd name="T1" fmla="*/ 0 h 106"/>
                      <a:gd name="T2" fmla="*/ 0 w 436"/>
                      <a:gd name="T3" fmla="*/ 2 h 106"/>
                      <a:gd name="T4" fmla="*/ 27 w 436"/>
                      <a:gd name="T5" fmla="*/ 6 h 106"/>
                      <a:gd name="T6" fmla="*/ 27 w 436"/>
                      <a:gd name="T7" fmla="*/ 4 h 106"/>
                      <a:gd name="T8" fmla="*/ 0 w 43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6"/>
                      <a:gd name="T16" fmla="*/ 0 h 106"/>
                      <a:gd name="T17" fmla="*/ 436 w 43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6" h="106">
                        <a:moveTo>
                          <a:pt x="0" y="0"/>
                        </a:moveTo>
                        <a:lnTo>
                          <a:pt x="0" y="44"/>
                        </a:lnTo>
                        <a:lnTo>
                          <a:pt x="436" y="106"/>
                        </a:lnTo>
                        <a:lnTo>
                          <a:pt x="436" y="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F7F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255"/>
                  <p:cNvSpPr>
                    <a:spLocks/>
                  </p:cNvSpPr>
                  <p:nvPr/>
                </p:nvSpPr>
                <p:spPr bwMode="auto">
                  <a:xfrm>
                    <a:off x="2913" y="3329"/>
                    <a:ext cx="217" cy="52"/>
                  </a:xfrm>
                  <a:custGeom>
                    <a:avLst/>
                    <a:gdLst>
                      <a:gd name="T0" fmla="*/ 0 w 436"/>
                      <a:gd name="T1" fmla="*/ 0 h 106"/>
                      <a:gd name="T2" fmla="*/ 0 w 436"/>
                      <a:gd name="T3" fmla="*/ 2 h 106"/>
                      <a:gd name="T4" fmla="*/ 27 w 436"/>
                      <a:gd name="T5" fmla="*/ 6 h 106"/>
                      <a:gd name="T6" fmla="*/ 27 w 436"/>
                      <a:gd name="T7" fmla="*/ 4 h 106"/>
                      <a:gd name="T8" fmla="*/ 0 w 43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6"/>
                      <a:gd name="T16" fmla="*/ 0 h 106"/>
                      <a:gd name="T17" fmla="*/ 436 w 43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6" h="106">
                        <a:moveTo>
                          <a:pt x="0" y="0"/>
                        </a:moveTo>
                        <a:lnTo>
                          <a:pt x="0" y="44"/>
                        </a:lnTo>
                        <a:lnTo>
                          <a:pt x="436" y="106"/>
                        </a:lnTo>
                        <a:lnTo>
                          <a:pt x="436" y="7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F7F7F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13" y="3216"/>
                    <a:ext cx="23" cy="235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257"/>
                  <p:cNvSpPr>
                    <a:spLocks/>
                  </p:cNvSpPr>
                  <p:nvPr/>
                </p:nvSpPr>
                <p:spPr bwMode="auto">
                  <a:xfrm>
                    <a:off x="2730" y="3441"/>
                    <a:ext cx="84" cy="19"/>
                  </a:xfrm>
                  <a:custGeom>
                    <a:avLst/>
                    <a:gdLst>
                      <a:gd name="T0" fmla="*/ 1 w 167"/>
                      <a:gd name="T1" fmla="*/ 0 h 38"/>
                      <a:gd name="T2" fmla="*/ 0 w 167"/>
                      <a:gd name="T3" fmla="*/ 1 h 38"/>
                      <a:gd name="T4" fmla="*/ 2 w 167"/>
                      <a:gd name="T5" fmla="*/ 1 h 38"/>
                      <a:gd name="T6" fmla="*/ 3 w 167"/>
                      <a:gd name="T7" fmla="*/ 1 h 38"/>
                      <a:gd name="T8" fmla="*/ 4 w 167"/>
                      <a:gd name="T9" fmla="*/ 1 h 38"/>
                      <a:gd name="T10" fmla="*/ 5 w 167"/>
                      <a:gd name="T11" fmla="*/ 1 h 38"/>
                      <a:gd name="T12" fmla="*/ 6 w 167"/>
                      <a:gd name="T13" fmla="*/ 1 h 38"/>
                      <a:gd name="T14" fmla="*/ 6 w 167"/>
                      <a:gd name="T15" fmla="*/ 1 h 38"/>
                      <a:gd name="T16" fmla="*/ 8 w 167"/>
                      <a:gd name="T17" fmla="*/ 2 h 38"/>
                      <a:gd name="T18" fmla="*/ 10 w 167"/>
                      <a:gd name="T19" fmla="*/ 2 h 38"/>
                      <a:gd name="T20" fmla="*/ 10 w 167"/>
                      <a:gd name="T21" fmla="*/ 2 h 38"/>
                      <a:gd name="T22" fmla="*/ 11 w 167"/>
                      <a:gd name="T23" fmla="*/ 1 h 38"/>
                      <a:gd name="T24" fmla="*/ 9 w 167"/>
                      <a:gd name="T25" fmla="*/ 1 h 38"/>
                      <a:gd name="T26" fmla="*/ 1 w 167"/>
                      <a:gd name="T27" fmla="*/ 0 h 3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7"/>
                      <a:gd name="T43" fmla="*/ 0 h 38"/>
                      <a:gd name="T44" fmla="*/ 167 w 167"/>
                      <a:gd name="T45" fmla="*/ 38 h 3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7" h="38">
                        <a:moveTo>
                          <a:pt x="14" y="0"/>
                        </a:moveTo>
                        <a:lnTo>
                          <a:pt x="0" y="8"/>
                        </a:lnTo>
                        <a:lnTo>
                          <a:pt x="20" y="19"/>
                        </a:lnTo>
                        <a:lnTo>
                          <a:pt x="46" y="19"/>
                        </a:lnTo>
                        <a:lnTo>
                          <a:pt x="58" y="19"/>
                        </a:lnTo>
                        <a:lnTo>
                          <a:pt x="77" y="25"/>
                        </a:lnTo>
                        <a:lnTo>
                          <a:pt x="91" y="25"/>
                        </a:lnTo>
                        <a:lnTo>
                          <a:pt x="96" y="25"/>
                        </a:lnTo>
                        <a:lnTo>
                          <a:pt x="123" y="33"/>
                        </a:lnTo>
                        <a:lnTo>
                          <a:pt x="148" y="38"/>
                        </a:lnTo>
                        <a:lnTo>
                          <a:pt x="148" y="33"/>
                        </a:lnTo>
                        <a:lnTo>
                          <a:pt x="167" y="25"/>
                        </a:lnTo>
                        <a:lnTo>
                          <a:pt x="142" y="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258"/>
                  <p:cNvSpPr>
                    <a:spLocks/>
                  </p:cNvSpPr>
                  <p:nvPr/>
                </p:nvSpPr>
                <p:spPr bwMode="auto">
                  <a:xfrm>
                    <a:off x="2730" y="3441"/>
                    <a:ext cx="84" cy="19"/>
                  </a:xfrm>
                  <a:custGeom>
                    <a:avLst/>
                    <a:gdLst>
                      <a:gd name="T0" fmla="*/ 1 w 167"/>
                      <a:gd name="T1" fmla="*/ 0 h 38"/>
                      <a:gd name="T2" fmla="*/ 0 w 167"/>
                      <a:gd name="T3" fmla="*/ 1 h 38"/>
                      <a:gd name="T4" fmla="*/ 2 w 167"/>
                      <a:gd name="T5" fmla="*/ 1 h 38"/>
                      <a:gd name="T6" fmla="*/ 3 w 167"/>
                      <a:gd name="T7" fmla="*/ 1 h 38"/>
                      <a:gd name="T8" fmla="*/ 4 w 167"/>
                      <a:gd name="T9" fmla="*/ 1 h 38"/>
                      <a:gd name="T10" fmla="*/ 5 w 167"/>
                      <a:gd name="T11" fmla="*/ 1 h 38"/>
                      <a:gd name="T12" fmla="*/ 6 w 167"/>
                      <a:gd name="T13" fmla="*/ 1 h 38"/>
                      <a:gd name="T14" fmla="*/ 6 w 167"/>
                      <a:gd name="T15" fmla="*/ 1 h 38"/>
                      <a:gd name="T16" fmla="*/ 8 w 167"/>
                      <a:gd name="T17" fmla="*/ 2 h 38"/>
                      <a:gd name="T18" fmla="*/ 10 w 167"/>
                      <a:gd name="T19" fmla="*/ 2 h 38"/>
                      <a:gd name="T20" fmla="*/ 10 w 167"/>
                      <a:gd name="T21" fmla="*/ 2 h 38"/>
                      <a:gd name="T22" fmla="*/ 11 w 167"/>
                      <a:gd name="T23" fmla="*/ 1 h 38"/>
                      <a:gd name="T24" fmla="*/ 9 w 167"/>
                      <a:gd name="T25" fmla="*/ 1 h 38"/>
                      <a:gd name="T26" fmla="*/ 1 w 167"/>
                      <a:gd name="T27" fmla="*/ 0 h 3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7"/>
                      <a:gd name="T43" fmla="*/ 0 h 38"/>
                      <a:gd name="T44" fmla="*/ 167 w 167"/>
                      <a:gd name="T45" fmla="*/ 38 h 3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7" h="38">
                        <a:moveTo>
                          <a:pt x="14" y="0"/>
                        </a:moveTo>
                        <a:lnTo>
                          <a:pt x="0" y="8"/>
                        </a:lnTo>
                        <a:lnTo>
                          <a:pt x="20" y="19"/>
                        </a:lnTo>
                        <a:lnTo>
                          <a:pt x="46" y="19"/>
                        </a:lnTo>
                        <a:lnTo>
                          <a:pt x="58" y="19"/>
                        </a:lnTo>
                        <a:lnTo>
                          <a:pt x="77" y="25"/>
                        </a:lnTo>
                        <a:lnTo>
                          <a:pt x="91" y="25"/>
                        </a:lnTo>
                        <a:lnTo>
                          <a:pt x="96" y="25"/>
                        </a:lnTo>
                        <a:lnTo>
                          <a:pt x="123" y="33"/>
                        </a:lnTo>
                        <a:lnTo>
                          <a:pt x="148" y="38"/>
                        </a:lnTo>
                        <a:lnTo>
                          <a:pt x="148" y="33"/>
                        </a:lnTo>
                        <a:lnTo>
                          <a:pt x="167" y="25"/>
                        </a:lnTo>
                        <a:lnTo>
                          <a:pt x="142" y="8"/>
                        </a:lnTo>
                        <a:lnTo>
                          <a:pt x="14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259"/>
                  <p:cNvSpPr>
                    <a:spLocks/>
                  </p:cNvSpPr>
                  <p:nvPr/>
                </p:nvSpPr>
                <p:spPr bwMode="auto">
                  <a:xfrm>
                    <a:off x="2721" y="3413"/>
                    <a:ext cx="64" cy="28"/>
                  </a:xfrm>
                  <a:custGeom>
                    <a:avLst/>
                    <a:gdLst>
                      <a:gd name="T0" fmla="*/ 2 w 129"/>
                      <a:gd name="T1" fmla="*/ 1 h 56"/>
                      <a:gd name="T2" fmla="*/ 3 w 129"/>
                      <a:gd name="T3" fmla="*/ 1 h 56"/>
                      <a:gd name="T4" fmla="*/ 3 w 129"/>
                      <a:gd name="T5" fmla="*/ 0 h 56"/>
                      <a:gd name="T6" fmla="*/ 4 w 129"/>
                      <a:gd name="T7" fmla="*/ 1 h 56"/>
                      <a:gd name="T8" fmla="*/ 4 w 129"/>
                      <a:gd name="T9" fmla="*/ 1 h 56"/>
                      <a:gd name="T10" fmla="*/ 5 w 129"/>
                      <a:gd name="T11" fmla="*/ 0 h 56"/>
                      <a:gd name="T12" fmla="*/ 5 w 129"/>
                      <a:gd name="T13" fmla="*/ 1 h 56"/>
                      <a:gd name="T14" fmla="*/ 5 w 129"/>
                      <a:gd name="T15" fmla="*/ 1 h 56"/>
                      <a:gd name="T16" fmla="*/ 4 w 129"/>
                      <a:gd name="T17" fmla="*/ 1 h 56"/>
                      <a:gd name="T18" fmla="*/ 5 w 129"/>
                      <a:gd name="T19" fmla="*/ 1 h 56"/>
                      <a:gd name="T20" fmla="*/ 5 w 129"/>
                      <a:gd name="T21" fmla="*/ 2 h 56"/>
                      <a:gd name="T22" fmla="*/ 6 w 129"/>
                      <a:gd name="T23" fmla="*/ 1 h 56"/>
                      <a:gd name="T24" fmla="*/ 6 w 129"/>
                      <a:gd name="T25" fmla="*/ 1 h 56"/>
                      <a:gd name="T26" fmla="*/ 6 w 129"/>
                      <a:gd name="T27" fmla="*/ 2 h 56"/>
                      <a:gd name="T28" fmla="*/ 7 w 129"/>
                      <a:gd name="T29" fmla="*/ 2 h 56"/>
                      <a:gd name="T30" fmla="*/ 8 w 129"/>
                      <a:gd name="T31" fmla="*/ 2 h 56"/>
                      <a:gd name="T32" fmla="*/ 7 w 129"/>
                      <a:gd name="T33" fmla="*/ 2 h 56"/>
                      <a:gd name="T34" fmla="*/ 6 w 129"/>
                      <a:gd name="T35" fmla="*/ 2 h 56"/>
                      <a:gd name="T36" fmla="*/ 6 w 129"/>
                      <a:gd name="T37" fmla="*/ 2 h 56"/>
                      <a:gd name="T38" fmla="*/ 7 w 129"/>
                      <a:gd name="T39" fmla="*/ 2 h 56"/>
                      <a:gd name="T40" fmla="*/ 7 w 129"/>
                      <a:gd name="T41" fmla="*/ 3 h 56"/>
                      <a:gd name="T42" fmla="*/ 8 w 129"/>
                      <a:gd name="T43" fmla="*/ 3 h 56"/>
                      <a:gd name="T44" fmla="*/ 7 w 129"/>
                      <a:gd name="T45" fmla="*/ 3 h 56"/>
                      <a:gd name="T46" fmla="*/ 6 w 129"/>
                      <a:gd name="T47" fmla="*/ 4 h 56"/>
                      <a:gd name="T48" fmla="*/ 5 w 129"/>
                      <a:gd name="T49" fmla="*/ 4 h 56"/>
                      <a:gd name="T50" fmla="*/ 4 w 129"/>
                      <a:gd name="T51" fmla="*/ 4 h 56"/>
                      <a:gd name="T52" fmla="*/ 4 w 129"/>
                      <a:gd name="T53" fmla="*/ 4 h 56"/>
                      <a:gd name="T54" fmla="*/ 3 w 129"/>
                      <a:gd name="T55" fmla="*/ 4 h 56"/>
                      <a:gd name="T56" fmla="*/ 2 w 129"/>
                      <a:gd name="T57" fmla="*/ 4 h 56"/>
                      <a:gd name="T58" fmla="*/ 1 w 129"/>
                      <a:gd name="T59" fmla="*/ 4 h 56"/>
                      <a:gd name="T60" fmla="*/ 0 w 129"/>
                      <a:gd name="T61" fmla="*/ 3 h 56"/>
                      <a:gd name="T62" fmla="*/ 0 w 129"/>
                      <a:gd name="T63" fmla="*/ 2 h 56"/>
                      <a:gd name="T64" fmla="*/ 1 w 129"/>
                      <a:gd name="T65" fmla="*/ 2 h 56"/>
                      <a:gd name="T66" fmla="*/ 0 w 129"/>
                      <a:gd name="T67" fmla="*/ 2 h 56"/>
                      <a:gd name="T68" fmla="*/ 2 w 129"/>
                      <a:gd name="T69" fmla="*/ 2 h 56"/>
                      <a:gd name="T70" fmla="*/ 1 w 129"/>
                      <a:gd name="T71" fmla="*/ 2 h 56"/>
                      <a:gd name="T72" fmla="*/ 1 w 129"/>
                      <a:gd name="T73" fmla="*/ 1 h 56"/>
                      <a:gd name="T74" fmla="*/ 2 w 129"/>
                      <a:gd name="T75" fmla="*/ 1 h 56"/>
                      <a:gd name="T76" fmla="*/ 2 w 129"/>
                      <a:gd name="T77" fmla="*/ 2 h 56"/>
                      <a:gd name="T78" fmla="*/ 2 w 129"/>
                      <a:gd name="T79" fmla="*/ 1 h 56"/>
                      <a:gd name="T80" fmla="*/ 2 w 129"/>
                      <a:gd name="T81" fmla="*/ 1 h 56"/>
                      <a:gd name="T82" fmla="*/ 1 w 129"/>
                      <a:gd name="T83" fmla="*/ 1 h 56"/>
                      <a:gd name="T84" fmla="*/ 2 w 129"/>
                      <a:gd name="T85" fmla="*/ 1 h 56"/>
                      <a:gd name="T86" fmla="*/ 2 w 129"/>
                      <a:gd name="T87" fmla="*/ 0 h 56"/>
                      <a:gd name="T88" fmla="*/ 2 w 129"/>
                      <a:gd name="T89" fmla="*/ 1 h 5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29"/>
                      <a:gd name="T136" fmla="*/ 0 h 56"/>
                      <a:gd name="T137" fmla="*/ 129 w 129"/>
                      <a:gd name="T138" fmla="*/ 56 h 5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29" h="56">
                        <a:moveTo>
                          <a:pt x="46" y="6"/>
                        </a:moveTo>
                        <a:lnTo>
                          <a:pt x="52" y="6"/>
                        </a:lnTo>
                        <a:lnTo>
                          <a:pt x="58" y="0"/>
                        </a:lnTo>
                        <a:lnTo>
                          <a:pt x="65" y="6"/>
                        </a:lnTo>
                        <a:lnTo>
                          <a:pt x="77" y="6"/>
                        </a:lnTo>
                        <a:lnTo>
                          <a:pt x="85" y="0"/>
                        </a:lnTo>
                        <a:lnTo>
                          <a:pt x="85" y="6"/>
                        </a:lnTo>
                        <a:lnTo>
                          <a:pt x="85" y="12"/>
                        </a:lnTo>
                        <a:lnTo>
                          <a:pt x="77" y="12"/>
                        </a:lnTo>
                        <a:lnTo>
                          <a:pt x="90" y="12"/>
                        </a:lnTo>
                        <a:lnTo>
                          <a:pt x="85" y="19"/>
                        </a:lnTo>
                        <a:lnTo>
                          <a:pt x="96" y="12"/>
                        </a:lnTo>
                        <a:lnTo>
                          <a:pt x="110" y="12"/>
                        </a:lnTo>
                        <a:lnTo>
                          <a:pt x="104" y="19"/>
                        </a:lnTo>
                        <a:lnTo>
                          <a:pt x="115" y="19"/>
                        </a:lnTo>
                        <a:lnTo>
                          <a:pt x="129" y="19"/>
                        </a:lnTo>
                        <a:lnTo>
                          <a:pt x="123" y="25"/>
                        </a:lnTo>
                        <a:lnTo>
                          <a:pt x="110" y="25"/>
                        </a:lnTo>
                        <a:lnTo>
                          <a:pt x="110" y="31"/>
                        </a:lnTo>
                        <a:lnTo>
                          <a:pt x="123" y="31"/>
                        </a:lnTo>
                        <a:lnTo>
                          <a:pt x="115" y="39"/>
                        </a:lnTo>
                        <a:lnTo>
                          <a:pt x="129" y="39"/>
                        </a:lnTo>
                        <a:lnTo>
                          <a:pt x="123" y="44"/>
                        </a:lnTo>
                        <a:lnTo>
                          <a:pt x="110" y="50"/>
                        </a:lnTo>
                        <a:lnTo>
                          <a:pt x="90" y="50"/>
                        </a:lnTo>
                        <a:lnTo>
                          <a:pt x="71" y="56"/>
                        </a:lnTo>
                        <a:lnTo>
                          <a:pt x="65" y="56"/>
                        </a:lnTo>
                        <a:lnTo>
                          <a:pt x="52" y="56"/>
                        </a:lnTo>
                        <a:lnTo>
                          <a:pt x="46" y="50"/>
                        </a:lnTo>
                        <a:lnTo>
                          <a:pt x="19" y="50"/>
                        </a:lnTo>
                        <a:lnTo>
                          <a:pt x="8" y="44"/>
                        </a:lnTo>
                        <a:lnTo>
                          <a:pt x="0" y="31"/>
                        </a:lnTo>
                        <a:lnTo>
                          <a:pt x="19" y="31"/>
                        </a:lnTo>
                        <a:lnTo>
                          <a:pt x="8" y="25"/>
                        </a:lnTo>
                        <a:lnTo>
                          <a:pt x="33" y="25"/>
                        </a:lnTo>
                        <a:lnTo>
                          <a:pt x="19" y="19"/>
                        </a:lnTo>
                        <a:lnTo>
                          <a:pt x="19" y="12"/>
                        </a:lnTo>
                        <a:lnTo>
                          <a:pt x="33" y="12"/>
                        </a:lnTo>
                        <a:lnTo>
                          <a:pt x="39" y="19"/>
                        </a:lnTo>
                        <a:lnTo>
                          <a:pt x="39" y="12"/>
                        </a:lnTo>
                        <a:lnTo>
                          <a:pt x="33" y="12"/>
                        </a:lnTo>
                        <a:lnTo>
                          <a:pt x="27" y="6"/>
                        </a:lnTo>
                        <a:lnTo>
                          <a:pt x="33" y="6"/>
                        </a:lnTo>
                        <a:lnTo>
                          <a:pt x="33" y="0"/>
                        </a:lnTo>
                        <a:lnTo>
                          <a:pt x="46" y="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260"/>
                  <p:cNvSpPr>
                    <a:spLocks/>
                  </p:cNvSpPr>
                  <p:nvPr/>
                </p:nvSpPr>
                <p:spPr bwMode="auto">
                  <a:xfrm>
                    <a:off x="2749" y="3438"/>
                    <a:ext cx="20" cy="15"/>
                  </a:xfrm>
                  <a:custGeom>
                    <a:avLst/>
                    <a:gdLst>
                      <a:gd name="T0" fmla="*/ 0 w 38"/>
                      <a:gd name="T1" fmla="*/ 0 h 31"/>
                      <a:gd name="T2" fmla="*/ 1 w 38"/>
                      <a:gd name="T3" fmla="*/ 0 h 31"/>
                      <a:gd name="T4" fmla="*/ 1 w 38"/>
                      <a:gd name="T5" fmla="*/ 1 h 31"/>
                      <a:gd name="T6" fmla="*/ 1 w 38"/>
                      <a:gd name="T7" fmla="*/ 1 h 31"/>
                      <a:gd name="T8" fmla="*/ 2 w 38"/>
                      <a:gd name="T9" fmla="*/ 1 h 31"/>
                      <a:gd name="T10" fmla="*/ 2 w 38"/>
                      <a:gd name="T11" fmla="*/ 1 h 31"/>
                      <a:gd name="T12" fmla="*/ 2 w 38"/>
                      <a:gd name="T13" fmla="*/ 0 h 31"/>
                      <a:gd name="T14" fmla="*/ 2 w 38"/>
                      <a:gd name="T15" fmla="*/ 0 h 31"/>
                      <a:gd name="T16" fmla="*/ 3 w 38"/>
                      <a:gd name="T17" fmla="*/ 0 h 31"/>
                      <a:gd name="T18" fmla="*/ 3 w 38"/>
                      <a:gd name="T19" fmla="*/ 0 h 31"/>
                      <a:gd name="T20" fmla="*/ 1 w 38"/>
                      <a:gd name="T21" fmla="*/ 0 h 31"/>
                      <a:gd name="T22" fmla="*/ 2 w 38"/>
                      <a:gd name="T23" fmla="*/ 0 h 31"/>
                      <a:gd name="T24" fmla="*/ 1 w 38"/>
                      <a:gd name="T25" fmla="*/ 0 h 31"/>
                      <a:gd name="T26" fmla="*/ 1 w 38"/>
                      <a:gd name="T27" fmla="*/ 0 h 31"/>
                      <a:gd name="T28" fmla="*/ 0 w 38"/>
                      <a:gd name="T29" fmla="*/ 0 h 31"/>
                      <a:gd name="T30" fmla="*/ 0 w 38"/>
                      <a:gd name="T31" fmla="*/ 0 h 3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31"/>
                      <a:gd name="T50" fmla="*/ 38 w 38"/>
                      <a:gd name="T51" fmla="*/ 31 h 3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31">
                        <a:moveTo>
                          <a:pt x="0" y="6"/>
                        </a:moveTo>
                        <a:lnTo>
                          <a:pt x="13" y="14"/>
                        </a:lnTo>
                        <a:lnTo>
                          <a:pt x="13" y="25"/>
                        </a:lnTo>
                        <a:lnTo>
                          <a:pt x="13" y="31"/>
                        </a:lnTo>
                        <a:lnTo>
                          <a:pt x="27" y="31"/>
                        </a:lnTo>
                        <a:lnTo>
                          <a:pt x="19" y="25"/>
                        </a:lnTo>
                        <a:lnTo>
                          <a:pt x="19" y="14"/>
                        </a:lnTo>
                        <a:lnTo>
                          <a:pt x="27" y="6"/>
                        </a:lnTo>
                        <a:lnTo>
                          <a:pt x="38" y="6"/>
                        </a:lnTo>
                        <a:lnTo>
                          <a:pt x="32" y="6"/>
                        </a:lnTo>
                        <a:lnTo>
                          <a:pt x="13" y="14"/>
                        </a:lnTo>
                        <a:lnTo>
                          <a:pt x="19" y="0"/>
                        </a:lnTo>
                        <a:lnTo>
                          <a:pt x="13" y="0"/>
                        </a:lnTo>
                        <a:lnTo>
                          <a:pt x="13" y="1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261"/>
                  <p:cNvSpPr>
                    <a:spLocks/>
                  </p:cNvSpPr>
                  <p:nvPr/>
                </p:nvSpPr>
                <p:spPr bwMode="auto">
                  <a:xfrm>
                    <a:off x="2749" y="3438"/>
                    <a:ext cx="20" cy="15"/>
                  </a:xfrm>
                  <a:custGeom>
                    <a:avLst/>
                    <a:gdLst>
                      <a:gd name="T0" fmla="*/ 0 w 38"/>
                      <a:gd name="T1" fmla="*/ 0 h 31"/>
                      <a:gd name="T2" fmla="*/ 1 w 38"/>
                      <a:gd name="T3" fmla="*/ 0 h 31"/>
                      <a:gd name="T4" fmla="*/ 1 w 38"/>
                      <a:gd name="T5" fmla="*/ 1 h 31"/>
                      <a:gd name="T6" fmla="*/ 1 w 38"/>
                      <a:gd name="T7" fmla="*/ 1 h 31"/>
                      <a:gd name="T8" fmla="*/ 2 w 38"/>
                      <a:gd name="T9" fmla="*/ 1 h 31"/>
                      <a:gd name="T10" fmla="*/ 2 w 38"/>
                      <a:gd name="T11" fmla="*/ 1 h 31"/>
                      <a:gd name="T12" fmla="*/ 2 w 38"/>
                      <a:gd name="T13" fmla="*/ 0 h 31"/>
                      <a:gd name="T14" fmla="*/ 2 w 38"/>
                      <a:gd name="T15" fmla="*/ 0 h 31"/>
                      <a:gd name="T16" fmla="*/ 3 w 38"/>
                      <a:gd name="T17" fmla="*/ 0 h 31"/>
                      <a:gd name="T18" fmla="*/ 3 w 38"/>
                      <a:gd name="T19" fmla="*/ 0 h 31"/>
                      <a:gd name="T20" fmla="*/ 1 w 38"/>
                      <a:gd name="T21" fmla="*/ 0 h 31"/>
                      <a:gd name="T22" fmla="*/ 2 w 38"/>
                      <a:gd name="T23" fmla="*/ 0 h 31"/>
                      <a:gd name="T24" fmla="*/ 1 w 38"/>
                      <a:gd name="T25" fmla="*/ 0 h 31"/>
                      <a:gd name="T26" fmla="*/ 1 w 38"/>
                      <a:gd name="T27" fmla="*/ 0 h 31"/>
                      <a:gd name="T28" fmla="*/ 0 w 38"/>
                      <a:gd name="T29" fmla="*/ 0 h 31"/>
                      <a:gd name="T30" fmla="*/ 0 w 38"/>
                      <a:gd name="T31" fmla="*/ 0 h 3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31"/>
                      <a:gd name="T50" fmla="*/ 38 w 38"/>
                      <a:gd name="T51" fmla="*/ 31 h 3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31">
                        <a:moveTo>
                          <a:pt x="0" y="6"/>
                        </a:moveTo>
                        <a:lnTo>
                          <a:pt x="13" y="14"/>
                        </a:lnTo>
                        <a:lnTo>
                          <a:pt x="13" y="25"/>
                        </a:lnTo>
                        <a:lnTo>
                          <a:pt x="13" y="31"/>
                        </a:lnTo>
                        <a:lnTo>
                          <a:pt x="27" y="31"/>
                        </a:lnTo>
                        <a:lnTo>
                          <a:pt x="19" y="25"/>
                        </a:lnTo>
                        <a:lnTo>
                          <a:pt x="19" y="14"/>
                        </a:lnTo>
                        <a:lnTo>
                          <a:pt x="27" y="6"/>
                        </a:lnTo>
                        <a:lnTo>
                          <a:pt x="38" y="6"/>
                        </a:lnTo>
                        <a:lnTo>
                          <a:pt x="32" y="6"/>
                        </a:lnTo>
                        <a:lnTo>
                          <a:pt x="13" y="14"/>
                        </a:lnTo>
                        <a:lnTo>
                          <a:pt x="19" y="0"/>
                        </a:lnTo>
                        <a:lnTo>
                          <a:pt x="13" y="0"/>
                        </a:lnTo>
                        <a:lnTo>
                          <a:pt x="13" y="14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262"/>
                  <p:cNvSpPr>
                    <a:spLocks/>
                  </p:cNvSpPr>
                  <p:nvPr/>
                </p:nvSpPr>
                <p:spPr bwMode="auto">
                  <a:xfrm>
                    <a:off x="2747" y="3416"/>
                    <a:ext cx="41" cy="25"/>
                  </a:xfrm>
                  <a:custGeom>
                    <a:avLst/>
                    <a:gdLst>
                      <a:gd name="T0" fmla="*/ 1 w 83"/>
                      <a:gd name="T1" fmla="*/ 0 h 50"/>
                      <a:gd name="T2" fmla="*/ 2 w 83"/>
                      <a:gd name="T3" fmla="*/ 0 h 50"/>
                      <a:gd name="T4" fmla="*/ 2 w 83"/>
                      <a:gd name="T5" fmla="*/ 0 h 50"/>
                      <a:gd name="T6" fmla="*/ 2 w 83"/>
                      <a:gd name="T7" fmla="*/ 0 h 50"/>
                      <a:gd name="T8" fmla="*/ 2 w 83"/>
                      <a:gd name="T9" fmla="*/ 0 h 50"/>
                      <a:gd name="T10" fmla="*/ 3 w 83"/>
                      <a:gd name="T11" fmla="*/ 0 h 50"/>
                      <a:gd name="T12" fmla="*/ 3 w 83"/>
                      <a:gd name="T13" fmla="*/ 1 h 50"/>
                      <a:gd name="T14" fmla="*/ 3 w 83"/>
                      <a:gd name="T15" fmla="*/ 1 h 50"/>
                      <a:gd name="T16" fmla="*/ 2 w 83"/>
                      <a:gd name="T17" fmla="*/ 1 h 50"/>
                      <a:gd name="T18" fmla="*/ 3 w 83"/>
                      <a:gd name="T19" fmla="*/ 1 h 50"/>
                      <a:gd name="T20" fmla="*/ 3 w 83"/>
                      <a:gd name="T21" fmla="*/ 1 h 50"/>
                      <a:gd name="T22" fmla="*/ 3 w 83"/>
                      <a:gd name="T23" fmla="*/ 1 h 50"/>
                      <a:gd name="T24" fmla="*/ 4 w 83"/>
                      <a:gd name="T25" fmla="*/ 1 h 50"/>
                      <a:gd name="T26" fmla="*/ 3 w 83"/>
                      <a:gd name="T27" fmla="*/ 2 h 50"/>
                      <a:gd name="T28" fmla="*/ 4 w 83"/>
                      <a:gd name="T29" fmla="*/ 1 h 50"/>
                      <a:gd name="T30" fmla="*/ 5 w 83"/>
                      <a:gd name="T31" fmla="*/ 2 h 50"/>
                      <a:gd name="T32" fmla="*/ 4 w 83"/>
                      <a:gd name="T33" fmla="*/ 2 h 50"/>
                      <a:gd name="T34" fmla="*/ 4 w 83"/>
                      <a:gd name="T35" fmla="*/ 2 h 50"/>
                      <a:gd name="T36" fmla="*/ 4 w 83"/>
                      <a:gd name="T37" fmla="*/ 2 h 50"/>
                      <a:gd name="T38" fmla="*/ 4 w 83"/>
                      <a:gd name="T39" fmla="*/ 2 h 50"/>
                      <a:gd name="T40" fmla="*/ 4 w 83"/>
                      <a:gd name="T41" fmla="*/ 3 h 50"/>
                      <a:gd name="T42" fmla="*/ 5 w 83"/>
                      <a:gd name="T43" fmla="*/ 3 h 50"/>
                      <a:gd name="T44" fmla="*/ 4 w 83"/>
                      <a:gd name="T45" fmla="*/ 3 h 50"/>
                      <a:gd name="T46" fmla="*/ 4 w 83"/>
                      <a:gd name="T47" fmla="*/ 3 h 50"/>
                      <a:gd name="T48" fmla="*/ 3 w 83"/>
                      <a:gd name="T49" fmla="*/ 3 h 50"/>
                      <a:gd name="T50" fmla="*/ 2 w 83"/>
                      <a:gd name="T51" fmla="*/ 3 h 50"/>
                      <a:gd name="T52" fmla="*/ 2 w 83"/>
                      <a:gd name="T53" fmla="*/ 3 h 50"/>
                      <a:gd name="T54" fmla="*/ 2 w 83"/>
                      <a:gd name="T55" fmla="*/ 3 h 50"/>
                      <a:gd name="T56" fmla="*/ 1 w 83"/>
                      <a:gd name="T57" fmla="*/ 3 h 50"/>
                      <a:gd name="T58" fmla="*/ 0 w 83"/>
                      <a:gd name="T59" fmla="*/ 3 h 50"/>
                      <a:gd name="T60" fmla="*/ 0 w 83"/>
                      <a:gd name="T61" fmla="*/ 3 h 50"/>
                      <a:gd name="T62" fmla="*/ 0 w 83"/>
                      <a:gd name="T63" fmla="*/ 2 h 50"/>
                      <a:gd name="T64" fmla="*/ 0 w 83"/>
                      <a:gd name="T65" fmla="*/ 2 h 50"/>
                      <a:gd name="T66" fmla="*/ 0 w 83"/>
                      <a:gd name="T67" fmla="*/ 2 h 50"/>
                      <a:gd name="T68" fmla="*/ 1 w 83"/>
                      <a:gd name="T69" fmla="*/ 2 h 50"/>
                      <a:gd name="T70" fmla="*/ 0 w 83"/>
                      <a:gd name="T71" fmla="*/ 1 h 50"/>
                      <a:gd name="T72" fmla="*/ 0 w 83"/>
                      <a:gd name="T73" fmla="*/ 1 h 50"/>
                      <a:gd name="T74" fmla="*/ 1 w 83"/>
                      <a:gd name="T75" fmla="*/ 1 h 50"/>
                      <a:gd name="T76" fmla="*/ 1 w 83"/>
                      <a:gd name="T77" fmla="*/ 1 h 50"/>
                      <a:gd name="T78" fmla="*/ 1 w 83"/>
                      <a:gd name="T79" fmla="*/ 1 h 50"/>
                      <a:gd name="T80" fmla="*/ 1 w 83"/>
                      <a:gd name="T81" fmla="*/ 1 h 50"/>
                      <a:gd name="T82" fmla="*/ 0 w 83"/>
                      <a:gd name="T83" fmla="*/ 0 h 50"/>
                      <a:gd name="T84" fmla="*/ 1 w 83"/>
                      <a:gd name="T85" fmla="*/ 0 h 50"/>
                      <a:gd name="T86" fmla="*/ 1 w 83"/>
                      <a:gd name="T87" fmla="*/ 0 h 50"/>
                      <a:gd name="T88" fmla="*/ 1 w 83"/>
                      <a:gd name="T89" fmla="*/ 0 h 5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"/>
                      <a:gd name="T136" fmla="*/ 0 h 50"/>
                      <a:gd name="T137" fmla="*/ 83 w 83"/>
                      <a:gd name="T138" fmla="*/ 50 h 5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38" y="0"/>
                        </a:lnTo>
                        <a:lnTo>
                          <a:pt x="44" y="0"/>
                        </a:lnTo>
                        <a:lnTo>
                          <a:pt x="52" y="0"/>
                        </a:lnTo>
                        <a:lnTo>
                          <a:pt x="52" y="6"/>
                        </a:lnTo>
                        <a:lnTo>
                          <a:pt x="44" y="13"/>
                        </a:lnTo>
                        <a:lnTo>
                          <a:pt x="58" y="6"/>
                        </a:lnTo>
                        <a:lnTo>
                          <a:pt x="52" y="13"/>
                        </a:lnTo>
                        <a:lnTo>
                          <a:pt x="58" y="13"/>
                        </a:lnTo>
                        <a:lnTo>
                          <a:pt x="71" y="6"/>
                        </a:lnTo>
                        <a:lnTo>
                          <a:pt x="63" y="19"/>
                        </a:lnTo>
                        <a:lnTo>
                          <a:pt x="71" y="13"/>
                        </a:lnTo>
                        <a:lnTo>
                          <a:pt x="83" y="19"/>
                        </a:lnTo>
                        <a:lnTo>
                          <a:pt x="77" y="19"/>
                        </a:lnTo>
                        <a:lnTo>
                          <a:pt x="71" y="19"/>
                        </a:lnTo>
                        <a:lnTo>
                          <a:pt x="71" y="25"/>
                        </a:lnTo>
                        <a:lnTo>
                          <a:pt x="77" y="25"/>
                        </a:lnTo>
                        <a:lnTo>
                          <a:pt x="71" y="33"/>
                        </a:lnTo>
                        <a:lnTo>
                          <a:pt x="83" y="33"/>
                        </a:lnTo>
                        <a:lnTo>
                          <a:pt x="77" y="38"/>
                        </a:lnTo>
                        <a:lnTo>
                          <a:pt x="71" y="44"/>
                        </a:lnTo>
                        <a:lnTo>
                          <a:pt x="58" y="44"/>
                        </a:lnTo>
                        <a:lnTo>
                          <a:pt x="44" y="50"/>
                        </a:lnTo>
                        <a:lnTo>
                          <a:pt x="38" y="50"/>
                        </a:lnTo>
                        <a:lnTo>
                          <a:pt x="33" y="50"/>
                        </a:lnTo>
                        <a:lnTo>
                          <a:pt x="25" y="50"/>
                        </a:lnTo>
                        <a:lnTo>
                          <a:pt x="6" y="44"/>
                        </a:lnTo>
                        <a:lnTo>
                          <a:pt x="0" y="38"/>
                        </a:lnTo>
                        <a:lnTo>
                          <a:pt x="0" y="25"/>
                        </a:lnTo>
                        <a:lnTo>
                          <a:pt x="6" y="25"/>
                        </a:lnTo>
                        <a:lnTo>
                          <a:pt x="0" y="19"/>
                        </a:lnTo>
                        <a:lnTo>
                          <a:pt x="19" y="19"/>
                        </a:lnTo>
                        <a:lnTo>
                          <a:pt x="6" y="13"/>
                        </a:lnTo>
                        <a:lnTo>
                          <a:pt x="6" y="6"/>
                        </a:lnTo>
                        <a:lnTo>
                          <a:pt x="19" y="13"/>
                        </a:lnTo>
                        <a:lnTo>
                          <a:pt x="19" y="6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263"/>
                  <p:cNvSpPr>
                    <a:spLocks/>
                  </p:cNvSpPr>
                  <p:nvPr/>
                </p:nvSpPr>
                <p:spPr bwMode="auto">
                  <a:xfrm>
                    <a:off x="2766" y="3441"/>
                    <a:ext cx="19" cy="16"/>
                  </a:xfrm>
                  <a:custGeom>
                    <a:avLst/>
                    <a:gdLst>
                      <a:gd name="T0" fmla="*/ 0 w 39"/>
                      <a:gd name="T1" fmla="*/ 0 h 33"/>
                      <a:gd name="T2" fmla="*/ 0 w 39"/>
                      <a:gd name="T3" fmla="*/ 0 h 33"/>
                      <a:gd name="T4" fmla="*/ 0 w 39"/>
                      <a:gd name="T5" fmla="*/ 1 h 33"/>
                      <a:gd name="T6" fmla="*/ 0 w 39"/>
                      <a:gd name="T7" fmla="*/ 2 h 33"/>
                      <a:gd name="T8" fmla="*/ 1 w 39"/>
                      <a:gd name="T9" fmla="*/ 2 h 33"/>
                      <a:gd name="T10" fmla="*/ 1 w 39"/>
                      <a:gd name="T11" fmla="*/ 1 h 33"/>
                      <a:gd name="T12" fmla="*/ 1 w 39"/>
                      <a:gd name="T13" fmla="*/ 0 h 33"/>
                      <a:gd name="T14" fmla="*/ 1 w 39"/>
                      <a:gd name="T15" fmla="*/ 0 h 33"/>
                      <a:gd name="T16" fmla="*/ 2 w 39"/>
                      <a:gd name="T17" fmla="*/ 0 h 33"/>
                      <a:gd name="T18" fmla="*/ 2 w 39"/>
                      <a:gd name="T19" fmla="*/ 0 h 33"/>
                      <a:gd name="T20" fmla="*/ 0 w 39"/>
                      <a:gd name="T21" fmla="*/ 0 h 33"/>
                      <a:gd name="T22" fmla="*/ 0 w 39"/>
                      <a:gd name="T23" fmla="*/ 0 h 33"/>
                      <a:gd name="T24" fmla="*/ 0 w 39"/>
                      <a:gd name="T25" fmla="*/ 0 h 33"/>
                      <a:gd name="T26" fmla="*/ 0 w 39"/>
                      <a:gd name="T27" fmla="*/ 0 h 33"/>
                      <a:gd name="T28" fmla="*/ 0 w 39"/>
                      <a:gd name="T29" fmla="*/ 0 h 33"/>
                      <a:gd name="T30" fmla="*/ 0 w 39"/>
                      <a:gd name="T31" fmla="*/ 0 h 3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9"/>
                      <a:gd name="T49" fmla="*/ 0 h 33"/>
                      <a:gd name="T50" fmla="*/ 39 w 39"/>
                      <a:gd name="T51" fmla="*/ 33 h 3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9" h="33">
                        <a:moveTo>
                          <a:pt x="0" y="8"/>
                        </a:moveTo>
                        <a:lnTo>
                          <a:pt x="6" y="13"/>
                        </a:lnTo>
                        <a:lnTo>
                          <a:pt x="14" y="19"/>
                        </a:lnTo>
                        <a:lnTo>
                          <a:pt x="14" y="33"/>
                        </a:lnTo>
                        <a:lnTo>
                          <a:pt x="20" y="33"/>
                        </a:lnTo>
                        <a:lnTo>
                          <a:pt x="20" y="19"/>
                        </a:lnTo>
                        <a:lnTo>
                          <a:pt x="20" y="8"/>
                        </a:lnTo>
                        <a:lnTo>
                          <a:pt x="39" y="8"/>
                        </a:lnTo>
                        <a:lnTo>
                          <a:pt x="33" y="0"/>
                        </a:lnTo>
                        <a:lnTo>
                          <a:pt x="14" y="8"/>
                        </a:lnTo>
                        <a:lnTo>
                          <a:pt x="14" y="0"/>
                        </a:lnTo>
                        <a:lnTo>
                          <a:pt x="14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264"/>
                  <p:cNvSpPr>
                    <a:spLocks/>
                  </p:cNvSpPr>
                  <p:nvPr/>
                </p:nvSpPr>
                <p:spPr bwMode="auto">
                  <a:xfrm>
                    <a:off x="2772" y="3419"/>
                    <a:ext cx="42" cy="29"/>
                  </a:xfrm>
                  <a:custGeom>
                    <a:avLst/>
                    <a:gdLst>
                      <a:gd name="T0" fmla="*/ 2 w 82"/>
                      <a:gd name="T1" fmla="*/ 0 h 57"/>
                      <a:gd name="T2" fmla="*/ 2 w 82"/>
                      <a:gd name="T3" fmla="*/ 0 h 57"/>
                      <a:gd name="T4" fmla="*/ 2 w 82"/>
                      <a:gd name="T5" fmla="*/ 0 h 57"/>
                      <a:gd name="T6" fmla="*/ 3 w 82"/>
                      <a:gd name="T7" fmla="*/ 0 h 57"/>
                      <a:gd name="T8" fmla="*/ 3 w 82"/>
                      <a:gd name="T9" fmla="*/ 0 h 57"/>
                      <a:gd name="T10" fmla="*/ 4 w 82"/>
                      <a:gd name="T11" fmla="*/ 0 h 57"/>
                      <a:gd name="T12" fmla="*/ 4 w 82"/>
                      <a:gd name="T13" fmla="*/ 1 h 57"/>
                      <a:gd name="T14" fmla="*/ 4 w 82"/>
                      <a:gd name="T15" fmla="*/ 1 h 57"/>
                      <a:gd name="T16" fmla="*/ 4 w 82"/>
                      <a:gd name="T17" fmla="*/ 1 h 57"/>
                      <a:gd name="T18" fmla="*/ 4 w 82"/>
                      <a:gd name="T19" fmla="*/ 1 h 57"/>
                      <a:gd name="T20" fmla="*/ 4 w 82"/>
                      <a:gd name="T21" fmla="*/ 1 h 57"/>
                      <a:gd name="T22" fmla="*/ 4 w 82"/>
                      <a:gd name="T23" fmla="*/ 1 h 57"/>
                      <a:gd name="T24" fmla="*/ 5 w 82"/>
                      <a:gd name="T25" fmla="*/ 1 h 57"/>
                      <a:gd name="T26" fmla="*/ 4 w 82"/>
                      <a:gd name="T27" fmla="*/ 2 h 57"/>
                      <a:gd name="T28" fmla="*/ 5 w 82"/>
                      <a:gd name="T29" fmla="*/ 1 h 57"/>
                      <a:gd name="T30" fmla="*/ 6 w 82"/>
                      <a:gd name="T31" fmla="*/ 2 h 57"/>
                      <a:gd name="T32" fmla="*/ 5 w 82"/>
                      <a:gd name="T33" fmla="*/ 2 h 57"/>
                      <a:gd name="T34" fmla="*/ 5 w 82"/>
                      <a:gd name="T35" fmla="*/ 2 h 57"/>
                      <a:gd name="T36" fmla="*/ 5 w 82"/>
                      <a:gd name="T37" fmla="*/ 2 h 57"/>
                      <a:gd name="T38" fmla="*/ 5 w 82"/>
                      <a:gd name="T39" fmla="*/ 2 h 57"/>
                      <a:gd name="T40" fmla="*/ 5 w 82"/>
                      <a:gd name="T41" fmla="*/ 3 h 57"/>
                      <a:gd name="T42" fmla="*/ 6 w 82"/>
                      <a:gd name="T43" fmla="*/ 3 h 57"/>
                      <a:gd name="T44" fmla="*/ 5 w 82"/>
                      <a:gd name="T45" fmla="*/ 3 h 57"/>
                      <a:gd name="T46" fmla="*/ 5 w 82"/>
                      <a:gd name="T47" fmla="*/ 3 h 57"/>
                      <a:gd name="T48" fmla="*/ 4 w 82"/>
                      <a:gd name="T49" fmla="*/ 4 h 57"/>
                      <a:gd name="T50" fmla="*/ 3 w 82"/>
                      <a:gd name="T51" fmla="*/ 4 h 57"/>
                      <a:gd name="T52" fmla="*/ 3 w 82"/>
                      <a:gd name="T53" fmla="*/ 4 h 57"/>
                      <a:gd name="T54" fmla="*/ 2 w 82"/>
                      <a:gd name="T55" fmla="*/ 4 h 57"/>
                      <a:gd name="T56" fmla="*/ 2 w 82"/>
                      <a:gd name="T57" fmla="*/ 4 h 57"/>
                      <a:gd name="T58" fmla="*/ 1 w 82"/>
                      <a:gd name="T59" fmla="*/ 3 h 57"/>
                      <a:gd name="T60" fmla="*/ 0 w 82"/>
                      <a:gd name="T61" fmla="*/ 3 h 57"/>
                      <a:gd name="T62" fmla="*/ 0 w 82"/>
                      <a:gd name="T63" fmla="*/ 2 h 57"/>
                      <a:gd name="T64" fmla="*/ 1 w 82"/>
                      <a:gd name="T65" fmla="*/ 2 h 57"/>
                      <a:gd name="T66" fmla="*/ 0 w 82"/>
                      <a:gd name="T67" fmla="*/ 2 h 57"/>
                      <a:gd name="T68" fmla="*/ 2 w 82"/>
                      <a:gd name="T69" fmla="*/ 2 h 57"/>
                      <a:gd name="T70" fmla="*/ 1 w 82"/>
                      <a:gd name="T71" fmla="*/ 1 h 57"/>
                      <a:gd name="T72" fmla="*/ 1 w 82"/>
                      <a:gd name="T73" fmla="*/ 1 h 57"/>
                      <a:gd name="T74" fmla="*/ 2 w 82"/>
                      <a:gd name="T75" fmla="*/ 1 h 57"/>
                      <a:gd name="T76" fmla="*/ 2 w 82"/>
                      <a:gd name="T77" fmla="*/ 1 h 57"/>
                      <a:gd name="T78" fmla="*/ 2 w 82"/>
                      <a:gd name="T79" fmla="*/ 1 h 57"/>
                      <a:gd name="T80" fmla="*/ 2 w 82"/>
                      <a:gd name="T81" fmla="*/ 1 h 57"/>
                      <a:gd name="T82" fmla="*/ 1 w 82"/>
                      <a:gd name="T83" fmla="*/ 0 h 57"/>
                      <a:gd name="T84" fmla="*/ 2 w 82"/>
                      <a:gd name="T85" fmla="*/ 0 h 57"/>
                      <a:gd name="T86" fmla="*/ 2 w 82"/>
                      <a:gd name="T87" fmla="*/ 0 h 57"/>
                      <a:gd name="T88" fmla="*/ 2 w 82"/>
                      <a:gd name="T89" fmla="*/ 0 h 5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2"/>
                      <a:gd name="T136" fmla="*/ 0 h 57"/>
                      <a:gd name="T137" fmla="*/ 82 w 82"/>
                      <a:gd name="T138" fmla="*/ 57 h 5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2" h="57">
                        <a:moveTo>
                          <a:pt x="25" y="0"/>
                        </a:moveTo>
                        <a:lnTo>
                          <a:pt x="31" y="0"/>
                        </a:lnTo>
                        <a:lnTo>
                          <a:pt x="38" y="0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50" y="7"/>
                        </a:lnTo>
                        <a:lnTo>
                          <a:pt x="50" y="13"/>
                        </a:lnTo>
                        <a:lnTo>
                          <a:pt x="57" y="7"/>
                        </a:lnTo>
                        <a:lnTo>
                          <a:pt x="50" y="13"/>
                        </a:lnTo>
                        <a:lnTo>
                          <a:pt x="57" y="13"/>
                        </a:lnTo>
                        <a:lnTo>
                          <a:pt x="69" y="7"/>
                        </a:lnTo>
                        <a:lnTo>
                          <a:pt x="63" y="19"/>
                        </a:lnTo>
                        <a:lnTo>
                          <a:pt x="69" y="13"/>
                        </a:lnTo>
                        <a:lnTo>
                          <a:pt x="82" y="19"/>
                        </a:lnTo>
                        <a:lnTo>
                          <a:pt x="77" y="19"/>
                        </a:lnTo>
                        <a:lnTo>
                          <a:pt x="69" y="19"/>
                        </a:lnTo>
                        <a:lnTo>
                          <a:pt x="69" y="27"/>
                        </a:lnTo>
                        <a:lnTo>
                          <a:pt x="77" y="27"/>
                        </a:lnTo>
                        <a:lnTo>
                          <a:pt x="69" y="38"/>
                        </a:lnTo>
                        <a:lnTo>
                          <a:pt x="82" y="38"/>
                        </a:lnTo>
                        <a:lnTo>
                          <a:pt x="77" y="44"/>
                        </a:lnTo>
                        <a:lnTo>
                          <a:pt x="69" y="44"/>
                        </a:lnTo>
                        <a:lnTo>
                          <a:pt x="57" y="52"/>
                        </a:lnTo>
                        <a:lnTo>
                          <a:pt x="44" y="52"/>
                        </a:lnTo>
                        <a:lnTo>
                          <a:pt x="38" y="52"/>
                        </a:lnTo>
                        <a:lnTo>
                          <a:pt x="31" y="57"/>
                        </a:lnTo>
                        <a:lnTo>
                          <a:pt x="25" y="52"/>
                        </a:lnTo>
                        <a:lnTo>
                          <a:pt x="6" y="44"/>
                        </a:lnTo>
                        <a:lnTo>
                          <a:pt x="0" y="38"/>
                        </a:lnTo>
                        <a:lnTo>
                          <a:pt x="0" y="27"/>
                        </a:lnTo>
                        <a:lnTo>
                          <a:pt x="11" y="32"/>
                        </a:lnTo>
                        <a:lnTo>
                          <a:pt x="0" y="19"/>
                        </a:lnTo>
                        <a:lnTo>
                          <a:pt x="19" y="19"/>
                        </a:lnTo>
                        <a:lnTo>
                          <a:pt x="11" y="13"/>
                        </a:lnTo>
                        <a:lnTo>
                          <a:pt x="11" y="7"/>
                        </a:lnTo>
                        <a:lnTo>
                          <a:pt x="19" y="13"/>
                        </a:lnTo>
                        <a:lnTo>
                          <a:pt x="25" y="13"/>
                        </a:lnTo>
                        <a:lnTo>
                          <a:pt x="19" y="7"/>
                        </a:lnTo>
                        <a:lnTo>
                          <a:pt x="11" y="0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265"/>
                  <p:cNvSpPr>
                    <a:spLocks/>
                  </p:cNvSpPr>
                  <p:nvPr/>
                </p:nvSpPr>
                <p:spPr bwMode="auto">
                  <a:xfrm>
                    <a:off x="2788" y="3445"/>
                    <a:ext cx="19" cy="15"/>
                  </a:xfrm>
                  <a:custGeom>
                    <a:avLst/>
                    <a:gdLst>
                      <a:gd name="T0" fmla="*/ 0 w 38"/>
                      <a:gd name="T1" fmla="*/ 1 h 30"/>
                      <a:gd name="T2" fmla="*/ 1 w 38"/>
                      <a:gd name="T3" fmla="*/ 1 h 30"/>
                      <a:gd name="T4" fmla="*/ 1 w 38"/>
                      <a:gd name="T5" fmla="*/ 2 h 30"/>
                      <a:gd name="T6" fmla="*/ 1 w 38"/>
                      <a:gd name="T7" fmla="*/ 2 h 30"/>
                      <a:gd name="T8" fmla="*/ 1 w 38"/>
                      <a:gd name="T9" fmla="*/ 2 h 30"/>
                      <a:gd name="T10" fmla="*/ 1 w 38"/>
                      <a:gd name="T11" fmla="*/ 2 h 30"/>
                      <a:gd name="T12" fmla="*/ 1 w 38"/>
                      <a:gd name="T13" fmla="*/ 1 h 30"/>
                      <a:gd name="T14" fmla="*/ 1 w 38"/>
                      <a:gd name="T15" fmla="*/ 1 h 30"/>
                      <a:gd name="T16" fmla="*/ 2 w 38"/>
                      <a:gd name="T17" fmla="*/ 0 h 30"/>
                      <a:gd name="T18" fmla="*/ 2 w 38"/>
                      <a:gd name="T19" fmla="*/ 0 h 30"/>
                      <a:gd name="T20" fmla="*/ 1 w 38"/>
                      <a:gd name="T21" fmla="*/ 1 h 30"/>
                      <a:gd name="T22" fmla="*/ 1 w 38"/>
                      <a:gd name="T23" fmla="*/ 0 h 30"/>
                      <a:gd name="T24" fmla="*/ 1 w 38"/>
                      <a:gd name="T25" fmla="*/ 0 h 30"/>
                      <a:gd name="T26" fmla="*/ 1 w 38"/>
                      <a:gd name="T27" fmla="*/ 1 h 30"/>
                      <a:gd name="T28" fmla="*/ 0 w 38"/>
                      <a:gd name="T29" fmla="*/ 1 h 30"/>
                      <a:gd name="T30" fmla="*/ 0 w 38"/>
                      <a:gd name="T31" fmla="*/ 1 h 3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30"/>
                      <a:gd name="T50" fmla="*/ 38 w 38"/>
                      <a:gd name="T51" fmla="*/ 30 h 3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30">
                        <a:moveTo>
                          <a:pt x="0" y="5"/>
                        </a:moveTo>
                        <a:lnTo>
                          <a:pt x="13" y="11"/>
                        </a:lnTo>
                        <a:lnTo>
                          <a:pt x="13" y="25"/>
                        </a:lnTo>
                        <a:lnTo>
                          <a:pt x="13" y="30"/>
                        </a:lnTo>
                        <a:lnTo>
                          <a:pt x="26" y="30"/>
                        </a:lnTo>
                        <a:lnTo>
                          <a:pt x="26" y="25"/>
                        </a:lnTo>
                        <a:lnTo>
                          <a:pt x="19" y="11"/>
                        </a:lnTo>
                        <a:lnTo>
                          <a:pt x="26" y="5"/>
                        </a:lnTo>
                        <a:lnTo>
                          <a:pt x="38" y="0"/>
                        </a:lnTo>
                        <a:lnTo>
                          <a:pt x="13" y="5"/>
                        </a:lnTo>
                        <a:lnTo>
                          <a:pt x="19" y="0"/>
                        </a:lnTo>
                        <a:lnTo>
                          <a:pt x="13" y="0"/>
                        </a:lnTo>
                        <a:lnTo>
                          <a:pt x="13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266"/>
                  <p:cNvSpPr>
                    <a:spLocks/>
                  </p:cNvSpPr>
                  <p:nvPr/>
                </p:nvSpPr>
                <p:spPr bwMode="auto">
                  <a:xfrm>
                    <a:off x="2788" y="3445"/>
                    <a:ext cx="19" cy="15"/>
                  </a:xfrm>
                  <a:custGeom>
                    <a:avLst/>
                    <a:gdLst>
                      <a:gd name="T0" fmla="*/ 0 w 38"/>
                      <a:gd name="T1" fmla="*/ 1 h 30"/>
                      <a:gd name="T2" fmla="*/ 1 w 38"/>
                      <a:gd name="T3" fmla="*/ 1 h 30"/>
                      <a:gd name="T4" fmla="*/ 1 w 38"/>
                      <a:gd name="T5" fmla="*/ 2 h 30"/>
                      <a:gd name="T6" fmla="*/ 1 w 38"/>
                      <a:gd name="T7" fmla="*/ 2 h 30"/>
                      <a:gd name="T8" fmla="*/ 1 w 38"/>
                      <a:gd name="T9" fmla="*/ 2 h 30"/>
                      <a:gd name="T10" fmla="*/ 1 w 38"/>
                      <a:gd name="T11" fmla="*/ 2 h 30"/>
                      <a:gd name="T12" fmla="*/ 1 w 38"/>
                      <a:gd name="T13" fmla="*/ 1 h 30"/>
                      <a:gd name="T14" fmla="*/ 1 w 38"/>
                      <a:gd name="T15" fmla="*/ 1 h 30"/>
                      <a:gd name="T16" fmla="*/ 2 w 38"/>
                      <a:gd name="T17" fmla="*/ 0 h 30"/>
                      <a:gd name="T18" fmla="*/ 2 w 38"/>
                      <a:gd name="T19" fmla="*/ 0 h 30"/>
                      <a:gd name="T20" fmla="*/ 1 w 38"/>
                      <a:gd name="T21" fmla="*/ 1 h 30"/>
                      <a:gd name="T22" fmla="*/ 1 w 38"/>
                      <a:gd name="T23" fmla="*/ 0 h 30"/>
                      <a:gd name="T24" fmla="*/ 1 w 38"/>
                      <a:gd name="T25" fmla="*/ 0 h 30"/>
                      <a:gd name="T26" fmla="*/ 1 w 38"/>
                      <a:gd name="T27" fmla="*/ 1 h 30"/>
                      <a:gd name="T28" fmla="*/ 0 w 38"/>
                      <a:gd name="T29" fmla="*/ 1 h 30"/>
                      <a:gd name="T30" fmla="*/ 0 w 38"/>
                      <a:gd name="T31" fmla="*/ 1 h 3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30"/>
                      <a:gd name="T50" fmla="*/ 38 w 38"/>
                      <a:gd name="T51" fmla="*/ 30 h 3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30">
                        <a:moveTo>
                          <a:pt x="0" y="5"/>
                        </a:moveTo>
                        <a:lnTo>
                          <a:pt x="13" y="11"/>
                        </a:lnTo>
                        <a:lnTo>
                          <a:pt x="13" y="25"/>
                        </a:lnTo>
                        <a:lnTo>
                          <a:pt x="13" y="30"/>
                        </a:lnTo>
                        <a:lnTo>
                          <a:pt x="26" y="30"/>
                        </a:lnTo>
                        <a:lnTo>
                          <a:pt x="26" y="25"/>
                        </a:lnTo>
                        <a:lnTo>
                          <a:pt x="19" y="11"/>
                        </a:lnTo>
                        <a:lnTo>
                          <a:pt x="26" y="5"/>
                        </a:lnTo>
                        <a:lnTo>
                          <a:pt x="38" y="0"/>
                        </a:lnTo>
                        <a:lnTo>
                          <a:pt x="13" y="5"/>
                        </a:lnTo>
                        <a:lnTo>
                          <a:pt x="19" y="0"/>
                        </a:lnTo>
                        <a:lnTo>
                          <a:pt x="13" y="0"/>
                        </a:lnTo>
                        <a:lnTo>
                          <a:pt x="13" y="5"/>
                        </a:lnTo>
                        <a:lnTo>
                          <a:pt x="0" y="5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267"/>
                  <p:cNvSpPr>
                    <a:spLocks/>
                  </p:cNvSpPr>
                  <p:nvPr/>
                </p:nvSpPr>
                <p:spPr bwMode="auto">
                  <a:xfrm>
                    <a:off x="2811" y="3451"/>
                    <a:ext cx="34" cy="15"/>
                  </a:xfrm>
                  <a:custGeom>
                    <a:avLst/>
                    <a:gdLst>
                      <a:gd name="T0" fmla="*/ 1 w 69"/>
                      <a:gd name="T1" fmla="*/ 0 h 31"/>
                      <a:gd name="T2" fmla="*/ 0 w 69"/>
                      <a:gd name="T3" fmla="*/ 0 h 31"/>
                      <a:gd name="T4" fmla="*/ 0 w 69"/>
                      <a:gd name="T5" fmla="*/ 0 h 31"/>
                      <a:gd name="T6" fmla="*/ 1 w 69"/>
                      <a:gd name="T7" fmla="*/ 1 h 31"/>
                      <a:gd name="T8" fmla="*/ 3 w 69"/>
                      <a:gd name="T9" fmla="*/ 1 h 31"/>
                      <a:gd name="T10" fmla="*/ 4 w 69"/>
                      <a:gd name="T11" fmla="*/ 0 h 31"/>
                      <a:gd name="T12" fmla="*/ 2 w 69"/>
                      <a:gd name="T13" fmla="*/ 0 h 31"/>
                      <a:gd name="T14" fmla="*/ 1 w 69"/>
                      <a:gd name="T15" fmla="*/ 0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9"/>
                      <a:gd name="T25" fmla="*/ 0 h 31"/>
                      <a:gd name="T26" fmla="*/ 69 w 69"/>
                      <a:gd name="T27" fmla="*/ 31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9" h="31">
                        <a:moveTo>
                          <a:pt x="25" y="0"/>
                        </a:moveTo>
                        <a:lnTo>
                          <a:pt x="11" y="0"/>
                        </a:lnTo>
                        <a:lnTo>
                          <a:pt x="0" y="6"/>
                        </a:lnTo>
                        <a:lnTo>
                          <a:pt x="19" y="25"/>
                        </a:lnTo>
                        <a:lnTo>
                          <a:pt x="63" y="31"/>
                        </a:lnTo>
                        <a:lnTo>
                          <a:pt x="69" y="14"/>
                        </a:lnTo>
                        <a:lnTo>
                          <a:pt x="38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268"/>
                  <p:cNvSpPr>
                    <a:spLocks/>
                  </p:cNvSpPr>
                  <p:nvPr/>
                </p:nvSpPr>
                <p:spPr bwMode="auto">
                  <a:xfrm>
                    <a:off x="2811" y="3451"/>
                    <a:ext cx="34" cy="15"/>
                  </a:xfrm>
                  <a:custGeom>
                    <a:avLst/>
                    <a:gdLst>
                      <a:gd name="T0" fmla="*/ 1 w 69"/>
                      <a:gd name="T1" fmla="*/ 0 h 31"/>
                      <a:gd name="T2" fmla="*/ 0 w 69"/>
                      <a:gd name="T3" fmla="*/ 0 h 31"/>
                      <a:gd name="T4" fmla="*/ 0 w 69"/>
                      <a:gd name="T5" fmla="*/ 0 h 31"/>
                      <a:gd name="T6" fmla="*/ 1 w 69"/>
                      <a:gd name="T7" fmla="*/ 1 h 31"/>
                      <a:gd name="T8" fmla="*/ 3 w 69"/>
                      <a:gd name="T9" fmla="*/ 1 h 31"/>
                      <a:gd name="T10" fmla="*/ 4 w 69"/>
                      <a:gd name="T11" fmla="*/ 0 h 31"/>
                      <a:gd name="T12" fmla="*/ 2 w 69"/>
                      <a:gd name="T13" fmla="*/ 0 h 31"/>
                      <a:gd name="T14" fmla="*/ 1 w 69"/>
                      <a:gd name="T15" fmla="*/ 0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9"/>
                      <a:gd name="T25" fmla="*/ 0 h 31"/>
                      <a:gd name="T26" fmla="*/ 69 w 69"/>
                      <a:gd name="T27" fmla="*/ 31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9" h="31">
                        <a:moveTo>
                          <a:pt x="25" y="0"/>
                        </a:moveTo>
                        <a:lnTo>
                          <a:pt x="11" y="0"/>
                        </a:lnTo>
                        <a:lnTo>
                          <a:pt x="0" y="6"/>
                        </a:lnTo>
                        <a:lnTo>
                          <a:pt x="19" y="25"/>
                        </a:lnTo>
                        <a:lnTo>
                          <a:pt x="63" y="31"/>
                        </a:lnTo>
                        <a:lnTo>
                          <a:pt x="69" y="14"/>
                        </a:lnTo>
                        <a:lnTo>
                          <a:pt x="38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269"/>
                  <p:cNvSpPr>
                    <a:spLocks/>
                  </p:cNvSpPr>
                  <p:nvPr/>
                </p:nvSpPr>
                <p:spPr bwMode="auto">
                  <a:xfrm>
                    <a:off x="2817" y="3398"/>
                    <a:ext cx="32" cy="40"/>
                  </a:xfrm>
                  <a:custGeom>
                    <a:avLst/>
                    <a:gdLst>
                      <a:gd name="T0" fmla="*/ 1 w 65"/>
                      <a:gd name="T1" fmla="*/ 1 h 80"/>
                      <a:gd name="T2" fmla="*/ 1 w 65"/>
                      <a:gd name="T3" fmla="*/ 1 h 80"/>
                      <a:gd name="T4" fmla="*/ 1 w 65"/>
                      <a:gd name="T5" fmla="*/ 0 h 80"/>
                      <a:gd name="T6" fmla="*/ 1 w 65"/>
                      <a:gd name="T7" fmla="*/ 1 h 80"/>
                      <a:gd name="T8" fmla="*/ 2 w 65"/>
                      <a:gd name="T9" fmla="*/ 1 h 80"/>
                      <a:gd name="T10" fmla="*/ 2 w 65"/>
                      <a:gd name="T11" fmla="*/ 1 h 80"/>
                      <a:gd name="T12" fmla="*/ 2 w 65"/>
                      <a:gd name="T13" fmla="*/ 1 h 80"/>
                      <a:gd name="T14" fmla="*/ 2 w 65"/>
                      <a:gd name="T15" fmla="*/ 1 h 80"/>
                      <a:gd name="T16" fmla="*/ 2 w 65"/>
                      <a:gd name="T17" fmla="*/ 1 h 80"/>
                      <a:gd name="T18" fmla="*/ 2 w 65"/>
                      <a:gd name="T19" fmla="*/ 1 h 80"/>
                      <a:gd name="T20" fmla="*/ 2 w 65"/>
                      <a:gd name="T21" fmla="*/ 1 h 80"/>
                      <a:gd name="T22" fmla="*/ 2 w 65"/>
                      <a:gd name="T23" fmla="*/ 1 h 80"/>
                      <a:gd name="T24" fmla="*/ 3 w 65"/>
                      <a:gd name="T25" fmla="*/ 1 h 80"/>
                      <a:gd name="T26" fmla="*/ 4 w 65"/>
                      <a:gd name="T27" fmla="*/ 1 h 80"/>
                      <a:gd name="T28" fmla="*/ 3 w 65"/>
                      <a:gd name="T29" fmla="*/ 1 h 80"/>
                      <a:gd name="T30" fmla="*/ 3 w 65"/>
                      <a:gd name="T31" fmla="*/ 1 h 80"/>
                      <a:gd name="T32" fmla="*/ 3 w 65"/>
                      <a:gd name="T33" fmla="*/ 3 h 80"/>
                      <a:gd name="T34" fmla="*/ 2 w 65"/>
                      <a:gd name="T35" fmla="*/ 3 h 80"/>
                      <a:gd name="T36" fmla="*/ 2 w 65"/>
                      <a:gd name="T37" fmla="*/ 3 h 80"/>
                      <a:gd name="T38" fmla="*/ 2 w 65"/>
                      <a:gd name="T39" fmla="*/ 3 h 80"/>
                      <a:gd name="T40" fmla="*/ 2 w 65"/>
                      <a:gd name="T41" fmla="*/ 3 h 80"/>
                      <a:gd name="T42" fmla="*/ 3 w 65"/>
                      <a:gd name="T43" fmla="*/ 3 h 80"/>
                      <a:gd name="T44" fmla="*/ 3 w 65"/>
                      <a:gd name="T45" fmla="*/ 3 h 80"/>
                      <a:gd name="T46" fmla="*/ 2 w 65"/>
                      <a:gd name="T47" fmla="*/ 5 h 80"/>
                      <a:gd name="T48" fmla="*/ 2 w 65"/>
                      <a:gd name="T49" fmla="*/ 5 h 80"/>
                      <a:gd name="T50" fmla="*/ 2 w 65"/>
                      <a:gd name="T51" fmla="*/ 5 h 80"/>
                      <a:gd name="T52" fmla="*/ 1 w 65"/>
                      <a:gd name="T53" fmla="*/ 5 h 80"/>
                      <a:gd name="T54" fmla="*/ 1 w 65"/>
                      <a:gd name="T55" fmla="*/ 5 h 80"/>
                      <a:gd name="T56" fmla="*/ 1 w 65"/>
                      <a:gd name="T57" fmla="*/ 5 h 80"/>
                      <a:gd name="T58" fmla="*/ 0 w 65"/>
                      <a:gd name="T59" fmla="*/ 5 h 80"/>
                      <a:gd name="T60" fmla="*/ 0 w 65"/>
                      <a:gd name="T61" fmla="*/ 3 h 80"/>
                      <a:gd name="T62" fmla="*/ 0 w 65"/>
                      <a:gd name="T63" fmla="*/ 3 h 80"/>
                      <a:gd name="T64" fmla="*/ 0 w 65"/>
                      <a:gd name="T65" fmla="*/ 3 h 80"/>
                      <a:gd name="T66" fmla="*/ 0 w 65"/>
                      <a:gd name="T67" fmla="*/ 3 h 80"/>
                      <a:gd name="T68" fmla="*/ 0 w 65"/>
                      <a:gd name="T69" fmla="*/ 3 h 80"/>
                      <a:gd name="T70" fmla="*/ 0 w 65"/>
                      <a:gd name="T71" fmla="*/ 1 h 80"/>
                      <a:gd name="T72" fmla="*/ 0 w 65"/>
                      <a:gd name="T73" fmla="*/ 1 h 80"/>
                      <a:gd name="T74" fmla="*/ 0 w 65"/>
                      <a:gd name="T75" fmla="*/ 1 h 80"/>
                      <a:gd name="T76" fmla="*/ 1 w 65"/>
                      <a:gd name="T77" fmla="*/ 1 h 80"/>
                      <a:gd name="T78" fmla="*/ 1 w 65"/>
                      <a:gd name="T79" fmla="*/ 1 h 80"/>
                      <a:gd name="T80" fmla="*/ 0 w 65"/>
                      <a:gd name="T81" fmla="*/ 1 h 80"/>
                      <a:gd name="T82" fmla="*/ 0 w 65"/>
                      <a:gd name="T83" fmla="*/ 1 h 80"/>
                      <a:gd name="T84" fmla="*/ 0 w 65"/>
                      <a:gd name="T85" fmla="*/ 1 h 80"/>
                      <a:gd name="T86" fmla="*/ 0 w 65"/>
                      <a:gd name="T87" fmla="*/ 0 h 80"/>
                      <a:gd name="T88" fmla="*/ 1 w 65"/>
                      <a:gd name="T89" fmla="*/ 1 h 8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65"/>
                      <a:gd name="T136" fmla="*/ 0 h 80"/>
                      <a:gd name="T137" fmla="*/ 65 w 65"/>
                      <a:gd name="T138" fmla="*/ 80 h 8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65" h="80">
                        <a:moveTo>
                          <a:pt x="19" y="5"/>
                        </a:moveTo>
                        <a:lnTo>
                          <a:pt x="27" y="5"/>
                        </a:lnTo>
                        <a:lnTo>
                          <a:pt x="27" y="0"/>
                        </a:lnTo>
                        <a:lnTo>
                          <a:pt x="27" y="11"/>
                        </a:lnTo>
                        <a:lnTo>
                          <a:pt x="33" y="5"/>
                        </a:lnTo>
                        <a:lnTo>
                          <a:pt x="39" y="5"/>
                        </a:lnTo>
                        <a:lnTo>
                          <a:pt x="39" y="11"/>
                        </a:lnTo>
                        <a:lnTo>
                          <a:pt x="33" y="17"/>
                        </a:lnTo>
                        <a:lnTo>
                          <a:pt x="33" y="24"/>
                        </a:lnTo>
                        <a:lnTo>
                          <a:pt x="39" y="30"/>
                        </a:lnTo>
                        <a:lnTo>
                          <a:pt x="46" y="30"/>
                        </a:lnTo>
                        <a:lnTo>
                          <a:pt x="58" y="17"/>
                        </a:lnTo>
                        <a:lnTo>
                          <a:pt x="65" y="17"/>
                        </a:lnTo>
                        <a:lnTo>
                          <a:pt x="58" y="24"/>
                        </a:lnTo>
                        <a:lnTo>
                          <a:pt x="52" y="30"/>
                        </a:lnTo>
                        <a:lnTo>
                          <a:pt x="52" y="36"/>
                        </a:lnTo>
                        <a:lnTo>
                          <a:pt x="46" y="36"/>
                        </a:lnTo>
                        <a:lnTo>
                          <a:pt x="46" y="42"/>
                        </a:lnTo>
                        <a:lnTo>
                          <a:pt x="46" y="55"/>
                        </a:lnTo>
                        <a:lnTo>
                          <a:pt x="46" y="61"/>
                        </a:lnTo>
                        <a:lnTo>
                          <a:pt x="58" y="55"/>
                        </a:lnTo>
                        <a:lnTo>
                          <a:pt x="52" y="61"/>
                        </a:lnTo>
                        <a:lnTo>
                          <a:pt x="46" y="69"/>
                        </a:lnTo>
                        <a:lnTo>
                          <a:pt x="39" y="74"/>
                        </a:lnTo>
                        <a:lnTo>
                          <a:pt x="33" y="80"/>
                        </a:lnTo>
                        <a:lnTo>
                          <a:pt x="27" y="80"/>
                        </a:lnTo>
                        <a:lnTo>
                          <a:pt x="19" y="80"/>
                        </a:lnTo>
                        <a:lnTo>
                          <a:pt x="8" y="69"/>
                        </a:lnTo>
                        <a:lnTo>
                          <a:pt x="8" y="61"/>
                        </a:lnTo>
                        <a:lnTo>
                          <a:pt x="0" y="42"/>
                        </a:lnTo>
                        <a:lnTo>
                          <a:pt x="14" y="49"/>
                        </a:lnTo>
                        <a:lnTo>
                          <a:pt x="0" y="36"/>
                        </a:lnTo>
                        <a:lnTo>
                          <a:pt x="14" y="36"/>
                        </a:lnTo>
                        <a:lnTo>
                          <a:pt x="14" y="24"/>
                        </a:lnTo>
                        <a:lnTo>
                          <a:pt x="14" y="17"/>
                        </a:lnTo>
                        <a:lnTo>
                          <a:pt x="19" y="24"/>
                        </a:lnTo>
                        <a:lnTo>
                          <a:pt x="19" y="17"/>
                        </a:lnTo>
                        <a:lnTo>
                          <a:pt x="14" y="11"/>
                        </a:lnTo>
                        <a:lnTo>
                          <a:pt x="14" y="5"/>
                        </a:lnTo>
                        <a:lnTo>
                          <a:pt x="14" y="0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270"/>
                  <p:cNvSpPr>
                    <a:spLocks/>
                  </p:cNvSpPr>
                  <p:nvPr/>
                </p:nvSpPr>
                <p:spPr bwMode="auto">
                  <a:xfrm>
                    <a:off x="2826" y="3428"/>
                    <a:ext cx="19" cy="29"/>
                  </a:xfrm>
                  <a:custGeom>
                    <a:avLst/>
                    <a:gdLst>
                      <a:gd name="T0" fmla="*/ 0 w 39"/>
                      <a:gd name="T1" fmla="*/ 1 h 58"/>
                      <a:gd name="T2" fmla="*/ 0 w 39"/>
                      <a:gd name="T3" fmla="*/ 2 h 58"/>
                      <a:gd name="T4" fmla="*/ 0 w 39"/>
                      <a:gd name="T5" fmla="*/ 3 h 58"/>
                      <a:gd name="T6" fmla="*/ 0 w 39"/>
                      <a:gd name="T7" fmla="*/ 4 h 58"/>
                      <a:gd name="T8" fmla="*/ 1 w 39"/>
                      <a:gd name="T9" fmla="*/ 4 h 58"/>
                      <a:gd name="T10" fmla="*/ 1 w 39"/>
                      <a:gd name="T11" fmla="*/ 3 h 58"/>
                      <a:gd name="T12" fmla="*/ 1 w 39"/>
                      <a:gd name="T13" fmla="*/ 2 h 58"/>
                      <a:gd name="T14" fmla="*/ 1 w 39"/>
                      <a:gd name="T15" fmla="*/ 1 h 58"/>
                      <a:gd name="T16" fmla="*/ 2 w 39"/>
                      <a:gd name="T17" fmla="*/ 1 h 58"/>
                      <a:gd name="T18" fmla="*/ 2 w 39"/>
                      <a:gd name="T19" fmla="*/ 1 h 58"/>
                      <a:gd name="T20" fmla="*/ 1 w 39"/>
                      <a:gd name="T21" fmla="*/ 1 h 58"/>
                      <a:gd name="T22" fmla="*/ 1 w 39"/>
                      <a:gd name="T23" fmla="*/ 0 h 58"/>
                      <a:gd name="T24" fmla="*/ 0 w 39"/>
                      <a:gd name="T25" fmla="*/ 0 h 58"/>
                      <a:gd name="T26" fmla="*/ 0 w 39"/>
                      <a:gd name="T27" fmla="*/ 2 h 58"/>
                      <a:gd name="T28" fmla="*/ 0 w 39"/>
                      <a:gd name="T29" fmla="*/ 1 h 58"/>
                      <a:gd name="T30" fmla="*/ 0 w 39"/>
                      <a:gd name="T31" fmla="*/ 1 h 5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9"/>
                      <a:gd name="T49" fmla="*/ 0 h 58"/>
                      <a:gd name="T50" fmla="*/ 39 w 39"/>
                      <a:gd name="T51" fmla="*/ 58 h 5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9" h="58">
                        <a:moveTo>
                          <a:pt x="8" y="13"/>
                        </a:moveTo>
                        <a:lnTo>
                          <a:pt x="14" y="19"/>
                        </a:lnTo>
                        <a:lnTo>
                          <a:pt x="14" y="38"/>
                        </a:lnTo>
                        <a:lnTo>
                          <a:pt x="14" y="50"/>
                        </a:lnTo>
                        <a:lnTo>
                          <a:pt x="27" y="58"/>
                        </a:lnTo>
                        <a:lnTo>
                          <a:pt x="27" y="38"/>
                        </a:lnTo>
                        <a:lnTo>
                          <a:pt x="20" y="19"/>
                        </a:lnTo>
                        <a:lnTo>
                          <a:pt x="27" y="13"/>
                        </a:lnTo>
                        <a:lnTo>
                          <a:pt x="39" y="8"/>
                        </a:lnTo>
                        <a:lnTo>
                          <a:pt x="33" y="8"/>
                        </a:lnTo>
                        <a:lnTo>
                          <a:pt x="20" y="13"/>
                        </a:lnTo>
                        <a:lnTo>
                          <a:pt x="20" y="0"/>
                        </a:lnTo>
                        <a:lnTo>
                          <a:pt x="14" y="0"/>
                        </a:lnTo>
                        <a:lnTo>
                          <a:pt x="14" y="19"/>
                        </a:lnTo>
                        <a:lnTo>
                          <a:pt x="0" y="13"/>
                        </a:lnTo>
                        <a:lnTo>
                          <a:pt x="8" y="13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271"/>
                  <p:cNvSpPr>
                    <a:spLocks/>
                  </p:cNvSpPr>
                  <p:nvPr/>
                </p:nvSpPr>
                <p:spPr bwMode="auto">
                  <a:xfrm>
                    <a:off x="2826" y="3428"/>
                    <a:ext cx="19" cy="29"/>
                  </a:xfrm>
                  <a:custGeom>
                    <a:avLst/>
                    <a:gdLst>
                      <a:gd name="T0" fmla="*/ 0 w 39"/>
                      <a:gd name="T1" fmla="*/ 1 h 58"/>
                      <a:gd name="T2" fmla="*/ 0 w 39"/>
                      <a:gd name="T3" fmla="*/ 2 h 58"/>
                      <a:gd name="T4" fmla="*/ 0 w 39"/>
                      <a:gd name="T5" fmla="*/ 3 h 58"/>
                      <a:gd name="T6" fmla="*/ 0 w 39"/>
                      <a:gd name="T7" fmla="*/ 4 h 58"/>
                      <a:gd name="T8" fmla="*/ 1 w 39"/>
                      <a:gd name="T9" fmla="*/ 4 h 58"/>
                      <a:gd name="T10" fmla="*/ 1 w 39"/>
                      <a:gd name="T11" fmla="*/ 3 h 58"/>
                      <a:gd name="T12" fmla="*/ 1 w 39"/>
                      <a:gd name="T13" fmla="*/ 2 h 58"/>
                      <a:gd name="T14" fmla="*/ 1 w 39"/>
                      <a:gd name="T15" fmla="*/ 1 h 58"/>
                      <a:gd name="T16" fmla="*/ 2 w 39"/>
                      <a:gd name="T17" fmla="*/ 1 h 58"/>
                      <a:gd name="T18" fmla="*/ 2 w 39"/>
                      <a:gd name="T19" fmla="*/ 1 h 58"/>
                      <a:gd name="T20" fmla="*/ 1 w 39"/>
                      <a:gd name="T21" fmla="*/ 1 h 58"/>
                      <a:gd name="T22" fmla="*/ 1 w 39"/>
                      <a:gd name="T23" fmla="*/ 0 h 58"/>
                      <a:gd name="T24" fmla="*/ 0 w 39"/>
                      <a:gd name="T25" fmla="*/ 0 h 58"/>
                      <a:gd name="T26" fmla="*/ 0 w 39"/>
                      <a:gd name="T27" fmla="*/ 2 h 58"/>
                      <a:gd name="T28" fmla="*/ 0 w 39"/>
                      <a:gd name="T29" fmla="*/ 1 h 58"/>
                      <a:gd name="T30" fmla="*/ 0 w 39"/>
                      <a:gd name="T31" fmla="*/ 1 h 5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9"/>
                      <a:gd name="T49" fmla="*/ 0 h 58"/>
                      <a:gd name="T50" fmla="*/ 39 w 39"/>
                      <a:gd name="T51" fmla="*/ 58 h 5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9" h="58">
                        <a:moveTo>
                          <a:pt x="8" y="13"/>
                        </a:moveTo>
                        <a:lnTo>
                          <a:pt x="14" y="19"/>
                        </a:lnTo>
                        <a:lnTo>
                          <a:pt x="14" y="38"/>
                        </a:lnTo>
                        <a:lnTo>
                          <a:pt x="14" y="50"/>
                        </a:lnTo>
                        <a:lnTo>
                          <a:pt x="27" y="58"/>
                        </a:lnTo>
                        <a:lnTo>
                          <a:pt x="27" y="38"/>
                        </a:lnTo>
                        <a:lnTo>
                          <a:pt x="20" y="19"/>
                        </a:lnTo>
                        <a:lnTo>
                          <a:pt x="27" y="13"/>
                        </a:lnTo>
                        <a:lnTo>
                          <a:pt x="39" y="8"/>
                        </a:lnTo>
                        <a:lnTo>
                          <a:pt x="33" y="8"/>
                        </a:lnTo>
                        <a:lnTo>
                          <a:pt x="20" y="13"/>
                        </a:lnTo>
                        <a:lnTo>
                          <a:pt x="20" y="0"/>
                        </a:lnTo>
                        <a:lnTo>
                          <a:pt x="14" y="0"/>
                        </a:lnTo>
                        <a:lnTo>
                          <a:pt x="14" y="19"/>
                        </a:lnTo>
                        <a:lnTo>
                          <a:pt x="0" y="13"/>
                        </a:lnTo>
                        <a:lnTo>
                          <a:pt x="8" y="13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272"/>
                  <p:cNvSpPr>
                    <a:spLocks/>
                  </p:cNvSpPr>
                  <p:nvPr/>
                </p:nvSpPr>
                <p:spPr bwMode="auto">
                  <a:xfrm>
                    <a:off x="3130" y="3348"/>
                    <a:ext cx="20" cy="97"/>
                  </a:xfrm>
                  <a:custGeom>
                    <a:avLst/>
                    <a:gdLst>
                      <a:gd name="T0" fmla="*/ 1 w 38"/>
                      <a:gd name="T1" fmla="*/ 1 h 194"/>
                      <a:gd name="T2" fmla="*/ 1 w 38"/>
                      <a:gd name="T3" fmla="*/ 2 h 194"/>
                      <a:gd name="T4" fmla="*/ 0 w 38"/>
                      <a:gd name="T5" fmla="*/ 1 h 194"/>
                      <a:gd name="T6" fmla="*/ 0 w 38"/>
                      <a:gd name="T7" fmla="*/ 0 h 194"/>
                      <a:gd name="T8" fmla="*/ 0 w 38"/>
                      <a:gd name="T9" fmla="*/ 0 h 194"/>
                      <a:gd name="T10" fmla="*/ 1 w 38"/>
                      <a:gd name="T11" fmla="*/ 2 h 194"/>
                      <a:gd name="T12" fmla="*/ 1 w 38"/>
                      <a:gd name="T13" fmla="*/ 3 h 194"/>
                      <a:gd name="T14" fmla="*/ 1 w 38"/>
                      <a:gd name="T15" fmla="*/ 3 h 194"/>
                      <a:gd name="T16" fmla="*/ 1 w 38"/>
                      <a:gd name="T17" fmla="*/ 3 h 194"/>
                      <a:gd name="T18" fmla="*/ 1 w 38"/>
                      <a:gd name="T19" fmla="*/ 3 h 194"/>
                      <a:gd name="T20" fmla="*/ 1 w 38"/>
                      <a:gd name="T21" fmla="*/ 5 h 194"/>
                      <a:gd name="T22" fmla="*/ 1 w 38"/>
                      <a:gd name="T23" fmla="*/ 6 h 194"/>
                      <a:gd name="T24" fmla="*/ 1 w 38"/>
                      <a:gd name="T25" fmla="*/ 10 h 194"/>
                      <a:gd name="T26" fmla="*/ 1 w 38"/>
                      <a:gd name="T27" fmla="*/ 12 h 194"/>
                      <a:gd name="T28" fmla="*/ 1 w 38"/>
                      <a:gd name="T29" fmla="*/ 12 h 194"/>
                      <a:gd name="T30" fmla="*/ 2 w 38"/>
                      <a:gd name="T31" fmla="*/ 12 h 194"/>
                      <a:gd name="T32" fmla="*/ 2 w 38"/>
                      <a:gd name="T33" fmla="*/ 11 h 194"/>
                      <a:gd name="T34" fmla="*/ 2 w 38"/>
                      <a:gd name="T35" fmla="*/ 7 h 194"/>
                      <a:gd name="T36" fmla="*/ 2 w 38"/>
                      <a:gd name="T37" fmla="*/ 6 h 194"/>
                      <a:gd name="T38" fmla="*/ 2 w 38"/>
                      <a:gd name="T39" fmla="*/ 3 h 194"/>
                      <a:gd name="T40" fmla="*/ 2 w 38"/>
                      <a:gd name="T41" fmla="*/ 3 h 194"/>
                      <a:gd name="T42" fmla="*/ 2 w 38"/>
                      <a:gd name="T43" fmla="*/ 2 h 194"/>
                      <a:gd name="T44" fmla="*/ 2 w 38"/>
                      <a:gd name="T45" fmla="*/ 2 h 194"/>
                      <a:gd name="T46" fmla="*/ 3 w 38"/>
                      <a:gd name="T47" fmla="*/ 1 h 194"/>
                      <a:gd name="T48" fmla="*/ 3 w 38"/>
                      <a:gd name="T49" fmla="*/ 1 h 194"/>
                      <a:gd name="T50" fmla="*/ 3 w 38"/>
                      <a:gd name="T51" fmla="*/ 1 h 194"/>
                      <a:gd name="T52" fmla="*/ 2 w 38"/>
                      <a:gd name="T53" fmla="*/ 2 h 194"/>
                      <a:gd name="T54" fmla="*/ 2 w 38"/>
                      <a:gd name="T55" fmla="*/ 0 h 194"/>
                      <a:gd name="T56" fmla="*/ 1 w 38"/>
                      <a:gd name="T57" fmla="*/ 1 h 194"/>
                      <a:gd name="T58" fmla="*/ 1 w 38"/>
                      <a:gd name="T59" fmla="*/ 2 h 194"/>
                      <a:gd name="T60" fmla="*/ 1 w 38"/>
                      <a:gd name="T61" fmla="*/ 1 h 194"/>
                      <a:gd name="T62" fmla="*/ 1 w 38"/>
                      <a:gd name="T63" fmla="*/ 1 h 19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8"/>
                      <a:gd name="T97" fmla="*/ 0 h 194"/>
                      <a:gd name="T98" fmla="*/ 38 w 38"/>
                      <a:gd name="T99" fmla="*/ 194 h 19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8" h="194">
                        <a:moveTo>
                          <a:pt x="6" y="5"/>
                        </a:moveTo>
                        <a:lnTo>
                          <a:pt x="13" y="30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6" y="30"/>
                        </a:lnTo>
                        <a:lnTo>
                          <a:pt x="13" y="36"/>
                        </a:lnTo>
                        <a:lnTo>
                          <a:pt x="13" y="42"/>
                        </a:lnTo>
                        <a:lnTo>
                          <a:pt x="13" y="50"/>
                        </a:lnTo>
                        <a:lnTo>
                          <a:pt x="13" y="61"/>
                        </a:lnTo>
                        <a:lnTo>
                          <a:pt x="13" y="75"/>
                        </a:lnTo>
                        <a:lnTo>
                          <a:pt x="13" y="86"/>
                        </a:lnTo>
                        <a:lnTo>
                          <a:pt x="13" y="149"/>
                        </a:lnTo>
                        <a:lnTo>
                          <a:pt x="13" y="186"/>
                        </a:lnTo>
                        <a:lnTo>
                          <a:pt x="13" y="194"/>
                        </a:lnTo>
                        <a:lnTo>
                          <a:pt x="25" y="194"/>
                        </a:lnTo>
                        <a:lnTo>
                          <a:pt x="19" y="174"/>
                        </a:lnTo>
                        <a:lnTo>
                          <a:pt x="19" y="124"/>
                        </a:lnTo>
                        <a:lnTo>
                          <a:pt x="19" y="86"/>
                        </a:lnTo>
                        <a:lnTo>
                          <a:pt x="19" y="61"/>
                        </a:lnTo>
                        <a:lnTo>
                          <a:pt x="19" y="50"/>
                        </a:lnTo>
                        <a:lnTo>
                          <a:pt x="25" y="30"/>
                        </a:lnTo>
                        <a:lnTo>
                          <a:pt x="25" y="17"/>
                        </a:lnTo>
                        <a:lnTo>
                          <a:pt x="33" y="11"/>
                        </a:lnTo>
                        <a:lnTo>
                          <a:pt x="38" y="5"/>
                        </a:lnTo>
                        <a:lnTo>
                          <a:pt x="33" y="5"/>
                        </a:lnTo>
                        <a:lnTo>
                          <a:pt x="19" y="25"/>
                        </a:lnTo>
                        <a:lnTo>
                          <a:pt x="19" y="0"/>
                        </a:lnTo>
                        <a:lnTo>
                          <a:pt x="13" y="5"/>
                        </a:lnTo>
                        <a:lnTo>
                          <a:pt x="13" y="30"/>
                        </a:lnTo>
                        <a:lnTo>
                          <a:pt x="6" y="5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273"/>
                  <p:cNvSpPr>
                    <a:spLocks/>
                  </p:cNvSpPr>
                  <p:nvPr/>
                </p:nvSpPr>
                <p:spPr bwMode="auto">
                  <a:xfrm>
                    <a:off x="3130" y="3348"/>
                    <a:ext cx="20" cy="97"/>
                  </a:xfrm>
                  <a:custGeom>
                    <a:avLst/>
                    <a:gdLst>
                      <a:gd name="T0" fmla="*/ 1 w 38"/>
                      <a:gd name="T1" fmla="*/ 1 h 194"/>
                      <a:gd name="T2" fmla="*/ 1 w 38"/>
                      <a:gd name="T3" fmla="*/ 2 h 194"/>
                      <a:gd name="T4" fmla="*/ 0 w 38"/>
                      <a:gd name="T5" fmla="*/ 1 h 194"/>
                      <a:gd name="T6" fmla="*/ 0 w 38"/>
                      <a:gd name="T7" fmla="*/ 0 h 194"/>
                      <a:gd name="T8" fmla="*/ 0 w 38"/>
                      <a:gd name="T9" fmla="*/ 0 h 194"/>
                      <a:gd name="T10" fmla="*/ 1 w 38"/>
                      <a:gd name="T11" fmla="*/ 2 h 194"/>
                      <a:gd name="T12" fmla="*/ 1 w 38"/>
                      <a:gd name="T13" fmla="*/ 3 h 194"/>
                      <a:gd name="T14" fmla="*/ 1 w 38"/>
                      <a:gd name="T15" fmla="*/ 3 h 194"/>
                      <a:gd name="T16" fmla="*/ 1 w 38"/>
                      <a:gd name="T17" fmla="*/ 3 h 194"/>
                      <a:gd name="T18" fmla="*/ 1 w 38"/>
                      <a:gd name="T19" fmla="*/ 3 h 194"/>
                      <a:gd name="T20" fmla="*/ 1 w 38"/>
                      <a:gd name="T21" fmla="*/ 5 h 194"/>
                      <a:gd name="T22" fmla="*/ 1 w 38"/>
                      <a:gd name="T23" fmla="*/ 6 h 194"/>
                      <a:gd name="T24" fmla="*/ 1 w 38"/>
                      <a:gd name="T25" fmla="*/ 10 h 194"/>
                      <a:gd name="T26" fmla="*/ 1 w 38"/>
                      <a:gd name="T27" fmla="*/ 12 h 194"/>
                      <a:gd name="T28" fmla="*/ 1 w 38"/>
                      <a:gd name="T29" fmla="*/ 12 h 194"/>
                      <a:gd name="T30" fmla="*/ 2 w 38"/>
                      <a:gd name="T31" fmla="*/ 12 h 194"/>
                      <a:gd name="T32" fmla="*/ 2 w 38"/>
                      <a:gd name="T33" fmla="*/ 11 h 194"/>
                      <a:gd name="T34" fmla="*/ 2 w 38"/>
                      <a:gd name="T35" fmla="*/ 7 h 194"/>
                      <a:gd name="T36" fmla="*/ 2 w 38"/>
                      <a:gd name="T37" fmla="*/ 6 h 194"/>
                      <a:gd name="T38" fmla="*/ 2 w 38"/>
                      <a:gd name="T39" fmla="*/ 3 h 194"/>
                      <a:gd name="T40" fmla="*/ 2 w 38"/>
                      <a:gd name="T41" fmla="*/ 3 h 194"/>
                      <a:gd name="T42" fmla="*/ 2 w 38"/>
                      <a:gd name="T43" fmla="*/ 2 h 194"/>
                      <a:gd name="T44" fmla="*/ 2 w 38"/>
                      <a:gd name="T45" fmla="*/ 2 h 194"/>
                      <a:gd name="T46" fmla="*/ 3 w 38"/>
                      <a:gd name="T47" fmla="*/ 1 h 194"/>
                      <a:gd name="T48" fmla="*/ 3 w 38"/>
                      <a:gd name="T49" fmla="*/ 1 h 194"/>
                      <a:gd name="T50" fmla="*/ 3 w 38"/>
                      <a:gd name="T51" fmla="*/ 1 h 194"/>
                      <a:gd name="T52" fmla="*/ 2 w 38"/>
                      <a:gd name="T53" fmla="*/ 2 h 194"/>
                      <a:gd name="T54" fmla="*/ 2 w 38"/>
                      <a:gd name="T55" fmla="*/ 0 h 194"/>
                      <a:gd name="T56" fmla="*/ 1 w 38"/>
                      <a:gd name="T57" fmla="*/ 1 h 194"/>
                      <a:gd name="T58" fmla="*/ 1 w 38"/>
                      <a:gd name="T59" fmla="*/ 2 h 194"/>
                      <a:gd name="T60" fmla="*/ 1 w 38"/>
                      <a:gd name="T61" fmla="*/ 1 h 194"/>
                      <a:gd name="T62" fmla="*/ 1 w 38"/>
                      <a:gd name="T63" fmla="*/ 1 h 19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8"/>
                      <a:gd name="T97" fmla="*/ 0 h 194"/>
                      <a:gd name="T98" fmla="*/ 38 w 38"/>
                      <a:gd name="T99" fmla="*/ 194 h 19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8" h="194">
                        <a:moveTo>
                          <a:pt x="6" y="5"/>
                        </a:moveTo>
                        <a:lnTo>
                          <a:pt x="13" y="30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6" y="30"/>
                        </a:lnTo>
                        <a:lnTo>
                          <a:pt x="13" y="36"/>
                        </a:lnTo>
                        <a:lnTo>
                          <a:pt x="13" y="42"/>
                        </a:lnTo>
                        <a:lnTo>
                          <a:pt x="13" y="50"/>
                        </a:lnTo>
                        <a:lnTo>
                          <a:pt x="13" y="61"/>
                        </a:lnTo>
                        <a:lnTo>
                          <a:pt x="13" y="75"/>
                        </a:lnTo>
                        <a:lnTo>
                          <a:pt x="13" y="86"/>
                        </a:lnTo>
                        <a:lnTo>
                          <a:pt x="13" y="149"/>
                        </a:lnTo>
                        <a:lnTo>
                          <a:pt x="13" y="186"/>
                        </a:lnTo>
                        <a:lnTo>
                          <a:pt x="13" y="194"/>
                        </a:lnTo>
                        <a:lnTo>
                          <a:pt x="25" y="194"/>
                        </a:lnTo>
                        <a:lnTo>
                          <a:pt x="19" y="174"/>
                        </a:lnTo>
                        <a:lnTo>
                          <a:pt x="19" y="124"/>
                        </a:lnTo>
                        <a:lnTo>
                          <a:pt x="19" y="86"/>
                        </a:lnTo>
                        <a:lnTo>
                          <a:pt x="19" y="61"/>
                        </a:lnTo>
                        <a:lnTo>
                          <a:pt x="19" y="50"/>
                        </a:lnTo>
                        <a:lnTo>
                          <a:pt x="25" y="30"/>
                        </a:lnTo>
                        <a:lnTo>
                          <a:pt x="25" y="17"/>
                        </a:lnTo>
                        <a:lnTo>
                          <a:pt x="33" y="11"/>
                        </a:lnTo>
                        <a:lnTo>
                          <a:pt x="38" y="5"/>
                        </a:lnTo>
                        <a:lnTo>
                          <a:pt x="33" y="5"/>
                        </a:lnTo>
                        <a:lnTo>
                          <a:pt x="19" y="25"/>
                        </a:lnTo>
                        <a:lnTo>
                          <a:pt x="19" y="0"/>
                        </a:lnTo>
                        <a:lnTo>
                          <a:pt x="13" y="5"/>
                        </a:lnTo>
                        <a:lnTo>
                          <a:pt x="13" y="30"/>
                        </a:lnTo>
                        <a:lnTo>
                          <a:pt x="6" y="5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274"/>
                  <p:cNvSpPr>
                    <a:spLocks/>
                  </p:cNvSpPr>
                  <p:nvPr/>
                </p:nvSpPr>
                <p:spPr bwMode="auto">
                  <a:xfrm>
                    <a:off x="3140" y="3366"/>
                    <a:ext cx="19" cy="15"/>
                  </a:xfrm>
                  <a:custGeom>
                    <a:avLst/>
                    <a:gdLst>
                      <a:gd name="T0" fmla="*/ 0 w 39"/>
                      <a:gd name="T1" fmla="*/ 1 h 31"/>
                      <a:gd name="T2" fmla="*/ 0 w 39"/>
                      <a:gd name="T3" fmla="*/ 1 h 31"/>
                      <a:gd name="T4" fmla="*/ 0 w 39"/>
                      <a:gd name="T5" fmla="*/ 0 h 31"/>
                      <a:gd name="T6" fmla="*/ 2 w 39"/>
                      <a:gd name="T7" fmla="*/ 0 h 31"/>
                      <a:gd name="T8" fmla="*/ 0 w 39"/>
                      <a:gd name="T9" fmla="*/ 1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31"/>
                      <a:gd name="T17" fmla="*/ 39 w 39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31">
                        <a:moveTo>
                          <a:pt x="0" y="31"/>
                        </a:moveTo>
                        <a:lnTo>
                          <a:pt x="0" y="25"/>
                        </a:lnTo>
                        <a:lnTo>
                          <a:pt x="0" y="14"/>
                        </a:lnTo>
                        <a:lnTo>
                          <a:pt x="39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275"/>
                  <p:cNvSpPr>
                    <a:spLocks/>
                  </p:cNvSpPr>
                  <p:nvPr/>
                </p:nvSpPr>
                <p:spPr bwMode="auto">
                  <a:xfrm>
                    <a:off x="3140" y="3366"/>
                    <a:ext cx="19" cy="15"/>
                  </a:xfrm>
                  <a:custGeom>
                    <a:avLst/>
                    <a:gdLst>
                      <a:gd name="T0" fmla="*/ 0 w 39"/>
                      <a:gd name="T1" fmla="*/ 1 h 31"/>
                      <a:gd name="T2" fmla="*/ 0 w 39"/>
                      <a:gd name="T3" fmla="*/ 1 h 31"/>
                      <a:gd name="T4" fmla="*/ 0 w 39"/>
                      <a:gd name="T5" fmla="*/ 0 h 31"/>
                      <a:gd name="T6" fmla="*/ 2 w 39"/>
                      <a:gd name="T7" fmla="*/ 0 h 31"/>
                      <a:gd name="T8" fmla="*/ 0 w 39"/>
                      <a:gd name="T9" fmla="*/ 1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31"/>
                      <a:gd name="T17" fmla="*/ 39 w 39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31">
                        <a:moveTo>
                          <a:pt x="0" y="31"/>
                        </a:moveTo>
                        <a:lnTo>
                          <a:pt x="0" y="25"/>
                        </a:lnTo>
                        <a:lnTo>
                          <a:pt x="0" y="14"/>
                        </a:lnTo>
                        <a:lnTo>
                          <a:pt x="39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276"/>
                  <p:cNvSpPr>
                    <a:spLocks/>
                  </p:cNvSpPr>
                  <p:nvPr/>
                </p:nvSpPr>
                <p:spPr bwMode="auto">
                  <a:xfrm>
                    <a:off x="3118" y="3304"/>
                    <a:ext cx="38" cy="52"/>
                  </a:xfrm>
                  <a:custGeom>
                    <a:avLst/>
                    <a:gdLst>
                      <a:gd name="T0" fmla="*/ 2 w 77"/>
                      <a:gd name="T1" fmla="*/ 6 h 106"/>
                      <a:gd name="T2" fmla="*/ 2 w 77"/>
                      <a:gd name="T3" fmla="*/ 6 h 106"/>
                      <a:gd name="T4" fmla="*/ 3 w 77"/>
                      <a:gd name="T5" fmla="*/ 6 h 106"/>
                      <a:gd name="T6" fmla="*/ 3 w 77"/>
                      <a:gd name="T7" fmla="*/ 5 h 106"/>
                      <a:gd name="T8" fmla="*/ 3 w 77"/>
                      <a:gd name="T9" fmla="*/ 5 h 106"/>
                      <a:gd name="T10" fmla="*/ 3 w 77"/>
                      <a:gd name="T11" fmla="*/ 5 h 106"/>
                      <a:gd name="T12" fmla="*/ 3 w 77"/>
                      <a:gd name="T13" fmla="*/ 4 h 106"/>
                      <a:gd name="T14" fmla="*/ 3 w 77"/>
                      <a:gd name="T15" fmla="*/ 4 h 106"/>
                      <a:gd name="T16" fmla="*/ 3 w 77"/>
                      <a:gd name="T17" fmla="*/ 4 h 106"/>
                      <a:gd name="T18" fmla="*/ 4 w 77"/>
                      <a:gd name="T19" fmla="*/ 4 h 106"/>
                      <a:gd name="T20" fmla="*/ 4 w 77"/>
                      <a:gd name="T21" fmla="*/ 3 h 106"/>
                      <a:gd name="T22" fmla="*/ 4 w 77"/>
                      <a:gd name="T23" fmla="*/ 3 h 106"/>
                      <a:gd name="T24" fmla="*/ 4 w 77"/>
                      <a:gd name="T25" fmla="*/ 2 h 106"/>
                      <a:gd name="T26" fmla="*/ 4 w 77"/>
                      <a:gd name="T27" fmla="*/ 1 h 106"/>
                      <a:gd name="T28" fmla="*/ 3 w 77"/>
                      <a:gd name="T29" fmla="*/ 1 h 106"/>
                      <a:gd name="T30" fmla="*/ 3 w 77"/>
                      <a:gd name="T31" fmla="*/ 0 h 106"/>
                      <a:gd name="T32" fmla="*/ 3 w 77"/>
                      <a:gd name="T33" fmla="*/ 0 h 106"/>
                      <a:gd name="T34" fmla="*/ 2 w 77"/>
                      <a:gd name="T35" fmla="*/ 0 h 106"/>
                      <a:gd name="T36" fmla="*/ 1 w 77"/>
                      <a:gd name="T37" fmla="*/ 0 h 106"/>
                      <a:gd name="T38" fmla="*/ 1 w 77"/>
                      <a:gd name="T39" fmla="*/ 0 h 106"/>
                      <a:gd name="T40" fmla="*/ 1 w 77"/>
                      <a:gd name="T41" fmla="*/ 0 h 106"/>
                      <a:gd name="T42" fmla="*/ 0 w 77"/>
                      <a:gd name="T43" fmla="*/ 0 h 106"/>
                      <a:gd name="T44" fmla="*/ 0 w 77"/>
                      <a:gd name="T45" fmla="*/ 0 h 106"/>
                      <a:gd name="T46" fmla="*/ 0 w 77"/>
                      <a:gd name="T47" fmla="*/ 1 h 106"/>
                      <a:gd name="T48" fmla="*/ 1 w 77"/>
                      <a:gd name="T49" fmla="*/ 1 h 106"/>
                      <a:gd name="T50" fmla="*/ 0 w 77"/>
                      <a:gd name="T51" fmla="*/ 1 h 106"/>
                      <a:gd name="T52" fmla="*/ 0 w 77"/>
                      <a:gd name="T53" fmla="*/ 1 h 106"/>
                      <a:gd name="T54" fmla="*/ 0 w 77"/>
                      <a:gd name="T55" fmla="*/ 2 h 106"/>
                      <a:gd name="T56" fmla="*/ 1 w 77"/>
                      <a:gd name="T57" fmla="*/ 2 h 106"/>
                      <a:gd name="T58" fmla="*/ 1 w 77"/>
                      <a:gd name="T59" fmla="*/ 3 h 106"/>
                      <a:gd name="T60" fmla="*/ 0 w 77"/>
                      <a:gd name="T61" fmla="*/ 3 h 106"/>
                      <a:gd name="T62" fmla="*/ 0 w 77"/>
                      <a:gd name="T63" fmla="*/ 3 h 106"/>
                      <a:gd name="T64" fmla="*/ 0 w 77"/>
                      <a:gd name="T65" fmla="*/ 3 h 106"/>
                      <a:gd name="T66" fmla="*/ 0 w 77"/>
                      <a:gd name="T67" fmla="*/ 3 h 106"/>
                      <a:gd name="T68" fmla="*/ 0 w 77"/>
                      <a:gd name="T69" fmla="*/ 4 h 106"/>
                      <a:gd name="T70" fmla="*/ 0 w 77"/>
                      <a:gd name="T71" fmla="*/ 5 h 106"/>
                      <a:gd name="T72" fmla="*/ 0 w 77"/>
                      <a:gd name="T73" fmla="*/ 6 h 106"/>
                      <a:gd name="T74" fmla="*/ 1 w 77"/>
                      <a:gd name="T75" fmla="*/ 6 h 106"/>
                      <a:gd name="T76" fmla="*/ 1 w 77"/>
                      <a:gd name="T77" fmla="*/ 6 h 10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77"/>
                      <a:gd name="T118" fmla="*/ 0 h 106"/>
                      <a:gd name="T119" fmla="*/ 77 w 77"/>
                      <a:gd name="T120" fmla="*/ 106 h 10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77" h="106">
                        <a:moveTo>
                          <a:pt x="31" y="100"/>
                        </a:moveTo>
                        <a:lnTo>
                          <a:pt x="38" y="100"/>
                        </a:lnTo>
                        <a:lnTo>
                          <a:pt x="44" y="100"/>
                        </a:lnTo>
                        <a:lnTo>
                          <a:pt x="58" y="100"/>
                        </a:lnTo>
                        <a:lnTo>
                          <a:pt x="63" y="100"/>
                        </a:lnTo>
                        <a:lnTo>
                          <a:pt x="58" y="94"/>
                        </a:lnTo>
                        <a:lnTo>
                          <a:pt x="58" y="89"/>
                        </a:lnTo>
                        <a:lnTo>
                          <a:pt x="58" y="81"/>
                        </a:lnTo>
                        <a:lnTo>
                          <a:pt x="63" y="81"/>
                        </a:lnTo>
                        <a:lnTo>
                          <a:pt x="63" y="89"/>
                        </a:lnTo>
                        <a:lnTo>
                          <a:pt x="69" y="81"/>
                        </a:lnTo>
                        <a:lnTo>
                          <a:pt x="63" y="75"/>
                        </a:lnTo>
                        <a:lnTo>
                          <a:pt x="50" y="75"/>
                        </a:lnTo>
                        <a:lnTo>
                          <a:pt x="58" y="70"/>
                        </a:lnTo>
                        <a:lnTo>
                          <a:pt x="69" y="70"/>
                        </a:lnTo>
                        <a:lnTo>
                          <a:pt x="69" y="56"/>
                        </a:lnTo>
                        <a:lnTo>
                          <a:pt x="77" y="50"/>
                        </a:lnTo>
                        <a:lnTo>
                          <a:pt x="77" y="45"/>
                        </a:lnTo>
                        <a:lnTo>
                          <a:pt x="69" y="50"/>
                        </a:lnTo>
                        <a:lnTo>
                          <a:pt x="69" y="39"/>
                        </a:lnTo>
                        <a:lnTo>
                          <a:pt x="58" y="39"/>
                        </a:lnTo>
                        <a:lnTo>
                          <a:pt x="69" y="31"/>
                        </a:lnTo>
                        <a:lnTo>
                          <a:pt x="63" y="25"/>
                        </a:lnTo>
                        <a:lnTo>
                          <a:pt x="69" y="20"/>
                        </a:lnTo>
                        <a:lnTo>
                          <a:pt x="63" y="14"/>
                        </a:lnTo>
                        <a:lnTo>
                          <a:pt x="58" y="14"/>
                        </a:lnTo>
                        <a:lnTo>
                          <a:pt x="58" y="6"/>
                        </a:lnTo>
                        <a:lnTo>
                          <a:pt x="44" y="14"/>
                        </a:lnTo>
                        <a:lnTo>
                          <a:pt x="44" y="0"/>
                        </a:lnTo>
                        <a:lnTo>
                          <a:pt x="31" y="0"/>
                        </a:lnTo>
                        <a:lnTo>
                          <a:pt x="31" y="6"/>
                        </a:lnTo>
                        <a:lnTo>
                          <a:pt x="31" y="14"/>
                        </a:lnTo>
                        <a:lnTo>
                          <a:pt x="25" y="0"/>
                        </a:lnTo>
                        <a:lnTo>
                          <a:pt x="19" y="6"/>
                        </a:lnTo>
                        <a:lnTo>
                          <a:pt x="11" y="0"/>
                        </a:lnTo>
                        <a:lnTo>
                          <a:pt x="6" y="6"/>
                        </a:lnTo>
                        <a:lnTo>
                          <a:pt x="0" y="14"/>
                        </a:lnTo>
                        <a:lnTo>
                          <a:pt x="6" y="20"/>
                        </a:lnTo>
                        <a:lnTo>
                          <a:pt x="19" y="25"/>
                        </a:lnTo>
                        <a:lnTo>
                          <a:pt x="11" y="25"/>
                        </a:lnTo>
                        <a:lnTo>
                          <a:pt x="6" y="25"/>
                        </a:lnTo>
                        <a:lnTo>
                          <a:pt x="0" y="31"/>
                        </a:lnTo>
                        <a:lnTo>
                          <a:pt x="6" y="39"/>
                        </a:lnTo>
                        <a:lnTo>
                          <a:pt x="11" y="39"/>
                        </a:lnTo>
                        <a:lnTo>
                          <a:pt x="19" y="45"/>
                        </a:lnTo>
                        <a:lnTo>
                          <a:pt x="25" y="45"/>
                        </a:lnTo>
                        <a:lnTo>
                          <a:pt x="19" y="45"/>
                        </a:lnTo>
                        <a:lnTo>
                          <a:pt x="19" y="50"/>
                        </a:lnTo>
                        <a:lnTo>
                          <a:pt x="11" y="50"/>
                        </a:lnTo>
                        <a:lnTo>
                          <a:pt x="11" y="56"/>
                        </a:lnTo>
                        <a:lnTo>
                          <a:pt x="19" y="64"/>
                        </a:lnTo>
                        <a:lnTo>
                          <a:pt x="6" y="64"/>
                        </a:lnTo>
                        <a:lnTo>
                          <a:pt x="19" y="64"/>
                        </a:lnTo>
                        <a:lnTo>
                          <a:pt x="11" y="64"/>
                        </a:lnTo>
                        <a:lnTo>
                          <a:pt x="6" y="64"/>
                        </a:lnTo>
                        <a:lnTo>
                          <a:pt x="6" y="70"/>
                        </a:lnTo>
                        <a:lnTo>
                          <a:pt x="11" y="75"/>
                        </a:lnTo>
                        <a:lnTo>
                          <a:pt x="19" y="81"/>
                        </a:lnTo>
                        <a:lnTo>
                          <a:pt x="6" y="81"/>
                        </a:lnTo>
                        <a:lnTo>
                          <a:pt x="6" y="89"/>
                        </a:lnTo>
                        <a:lnTo>
                          <a:pt x="0" y="100"/>
                        </a:lnTo>
                        <a:lnTo>
                          <a:pt x="11" y="100"/>
                        </a:lnTo>
                        <a:lnTo>
                          <a:pt x="19" y="106"/>
                        </a:lnTo>
                        <a:lnTo>
                          <a:pt x="25" y="100"/>
                        </a:lnTo>
                        <a:lnTo>
                          <a:pt x="31" y="1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277"/>
                  <p:cNvSpPr>
                    <a:spLocks/>
                  </p:cNvSpPr>
                  <p:nvPr/>
                </p:nvSpPr>
                <p:spPr bwMode="auto">
                  <a:xfrm>
                    <a:off x="2916" y="3369"/>
                    <a:ext cx="221" cy="84"/>
                  </a:xfrm>
                  <a:custGeom>
                    <a:avLst/>
                    <a:gdLst>
                      <a:gd name="T0" fmla="*/ 0 w 441"/>
                      <a:gd name="T1" fmla="*/ 0 h 169"/>
                      <a:gd name="T2" fmla="*/ 0 w 441"/>
                      <a:gd name="T3" fmla="*/ 10 h 169"/>
                      <a:gd name="T4" fmla="*/ 2 w 441"/>
                      <a:gd name="T5" fmla="*/ 10 h 169"/>
                      <a:gd name="T6" fmla="*/ 2 w 441"/>
                      <a:gd name="T7" fmla="*/ 2 h 169"/>
                      <a:gd name="T8" fmla="*/ 7 w 441"/>
                      <a:gd name="T9" fmla="*/ 3 h 169"/>
                      <a:gd name="T10" fmla="*/ 7 w 441"/>
                      <a:gd name="T11" fmla="*/ 9 h 169"/>
                      <a:gd name="T12" fmla="*/ 8 w 441"/>
                      <a:gd name="T13" fmla="*/ 9 h 169"/>
                      <a:gd name="T14" fmla="*/ 8 w 441"/>
                      <a:gd name="T15" fmla="*/ 7 h 169"/>
                      <a:gd name="T16" fmla="*/ 13 w 441"/>
                      <a:gd name="T17" fmla="*/ 7 h 169"/>
                      <a:gd name="T18" fmla="*/ 13 w 441"/>
                      <a:gd name="T19" fmla="*/ 5 h 169"/>
                      <a:gd name="T20" fmla="*/ 8 w 441"/>
                      <a:gd name="T21" fmla="*/ 5 h 169"/>
                      <a:gd name="T22" fmla="*/ 8 w 441"/>
                      <a:gd name="T23" fmla="*/ 3 h 169"/>
                      <a:gd name="T24" fmla="*/ 13 w 441"/>
                      <a:gd name="T25" fmla="*/ 3 h 169"/>
                      <a:gd name="T26" fmla="*/ 13 w 441"/>
                      <a:gd name="T27" fmla="*/ 9 h 169"/>
                      <a:gd name="T28" fmla="*/ 13 w 441"/>
                      <a:gd name="T29" fmla="*/ 9 h 169"/>
                      <a:gd name="T30" fmla="*/ 13 w 441"/>
                      <a:gd name="T31" fmla="*/ 3 h 169"/>
                      <a:gd name="T32" fmla="*/ 18 w 441"/>
                      <a:gd name="T33" fmla="*/ 4 h 169"/>
                      <a:gd name="T34" fmla="*/ 18 w 441"/>
                      <a:gd name="T35" fmla="*/ 9 h 169"/>
                      <a:gd name="T36" fmla="*/ 19 w 441"/>
                      <a:gd name="T37" fmla="*/ 9 h 169"/>
                      <a:gd name="T38" fmla="*/ 19 w 441"/>
                      <a:gd name="T39" fmla="*/ 7 h 169"/>
                      <a:gd name="T40" fmla="*/ 24 w 441"/>
                      <a:gd name="T41" fmla="*/ 7 h 169"/>
                      <a:gd name="T42" fmla="*/ 24 w 441"/>
                      <a:gd name="T43" fmla="*/ 6 h 169"/>
                      <a:gd name="T44" fmla="*/ 19 w 441"/>
                      <a:gd name="T45" fmla="*/ 6 h 169"/>
                      <a:gd name="T46" fmla="*/ 19 w 441"/>
                      <a:gd name="T47" fmla="*/ 4 h 169"/>
                      <a:gd name="T48" fmla="*/ 24 w 441"/>
                      <a:gd name="T49" fmla="*/ 4 h 169"/>
                      <a:gd name="T50" fmla="*/ 24 w 441"/>
                      <a:gd name="T51" fmla="*/ 9 h 169"/>
                      <a:gd name="T52" fmla="*/ 24 w 441"/>
                      <a:gd name="T53" fmla="*/ 9 h 169"/>
                      <a:gd name="T54" fmla="*/ 24 w 441"/>
                      <a:gd name="T55" fmla="*/ 5 h 169"/>
                      <a:gd name="T56" fmla="*/ 27 w 441"/>
                      <a:gd name="T57" fmla="*/ 5 h 169"/>
                      <a:gd name="T58" fmla="*/ 27 w 441"/>
                      <a:gd name="T59" fmla="*/ 8 h 169"/>
                      <a:gd name="T60" fmla="*/ 28 w 441"/>
                      <a:gd name="T61" fmla="*/ 9 h 169"/>
                      <a:gd name="T62" fmla="*/ 28 w 441"/>
                      <a:gd name="T63" fmla="*/ 3 h 169"/>
                      <a:gd name="T64" fmla="*/ 0 w 441"/>
                      <a:gd name="T65" fmla="*/ 0 h 16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41"/>
                      <a:gd name="T100" fmla="*/ 0 h 169"/>
                      <a:gd name="T101" fmla="*/ 441 w 441"/>
                      <a:gd name="T102" fmla="*/ 169 h 16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41" h="169">
                        <a:moveTo>
                          <a:pt x="0" y="0"/>
                        </a:moveTo>
                        <a:lnTo>
                          <a:pt x="0" y="169"/>
                        </a:lnTo>
                        <a:lnTo>
                          <a:pt x="19" y="163"/>
                        </a:lnTo>
                        <a:lnTo>
                          <a:pt x="19" y="44"/>
                        </a:lnTo>
                        <a:lnTo>
                          <a:pt x="102" y="58"/>
                        </a:lnTo>
                        <a:lnTo>
                          <a:pt x="102" y="157"/>
                        </a:lnTo>
                        <a:lnTo>
                          <a:pt x="121" y="157"/>
                        </a:lnTo>
                        <a:lnTo>
                          <a:pt x="121" y="119"/>
                        </a:lnTo>
                        <a:lnTo>
                          <a:pt x="198" y="119"/>
                        </a:lnTo>
                        <a:lnTo>
                          <a:pt x="198" y="94"/>
                        </a:lnTo>
                        <a:lnTo>
                          <a:pt x="121" y="94"/>
                        </a:lnTo>
                        <a:lnTo>
                          <a:pt x="121" y="58"/>
                        </a:lnTo>
                        <a:lnTo>
                          <a:pt x="198" y="63"/>
                        </a:lnTo>
                        <a:lnTo>
                          <a:pt x="198" y="157"/>
                        </a:lnTo>
                        <a:lnTo>
                          <a:pt x="203" y="157"/>
                        </a:lnTo>
                        <a:lnTo>
                          <a:pt x="203" y="63"/>
                        </a:lnTo>
                        <a:lnTo>
                          <a:pt x="288" y="69"/>
                        </a:lnTo>
                        <a:lnTo>
                          <a:pt x="288" y="152"/>
                        </a:lnTo>
                        <a:lnTo>
                          <a:pt x="299" y="152"/>
                        </a:lnTo>
                        <a:lnTo>
                          <a:pt x="299" y="127"/>
                        </a:lnTo>
                        <a:lnTo>
                          <a:pt x="370" y="127"/>
                        </a:lnTo>
                        <a:lnTo>
                          <a:pt x="370" y="107"/>
                        </a:lnTo>
                        <a:lnTo>
                          <a:pt x="299" y="107"/>
                        </a:lnTo>
                        <a:lnTo>
                          <a:pt x="299" y="69"/>
                        </a:lnTo>
                        <a:lnTo>
                          <a:pt x="370" y="75"/>
                        </a:lnTo>
                        <a:lnTo>
                          <a:pt x="370" y="144"/>
                        </a:lnTo>
                        <a:lnTo>
                          <a:pt x="384" y="144"/>
                        </a:lnTo>
                        <a:lnTo>
                          <a:pt x="384" y="82"/>
                        </a:lnTo>
                        <a:lnTo>
                          <a:pt x="428" y="82"/>
                        </a:lnTo>
                        <a:lnTo>
                          <a:pt x="428" y="138"/>
                        </a:lnTo>
                        <a:lnTo>
                          <a:pt x="441" y="144"/>
                        </a:lnTo>
                        <a:lnTo>
                          <a:pt x="434" y="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F7F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278"/>
                  <p:cNvSpPr>
                    <a:spLocks/>
                  </p:cNvSpPr>
                  <p:nvPr/>
                </p:nvSpPr>
                <p:spPr bwMode="auto">
                  <a:xfrm>
                    <a:off x="2916" y="3369"/>
                    <a:ext cx="221" cy="84"/>
                  </a:xfrm>
                  <a:custGeom>
                    <a:avLst/>
                    <a:gdLst>
                      <a:gd name="T0" fmla="*/ 0 w 441"/>
                      <a:gd name="T1" fmla="*/ 0 h 169"/>
                      <a:gd name="T2" fmla="*/ 0 w 441"/>
                      <a:gd name="T3" fmla="*/ 10 h 169"/>
                      <a:gd name="T4" fmla="*/ 2 w 441"/>
                      <a:gd name="T5" fmla="*/ 10 h 169"/>
                      <a:gd name="T6" fmla="*/ 2 w 441"/>
                      <a:gd name="T7" fmla="*/ 2 h 169"/>
                      <a:gd name="T8" fmla="*/ 7 w 441"/>
                      <a:gd name="T9" fmla="*/ 3 h 169"/>
                      <a:gd name="T10" fmla="*/ 7 w 441"/>
                      <a:gd name="T11" fmla="*/ 9 h 169"/>
                      <a:gd name="T12" fmla="*/ 8 w 441"/>
                      <a:gd name="T13" fmla="*/ 9 h 169"/>
                      <a:gd name="T14" fmla="*/ 8 w 441"/>
                      <a:gd name="T15" fmla="*/ 7 h 169"/>
                      <a:gd name="T16" fmla="*/ 13 w 441"/>
                      <a:gd name="T17" fmla="*/ 7 h 169"/>
                      <a:gd name="T18" fmla="*/ 13 w 441"/>
                      <a:gd name="T19" fmla="*/ 5 h 169"/>
                      <a:gd name="T20" fmla="*/ 8 w 441"/>
                      <a:gd name="T21" fmla="*/ 5 h 169"/>
                      <a:gd name="T22" fmla="*/ 8 w 441"/>
                      <a:gd name="T23" fmla="*/ 3 h 169"/>
                      <a:gd name="T24" fmla="*/ 13 w 441"/>
                      <a:gd name="T25" fmla="*/ 3 h 169"/>
                      <a:gd name="T26" fmla="*/ 13 w 441"/>
                      <a:gd name="T27" fmla="*/ 9 h 169"/>
                      <a:gd name="T28" fmla="*/ 13 w 441"/>
                      <a:gd name="T29" fmla="*/ 9 h 169"/>
                      <a:gd name="T30" fmla="*/ 13 w 441"/>
                      <a:gd name="T31" fmla="*/ 3 h 169"/>
                      <a:gd name="T32" fmla="*/ 18 w 441"/>
                      <a:gd name="T33" fmla="*/ 4 h 169"/>
                      <a:gd name="T34" fmla="*/ 18 w 441"/>
                      <a:gd name="T35" fmla="*/ 9 h 169"/>
                      <a:gd name="T36" fmla="*/ 19 w 441"/>
                      <a:gd name="T37" fmla="*/ 9 h 169"/>
                      <a:gd name="T38" fmla="*/ 19 w 441"/>
                      <a:gd name="T39" fmla="*/ 7 h 169"/>
                      <a:gd name="T40" fmla="*/ 24 w 441"/>
                      <a:gd name="T41" fmla="*/ 7 h 169"/>
                      <a:gd name="T42" fmla="*/ 24 w 441"/>
                      <a:gd name="T43" fmla="*/ 6 h 169"/>
                      <a:gd name="T44" fmla="*/ 19 w 441"/>
                      <a:gd name="T45" fmla="*/ 6 h 169"/>
                      <a:gd name="T46" fmla="*/ 19 w 441"/>
                      <a:gd name="T47" fmla="*/ 4 h 169"/>
                      <a:gd name="T48" fmla="*/ 24 w 441"/>
                      <a:gd name="T49" fmla="*/ 4 h 169"/>
                      <a:gd name="T50" fmla="*/ 24 w 441"/>
                      <a:gd name="T51" fmla="*/ 9 h 169"/>
                      <a:gd name="T52" fmla="*/ 24 w 441"/>
                      <a:gd name="T53" fmla="*/ 9 h 169"/>
                      <a:gd name="T54" fmla="*/ 24 w 441"/>
                      <a:gd name="T55" fmla="*/ 5 h 169"/>
                      <a:gd name="T56" fmla="*/ 27 w 441"/>
                      <a:gd name="T57" fmla="*/ 5 h 169"/>
                      <a:gd name="T58" fmla="*/ 27 w 441"/>
                      <a:gd name="T59" fmla="*/ 8 h 169"/>
                      <a:gd name="T60" fmla="*/ 28 w 441"/>
                      <a:gd name="T61" fmla="*/ 9 h 169"/>
                      <a:gd name="T62" fmla="*/ 28 w 441"/>
                      <a:gd name="T63" fmla="*/ 3 h 169"/>
                      <a:gd name="T64" fmla="*/ 0 w 441"/>
                      <a:gd name="T65" fmla="*/ 0 h 16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41"/>
                      <a:gd name="T100" fmla="*/ 0 h 169"/>
                      <a:gd name="T101" fmla="*/ 441 w 441"/>
                      <a:gd name="T102" fmla="*/ 169 h 16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41" h="169">
                        <a:moveTo>
                          <a:pt x="0" y="0"/>
                        </a:moveTo>
                        <a:lnTo>
                          <a:pt x="0" y="169"/>
                        </a:lnTo>
                        <a:lnTo>
                          <a:pt x="19" y="163"/>
                        </a:lnTo>
                        <a:lnTo>
                          <a:pt x="19" y="44"/>
                        </a:lnTo>
                        <a:lnTo>
                          <a:pt x="102" y="58"/>
                        </a:lnTo>
                        <a:lnTo>
                          <a:pt x="102" y="157"/>
                        </a:lnTo>
                        <a:lnTo>
                          <a:pt x="121" y="157"/>
                        </a:lnTo>
                        <a:lnTo>
                          <a:pt x="121" y="119"/>
                        </a:lnTo>
                        <a:lnTo>
                          <a:pt x="198" y="119"/>
                        </a:lnTo>
                        <a:lnTo>
                          <a:pt x="198" y="94"/>
                        </a:lnTo>
                        <a:lnTo>
                          <a:pt x="121" y="94"/>
                        </a:lnTo>
                        <a:lnTo>
                          <a:pt x="121" y="58"/>
                        </a:lnTo>
                        <a:lnTo>
                          <a:pt x="198" y="63"/>
                        </a:lnTo>
                        <a:lnTo>
                          <a:pt x="198" y="157"/>
                        </a:lnTo>
                        <a:lnTo>
                          <a:pt x="203" y="157"/>
                        </a:lnTo>
                        <a:lnTo>
                          <a:pt x="203" y="63"/>
                        </a:lnTo>
                        <a:lnTo>
                          <a:pt x="288" y="69"/>
                        </a:lnTo>
                        <a:lnTo>
                          <a:pt x="288" y="152"/>
                        </a:lnTo>
                        <a:lnTo>
                          <a:pt x="299" y="152"/>
                        </a:lnTo>
                        <a:lnTo>
                          <a:pt x="299" y="127"/>
                        </a:lnTo>
                        <a:lnTo>
                          <a:pt x="370" y="127"/>
                        </a:lnTo>
                        <a:lnTo>
                          <a:pt x="370" y="107"/>
                        </a:lnTo>
                        <a:lnTo>
                          <a:pt x="299" y="107"/>
                        </a:lnTo>
                        <a:lnTo>
                          <a:pt x="299" y="69"/>
                        </a:lnTo>
                        <a:lnTo>
                          <a:pt x="370" y="75"/>
                        </a:lnTo>
                        <a:lnTo>
                          <a:pt x="370" y="144"/>
                        </a:lnTo>
                        <a:lnTo>
                          <a:pt x="384" y="144"/>
                        </a:lnTo>
                        <a:lnTo>
                          <a:pt x="384" y="82"/>
                        </a:lnTo>
                        <a:lnTo>
                          <a:pt x="428" y="82"/>
                        </a:lnTo>
                        <a:lnTo>
                          <a:pt x="428" y="138"/>
                        </a:lnTo>
                        <a:lnTo>
                          <a:pt x="441" y="144"/>
                        </a:lnTo>
                        <a:lnTo>
                          <a:pt x="434" y="5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F7F7F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279"/>
                  <p:cNvSpPr>
                    <a:spLocks/>
                  </p:cNvSpPr>
                  <p:nvPr/>
                </p:nvSpPr>
                <p:spPr bwMode="auto">
                  <a:xfrm>
                    <a:off x="3003" y="3448"/>
                    <a:ext cx="51" cy="18"/>
                  </a:xfrm>
                  <a:custGeom>
                    <a:avLst/>
                    <a:gdLst>
                      <a:gd name="T0" fmla="*/ 3 w 101"/>
                      <a:gd name="T1" fmla="*/ 0 h 37"/>
                      <a:gd name="T2" fmla="*/ 2 w 101"/>
                      <a:gd name="T3" fmla="*/ 0 h 37"/>
                      <a:gd name="T4" fmla="*/ 0 w 101"/>
                      <a:gd name="T5" fmla="*/ 0 h 37"/>
                      <a:gd name="T6" fmla="*/ 2 w 101"/>
                      <a:gd name="T7" fmla="*/ 2 h 37"/>
                      <a:gd name="T8" fmla="*/ 6 w 101"/>
                      <a:gd name="T9" fmla="*/ 1 h 37"/>
                      <a:gd name="T10" fmla="*/ 7 w 101"/>
                      <a:gd name="T11" fmla="*/ 1 h 37"/>
                      <a:gd name="T12" fmla="*/ 4 w 101"/>
                      <a:gd name="T13" fmla="*/ 0 h 37"/>
                      <a:gd name="T14" fmla="*/ 3 w 101"/>
                      <a:gd name="T15" fmla="*/ 0 h 3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1"/>
                      <a:gd name="T25" fmla="*/ 0 h 37"/>
                      <a:gd name="T26" fmla="*/ 101 w 101"/>
                      <a:gd name="T27" fmla="*/ 37 h 3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1" h="37">
                        <a:moveTo>
                          <a:pt x="38" y="0"/>
                        </a:moveTo>
                        <a:lnTo>
                          <a:pt x="25" y="0"/>
                        </a:lnTo>
                        <a:lnTo>
                          <a:pt x="0" y="12"/>
                        </a:lnTo>
                        <a:lnTo>
                          <a:pt x="25" y="37"/>
                        </a:lnTo>
                        <a:lnTo>
                          <a:pt x="88" y="31"/>
                        </a:lnTo>
                        <a:lnTo>
                          <a:pt x="101" y="20"/>
                        </a:lnTo>
                        <a:lnTo>
                          <a:pt x="50" y="6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280"/>
                  <p:cNvSpPr>
                    <a:spLocks/>
                  </p:cNvSpPr>
                  <p:nvPr/>
                </p:nvSpPr>
                <p:spPr bwMode="auto">
                  <a:xfrm>
                    <a:off x="3003" y="3448"/>
                    <a:ext cx="51" cy="18"/>
                  </a:xfrm>
                  <a:custGeom>
                    <a:avLst/>
                    <a:gdLst>
                      <a:gd name="T0" fmla="*/ 3 w 101"/>
                      <a:gd name="T1" fmla="*/ 0 h 37"/>
                      <a:gd name="T2" fmla="*/ 2 w 101"/>
                      <a:gd name="T3" fmla="*/ 0 h 37"/>
                      <a:gd name="T4" fmla="*/ 0 w 101"/>
                      <a:gd name="T5" fmla="*/ 0 h 37"/>
                      <a:gd name="T6" fmla="*/ 2 w 101"/>
                      <a:gd name="T7" fmla="*/ 2 h 37"/>
                      <a:gd name="T8" fmla="*/ 6 w 101"/>
                      <a:gd name="T9" fmla="*/ 1 h 37"/>
                      <a:gd name="T10" fmla="*/ 7 w 101"/>
                      <a:gd name="T11" fmla="*/ 1 h 37"/>
                      <a:gd name="T12" fmla="*/ 4 w 101"/>
                      <a:gd name="T13" fmla="*/ 0 h 37"/>
                      <a:gd name="T14" fmla="*/ 3 w 101"/>
                      <a:gd name="T15" fmla="*/ 0 h 3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1"/>
                      <a:gd name="T25" fmla="*/ 0 h 37"/>
                      <a:gd name="T26" fmla="*/ 101 w 101"/>
                      <a:gd name="T27" fmla="*/ 37 h 3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1" h="37">
                        <a:moveTo>
                          <a:pt x="38" y="0"/>
                        </a:moveTo>
                        <a:lnTo>
                          <a:pt x="25" y="0"/>
                        </a:lnTo>
                        <a:lnTo>
                          <a:pt x="0" y="12"/>
                        </a:lnTo>
                        <a:lnTo>
                          <a:pt x="25" y="37"/>
                        </a:lnTo>
                        <a:lnTo>
                          <a:pt x="88" y="31"/>
                        </a:lnTo>
                        <a:lnTo>
                          <a:pt x="101" y="20"/>
                        </a:lnTo>
                        <a:lnTo>
                          <a:pt x="50" y="6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281"/>
                  <p:cNvSpPr>
                    <a:spLocks/>
                  </p:cNvSpPr>
                  <p:nvPr/>
                </p:nvSpPr>
                <p:spPr bwMode="auto">
                  <a:xfrm>
                    <a:off x="3025" y="3438"/>
                    <a:ext cx="22" cy="19"/>
                  </a:xfrm>
                  <a:custGeom>
                    <a:avLst/>
                    <a:gdLst>
                      <a:gd name="T0" fmla="*/ 1 w 44"/>
                      <a:gd name="T1" fmla="*/ 0 h 39"/>
                      <a:gd name="T2" fmla="*/ 1 w 44"/>
                      <a:gd name="T3" fmla="*/ 0 h 39"/>
                      <a:gd name="T4" fmla="*/ 1 w 44"/>
                      <a:gd name="T5" fmla="*/ 1 h 39"/>
                      <a:gd name="T6" fmla="*/ 1 w 44"/>
                      <a:gd name="T7" fmla="*/ 1 h 39"/>
                      <a:gd name="T8" fmla="*/ 1 w 44"/>
                      <a:gd name="T9" fmla="*/ 1 h 39"/>
                      <a:gd name="T10" fmla="*/ 0 w 44"/>
                      <a:gd name="T11" fmla="*/ 2 h 39"/>
                      <a:gd name="T12" fmla="*/ 2 w 44"/>
                      <a:gd name="T13" fmla="*/ 2 h 39"/>
                      <a:gd name="T14" fmla="*/ 2 w 44"/>
                      <a:gd name="T15" fmla="*/ 1 h 39"/>
                      <a:gd name="T16" fmla="*/ 2 w 44"/>
                      <a:gd name="T17" fmla="*/ 1 h 39"/>
                      <a:gd name="T18" fmla="*/ 2 w 44"/>
                      <a:gd name="T19" fmla="*/ 0 h 39"/>
                      <a:gd name="T20" fmla="*/ 3 w 44"/>
                      <a:gd name="T21" fmla="*/ 0 h 39"/>
                      <a:gd name="T22" fmla="*/ 1 w 44"/>
                      <a:gd name="T23" fmla="*/ 0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4"/>
                      <a:gd name="T37" fmla="*/ 0 h 39"/>
                      <a:gd name="T38" fmla="*/ 44 w 44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4" h="39">
                        <a:moveTo>
                          <a:pt x="13" y="0"/>
                        </a:moveTo>
                        <a:lnTo>
                          <a:pt x="6" y="6"/>
                        </a:lnTo>
                        <a:lnTo>
                          <a:pt x="6" y="19"/>
                        </a:lnTo>
                        <a:lnTo>
                          <a:pt x="6" y="25"/>
                        </a:lnTo>
                        <a:lnTo>
                          <a:pt x="0" y="39"/>
                        </a:lnTo>
                        <a:lnTo>
                          <a:pt x="32" y="39"/>
                        </a:lnTo>
                        <a:lnTo>
                          <a:pt x="32" y="31"/>
                        </a:lnTo>
                        <a:lnTo>
                          <a:pt x="32" y="19"/>
                        </a:lnTo>
                        <a:lnTo>
                          <a:pt x="32" y="6"/>
                        </a:lnTo>
                        <a:lnTo>
                          <a:pt x="44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282"/>
                  <p:cNvSpPr>
                    <a:spLocks/>
                  </p:cNvSpPr>
                  <p:nvPr/>
                </p:nvSpPr>
                <p:spPr bwMode="auto">
                  <a:xfrm>
                    <a:off x="3025" y="3438"/>
                    <a:ext cx="22" cy="19"/>
                  </a:xfrm>
                  <a:custGeom>
                    <a:avLst/>
                    <a:gdLst>
                      <a:gd name="T0" fmla="*/ 1 w 44"/>
                      <a:gd name="T1" fmla="*/ 0 h 39"/>
                      <a:gd name="T2" fmla="*/ 1 w 44"/>
                      <a:gd name="T3" fmla="*/ 0 h 39"/>
                      <a:gd name="T4" fmla="*/ 1 w 44"/>
                      <a:gd name="T5" fmla="*/ 1 h 39"/>
                      <a:gd name="T6" fmla="*/ 1 w 44"/>
                      <a:gd name="T7" fmla="*/ 1 h 39"/>
                      <a:gd name="T8" fmla="*/ 1 w 44"/>
                      <a:gd name="T9" fmla="*/ 1 h 39"/>
                      <a:gd name="T10" fmla="*/ 0 w 44"/>
                      <a:gd name="T11" fmla="*/ 2 h 39"/>
                      <a:gd name="T12" fmla="*/ 2 w 44"/>
                      <a:gd name="T13" fmla="*/ 2 h 39"/>
                      <a:gd name="T14" fmla="*/ 2 w 44"/>
                      <a:gd name="T15" fmla="*/ 1 h 39"/>
                      <a:gd name="T16" fmla="*/ 2 w 44"/>
                      <a:gd name="T17" fmla="*/ 1 h 39"/>
                      <a:gd name="T18" fmla="*/ 2 w 44"/>
                      <a:gd name="T19" fmla="*/ 0 h 39"/>
                      <a:gd name="T20" fmla="*/ 3 w 44"/>
                      <a:gd name="T21" fmla="*/ 0 h 39"/>
                      <a:gd name="T22" fmla="*/ 1 w 44"/>
                      <a:gd name="T23" fmla="*/ 0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4"/>
                      <a:gd name="T37" fmla="*/ 0 h 39"/>
                      <a:gd name="T38" fmla="*/ 44 w 44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4" h="39">
                        <a:moveTo>
                          <a:pt x="13" y="0"/>
                        </a:moveTo>
                        <a:lnTo>
                          <a:pt x="6" y="6"/>
                        </a:lnTo>
                        <a:lnTo>
                          <a:pt x="6" y="19"/>
                        </a:lnTo>
                        <a:lnTo>
                          <a:pt x="6" y="25"/>
                        </a:lnTo>
                        <a:lnTo>
                          <a:pt x="0" y="39"/>
                        </a:lnTo>
                        <a:lnTo>
                          <a:pt x="32" y="39"/>
                        </a:lnTo>
                        <a:lnTo>
                          <a:pt x="32" y="31"/>
                        </a:lnTo>
                        <a:lnTo>
                          <a:pt x="32" y="19"/>
                        </a:lnTo>
                        <a:lnTo>
                          <a:pt x="32" y="6"/>
                        </a:lnTo>
                        <a:lnTo>
                          <a:pt x="44" y="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283"/>
                  <p:cNvSpPr>
                    <a:spLocks/>
                  </p:cNvSpPr>
                  <p:nvPr/>
                </p:nvSpPr>
                <p:spPr bwMode="auto">
                  <a:xfrm>
                    <a:off x="3009" y="3381"/>
                    <a:ext cx="42" cy="57"/>
                  </a:xfrm>
                  <a:custGeom>
                    <a:avLst/>
                    <a:gdLst>
                      <a:gd name="T0" fmla="*/ 1 w 85"/>
                      <a:gd name="T1" fmla="*/ 1 h 113"/>
                      <a:gd name="T2" fmla="*/ 2 w 85"/>
                      <a:gd name="T3" fmla="*/ 1 h 113"/>
                      <a:gd name="T4" fmla="*/ 2 w 85"/>
                      <a:gd name="T5" fmla="*/ 0 h 113"/>
                      <a:gd name="T6" fmla="*/ 2 w 85"/>
                      <a:gd name="T7" fmla="*/ 0 h 113"/>
                      <a:gd name="T8" fmla="*/ 2 w 85"/>
                      <a:gd name="T9" fmla="*/ 0 h 113"/>
                      <a:gd name="T10" fmla="*/ 3 w 85"/>
                      <a:gd name="T11" fmla="*/ 1 h 113"/>
                      <a:gd name="T12" fmla="*/ 3 w 85"/>
                      <a:gd name="T13" fmla="*/ 1 h 113"/>
                      <a:gd name="T14" fmla="*/ 4 w 85"/>
                      <a:gd name="T15" fmla="*/ 1 h 113"/>
                      <a:gd name="T16" fmla="*/ 4 w 85"/>
                      <a:gd name="T17" fmla="*/ 1 h 113"/>
                      <a:gd name="T18" fmla="*/ 4 w 85"/>
                      <a:gd name="T19" fmla="*/ 2 h 113"/>
                      <a:gd name="T20" fmla="*/ 4 w 85"/>
                      <a:gd name="T21" fmla="*/ 2 h 113"/>
                      <a:gd name="T22" fmla="*/ 4 w 85"/>
                      <a:gd name="T23" fmla="*/ 3 h 113"/>
                      <a:gd name="T24" fmla="*/ 4 w 85"/>
                      <a:gd name="T25" fmla="*/ 3 h 113"/>
                      <a:gd name="T26" fmla="*/ 4 w 85"/>
                      <a:gd name="T27" fmla="*/ 4 h 113"/>
                      <a:gd name="T28" fmla="*/ 4 w 85"/>
                      <a:gd name="T29" fmla="*/ 4 h 113"/>
                      <a:gd name="T30" fmla="*/ 4 w 85"/>
                      <a:gd name="T31" fmla="*/ 4 h 113"/>
                      <a:gd name="T32" fmla="*/ 4 w 85"/>
                      <a:gd name="T33" fmla="*/ 4 h 113"/>
                      <a:gd name="T34" fmla="*/ 4 w 85"/>
                      <a:gd name="T35" fmla="*/ 4 h 113"/>
                      <a:gd name="T36" fmla="*/ 4 w 85"/>
                      <a:gd name="T37" fmla="*/ 4 h 113"/>
                      <a:gd name="T38" fmla="*/ 5 w 85"/>
                      <a:gd name="T39" fmla="*/ 5 h 113"/>
                      <a:gd name="T40" fmla="*/ 5 w 85"/>
                      <a:gd name="T41" fmla="*/ 5 h 113"/>
                      <a:gd name="T42" fmla="*/ 5 w 85"/>
                      <a:gd name="T43" fmla="*/ 5 h 113"/>
                      <a:gd name="T44" fmla="*/ 4 w 85"/>
                      <a:gd name="T45" fmla="*/ 6 h 113"/>
                      <a:gd name="T46" fmla="*/ 4 w 85"/>
                      <a:gd name="T47" fmla="*/ 6 h 113"/>
                      <a:gd name="T48" fmla="*/ 4 w 85"/>
                      <a:gd name="T49" fmla="*/ 6 h 113"/>
                      <a:gd name="T50" fmla="*/ 4 w 85"/>
                      <a:gd name="T51" fmla="*/ 6 h 113"/>
                      <a:gd name="T52" fmla="*/ 5 w 85"/>
                      <a:gd name="T53" fmla="*/ 6 h 113"/>
                      <a:gd name="T54" fmla="*/ 5 w 85"/>
                      <a:gd name="T55" fmla="*/ 7 h 113"/>
                      <a:gd name="T56" fmla="*/ 4 w 85"/>
                      <a:gd name="T57" fmla="*/ 7 h 113"/>
                      <a:gd name="T58" fmla="*/ 4 w 85"/>
                      <a:gd name="T59" fmla="*/ 8 h 113"/>
                      <a:gd name="T60" fmla="*/ 4 w 85"/>
                      <a:gd name="T61" fmla="*/ 8 h 113"/>
                      <a:gd name="T62" fmla="*/ 3 w 85"/>
                      <a:gd name="T63" fmla="*/ 8 h 113"/>
                      <a:gd name="T64" fmla="*/ 2 w 85"/>
                      <a:gd name="T65" fmla="*/ 8 h 113"/>
                      <a:gd name="T66" fmla="*/ 2 w 85"/>
                      <a:gd name="T67" fmla="*/ 8 h 113"/>
                      <a:gd name="T68" fmla="*/ 2 w 85"/>
                      <a:gd name="T69" fmla="*/ 8 h 113"/>
                      <a:gd name="T70" fmla="*/ 1 w 85"/>
                      <a:gd name="T71" fmla="*/ 8 h 113"/>
                      <a:gd name="T72" fmla="*/ 0 w 85"/>
                      <a:gd name="T73" fmla="*/ 7 h 113"/>
                      <a:gd name="T74" fmla="*/ 0 w 85"/>
                      <a:gd name="T75" fmla="*/ 7 h 113"/>
                      <a:gd name="T76" fmla="*/ 0 w 85"/>
                      <a:gd name="T77" fmla="*/ 7 h 113"/>
                      <a:gd name="T78" fmla="*/ 0 w 85"/>
                      <a:gd name="T79" fmla="*/ 7 h 113"/>
                      <a:gd name="T80" fmla="*/ 0 w 85"/>
                      <a:gd name="T81" fmla="*/ 6 h 113"/>
                      <a:gd name="T82" fmla="*/ 0 w 85"/>
                      <a:gd name="T83" fmla="*/ 6 h 113"/>
                      <a:gd name="T84" fmla="*/ 0 w 85"/>
                      <a:gd name="T85" fmla="*/ 6 h 113"/>
                      <a:gd name="T86" fmla="*/ 0 w 85"/>
                      <a:gd name="T87" fmla="*/ 5 h 113"/>
                      <a:gd name="T88" fmla="*/ 0 w 85"/>
                      <a:gd name="T89" fmla="*/ 4 h 113"/>
                      <a:gd name="T90" fmla="*/ 0 w 85"/>
                      <a:gd name="T91" fmla="*/ 4 h 113"/>
                      <a:gd name="T92" fmla="*/ 0 w 85"/>
                      <a:gd name="T93" fmla="*/ 4 h 113"/>
                      <a:gd name="T94" fmla="*/ 0 w 85"/>
                      <a:gd name="T95" fmla="*/ 3 h 113"/>
                      <a:gd name="T96" fmla="*/ 0 w 85"/>
                      <a:gd name="T97" fmla="*/ 3 h 113"/>
                      <a:gd name="T98" fmla="*/ 0 w 85"/>
                      <a:gd name="T99" fmla="*/ 3 h 113"/>
                      <a:gd name="T100" fmla="*/ 0 w 85"/>
                      <a:gd name="T101" fmla="*/ 3 h 113"/>
                      <a:gd name="T102" fmla="*/ 0 w 85"/>
                      <a:gd name="T103" fmla="*/ 2 h 113"/>
                      <a:gd name="T104" fmla="*/ 0 w 85"/>
                      <a:gd name="T105" fmla="*/ 2 h 113"/>
                      <a:gd name="T106" fmla="*/ 0 w 85"/>
                      <a:gd name="T107" fmla="*/ 1 h 113"/>
                      <a:gd name="T108" fmla="*/ 0 w 85"/>
                      <a:gd name="T109" fmla="*/ 1 h 113"/>
                      <a:gd name="T110" fmla="*/ 1 w 85"/>
                      <a:gd name="T111" fmla="*/ 1 h 113"/>
                      <a:gd name="T112" fmla="*/ 1 w 85"/>
                      <a:gd name="T113" fmla="*/ 1 h 11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85"/>
                      <a:gd name="T172" fmla="*/ 0 h 113"/>
                      <a:gd name="T173" fmla="*/ 85 w 85"/>
                      <a:gd name="T174" fmla="*/ 113 h 11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85" h="113">
                        <a:moveTo>
                          <a:pt x="27" y="8"/>
                        </a:moveTo>
                        <a:lnTo>
                          <a:pt x="33" y="8"/>
                        </a:lnTo>
                        <a:lnTo>
                          <a:pt x="39" y="0"/>
                        </a:lnTo>
                        <a:lnTo>
                          <a:pt x="46" y="0"/>
                        </a:lnTo>
                        <a:lnTo>
                          <a:pt x="52" y="8"/>
                        </a:lnTo>
                        <a:lnTo>
                          <a:pt x="65" y="13"/>
                        </a:lnTo>
                        <a:lnTo>
                          <a:pt x="71" y="13"/>
                        </a:lnTo>
                        <a:lnTo>
                          <a:pt x="65" y="25"/>
                        </a:lnTo>
                        <a:lnTo>
                          <a:pt x="71" y="25"/>
                        </a:lnTo>
                        <a:lnTo>
                          <a:pt x="71" y="33"/>
                        </a:lnTo>
                        <a:lnTo>
                          <a:pt x="65" y="44"/>
                        </a:lnTo>
                        <a:lnTo>
                          <a:pt x="65" y="50"/>
                        </a:lnTo>
                        <a:lnTo>
                          <a:pt x="71" y="50"/>
                        </a:lnTo>
                        <a:lnTo>
                          <a:pt x="77" y="57"/>
                        </a:lnTo>
                        <a:lnTo>
                          <a:pt x="71" y="63"/>
                        </a:lnTo>
                        <a:lnTo>
                          <a:pt x="85" y="69"/>
                        </a:lnTo>
                        <a:lnTo>
                          <a:pt x="85" y="75"/>
                        </a:lnTo>
                        <a:lnTo>
                          <a:pt x="77" y="82"/>
                        </a:lnTo>
                        <a:lnTo>
                          <a:pt x="71" y="82"/>
                        </a:lnTo>
                        <a:lnTo>
                          <a:pt x="71" y="88"/>
                        </a:lnTo>
                        <a:lnTo>
                          <a:pt x="77" y="88"/>
                        </a:lnTo>
                        <a:lnTo>
                          <a:pt x="85" y="94"/>
                        </a:lnTo>
                        <a:lnTo>
                          <a:pt x="85" y="102"/>
                        </a:lnTo>
                        <a:lnTo>
                          <a:pt x="77" y="107"/>
                        </a:lnTo>
                        <a:lnTo>
                          <a:pt x="71" y="113"/>
                        </a:lnTo>
                        <a:lnTo>
                          <a:pt x="65" y="113"/>
                        </a:lnTo>
                        <a:lnTo>
                          <a:pt x="52" y="113"/>
                        </a:lnTo>
                        <a:lnTo>
                          <a:pt x="46" y="113"/>
                        </a:lnTo>
                        <a:lnTo>
                          <a:pt x="39" y="113"/>
                        </a:lnTo>
                        <a:lnTo>
                          <a:pt x="27" y="113"/>
                        </a:lnTo>
                        <a:lnTo>
                          <a:pt x="14" y="107"/>
                        </a:lnTo>
                        <a:lnTo>
                          <a:pt x="14" y="102"/>
                        </a:lnTo>
                        <a:lnTo>
                          <a:pt x="8" y="102"/>
                        </a:lnTo>
                        <a:lnTo>
                          <a:pt x="0" y="88"/>
                        </a:lnTo>
                        <a:lnTo>
                          <a:pt x="8" y="88"/>
                        </a:lnTo>
                        <a:lnTo>
                          <a:pt x="0" y="75"/>
                        </a:lnTo>
                        <a:lnTo>
                          <a:pt x="0" y="63"/>
                        </a:lnTo>
                        <a:lnTo>
                          <a:pt x="8" y="63"/>
                        </a:lnTo>
                        <a:lnTo>
                          <a:pt x="8" y="57"/>
                        </a:lnTo>
                        <a:lnTo>
                          <a:pt x="0" y="44"/>
                        </a:lnTo>
                        <a:lnTo>
                          <a:pt x="14" y="44"/>
                        </a:lnTo>
                        <a:lnTo>
                          <a:pt x="0" y="33"/>
                        </a:lnTo>
                        <a:lnTo>
                          <a:pt x="8" y="33"/>
                        </a:lnTo>
                        <a:lnTo>
                          <a:pt x="8" y="25"/>
                        </a:lnTo>
                        <a:lnTo>
                          <a:pt x="14" y="25"/>
                        </a:lnTo>
                        <a:lnTo>
                          <a:pt x="14" y="13"/>
                        </a:lnTo>
                        <a:lnTo>
                          <a:pt x="19" y="13"/>
                        </a:lnTo>
                        <a:lnTo>
                          <a:pt x="27" y="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284"/>
                  <p:cNvSpPr>
                    <a:spLocks/>
                  </p:cNvSpPr>
                  <p:nvPr/>
                </p:nvSpPr>
                <p:spPr bwMode="auto">
                  <a:xfrm>
                    <a:off x="2897" y="3453"/>
                    <a:ext cx="41" cy="20"/>
                  </a:xfrm>
                  <a:custGeom>
                    <a:avLst/>
                    <a:gdLst>
                      <a:gd name="T0" fmla="*/ 2 w 83"/>
                      <a:gd name="T1" fmla="*/ 0 h 38"/>
                      <a:gd name="T2" fmla="*/ 1 w 83"/>
                      <a:gd name="T3" fmla="*/ 0 h 38"/>
                      <a:gd name="T4" fmla="*/ 0 w 83"/>
                      <a:gd name="T5" fmla="*/ 1 h 38"/>
                      <a:gd name="T6" fmla="*/ 1 w 83"/>
                      <a:gd name="T7" fmla="*/ 3 h 38"/>
                      <a:gd name="T8" fmla="*/ 4 w 83"/>
                      <a:gd name="T9" fmla="*/ 3 h 38"/>
                      <a:gd name="T10" fmla="*/ 5 w 83"/>
                      <a:gd name="T11" fmla="*/ 2 h 38"/>
                      <a:gd name="T12" fmla="*/ 2 w 83"/>
                      <a:gd name="T13" fmla="*/ 0 h 38"/>
                      <a:gd name="T14" fmla="*/ 2 w 83"/>
                      <a:gd name="T15" fmla="*/ 0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3"/>
                      <a:gd name="T25" fmla="*/ 0 h 38"/>
                      <a:gd name="T26" fmla="*/ 83 w 83"/>
                      <a:gd name="T27" fmla="*/ 38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3" h="38">
                        <a:moveTo>
                          <a:pt x="39" y="0"/>
                        </a:moveTo>
                        <a:lnTo>
                          <a:pt x="31" y="0"/>
                        </a:lnTo>
                        <a:lnTo>
                          <a:pt x="0" y="13"/>
                        </a:lnTo>
                        <a:lnTo>
                          <a:pt x="31" y="32"/>
                        </a:lnTo>
                        <a:lnTo>
                          <a:pt x="77" y="38"/>
                        </a:lnTo>
                        <a:lnTo>
                          <a:pt x="83" y="19"/>
                        </a:lnTo>
                        <a:lnTo>
                          <a:pt x="45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285"/>
                  <p:cNvSpPr>
                    <a:spLocks/>
                  </p:cNvSpPr>
                  <p:nvPr/>
                </p:nvSpPr>
                <p:spPr bwMode="auto">
                  <a:xfrm>
                    <a:off x="2897" y="3453"/>
                    <a:ext cx="41" cy="20"/>
                  </a:xfrm>
                  <a:custGeom>
                    <a:avLst/>
                    <a:gdLst>
                      <a:gd name="T0" fmla="*/ 2 w 83"/>
                      <a:gd name="T1" fmla="*/ 0 h 38"/>
                      <a:gd name="T2" fmla="*/ 1 w 83"/>
                      <a:gd name="T3" fmla="*/ 0 h 38"/>
                      <a:gd name="T4" fmla="*/ 0 w 83"/>
                      <a:gd name="T5" fmla="*/ 1 h 38"/>
                      <a:gd name="T6" fmla="*/ 1 w 83"/>
                      <a:gd name="T7" fmla="*/ 3 h 38"/>
                      <a:gd name="T8" fmla="*/ 4 w 83"/>
                      <a:gd name="T9" fmla="*/ 3 h 38"/>
                      <a:gd name="T10" fmla="*/ 5 w 83"/>
                      <a:gd name="T11" fmla="*/ 2 h 38"/>
                      <a:gd name="T12" fmla="*/ 2 w 83"/>
                      <a:gd name="T13" fmla="*/ 0 h 38"/>
                      <a:gd name="T14" fmla="*/ 2 w 83"/>
                      <a:gd name="T15" fmla="*/ 0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3"/>
                      <a:gd name="T25" fmla="*/ 0 h 38"/>
                      <a:gd name="T26" fmla="*/ 83 w 83"/>
                      <a:gd name="T27" fmla="*/ 38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3" h="38">
                        <a:moveTo>
                          <a:pt x="39" y="0"/>
                        </a:moveTo>
                        <a:lnTo>
                          <a:pt x="31" y="0"/>
                        </a:lnTo>
                        <a:lnTo>
                          <a:pt x="0" y="13"/>
                        </a:lnTo>
                        <a:lnTo>
                          <a:pt x="31" y="32"/>
                        </a:lnTo>
                        <a:lnTo>
                          <a:pt x="77" y="38"/>
                        </a:lnTo>
                        <a:lnTo>
                          <a:pt x="83" y="19"/>
                        </a:lnTo>
                        <a:lnTo>
                          <a:pt x="45" y="0"/>
                        </a:lnTo>
                        <a:lnTo>
                          <a:pt x="39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286"/>
                  <p:cNvSpPr>
                    <a:spLocks/>
                  </p:cNvSpPr>
                  <p:nvPr/>
                </p:nvSpPr>
                <p:spPr bwMode="auto">
                  <a:xfrm>
                    <a:off x="2893" y="3453"/>
                    <a:ext cx="43" cy="20"/>
                  </a:xfrm>
                  <a:custGeom>
                    <a:avLst/>
                    <a:gdLst>
                      <a:gd name="T0" fmla="*/ 3 w 84"/>
                      <a:gd name="T1" fmla="*/ 0 h 38"/>
                      <a:gd name="T2" fmla="*/ 1 w 84"/>
                      <a:gd name="T3" fmla="*/ 0 h 38"/>
                      <a:gd name="T4" fmla="*/ 0 w 84"/>
                      <a:gd name="T5" fmla="*/ 2 h 38"/>
                      <a:gd name="T6" fmla="*/ 2 w 84"/>
                      <a:gd name="T7" fmla="*/ 3 h 38"/>
                      <a:gd name="T8" fmla="*/ 5 w 84"/>
                      <a:gd name="T9" fmla="*/ 3 h 38"/>
                      <a:gd name="T10" fmla="*/ 6 w 84"/>
                      <a:gd name="T11" fmla="*/ 2 h 38"/>
                      <a:gd name="T12" fmla="*/ 5 w 84"/>
                      <a:gd name="T13" fmla="*/ 1 h 38"/>
                      <a:gd name="T14" fmla="*/ 3 w 84"/>
                      <a:gd name="T15" fmla="*/ 0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4"/>
                      <a:gd name="T25" fmla="*/ 0 h 38"/>
                      <a:gd name="T26" fmla="*/ 84 w 84"/>
                      <a:gd name="T27" fmla="*/ 38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4" h="38">
                        <a:moveTo>
                          <a:pt x="38" y="0"/>
                        </a:moveTo>
                        <a:lnTo>
                          <a:pt x="13" y="0"/>
                        </a:lnTo>
                        <a:lnTo>
                          <a:pt x="0" y="19"/>
                        </a:lnTo>
                        <a:lnTo>
                          <a:pt x="19" y="38"/>
                        </a:lnTo>
                        <a:lnTo>
                          <a:pt x="77" y="32"/>
                        </a:lnTo>
                        <a:lnTo>
                          <a:pt x="84" y="19"/>
                        </a:lnTo>
                        <a:lnTo>
                          <a:pt x="65" y="8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287"/>
                  <p:cNvSpPr>
                    <a:spLocks/>
                  </p:cNvSpPr>
                  <p:nvPr/>
                </p:nvSpPr>
                <p:spPr bwMode="auto">
                  <a:xfrm>
                    <a:off x="2893" y="3453"/>
                    <a:ext cx="43" cy="20"/>
                  </a:xfrm>
                  <a:custGeom>
                    <a:avLst/>
                    <a:gdLst>
                      <a:gd name="T0" fmla="*/ 3 w 84"/>
                      <a:gd name="T1" fmla="*/ 0 h 38"/>
                      <a:gd name="T2" fmla="*/ 1 w 84"/>
                      <a:gd name="T3" fmla="*/ 0 h 38"/>
                      <a:gd name="T4" fmla="*/ 0 w 84"/>
                      <a:gd name="T5" fmla="*/ 2 h 38"/>
                      <a:gd name="T6" fmla="*/ 2 w 84"/>
                      <a:gd name="T7" fmla="*/ 3 h 38"/>
                      <a:gd name="T8" fmla="*/ 5 w 84"/>
                      <a:gd name="T9" fmla="*/ 3 h 38"/>
                      <a:gd name="T10" fmla="*/ 6 w 84"/>
                      <a:gd name="T11" fmla="*/ 2 h 38"/>
                      <a:gd name="T12" fmla="*/ 5 w 84"/>
                      <a:gd name="T13" fmla="*/ 1 h 38"/>
                      <a:gd name="T14" fmla="*/ 3 w 84"/>
                      <a:gd name="T15" fmla="*/ 0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4"/>
                      <a:gd name="T25" fmla="*/ 0 h 38"/>
                      <a:gd name="T26" fmla="*/ 84 w 84"/>
                      <a:gd name="T27" fmla="*/ 38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4" h="38">
                        <a:moveTo>
                          <a:pt x="38" y="0"/>
                        </a:moveTo>
                        <a:lnTo>
                          <a:pt x="13" y="0"/>
                        </a:lnTo>
                        <a:lnTo>
                          <a:pt x="0" y="19"/>
                        </a:lnTo>
                        <a:lnTo>
                          <a:pt x="19" y="38"/>
                        </a:lnTo>
                        <a:lnTo>
                          <a:pt x="77" y="32"/>
                        </a:lnTo>
                        <a:lnTo>
                          <a:pt x="84" y="19"/>
                        </a:lnTo>
                        <a:lnTo>
                          <a:pt x="65" y="8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288"/>
                  <p:cNvSpPr>
                    <a:spLocks/>
                  </p:cNvSpPr>
                  <p:nvPr/>
                </p:nvSpPr>
                <p:spPr bwMode="auto">
                  <a:xfrm>
                    <a:off x="2913" y="3406"/>
                    <a:ext cx="23" cy="57"/>
                  </a:xfrm>
                  <a:custGeom>
                    <a:avLst/>
                    <a:gdLst>
                      <a:gd name="T0" fmla="*/ 1 w 46"/>
                      <a:gd name="T1" fmla="*/ 1 h 113"/>
                      <a:gd name="T2" fmla="*/ 1 w 46"/>
                      <a:gd name="T3" fmla="*/ 3 h 113"/>
                      <a:gd name="T4" fmla="*/ 1 w 46"/>
                      <a:gd name="T5" fmla="*/ 3 h 113"/>
                      <a:gd name="T6" fmla="*/ 1 w 46"/>
                      <a:gd name="T7" fmla="*/ 2 h 113"/>
                      <a:gd name="T8" fmla="*/ 0 w 46"/>
                      <a:gd name="T9" fmla="*/ 1 h 113"/>
                      <a:gd name="T10" fmla="*/ 1 w 46"/>
                      <a:gd name="T11" fmla="*/ 2 h 113"/>
                      <a:gd name="T12" fmla="*/ 1 w 46"/>
                      <a:gd name="T13" fmla="*/ 4 h 113"/>
                      <a:gd name="T14" fmla="*/ 1 w 46"/>
                      <a:gd name="T15" fmla="*/ 5 h 113"/>
                      <a:gd name="T16" fmla="*/ 1 w 46"/>
                      <a:gd name="T17" fmla="*/ 6 h 113"/>
                      <a:gd name="T18" fmla="*/ 1 w 46"/>
                      <a:gd name="T19" fmla="*/ 7 h 113"/>
                      <a:gd name="T20" fmla="*/ 1 w 46"/>
                      <a:gd name="T21" fmla="*/ 8 h 113"/>
                      <a:gd name="T22" fmla="*/ 1 w 46"/>
                      <a:gd name="T23" fmla="*/ 8 h 113"/>
                      <a:gd name="T24" fmla="*/ 1 w 46"/>
                      <a:gd name="T25" fmla="*/ 7 h 113"/>
                      <a:gd name="T26" fmla="*/ 1 w 46"/>
                      <a:gd name="T27" fmla="*/ 5 h 113"/>
                      <a:gd name="T28" fmla="*/ 1 w 46"/>
                      <a:gd name="T29" fmla="*/ 4 h 113"/>
                      <a:gd name="T30" fmla="*/ 1 w 46"/>
                      <a:gd name="T31" fmla="*/ 3 h 113"/>
                      <a:gd name="T32" fmla="*/ 3 w 46"/>
                      <a:gd name="T33" fmla="*/ 2 h 113"/>
                      <a:gd name="T34" fmla="*/ 3 w 46"/>
                      <a:gd name="T35" fmla="*/ 2 h 113"/>
                      <a:gd name="T36" fmla="*/ 1 w 46"/>
                      <a:gd name="T37" fmla="*/ 3 h 113"/>
                      <a:gd name="T38" fmla="*/ 1 w 46"/>
                      <a:gd name="T39" fmla="*/ 0 h 113"/>
                      <a:gd name="T40" fmla="*/ 1 w 46"/>
                      <a:gd name="T41" fmla="*/ 1 h 11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6"/>
                      <a:gd name="T64" fmla="*/ 0 h 113"/>
                      <a:gd name="T65" fmla="*/ 46 w 46"/>
                      <a:gd name="T66" fmla="*/ 113 h 11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6" h="113">
                        <a:moveTo>
                          <a:pt x="19" y="13"/>
                        </a:moveTo>
                        <a:lnTo>
                          <a:pt x="19" y="38"/>
                        </a:lnTo>
                        <a:lnTo>
                          <a:pt x="14" y="38"/>
                        </a:lnTo>
                        <a:lnTo>
                          <a:pt x="8" y="19"/>
                        </a:lnTo>
                        <a:lnTo>
                          <a:pt x="0" y="13"/>
                        </a:lnTo>
                        <a:lnTo>
                          <a:pt x="8" y="32"/>
                        </a:lnTo>
                        <a:lnTo>
                          <a:pt x="14" y="52"/>
                        </a:lnTo>
                        <a:lnTo>
                          <a:pt x="14" y="69"/>
                        </a:lnTo>
                        <a:lnTo>
                          <a:pt x="14" y="88"/>
                        </a:lnTo>
                        <a:lnTo>
                          <a:pt x="14" y="102"/>
                        </a:lnTo>
                        <a:lnTo>
                          <a:pt x="8" y="113"/>
                        </a:lnTo>
                        <a:lnTo>
                          <a:pt x="19" y="113"/>
                        </a:lnTo>
                        <a:lnTo>
                          <a:pt x="19" y="107"/>
                        </a:lnTo>
                        <a:lnTo>
                          <a:pt x="19" y="69"/>
                        </a:lnTo>
                        <a:lnTo>
                          <a:pt x="27" y="52"/>
                        </a:lnTo>
                        <a:lnTo>
                          <a:pt x="27" y="44"/>
                        </a:lnTo>
                        <a:lnTo>
                          <a:pt x="46" y="19"/>
                        </a:lnTo>
                        <a:lnTo>
                          <a:pt x="39" y="19"/>
                        </a:lnTo>
                        <a:lnTo>
                          <a:pt x="19" y="38"/>
                        </a:lnTo>
                        <a:lnTo>
                          <a:pt x="19" y="0"/>
                        </a:lnTo>
                        <a:lnTo>
                          <a:pt x="19" y="13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289"/>
                  <p:cNvSpPr>
                    <a:spLocks/>
                  </p:cNvSpPr>
                  <p:nvPr/>
                </p:nvSpPr>
                <p:spPr bwMode="auto">
                  <a:xfrm>
                    <a:off x="2913" y="3406"/>
                    <a:ext cx="23" cy="57"/>
                  </a:xfrm>
                  <a:custGeom>
                    <a:avLst/>
                    <a:gdLst>
                      <a:gd name="T0" fmla="*/ 1 w 46"/>
                      <a:gd name="T1" fmla="*/ 1 h 113"/>
                      <a:gd name="T2" fmla="*/ 1 w 46"/>
                      <a:gd name="T3" fmla="*/ 3 h 113"/>
                      <a:gd name="T4" fmla="*/ 1 w 46"/>
                      <a:gd name="T5" fmla="*/ 3 h 113"/>
                      <a:gd name="T6" fmla="*/ 1 w 46"/>
                      <a:gd name="T7" fmla="*/ 2 h 113"/>
                      <a:gd name="T8" fmla="*/ 0 w 46"/>
                      <a:gd name="T9" fmla="*/ 1 h 113"/>
                      <a:gd name="T10" fmla="*/ 1 w 46"/>
                      <a:gd name="T11" fmla="*/ 2 h 113"/>
                      <a:gd name="T12" fmla="*/ 1 w 46"/>
                      <a:gd name="T13" fmla="*/ 4 h 113"/>
                      <a:gd name="T14" fmla="*/ 1 w 46"/>
                      <a:gd name="T15" fmla="*/ 5 h 113"/>
                      <a:gd name="T16" fmla="*/ 1 w 46"/>
                      <a:gd name="T17" fmla="*/ 6 h 113"/>
                      <a:gd name="T18" fmla="*/ 1 w 46"/>
                      <a:gd name="T19" fmla="*/ 7 h 113"/>
                      <a:gd name="T20" fmla="*/ 1 w 46"/>
                      <a:gd name="T21" fmla="*/ 8 h 113"/>
                      <a:gd name="T22" fmla="*/ 1 w 46"/>
                      <a:gd name="T23" fmla="*/ 8 h 113"/>
                      <a:gd name="T24" fmla="*/ 1 w 46"/>
                      <a:gd name="T25" fmla="*/ 7 h 113"/>
                      <a:gd name="T26" fmla="*/ 1 w 46"/>
                      <a:gd name="T27" fmla="*/ 5 h 113"/>
                      <a:gd name="T28" fmla="*/ 1 w 46"/>
                      <a:gd name="T29" fmla="*/ 4 h 113"/>
                      <a:gd name="T30" fmla="*/ 1 w 46"/>
                      <a:gd name="T31" fmla="*/ 3 h 113"/>
                      <a:gd name="T32" fmla="*/ 3 w 46"/>
                      <a:gd name="T33" fmla="*/ 2 h 113"/>
                      <a:gd name="T34" fmla="*/ 3 w 46"/>
                      <a:gd name="T35" fmla="*/ 2 h 113"/>
                      <a:gd name="T36" fmla="*/ 1 w 46"/>
                      <a:gd name="T37" fmla="*/ 3 h 113"/>
                      <a:gd name="T38" fmla="*/ 1 w 46"/>
                      <a:gd name="T39" fmla="*/ 0 h 113"/>
                      <a:gd name="T40" fmla="*/ 1 w 46"/>
                      <a:gd name="T41" fmla="*/ 1 h 11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6"/>
                      <a:gd name="T64" fmla="*/ 0 h 113"/>
                      <a:gd name="T65" fmla="*/ 46 w 46"/>
                      <a:gd name="T66" fmla="*/ 113 h 11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6" h="113">
                        <a:moveTo>
                          <a:pt x="19" y="13"/>
                        </a:moveTo>
                        <a:lnTo>
                          <a:pt x="19" y="38"/>
                        </a:lnTo>
                        <a:lnTo>
                          <a:pt x="14" y="38"/>
                        </a:lnTo>
                        <a:lnTo>
                          <a:pt x="8" y="19"/>
                        </a:lnTo>
                        <a:lnTo>
                          <a:pt x="0" y="13"/>
                        </a:lnTo>
                        <a:lnTo>
                          <a:pt x="8" y="32"/>
                        </a:lnTo>
                        <a:lnTo>
                          <a:pt x="14" y="52"/>
                        </a:lnTo>
                        <a:lnTo>
                          <a:pt x="14" y="69"/>
                        </a:lnTo>
                        <a:lnTo>
                          <a:pt x="14" y="88"/>
                        </a:lnTo>
                        <a:lnTo>
                          <a:pt x="14" y="102"/>
                        </a:lnTo>
                        <a:lnTo>
                          <a:pt x="8" y="113"/>
                        </a:lnTo>
                        <a:lnTo>
                          <a:pt x="19" y="113"/>
                        </a:lnTo>
                        <a:lnTo>
                          <a:pt x="19" y="107"/>
                        </a:lnTo>
                        <a:lnTo>
                          <a:pt x="19" y="69"/>
                        </a:lnTo>
                        <a:lnTo>
                          <a:pt x="27" y="52"/>
                        </a:lnTo>
                        <a:lnTo>
                          <a:pt x="27" y="44"/>
                        </a:lnTo>
                        <a:lnTo>
                          <a:pt x="46" y="19"/>
                        </a:lnTo>
                        <a:lnTo>
                          <a:pt x="39" y="19"/>
                        </a:lnTo>
                        <a:lnTo>
                          <a:pt x="19" y="38"/>
                        </a:lnTo>
                        <a:lnTo>
                          <a:pt x="19" y="0"/>
                        </a:lnTo>
                        <a:lnTo>
                          <a:pt x="19" y="13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290"/>
                  <p:cNvSpPr>
                    <a:spLocks/>
                  </p:cNvSpPr>
                  <p:nvPr/>
                </p:nvSpPr>
                <p:spPr bwMode="auto">
                  <a:xfrm>
                    <a:off x="2910" y="3394"/>
                    <a:ext cx="28" cy="44"/>
                  </a:xfrm>
                  <a:custGeom>
                    <a:avLst/>
                    <a:gdLst>
                      <a:gd name="T0" fmla="*/ 1 w 58"/>
                      <a:gd name="T1" fmla="*/ 1 h 88"/>
                      <a:gd name="T2" fmla="*/ 1 w 58"/>
                      <a:gd name="T3" fmla="*/ 1 h 88"/>
                      <a:gd name="T4" fmla="*/ 0 w 58"/>
                      <a:gd name="T5" fmla="*/ 1 h 88"/>
                      <a:gd name="T6" fmla="*/ 0 w 58"/>
                      <a:gd name="T7" fmla="*/ 1 h 88"/>
                      <a:gd name="T8" fmla="*/ 0 w 58"/>
                      <a:gd name="T9" fmla="*/ 0 h 88"/>
                      <a:gd name="T10" fmla="*/ 0 w 58"/>
                      <a:gd name="T11" fmla="*/ 1 h 88"/>
                      <a:gd name="T12" fmla="*/ 0 w 58"/>
                      <a:gd name="T13" fmla="*/ 1 h 88"/>
                      <a:gd name="T14" fmla="*/ 0 w 58"/>
                      <a:gd name="T15" fmla="*/ 1 h 88"/>
                      <a:gd name="T16" fmla="*/ 0 w 58"/>
                      <a:gd name="T17" fmla="*/ 1 h 88"/>
                      <a:gd name="T18" fmla="*/ 0 w 58"/>
                      <a:gd name="T19" fmla="*/ 1 h 88"/>
                      <a:gd name="T20" fmla="*/ 1 w 58"/>
                      <a:gd name="T21" fmla="*/ 1 h 88"/>
                      <a:gd name="T22" fmla="*/ 1 w 58"/>
                      <a:gd name="T23" fmla="*/ 2 h 88"/>
                      <a:gd name="T24" fmla="*/ 1 w 58"/>
                      <a:gd name="T25" fmla="*/ 3 h 88"/>
                      <a:gd name="T26" fmla="*/ 1 w 58"/>
                      <a:gd name="T27" fmla="*/ 3 h 88"/>
                      <a:gd name="T28" fmla="*/ 1 w 58"/>
                      <a:gd name="T29" fmla="*/ 3 h 88"/>
                      <a:gd name="T30" fmla="*/ 2 w 58"/>
                      <a:gd name="T31" fmla="*/ 3 h 88"/>
                      <a:gd name="T32" fmla="*/ 2 w 58"/>
                      <a:gd name="T33" fmla="*/ 3 h 88"/>
                      <a:gd name="T34" fmla="*/ 2 w 58"/>
                      <a:gd name="T35" fmla="*/ 3 h 88"/>
                      <a:gd name="T36" fmla="*/ 2 w 58"/>
                      <a:gd name="T37" fmla="*/ 5 h 88"/>
                      <a:gd name="T38" fmla="*/ 1 w 58"/>
                      <a:gd name="T39" fmla="*/ 5 h 88"/>
                      <a:gd name="T40" fmla="*/ 1 w 58"/>
                      <a:gd name="T41" fmla="*/ 5 h 88"/>
                      <a:gd name="T42" fmla="*/ 2 w 58"/>
                      <a:gd name="T43" fmla="*/ 3 h 88"/>
                      <a:gd name="T44" fmla="*/ 2 w 58"/>
                      <a:gd name="T45" fmla="*/ 3 h 88"/>
                      <a:gd name="T46" fmla="*/ 2 w 58"/>
                      <a:gd name="T47" fmla="*/ 3 h 88"/>
                      <a:gd name="T48" fmla="*/ 2 w 58"/>
                      <a:gd name="T49" fmla="*/ 3 h 88"/>
                      <a:gd name="T50" fmla="*/ 2 w 58"/>
                      <a:gd name="T51" fmla="*/ 3 h 88"/>
                      <a:gd name="T52" fmla="*/ 0 w 58"/>
                      <a:gd name="T53" fmla="*/ 3 h 88"/>
                      <a:gd name="T54" fmla="*/ 1 w 58"/>
                      <a:gd name="T55" fmla="*/ 3 h 88"/>
                      <a:gd name="T56" fmla="*/ 1 w 58"/>
                      <a:gd name="T57" fmla="*/ 2 h 88"/>
                      <a:gd name="T58" fmla="*/ 0 w 58"/>
                      <a:gd name="T59" fmla="*/ 2 h 88"/>
                      <a:gd name="T60" fmla="*/ 0 w 58"/>
                      <a:gd name="T61" fmla="*/ 3 h 88"/>
                      <a:gd name="T62" fmla="*/ 0 w 58"/>
                      <a:gd name="T63" fmla="*/ 3 h 88"/>
                      <a:gd name="T64" fmla="*/ 0 w 58"/>
                      <a:gd name="T65" fmla="*/ 3 h 88"/>
                      <a:gd name="T66" fmla="*/ 0 w 58"/>
                      <a:gd name="T67" fmla="*/ 3 h 88"/>
                      <a:gd name="T68" fmla="*/ 0 w 58"/>
                      <a:gd name="T69" fmla="*/ 3 h 88"/>
                      <a:gd name="T70" fmla="*/ 0 w 58"/>
                      <a:gd name="T71" fmla="*/ 5 h 88"/>
                      <a:gd name="T72" fmla="*/ 1 w 58"/>
                      <a:gd name="T73" fmla="*/ 6 h 88"/>
                      <a:gd name="T74" fmla="*/ 2 w 58"/>
                      <a:gd name="T75" fmla="*/ 6 h 88"/>
                      <a:gd name="T76" fmla="*/ 2 w 58"/>
                      <a:gd name="T77" fmla="*/ 6 h 88"/>
                      <a:gd name="T78" fmla="*/ 3 w 58"/>
                      <a:gd name="T79" fmla="*/ 3 h 88"/>
                      <a:gd name="T80" fmla="*/ 3 w 58"/>
                      <a:gd name="T81" fmla="*/ 3 h 88"/>
                      <a:gd name="T82" fmla="*/ 3 w 58"/>
                      <a:gd name="T83" fmla="*/ 3 h 88"/>
                      <a:gd name="T84" fmla="*/ 3 w 58"/>
                      <a:gd name="T85" fmla="*/ 3 h 88"/>
                      <a:gd name="T86" fmla="*/ 3 w 58"/>
                      <a:gd name="T87" fmla="*/ 2 h 88"/>
                      <a:gd name="T88" fmla="*/ 2 w 58"/>
                      <a:gd name="T89" fmla="*/ 2 h 88"/>
                      <a:gd name="T90" fmla="*/ 3 w 58"/>
                      <a:gd name="T91" fmla="*/ 1 h 88"/>
                      <a:gd name="T92" fmla="*/ 2 w 58"/>
                      <a:gd name="T93" fmla="*/ 1 h 88"/>
                      <a:gd name="T94" fmla="*/ 2 w 58"/>
                      <a:gd name="T95" fmla="*/ 1 h 88"/>
                      <a:gd name="T96" fmla="*/ 2 w 58"/>
                      <a:gd name="T97" fmla="*/ 1 h 88"/>
                      <a:gd name="T98" fmla="*/ 2 w 58"/>
                      <a:gd name="T99" fmla="*/ 0 h 88"/>
                      <a:gd name="T100" fmla="*/ 2 w 58"/>
                      <a:gd name="T101" fmla="*/ 1 h 8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58"/>
                      <a:gd name="T154" fmla="*/ 0 h 88"/>
                      <a:gd name="T155" fmla="*/ 58 w 58"/>
                      <a:gd name="T156" fmla="*/ 88 h 8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58" h="88">
                        <a:moveTo>
                          <a:pt x="33" y="13"/>
                        </a:moveTo>
                        <a:lnTo>
                          <a:pt x="25" y="13"/>
                        </a:lnTo>
                        <a:lnTo>
                          <a:pt x="25" y="8"/>
                        </a:lnTo>
                        <a:lnTo>
                          <a:pt x="25" y="0"/>
                        </a:lnTo>
                        <a:lnTo>
                          <a:pt x="14" y="8"/>
                        </a:lnTo>
                        <a:lnTo>
                          <a:pt x="14" y="13"/>
                        </a:lnTo>
                        <a:lnTo>
                          <a:pt x="6" y="8"/>
                        </a:lnTo>
                        <a:lnTo>
                          <a:pt x="6" y="0"/>
                        </a:ln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0" y="19"/>
                        </a:lnTo>
                        <a:lnTo>
                          <a:pt x="0" y="25"/>
                        </a:lnTo>
                        <a:lnTo>
                          <a:pt x="6" y="25"/>
                        </a:lnTo>
                        <a:lnTo>
                          <a:pt x="14" y="19"/>
                        </a:lnTo>
                        <a:lnTo>
                          <a:pt x="25" y="19"/>
                        </a:lnTo>
                        <a:lnTo>
                          <a:pt x="20" y="25"/>
                        </a:lnTo>
                        <a:lnTo>
                          <a:pt x="14" y="25"/>
                        </a:lnTo>
                        <a:lnTo>
                          <a:pt x="25" y="32"/>
                        </a:lnTo>
                        <a:lnTo>
                          <a:pt x="25" y="38"/>
                        </a:lnTo>
                        <a:lnTo>
                          <a:pt x="20" y="38"/>
                        </a:lnTo>
                        <a:lnTo>
                          <a:pt x="20" y="44"/>
                        </a:lnTo>
                        <a:lnTo>
                          <a:pt x="20" y="50"/>
                        </a:lnTo>
                        <a:lnTo>
                          <a:pt x="25" y="50"/>
                        </a:lnTo>
                        <a:lnTo>
                          <a:pt x="33" y="44"/>
                        </a:lnTo>
                        <a:lnTo>
                          <a:pt x="39" y="44"/>
                        </a:lnTo>
                        <a:lnTo>
                          <a:pt x="39" y="50"/>
                        </a:lnTo>
                        <a:lnTo>
                          <a:pt x="45" y="57"/>
                        </a:lnTo>
                        <a:lnTo>
                          <a:pt x="39" y="57"/>
                        </a:lnTo>
                        <a:lnTo>
                          <a:pt x="39" y="63"/>
                        </a:lnTo>
                        <a:lnTo>
                          <a:pt x="45" y="69"/>
                        </a:lnTo>
                        <a:lnTo>
                          <a:pt x="33" y="69"/>
                        </a:lnTo>
                        <a:lnTo>
                          <a:pt x="25" y="77"/>
                        </a:lnTo>
                        <a:lnTo>
                          <a:pt x="20" y="77"/>
                        </a:lnTo>
                        <a:lnTo>
                          <a:pt x="25" y="69"/>
                        </a:lnTo>
                        <a:lnTo>
                          <a:pt x="25" y="63"/>
                        </a:lnTo>
                        <a:lnTo>
                          <a:pt x="39" y="63"/>
                        </a:lnTo>
                        <a:lnTo>
                          <a:pt x="33" y="63"/>
                        </a:lnTo>
                        <a:lnTo>
                          <a:pt x="39" y="57"/>
                        </a:lnTo>
                        <a:lnTo>
                          <a:pt x="33" y="50"/>
                        </a:lnTo>
                        <a:lnTo>
                          <a:pt x="39" y="50"/>
                        </a:lnTo>
                        <a:lnTo>
                          <a:pt x="39" y="44"/>
                        </a:lnTo>
                        <a:lnTo>
                          <a:pt x="33" y="44"/>
                        </a:lnTo>
                        <a:lnTo>
                          <a:pt x="33" y="50"/>
                        </a:lnTo>
                        <a:lnTo>
                          <a:pt x="25" y="57"/>
                        </a:lnTo>
                        <a:lnTo>
                          <a:pt x="14" y="50"/>
                        </a:lnTo>
                        <a:lnTo>
                          <a:pt x="20" y="44"/>
                        </a:lnTo>
                        <a:lnTo>
                          <a:pt x="20" y="38"/>
                        </a:lnTo>
                        <a:lnTo>
                          <a:pt x="14" y="38"/>
                        </a:lnTo>
                        <a:lnTo>
                          <a:pt x="20" y="32"/>
                        </a:lnTo>
                        <a:lnTo>
                          <a:pt x="14" y="32"/>
                        </a:lnTo>
                        <a:lnTo>
                          <a:pt x="6" y="32"/>
                        </a:lnTo>
                        <a:lnTo>
                          <a:pt x="6" y="38"/>
                        </a:lnTo>
                        <a:lnTo>
                          <a:pt x="0" y="38"/>
                        </a:lnTo>
                        <a:lnTo>
                          <a:pt x="0" y="44"/>
                        </a:lnTo>
                        <a:lnTo>
                          <a:pt x="6" y="50"/>
                        </a:lnTo>
                        <a:lnTo>
                          <a:pt x="0" y="57"/>
                        </a:lnTo>
                        <a:lnTo>
                          <a:pt x="6" y="57"/>
                        </a:lnTo>
                        <a:lnTo>
                          <a:pt x="6" y="63"/>
                        </a:lnTo>
                        <a:lnTo>
                          <a:pt x="14" y="69"/>
                        </a:lnTo>
                        <a:lnTo>
                          <a:pt x="14" y="77"/>
                        </a:lnTo>
                        <a:lnTo>
                          <a:pt x="14" y="82"/>
                        </a:lnTo>
                        <a:lnTo>
                          <a:pt x="25" y="82"/>
                        </a:lnTo>
                        <a:lnTo>
                          <a:pt x="33" y="88"/>
                        </a:lnTo>
                        <a:lnTo>
                          <a:pt x="39" y="88"/>
                        </a:lnTo>
                        <a:lnTo>
                          <a:pt x="45" y="88"/>
                        </a:lnTo>
                        <a:lnTo>
                          <a:pt x="45" y="82"/>
                        </a:lnTo>
                        <a:lnTo>
                          <a:pt x="58" y="77"/>
                        </a:lnTo>
                        <a:lnTo>
                          <a:pt x="58" y="63"/>
                        </a:lnTo>
                        <a:lnTo>
                          <a:pt x="52" y="63"/>
                        </a:lnTo>
                        <a:lnTo>
                          <a:pt x="58" y="57"/>
                        </a:lnTo>
                        <a:lnTo>
                          <a:pt x="52" y="50"/>
                        </a:lnTo>
                        <a:lnTo>
                          <a:pt x="58" y="44"/>
                        </a:lnTo>
                        <a:lnTo>
                          <a:pt x="52" y="44"/>
                        </a:lnTo>
                        <a:lnTo>
                          <a:pt x="58" y="38"/>
                        </a:lnTo>
                        <a:lnTo>
                          <a:pt x="58" y="32"/>
                        </a:lnTo>
                        <a:lnTo>
                          <a:pt x="52" y="32"/>
                        </a:lnTo>
                        <a:lnTo>
                          <a:pt x="45" y="32"/>
                        </a:lnTo>
                        <a:lnTo>
                          <a:pt x="52" y="19"/>
                        </a:lnTo>
                        <a:lnTo>
                          <a:pt x="58" y="19"/>
                        </a:lnTo>
                        <a:lnTo>
                          <a:pt x="52" y="13"/>
                        </a:lnTo>
                        <a:lnTo>
                          <a:pt x="45" y="13"/>
                        </a:lnTo>
                        <a:lnTo>
                          <a:pt x="45" y="19"/>
                        </a:lnTo>
                        <a:lnTo>
                          <a:pt x="39" y="19"/>
                        </a:lnTo>
                        <a:lnTo>
                          <a:pt x="45" y="13"/>
                        </a:lnTo>
                        <a:lnTo>
                          <a:pt x="45" y="8"/>
                        </a:lnTo>
                        <a:lnTo>
                          <a:pt x="45" y="0"/>
                        </a:lnTo>
                        <a:lnTo>
                          <a:pt x="39" y="0"/>
                        </a:lnTo>
                        <a:lnTo>
                          <a:pt x="33" y="8"/>
                        </a:lnTo>
                        <a:lnTo>
                          <a:pt x="33" y="13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1" name="Text Box 291"/>
                <p:cNvSpPr txBox="1">
                  <a:spLocks noChangeArrowheads="1"/>
                </p:cNvSpPr>
                <p:nvPr/>
              </p:nvSpPr>
              <p:spPr bwMode="auto">
                <a:xfrm>
                  <a:off x="4694" y="1104"/>
                  <a:ext cx="451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s-MX" sz="1200" b="1">
                      <a:solidFill>
                        <a:srgbClr val="000099"/>
                      </a:solidFill>
                      <a:latin typeface="Tahoma" pitchFamily="34" charset="0"/>
                    </a:rPr>
                    <a:t>OTHER</a:t>
                  </a:r>
                </a:p>
                <a:p>
                  <a:pPr algn="ctr" eaLnBrk="0" hangingPunct="0"/>
                  <a:r>
                    <a:rPr lang="es-MX" sz="1200" b="1">
                      <a:solidFill>
                        <a:srgbClr val="000099"/>
                      </a:solidFill>
                      <a:latin typeface="Tahoma" pitchFamily="34" charset="0"/>
                    </a:rPr>
                    <a:t>BANKS</a:t>
                  </a:r>
                  <a:endParaRPr lang="es-ES" sz="1200" b="1">
                    <a:solidFill>
                      <a:srgbClr val="000099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199" name="Line 292"/>
              <p:cNvSpPr>
                <a:spLocks noChangeShapeType="1"/>
              </p:cNvSpPr>
              <p:nvPr/>
            </p:nvSpPr>
            <p:spPr bwMode="auto">
              <a:xfrm>
                <a:off x="4464" y="98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4" name="Group 293"/>
          <p:cNvGrpSpPr>
            <a:grpSpLocks/>
          </p:cNvGrpSpPr>
          <p:nvPr/>
        </p:nvGrpSpPr>
        <p:grpSpPr bwMode="auto">
          <a:xfrm>
            <a:off x="5272088" y="3009900"/>
            <a:ext cx="2824162" cy="862013"/>
            <a:chOff x="3321" y="1896"/>
            <a:chExt cx="1779" cy="543"/>
          </a:xfrm>
        </p:grpSpPr>
        <p:sp>
          <p:nvSpPr>
            <p:cNvPr id="315" name="Rectangle 294"/>
            <p:cNvSpPr>
              <a:spLocks noChangeArrowheads="1"/>
            </p:cNvSpPr>
            <p:nvPr/>
          </p:nvSpPr>
          <p:spPr bwMode="auto">
            <a:xfrm>
              <a:off x="3648" y="2007"/>
              <a:ext cx="720" cy="4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MX" sz="1100" b="1" dirty="0">
                  <a:solidFill>
                    <a:schemeClr val="bg1"/>
                  </a:solidFill>
                  <a:latin typeface="Tahoma" pitchFamily="34" charset="0"/>
                </a:rPr>
                <a:t>Payment Agent</a:t>
              </a:r>
            </a:p>
            <a:p>
              <a:pPr algn="ctr" eaLnBrk="0" hangingPunct="0"/>
              <a:r>
                <a:rPr lang="es-MX" sz="1100" b="1" dirty="0">
                  <a:solidFill>
                    <a:schemeClr val="bg1"/>
                  </a:solidFill>
                  <a:latin typeface="Tahoma" pitchFamily="34" charset="0"/>
                </a:rPr>
                <a:t>System</a:t>
              </a:r>
            </a:p>
            <a:p>
              <a:pPr algn="ctr" eaLnBrk="0" hangingPunct="0"/>
              <a:r>
                <a:rPr lang="es-MX" sz="1100" b="1" dirty="0">
                  <a:solidFill>
                    <a:schemeClr val="bg1"/>
                  </a:solidFill>
                  <a:latin typeface="Tahoma" pitchFamily="34" charset="0"/>
                </a:rPr>
                <a:t>Interface</a:t>
              </a:r>
              <a:endParaRPr lang="es-ES" sz="11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316" name="AutoShape 295"/>
            <p:cNvCxnSpPr>
              <a:cxnSpLocks noChangeShapeType="1"/>
              <a:stCxn id="192" idx="3"/>
              <a:endCxn id="315" idx="1"/>
            </p:cNvCxnSpPr>
            <p:nvPr/>
          </p:nvCxnSpPr>
          <p:spPr bwMode="auto">
            <a:xfrm>
              <a:off x="3321" y="1896"/>
              <a:ext cx="327" cy="327"/>
            </a:xfrm>
            <a:prstGeom prst="bentConnector3">
              <a:avLst>
                <a:gd name="adj1" fmla="val 64528"/>
              </a:avLst>
            </a:prstGeom>
            <a:noFill/>
            <a:ln w="1905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317" name="Group 296"/>
            <p:cNvGrpSpPr>
              <a:grpSpLocks/>
            </p:cNvGrpSpPr>
            <p:nvPr/>
          </p:nvGrpSpPr>
          <p:grpSpPr bwMode="auto">
            <a:xfrm>
              <a:off x="4368" y="1901"/>
              <a:ext cx="732" cy="528"/>
              <a:chOff x="4464" y="1565"/>
              <a:chExt cx="732" cy="528"/>
            </a:xfrm>
          </p:grpSpPr>
          <p:grpSp>
            <p:nvGrpSpPr>
              <p:cNvPr id="318" name="Group 297"/>
              <p:cNvGrpSpPr>
                <a:grpSpLocks/>
              </p:cNvGrpSpPr>
              <p:nvPr/>
            </p:nvGrpSpPr>
            <p:grpSpPr bwMode="auto">
              <a:xfrm>
                <a:off x="4620" y="1565"/>
                <a:ext cx="576" cy="528"/>
                <a:chOff x="4632" y="864"/>
                <a:chExt cx="576" cy="528"/>
              </a:xfrm>
            </p:grpSpPr>
            <p:grpSp>
              <p:nvGrpSpPr>
                <p:cNvPr id="320" name="Group 319"/>
                <p:cNvGrpSpPr>
                  <a:grpSpLocks/>
                </p:cNvGrpSpPr>
                <p:nvPr/>
              </p:nvGrpSpPr>
              <p:grpSpPr bwMode="auto">
                <a:xfrm>
                  <a:off x="4632" y="864"/>
                  <a:ext cx="576" cy="269"/>
                  <a:chOff x="2609" y="3216"/>
                  <a:chExt cx="576" cy="269"/>
                </a:xfrm>
              </p:grpSpPr>
              <p:sp>
                <p:nvSpPr>
                  <p:cNvPr id="322" name="Freeform 299"/>
                  <p:cNvSpPr>
                    <a:spLocks/>
                  </p:cNvSpPr>
                  <p:nvPr/>
                </p:nvSpPr>
                <p:spPr bwMode="auto">
                  <a:xfrm>
                    <a:off x="2609" y="3394"/>
                    <a:ext cx="576" cy="91"/>
                  </a:xfrm>
                  <a:custGeom>
                    <a:avLst/>
                    <a:gdLst>
                      <a:gd name="T0" fmla="*/ 5 w 1152"/>
                      <a:gd name="T1" fmla="*/ 3 h 182"/>
                      <a:gd name="T2" fmla="*/ 0 w 1152"/>
                      <a:gd name="T3" fmla="*/ 3 h 182"/>
                      <a:gd name="T4" fmla="*/ 39 w 1152"/>
                      <a:gd name="T5" fmla="*/ 11 h 182"/>
                      <a:gd name="T6" fmla="*/ 72 w 1152"/>
                      <a:gd name="T7" fmla="*/ 6 h 182"/>
                      <a:gd name="T8" fmla="*/ 37 w 1152"/>
                      <a:gd name="T9" fmla="*/ 0 h 182"/>
                      <a:gd name="T10" fmla="*/ 5 w 1152"/>
                      <a:gd name="T11" fmla="*/ 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52"/>
                      <a:gd name="T19" fmla="*/ 0 h 182"/>
                      <a:gd name="T20" fmla="*/ 1152 w 1152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52" h="182">
                        <a:moveTo>
                          <a:pt x="77" y="50"/>
                        </a:moveTo>
                        <a:lnTo>
                          <a:pt x="0" y="57"/>
                        </a:lnTo>
                        <a:lnTo>
                          <a:pt x="626" y="182"/>
                        </a:lnTo>
                        <a:lnTo>
                          <a:pt x="1152" y="94"/>
                        </a:lnTo>
                        <a:lnTo>
                          <a:pt x="601" y="0"/>
                        </a:lnTo>
                        <a:lnTo>
                          <a:pt x="77" y="5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300"/>
                  <p:cNvSpPr>
                    <a:spLocks/>
                  </p:cNvSpPr>
                  <p:nvPr/>
                </p:nvSpPr>
                <p:spPr bwMode="auto">
                  <a:xfrm>
                    <a:off x="2609" y="3394"/>
                    <a:ext cx="576" cy="91"/>
                  </a:xfrm>
                  <a:custGeom>
                    <a:avLst/>
                    <a:gdLst>
                      <a:gd name="T0" fmla="*/ 5 w 1152"/>
                      <a:gd name="T1" fmla="*/ 3 h 182"/>
                      <a:gd name="T2" fmla="*/ 0 w 1152"/>
                      <a:gd name="T3" fmla="*/ 3 h 182"/>
                      <a:gd name="T4" fmla="*/ 39 w 1152"/>
                      <a:gd name="T5" fmla="*/ 11 h 182"/>
                      <a:gd name="T6" fmla="*/ 72 w 1152"/>
                      <a:gd name="T7" fmla="*/ 6 h 182"/>
                      <a:gd name="T8" fmla="*/ 37 w 1152"/>
                      <a:gd name="T9" fmla="*/ 0 h 182"/>
                      <a:gd name="T10" fmla="*/ 5 w 1152"/>
                      <a:gd name="T11" fmla="*/ 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52"/>
                      <a:gd name="T19" fmla="*/ 0 h 182"/>
                      <a:gd name="T20" fmla="*/ 1152 w 1152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52" h="182">
                        <a:moveTo>
                          <a:pt x="77" y="50"/>
                        </a:moveTo>
                        <a:lnTo>
                          <a:pt x="0" y="57"/>
                        </a:lnTo>
                        <a:lnTo>
                          <a:pt x="626" y="182"/>
                        </a:lnTo>
                        <a:lnTo>
                          <a:pt x="1152" y="94"/>
                        </a:lnTo>
                        <a:lnTo>
                          <a:pt x="601" y="0"/>
                        </a:lnTo>
                        <a:lnTo>
                          <a:pt x="77" y="50"/>
                        </a:lnTo>
                      </a:path>
                    </a:pathLst>
                  </a:custGeom>
                  <a:noFill/>
                  <a:ln w="4763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301"/>
                  <p:cNvSpPr>
                    <a:spLocks/>
                  </p:cNvSpPr>
                  <p:nvPr/>
                </p:nvSpPr>
                <p:spPr bwMode="auto">
                  <a:xfrm>
                    <a:off x="2609" y="3423"/>
                    <a:ext cx="109" cy="15"/>
                  </a:xfrm>
                  <a:custGeom>
                    <a:avLst/>
                    <a:gdLst>
                      <a:gd name="T0" fmla="*/ 4 w 217"/>
                      <a:gd name="T1" fmla="*/ 0 h 31"/>
                      <a:gd name="T2" fmla="*/ 14 w 217"/>
                      <a:gd name="T3" fmla="*/ 1 h 31"/>
                      <a:gd name="T4" fmla="*/ 0 w 217"/>
                      <a:gd name="T5" fmla="*/ 0 h 31"/>
                      <a:gd name="T6" fmla="*/ 4 w 217"/>
                      <a:gd name="T7" fmla="*/ 0 h 31"/>
                      <a:gd name="T8" fmla="*/ 4 w 217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7"/>
                      <a:gd name="T16" fmla="*/ 0 h 31"/>
                      <a:gd name="T17" fmla="*/ 217 w 217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7" h="31">
                        <a:moveTo>
                          <a:pt x="50" y="6"/>
                        </a:moveTo>
                        <a:lnTo>
                          <a:pt x="217" y="31"/>
                        </a:lnTo>
                        <a:lnTo>
                          <a:pt x="0" y="12"/>
                        </a:lnTo>
                        <a:lnTo>
                          <a:pt x="50" y="0"/>
                        </a:lnTo>
                        <a:lnTo>
                          <a:pt x="50" y="6"/>
                        </a:lnTo>
                        <a:close/>
                      </a:path>
                    </a:pathLst>
                  </a:custGeom>
                  <a:solidFill>
                    <a:srgbClr val="72727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302"/>
                  <p:cNvSpPr>
                    <a:spLocks/>
                  </p:cNvSpPr>
                  <p:nvPr/>
                </p:nvSpPr>
                <p:spPr bwMode="auto">
                  <a:xfrm>
                    <a:off x="2609" y="3423"/>
                    <a:ext cx="109" cy="15"/>
                  </a:xfrm>
                  <a:custGeom>
                    <a:avLst/>
                    <a:gdLst>
                      <a:gd name="T0" fmla="*/ 4 w 217"/>
                      <a:gd name="T1" fmla="*/ 0 h 31"/>
                      <a:gd name="T2" fmla="*/ 14 w 217"/>
                      <a:gd name="T3" fmla="*/ 1 h 31"/>
                      <a:gd name="T4" fmla="*/ 0 w 217"/>
                      <a:gd name="T5" fmla="*/ 0 h 31"/>
                      <a:gd name="T6" fmla="*/ 4 w 217"/>
                      <a:gd name="T7" fmla="*/ 0 h 31"/>
                      <a:gd name="T8" fmla="*/ 4 w 217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7"/>
                      <a:gd name="T16" fmla="*/ 0 h 31"/>
                      <a:gd name="T17" fmla="*/ 217 w 217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7" h="31">
                        <a:moveTo>
                          <a:pt x="50" y="6"/>
                        </a:moveTo>
                        <a:lnTo>
                          <a:pt x="217" y="31"/>
                        </a:lnTo>
                        <a:lnTo>
                          <a:pt x="0" y="12"/>
                        </a:lnTo>
                        <a:lnTo>
                          <a:pt x="50" y="0"/>
                        </a:lnTo>
                        <a:lnTo>
                          <a:pt x="50" y="6"/>
                        </a:lnTo>
                      </a:path>
                    </a:pathLst>
                  </a:custGeom>
                  <a:noFill/>
                  <a:ln w="4763">
                    <a:solidFill>
                      <a:srgbClr val="72727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303"/>
                  <p:cNvSpPr>
                    <a:spLocks/>
                  </p:cNvSpPr>
                  <p:nvPr/>
                </p:nvSpPr>
                <p:spPr bwMode="auto">
                  <a:xfrm>
                    <a:off x="3108" y="3432"/>
                    <a:ext cx="77" cy="21"/>
                  </a:xfrm>
                  <a:custGeom>
                    <a:avLst/>
                    <a:gdLst>
                      <a:gd name="T0" fmla="*/ 4 w 153"/>
                      <a:gd name="T1" fmla="*/ 0 h 42"/>
                      <a:gd name="T2" fmla="*/ 10 w 153"/>
                      <a:gd name="T3" fmla="*/ 1 h 42"/>
                      <a:gd name="T4" fmla="*/ 1 w 153"/>
                      <a:gd name="T5" fmla="*/ 3 h 42"/>
                      <a:gd name="T6" fmla="*/ 2 w 153"/>
                      <a:gd name="T7" fmla="*/ 3 h 42"/>
                      <a:gd name="T8" fmla="*/ 1 w 153"/>
                      <a:gd name="T9" fmla="*/ 1 h 42"/>
                      <a:gd name="T10" fmla="*/ 1 w 153"/>
                      <a:gd name="T11" fmla="*/ 1 h 42"/>
                      <a:gd name="T12" fmla="*/ 1 w 153"/>
                      <a:gd name="T13" fmla="*/ 1 h 42"/>
                      <a:gd name="T14" fmla="*/ 0 w 153"/>
                      <a:gd name="T15" fmla="*/ 1 h 42"/>
                      <a:gd name="T16" fmla="*/ 4 w 153"/>
                      <a:gd name="T17" fmla="*/ 0 h 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3"/>
                      <a:gd name="T28" fmla="*/ 0 h 42"/>
                      <a:gd name="T29" fmla="*/ 153 w 153"/>
                      <a:gd name="T30" fmla="*/ 42 h 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3" h="42">
                        <a:moveTo>
                          <a:pt x="50" y="0"/>
                        </a:moveTo>
                        <a:lnTo>
                          <a:pt x="153" y="17"/>
                        </a:lnTo>
                        <a:lnTo>
                          <a:pt x="11" y="42"/>
                        </a:lnTo>
                        <a:lnTo>
                          <a:pt x="19" y="36"/>
                        </a:lnTo>
                        <a:lnTo>
                          <a:pt x="11" y="30"/>
                        </a:lnTo>
                        <a:lnTo>
                          <a:pt x="11" y="25"/>
                        </a:lnTo>
                        <a:lnTo>
                          <a:pt x="6" y="17"/>
                        </a:lnTo>
                        <a:lnTo>
                          <a:pt x="0" y="17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304"/>
                  <p:cNvSpPr>
                    <a:spLocks/>
                  </p:cNvSpPr>
                  <p:nvPr/>
                </p:nvSpPr>
                <p:spPr bwMode="auto">
                  <a:xfrm>
                    <a:off x="3108" y="3432"/>
                    <a:ext cx="77" cy="21"/>
                  </a:xfrm>
                  <a:custGeom>
                    <a:avLst/>
                    <a:gdLst>
                      <a:gd name="T0" fmla="*/ 4 w 153"/>
                      <a:gd name="T1" fmla="*/ 0 h 42"/>
                      <a:gd name="T2" fmla="*/ 10 w 153"/>
                      <a:gd name="T3" fmla="*/ 1 h 42"/>
                      <a:gd name="T4" fmla="*/ 1 w 153"/>
                      <a:gd name="T5" fmla="*/ 3 h 42"/>
                      <a:gd name="T6" fmla="*/ 2 w 153"/>
                      <a:gd name="T7" fmla="*/ 3 h 42"/>
                      <a:gd name="T8" fmla="*/ 1 w 153"/>
                      <a:gd name="T9" fmla="*/ 1 h 42"/>
                      <a:gd name="T10" fmla="*/ 1 w 153"/>
                      <a:gd name="T11" fmla="*/ 1 h 42"/>
                      <a:gd name="T12" fmla="*/ 1 w 153"/>
                      <a:gd name="T13" fmla="*/ 1 h 42"/>
                      <a:gd name="T14" fmla="*/ 0 w 153"/>
                      <a:gd name="T15" fmla="*/ 1 h 42"/>
                      <a:gd name="T16" fmla="*/ 4 w 153"/>
                      <a:gd name="T17" fmla="*/ 0 h 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3"/>
                      <a:gd name="T28" fmla="*/ 0 h 42"/>
                      <a:gd name="T29" fmla="*/ 153 w 153"/>
                      <a:gd name="T30" fmla="*/ 42 h 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3" h="42">
                        <a:moveTo>
                          <a:pt x="50" y="0"/>
                        </a:moveTo>
                        <a:lnTo>
                          <a:pt x="153" y="17"/>
                        </a:lnTo>
                        <a:lnTo>
                          <a:pt x="11" y="42"/>
                        </a:lnTo>
                        <a:lnTo>
                          <a:pt x="19" y="36"/>
                        </a:lnTo>
                        <a:lnTo>
                          <a:pt x="11" y="30"/>
                        </a:lnTo>
                        <a:lnTo>
                          <a:pt x="11" y="25"/>
                        </a:lnTo>
                        <a:lnTo>
                          <a:pt x="6" y="17"/>
                        </a:lnTo>
                        <a:lnTo>
                          <a:pt x="0" y="17"/>
                        </a:lnTo>
                        <a:lnTo>
                          <a:pt x="50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305"/>
                  <p:cNvSpPr>
                    <a:spLocks/>
                  </p:cNvSpPr>
                  <p:nvPr/>
                </p:nvSpPr>
                <p:spPr bwMode="auto">
                  <a:xfrm>
                    <a:off x="3130" y="3381"/>
                    <a:ext cx="23" cy="51"/>
                  </a:xfrm>
                  <a:custGeom>
                    <a:avLst/>
                    <a:gdLst>
                      <a:gd name="T0" fmla="*/ 2 w 44"/>
                      <a:gd name="T1" fmla="*/ 1 h 102"/>
                      <a:gd name="T2" fmla="*/ 2 w 44"/>
                      <a:gd name="T3" fmla="*/ 1 h 102"/>
                      <a:gd name="T4" fmla="*/ 2 w 44"/>
                      <a:gd name="T5" fmla="*/ 1 h 102"/>
                      <a:gd name="T6" fmla="*/ 2 w 44"/>
                      <a:gd name="T7" fmla="*/ 2 h 102"/>
                      <a:gd name="T8" fmla="*/ 2 w 44"/>
                      <a:gd name="T9" fmla="*/ 2 h 102"/>
                      <a:gd name="T10" fmla="*/ 2 w 44"/>
                      <a:gd name="T11" fmla="*/ 2 h 102"/>
                      <a:gd name="T12" fmla="*/ 3 w 44"/>
                      <a:gd name="T13" fmla="*/ 2 h 102"/>
                      <a:gd name="T14" fmla="*/ 3 w 44"/>
                      <a:gd name="T15" fmla="*/ 2 h 102"/>
                      <a:gd name="T16" fmla="*/ 3 w 44"/>
                      <a:gd name="T17" fmla="*/ 3 h 102"/>
                      <a:gd name="T18" fmla="*/ 3 w 44"/>
                      <a:gd name="T19" fmla="*/ 3 h 102"/>
                      <a:gd name="T20" fmla="*/ 3 w 44"/>
                      <a:gd name="T21" fmla="*/ 3 h 102"/>
                      <a:gd name="T22" fmla="*/ 3 w 44"/>
                      <a:gd name="T23" fmla="*/ 3 h 102"/>
                      <a:gd name="T24" fmla="*/ 3 w 44"/>
                      <a:gd name="T25" fmla="*/ 3 h 102"/>
                      <a:gd name="T26" fmla="*/ 3 w 44"/>
                      <a:gd name="T27" fmla="*/ 3 h 102"/>
                      <a:gd name="T28" fmla="*/ 2 w 44"/>
                      <a:gd name="T29" fmla="*/ 3 h 102"/>
                      <a:gd name="T30" fmla="*/ 2 w 44"/>
                      <a:gd name="T31" fmla="*/ 3 h 102"/>
                      <a:gd name="T32" fmla="*/ 2 w 44"/>
                      <a:gd name="T33" fmla="*/ 3 h 102"/>
                      <a:gd name="T34" fmla="*/ 2 w 44"/>
                      <a:gd name="T35" fmla="*/ 3 h 102"/>
                      <a:gd name="T36" fmla="*/ 2 w 44"/>
                      <a:gd name="T37" fmla="*/ 3 h 102"/>
                      <a:gd name="T38" fmla="*/ 2 w 44"/>
                      <a:gd name="T39" fmla="*/ 3 h 102"/>
                      <a:gd name="T40" fmla="*/ 2 w 44"/>
                      <a:gd name="T41" fmla="*/ 3 h 102"/>
                      <a:gd name="T42" fmla="*/ 3 w 44"/>
                      <a:gd name="T43" fmla="*/ 3 h 102"/>
                      <a:gd name="T44" fmla="*/ 3 w 44"/>
                      <a:gd name="T45" fmla="*/ 3 h 102"/>
                      <a:gd name="T46" fmla="*/ 3 w 44"/>
                      <a:gd name="T47" fmla="*/ 3 h 102"/>
                      <a:gd name="T48" fmla="*/ 3 w 44"/>
                      <a:gd name="T49" fmla="*/ 3 h 102"/>
                      <a:gd name="T50" fmla="*/ 3 w 44"/>
                      <a:gd name="T51" fmla="*/ 3 h 102"/>
                      <a:gd name="T52" fmla="*/ 3 w 44"/>
                      <a:gd name="T53" fmla="*/ 3 h 102"/>
                      <a:gd name="T54" fmla="*/ 3 w 44"/>
                      <a:gd name="T55" fmla="*/ 3 h 102"/>
                      <a:gd name="T56" fmla="*/ 3 w 44"/>
                      <a:gd name="T57" fmla="*/ 3 h 102"/>
                      <a:gd name="T58" fmla="*/ 3 w 44"/>
                      <a:gd name="T59" fmla="*/ 5 h 102"/>
                      <a:gd name="T60" fmla="*/ 3 w 44"/>
                      <a:gd name="T61" fmla="*/ 5 h 102"/>
                      <a:gd name="T62" fmla="*/ 3 w 44"/>
                      <a:gd name="T63" fmla="*/ 5 h 102"/>
                      <a:gd name="T64" fmla="*/ 3 w 44"/>
                      <a:gd name="T65" fmla="*/ 5 h 102"/>
                      <a:gd name="T66" fmla="*/ 3 w 44"/>
                      <a:gd name="T67" fmla="*/ 5 h 102"/>
                      <a:gd name="T68" fmla="*/ 2 w 44"/>
                      <a:gd name="T69" fmla="*/ 5 h 102"/>
                      <a:gd name="T70" fmla="*/ 2 w 44"/>
                      <a:gd name="T71" fmla="*/ 5 h 102"/>
                      <a:gd name="T72" fmla="*/ 3 w 44"/>
                      <a:gd name="T73" fmla="*/ 6 h 102"/>
                      <a:gd name="T74" fmla="*/ 3 w 44"/>
                      <a:gd name="T75" fmla="*/ 6 h 102"/>
                      <a:gd name="T76" fmla="*/ 3 w 44"/>
                      <a:gd name="T77" fmla="*/ 6 h 102"/>
                      <a:gd name="T78" fmla="*/ 3 w 44"/>
                      <a:gd name="T79" fmla="*/ 6 h 102"/>
                      <a:gd name="T80" fmla="*/ 3 w 44"/>
                      <a:gd name="T81" fmla="*/ 6 h 102"/>
                      <a:gd name="T82" fmla="*/ 2 w 44"/>
                      <a:gd name="T83" fmla="*/ 6 h 102"/>
                      <a:gd name="T84" fmla="*/ 2 w 44"/>
                      <a:gd name="T85" fmla="*/ 6 h 102"/>
                      <a:gd name="T86" fmla="*/ 1 w 44"/>
                      <a:gd name="T87" fmla="*/ 6 h 102"/>
                      <a:gd name="T88" fmla="*/ 1 w 44"/>
                      <a:gd name="T89" fmla="*/ 6 h 102"/>
                      <a:gd name="T90" fmla="*/ 0 w 44"/>
                      <a:gd name="T91" fmla="*/ 0 h 102"/>
                      <a:gd name="T92" fmla="*/ 1 w 44"/>
                      <a:gd name="T93" fmla="*/ 1 h 102"/>
                      <a:gd name="T94" fmla="*/ 2 w 44"/>
                      <a:gd name="T95" fmla="*/ 1 h 10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4"/>
                      <a:gd name="T145" fmla="*/ 0 h 102"/>
                      <a:gd name="T146" fmla="*/ 44 w 44"/>
                      <a:gd name="T147" fmla="*/ 102 h 10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4" h="102">
                        <a:moveTo>
                          <a:pt x="19" y="13"/>
                        </a:moveTo>
                        <a:lnTo>
                          <a:pt x="19" y="13"/>
                        </a:lnTo>
                        <a:lnTo>
                          <a:pt x="19" y="19"/>
                        </a:lnTo>
                        <a:lnTo>
                          <a:pt x="25" y="19"/>
                        </a:lnTo>
                        <a:lnTo>
                          <a:pt x="19" y="25"/>
                        </a:lnTo>
                        <a:lnTo>
                          <a:pt x="33" y="25"/>
                        </a:lnTo>
                        <a:lnTo>
                          <a:pt x="33" y="33"/>
                        </a:lnTo>
                        <a:lnTo>
                          <a:pt x="38" y="38"/>
                        </a:lnTo>
                        <a:lnTo>
                          <a:pt x="44" y="44"/>
                        </a:lnTo>
                        <a:lnTo>
                          <a:pt x="38" y="44"/>
                        </a:lnTo>
                        <a:lnTo>
                          <a:pt x="33" y="44"/>
                        </a:lnTo>
                        <a:lnTo>
                          <a:pt x="25" y="38"/>
                        </a:lnTo>
                        <a:lnTo>
                          <a:pt x="19" y="38"/>
                        </a:lnTo>
                        <a:lnTo>
                          <a:pt x="25" y="44"/>
                        </a:lnTo>
                        <a:lnTo>
                          <a:pt x="19" y="44"/>
                        </a:lnTo>
                        <a:lnTo>
                          <a:pt x="19" y="50"/>
                        </a:lnTo>
                        <a:lnTo>
                          <a:pt x="25" y="57"/>
                        </a:lnTo>
                        <a:lnTo>
                          <a:pt x="33" y="57"/>
                        </a:lnTo>
                        <a:lnTo>
                          <a:pt x="38" y="57"/>
                        </a:lnTo>
                        <a:lnTo>
                          <a:pt x="44" y="57"/>
                        </a:lnTo>
                        <a:lnTo>
                          <a:pt x="38" y="63"/>
                        </a:lnTo>
                        <a:lnTo>
                          <a:pt x="44" y="63"/>
                        </a:lnTo>
                        <a:lnTo>
                          <a:pt x="44" y="69"/>
                        </a:lnTo>
                        <a:lnTo>
                          <a:pt x="38" y="69"/>
                        </a:lnTo>
                        <a:lnTo>
                          <a:pt x="38" y="75"/>
                        </a:lnTo>
                        <a:lnTo>
                          <a:pt x="33" y="75"/>
                        </a:lnTo>
                        <a:lnTo>
                          <a:pt x="25" y="69"/>
                        </a:lnTo>
                        <a:lnTo>
                          <a:pt x="25" y="75"/>
                        </a:lnTo>
                        <a:lnTo>
                          <a:pt x="38" y="82"/>
                        </a:lnTo>
                        <a:lnTo>
                          <a:pt x="38" y="88"/>
                        </a:lnTo>
                        <a:lnTo>
                          <a:pt x="33" y="88"/>
                        </a:lnTo>
                        <a:lnTo>
                          <a:pt x="25" y="94"/>
                        </a:lnTo>
                        <a:lnTo>
                          <a:pt x="25" y="88"/>
                        </a:lnTo>
                        <a:lnTo>
                          <a:pt x="13" y="102"/>
                        </a:lnTo>
                        <a:lnTo>
                          <a:pt x="6" y="88"/>
                        </a:lnTo>
                        <a:lnTo>
                          <a:pt x="0" y="0"/>
                        </a:lnTo>
                        <a:lnTo>
                          <a:pt x="13" y="8"/>
                        </a:lnTo>
                        <a:lnTo>
                          <a:pt x="19" y="13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306"/>
                  <p:cNvSpPr>
                    <a:spLocks/>
                  </p:cNvSpPr>
                  <p:nvPr/>
                </p:nvSpPr>
                <p:spPr bwMode="auto">
                  <a:xfrm>
                    <a:off x="2634" y="3219"/>
                    <a:ext cx="499" cy="229"/>
                  </a:xfrm>
                  <a:custGeom>
                    <a:avLst/>
                    <a:gdLst>
                      <a:gd name="T0" fmla="*/ 0 w 999"/>
                      <a:gd name="T1" fmla="*/ 11 h 456"/>
                      <a:gd name="T2" fmla="*/ 0 w 999"/>
                      <a:gd name="T3" fmla="*/ 11 h 456"/>
                      <a:gd name="T4" fmla="*/ 0 w 999"/>
                      <a:gd name="T5" fmla="*/ 25 h 456"/>
                      <a:gd name="T6" fmla="*/ 34 w 999"/>
                      <a:gd name="T7" fmla="*/ 29 h 456"/>
                      <a:gd name="T8" fmla="*/ 62 w 999"/>
                      <a:gd name="T9" fmla="*/ 27 h 456"/>
                      <a:gd name="T10" fmla="*/ 60 w 999"/>
                      <a:gd name="T11" fmla="*/ 8 h 456"/>
                      <a:gd name="T12" fmla="*/ 35 w 999"/>
                      <a:gd name="T13" fmla="*/ 0 h 456"/>
                      <a:gd name="T14" fmla="*/ 0 w 999"/>
                      <a:gd name="T15" fmla="*/ 11 h 4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99"/>
                      <a:gd name="T25" fmla="*/ 0 h 456"/>
                      <a:gd name="T26" fmla="*/ 999 w 999"/>
                      <a:gd name="T27" fmla="*/ 456 h 45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99" h="456">
                        <a:moveTo>
                          <a:pt x="0" y="174"/>
                        </a:moveTo>
                        <a:lnTo>
                          <a:pt x="0" y="174"/>
                        </a:lnTo>
                        <a:lnTo>
                          <a:pt x="0" y="399"/>
                        </a:lnTo>
                        <a:lnTo>
                          <a:pt x="557" y="456"/>
                        </a:lnTo>
                        <a:lnTo>
                          <a:pt x="999" y="431"/>
                        </a:lnTo>
                        <a:lnTo>
                          <a:pt x="974" y="124"/>
                        </a:lnTo>
                        <a:lnTo>
                          <a:pt x="565" y="0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0082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124" y="3282"/>
                    <a:ext cx="19" cy="128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3238"/>
                    <a:ext cx="19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2938" y="3238"/>
                    <a:ext cx="20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2948" y="3238"/>
                    <a:ext cx="19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4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2961" y="3238"/>
                    <a:ext cx="16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2967" y="3238"/>
                    <a:ext cx="19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2980" y="3244"/>
                    <a:ext cx="19" cy="13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2989" y="3247"/>
                    <a:ext cx="20" cy="13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3003" y="3247"/>
                    <a:ext cx="19" cy="13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3012" y="3254"/>
                    <a:ext cx="20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3025" y="3254"/>
                    <a:ext cx="19" cy="13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3034" y="3257"/>
                    <a:ext cx="20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3047" y="3263"/>
                    <a:ext cx="19" cy="13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3266"/>
                    <a:ext cx="16" cy="13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3066" y="3269"/>
                    <a:ext cx="19" cy="13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3073" y="3269"/>
                    <a:ext cx="22" cy="13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3085" y="3269"/>
                    <a:ext cx="20" cy="135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3095" y="3276"/>
                    <a:ext cx="19" cy="130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3108" y="3279"/>
                    <a:ext cx="20" cy="12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3118" y="3285"/>
                    <a:ext cx="19" cy="121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3291"/>
                    <a:ext cx="20" cy="9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2692" y="3291"/>
                    <a:ext cx="19" cy="9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3301"/>
                    <a:ext cx="19" cy="9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3291"/>
                    <a:ext cx="20" cy="9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3304"/>
                    <a:ext cx="19" cy="9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660" y="3304"/>
                    <a:ext cx="19" cy="9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6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2648" y="3304"/>
                    <a:ext cx="22" cy="9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" name="Rectangle 334"/>
                  <p:cNvSpPr>
                    <a:spLocks noChangeArrowheads="1"/>
                  </p:cNvSpPr>
                  <p:nvPr/>
                </p:nvSpPr>
                <p:spPr bwMode="auto">
                  <a:xfrm>
                    <a:off x="2641" y="3313"/>
                    <a:ext cx="16" cy="85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335"/>
                  <p:cNvSpPr>
                    <a:spLocks/>
                  </p:cNvSpPr>
                  <p:nvPr/>
                </p:nvSpPr>
                <p:spPr bwMode="auto">
                  <a:xfrm>
                    <a:off x="2936" y="3285"/>
                    <a:ext cx="163" cy="100"/>
                  </a:xfrm>
                  <a:custGeom>
                    <a:avLst/>
                    <a:gdLst>
                      <a:gd name="T0" fmla="*/ 15 w 327"/>
                      <a:gd name="T1" fmla="*/ 5 h 200"/>
                      <a:gd name="T2" fmla="*/ 18 w 327"/>
                      <a:gd name="T3" fmla="*/ 3 h 200"/>
                      <a:gd name="T4" fmla="*/ 19 w 327"/>
                      <a:gd name="T5" fmla="*/ 3 h 200"/>
                      <a:gd name="T6" fmla="*/ 20 w 327"/>
                      <a:gd name="T7" fmla="*/ 2 h 200"/>
                      <a:gd name="T8" fmla="*/ 19 w 327"/>
                      <a:gd name="T9" fmla="*/ 2 h 200"/>
                      <a:gd name="T10" fmla="*/ 14 w 327"/>
                      <a:gd name="T11" fmla="*/ 0 h 200"/>
                      <a:gd name="T12" fmla="*/ 12 w 327"/>
                      <a:gd name="T13" fmla="*/ 0 h 200"/>
                      <a:gd name="T14" fmla="*/ 10 w 327"/>
                      <a:gd name="T15" fmla="*/ 1 h 200"/>
                      <a:gd name="T16" fmla="*/ 3 w 327"/>
                      <a:gd name="T17" fmla="*/ 2 h 200"/>
                      <a:gd name="T18" fmla="*/ 1 w 327"/>
                      <a:gd name="T19" fmla="*/ 2 h 200"/>
                      <a:gd name="T20" fmla="*/ 1 w 327"/>
                      <a:gd name="T21" fmla="*/ 2 h 200"/>
                      <a:gd name="T22" fmla="*/ 2 w 327"/>
                      <a:gd name="T23" fmla="*/ 3 h 200"/>
                      <a:gd name="T24" fmla="*/ 5 w 327"/>
                      <a:gd name="T25" fmla="*/ 5 h 200"/>
                      <a:gd name="T26" fmla="*/ 5 w 327"/>
                      <a:gd name="T27" fmla="*/ 6 h 200"/>
                      <a:gd name="T28" fmla="*/ 4 w 327"/>
                      <a:gd name="T29" fmla="*/ 6 h 200"/>
                      <a:gd name="T30" fmla="*/ 2 w 327"/>
                      <a:gd name="T31" fmla="*/ 6 h 200"/>
                      <a:gd name="T32" fmla="*/ 1 w 327"/>
                      <a:gd name="T33" fmla="*/ 5 h 200"/>
                      <a:gd name="T34" fmla="*/ 0 w 327"/>
                      <a:gd name="T35" fmla="*/ 5 h 200"/>
                      <a:gd name="T36" fmla="*/ 0 w 327"/>
                      <a:gd name="T37" fmla="*/ 6 h 200"/>
                      <a:gd name="T38" fmla="*/ 0 w 327"/>
                      <a:gd name="T39" fmla="*/ 6 h 200"/>
                      <a:gd name="T40" fmla="*/ 3 w 327"/>
                      <a:gd name="T41" fmla="*/ 7 h 200"/>
                      <a:gd name="T42" fmla="*/ 4 w 327"/>
                      <a:gd name="T43" fmla="*/ 9 h 200"/>
                      <a:gd name="T44" fmla="*/ 3 w 327"/>
                      <a:gd name="T45" fmla="*/ 10 h 200"/>
                      <a:gd name="T46" fmla="*/ 1 w 327"/>
                      <a:gd name="T47" fmla="*/ 11 h 200"/>
                      <a:gd name="T48" fmla="*/ 1 w 327"/>
                      <a:gd name="T49" fmla="*/ 12 h 200"/>
                      <a:gd name="T50" fmla="*/ 6 w 327"/>
                      <a:gd name="T51" fmla="*/ 13 h 200"/>
                      <a:gd name="T52" fmla="*/ 9 w 327"/>
                      <a:gd name="T53" fmla="*/ 13 h 200"/>
                      <a:gd name="T54" fmla="*/ 12 w 327"/>
                      <a:gd name="T55" fmla="*/ 13 h 200"/>
                      <a:gd name="T56" fmla="*/ 14 w 327"/>
                      <a:gd name="T57" fmla="*/ 12 h 200"/>
                      <a:gd name="T58" fmla="*/ 15 w 327"/>
                      <a:gd name="T59" fmla="*/ 11 h 200"/>
                      <a:gd name="T60" fmla="*/ 15 w 327"/>
                      <a:gd name="T61" fmla="*/ 10 h 200"/>
                      <a:gd name="T62" fmla="*/ 13 w 327"/>
                      <a:gd name="T63" fmla="*/ 9 h 200"/>
                      <a:gd name="T64" fmla="*/ 12 w 327"/>
                      <a:gd name="T65" fmla="*/ 7 h 200"/>
                      <a:gd name="T66" fmla="*/ 12 w 327"/>
                      <a:gd name="T67" fmla="*/ 7 h 200"/>
                      <a:gd name="T68" fmla="*/ 13 w 327"/>
                      <a:gd name="T69" fmla="*/ 6 h 200"/>
                      <a:gd name="T70" fmla="*/ 16 w 327"/>
                      <a:gd name="T71" fmla="*/ 6 h 200"/>
                      <a:gd name="T72" fmla="*/ 16 w 327"/>
                      <a:gd name="T73" fmla="*/ 6 h 200"/>
                      <a:gd name="T74" fmla="*/ 15 w 327"/>
                      <a:gd name="T75" fmla="*/ 6 h 2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27"/>
                      <a:gd name="T115" fmla="*/ 0 h 200"/>
                      <a:gd name="T116" fmla="*/ 327 w 327"/>
                      <a:gd name="T117" fmla="*/ 200 h 2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27" h="200">
                        <a:moveTo>
                          <a:pt x="242" y="75"/>
                        </a:moveTo>
                        <a:lnTo>
                          <a:pt x="250" y="67"/>
                        </a:lnTo>
                        <a:lnTo>
                          <a:pt x="269" y="61"/>
                        </a:lnTo>
                        <a:lnTo>
                          <a:pt x="294" y="56"/>
                        </a:lnTo>
                        <a:lnTo>
                          <a:pt x="313" y="50"/>
                        </a:lnTo>
                        <a:lnTo>
                          <a:pt x="319" y="42"/>
                        </a:lnTo>
                        <a:lnTo>
                          <a:pt x="327" y="36"/>
                        </a:lnTo>
                        <a:lnTo>
                          <a:pt x="327" y="31"/>
                        </a:lnTo>
                        <a:lnTo>
                          <a:pt x="319" y="31"/>
                        </a:lnTo>
                        <a:lnTo>
                          <a:pt x="307" y="17"/>
                        </a:lnTo>
                        <a:lnTo>
                          <a:pt x="275" y="11"/>
                        </a:lnTo>
                        <a:lnTo>
                          <a:pt x="236" y="0"/>
                        </a:lnTo>
                        <a:lnTo>
                          <a:pt x="198" y="0"/>
                        </a:lnTo>
                        <a:lnTo>
                          <a:pt x="192" y="0"/>
                        </a:lnTo>
                        <a:lnTo>
                          <a:pt x="185" y="0"/>
                        </a:lnTo>
                        <a:lnTo>
                          <a:pt x="160" y="6"/>
                        </a:lnTo>
                        <a:lnTo>
                          <a:pt x="127" y="11"/>
                        </a:lnTo>
                        <a:lnTo>
                          <a:pt x="58" y="17"/>
                        </a:lnTo>
                        <a:lnTo>
                          <a:pt x="39" y="17"/>
                        </a:lnTo>
                        <a:lnTo>
                          <a:pt x="25" y="17"/>
                        </a:lnTo>
                        <a:lnTo>
                          <a:pt x="19" y="25"/>
                        </a:lnTo>
                        <a:lnTo>
                          <a:pt x="25" y="31"/>
                        </a:lnTo>
                        <a:lnTo>
                          <a:pt x="31" y="36"/>
                        </a:lnTo>
                        <a:lnTo>
                          <a:pt x="44" y="50"/>
                        </a:lnTo>
                        <a:lnTo>
                          <a:pt x="77" y="61"/>
                        </a:lnTo>
                        <a:lnTo>
                          <a:pt x="89" y="75"/>
                        </a:lnTo>
                        <a:lnTo>
                          <a:pt x="89" y="81"/>
                        </a:lnTo>
                        <a:lnTo>
                          <a:pt x="83" y="86"/>
                        </a:lnTo>
                        <a:lnTo>
                          <a:pt x="69" y="86"/>
                        </a:lnTo>
                        <a:lnTo>
                          <a:pt x="64" y="86"/>
                        </a:lnTo>
                        <a:lnTo>
                          <a:pt x="58" y="86"/>
                        </a:lnTo>
                        <a:lnTo>
                          <a:pt x="44" y="86"/>
                        </a:lnTo>
                        <a:lnTo>
                          <a:pt x="31" y="75"/>
                        </a:lnTo>
                        <a:lnTo>
                          <a:pt x="19" y="67"/>
                        </a:lnTo>
                        <a:lnTo>
                          <a:pt x="12" y="67"/>
                        </a:lnTo>
                        <a:lnTo>
                          <a:pt x="6" y="75"/>
                        </a:lnTo>
                        <a:lnTo>
                          <a:pt x="0" y="81"/>
                        </a:lnTo>
                        <a:lnTo>
                          <a:pt x="0" y="86"/>
                        </a:lnTo>
                        <a:lnTo>
                          <a:pt x="0" y="92"/>
                        </a:lnTo>
                        <a:lnTo>
                          <a:pt x="12" y="100"/>
                        </a:lnTo>
                        <a:lnTo>
                          <a:pt x="31" y="111"/>
                        </a:lnTo>
                        <a:lnTo>
                          <a:pt x="58" y="125"/>
                        </a:lnTo>
                        <a:lnTo>
                          <a:pt x="64" y="130"/>
                        </a:lnTo>
                        <a:lnTo>
                          <a:pt x="64" y="136"/>
                        </a:lnTo>
                        <a:lnTo>
                          <a:pt x="58" y="150"/>
                        </a:lnTo>
                        <a:lnTo>
                          <a:pt x="39" y="155"/>
                        </a:lnTo>
                        <a:lnTo>
                          <a:pt x="25" y="161"/>
                        </a:lnTo>
                        <a:lnTo>
                          <a:pt x="19" y="167"/>
                        </a:lnTo>
                        <a:lnTo>
                          <a:pt x="25" y="180"/>
                        </a:lnTo>
                        <a:lnTo>
                          <a:pt x="44" y="186"/>
                        </a:lnTo>
                        <a:lnTo>
                          <a:pt x="108" y="200"/>
                        </a:lnTo>
                        <a:lnTo>
                          <a:pt x="140" y="200"/>
                        </a:lnTo>
                        <a:lnTo>
                          <a:pt x="154" y="200"/>
                        </a:lnTo>
                        <a:lnTo>
                          <a:pt x="173" y="200"/>
                        </a:lnTo>
                        <a:lnTo>
                          <a:pt x="198" y="200"/>
                        </a:lnTo>
                        <a:lnTo>
                          <a:pt x="217" y="192"/>
                        </a:lnTo>
                        <a:lnTo>
                          <a:pt x="231" y="186"/>
                        </a:lnTo>
                        <a:lnTo>
                          <a:pt x="236" y="175"/>
                        </a:lnTo>
                        <a:lnTo>
                          <a:pt x="242" y="167"/>
                        </a:lnTo>
                        <a:lnTo>
                          <a:pt x="242" y="161"/>
                        </a:lnTo>
                        <a:lnTo>
                          <a:pt x="242" y="155"/>
                        </a:lnTo>
                        <a:lnTo>
                          <a:pt x="231" y="142"/>
                        </a:lnTo>
                        <a:lnTo>
                          <a:pt x="211" y="136"/>
                        </a:lnTo>
                        <a:lnTo>
                          <a:pt x="192" y="125"/>
                        </a:lnTo>
                        <a:lnTo>
                          <a:pt x="192" y="117"/>
                        </a:lnTo>
                        <a:lnTo>
                          <a:pt x="198" y="111"/>
                        </a:lnTo>
                        <a:lnTo>
                          <a:pt x="223" y="111"/>
                        </a:lnTo>
                        <a:lnTo>
                          <a:pt x="250" y="111"/>
                        </a:lnTo>
                        <a:lnTo>
                          <a:pt x="261" y="111"/>
                        </a:lnTo>
                        <a:lnTo>
                          <a:pt x="269" y="106"/>
                        </a:lnTo>
                        <a:lnTo>
                          <a:pt x="261" y="100"/>
                        </a:lnTo>
                        <a:lnTo>
                          <a:pt x="256" y="92"/>
                        </a:lnTo>
                        <a:lnTo>
                          <a:pt x="242" y="81"/>
                        </a:lnTo>
                        <a:lnTo>
                          <a:pt x="242" y="75"/>
                        </a:lnTo>
                        <a:close/>
                      </a:path>
                    </a:pathLst>
                  </a:custGeom>
                  <a:solidFill>
                    <a:srgbClr val="7FC2B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2836" y="3254"/>
                    <a:ext cx="19" cy="125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826" y="3261"/>
                    <a:ext cx="19" cy="118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Rectangle 338"/>
                  <p:cNvSpPr>
                    <a:spLocks noChangeArrowheads="1"/>
                  </p:cNvSpPr>
                  <p:nvPr/>
                </p:nvSpPr>
                <p:spPr bwMode="auto">
                  <a:xfrm>
                    <a:off x="2817" y="3261"/>
                    <a:ext cx="19" cy="118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3261"/>
                    <a:ext cx="19" cy="12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Rectangle 340"/>
                  <p:cNvSpPr>
                    <a:spLocks noChangeArrowheads="1"/>
                  </p:cNvSpPr>
                  <p:nvPr/>
                </p:nvSpPr>
                <p:spPr bwMode="auto">
                  <a:xfrm>
                    <a:off x="2794" y="3269"/>
                    <a:ext cx="20" cy="112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785" y="3269"/>
                    <a:ext cx="19" cy="119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3269"/>
                    <a:ext cx="19" cy="119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2763" y="3279"/>
                    <a:ext cx="22" cy="109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2753" y="3279"/>
                    <a:ext cx="19" cy="106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Rectangle 345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3279"/>
                    <a:ext cx="19" cy="109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2737" y="3285"/>
                    <a:ext cx="16" cy="103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2724" y="3288"/>
                    <a:ext cx="20" cy="100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2715" y="3291"/>
                    <a:ext cx="19" cy="9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3235"/>
                    <a:ext cx="16" cy="138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3241"/>
                    <a:ext cx="20" cy="140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2881" y="3244"/>
                    <a:ext cx="19" cy="135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" name="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2871" y="3244"/>
                    <a:ext cx="19" cy="13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2859" y="3244"/>
                    <a:ext cx="22" cy="137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2849" y="3254"/>
                    <a:ext cx="19" cy="134"/>
                  </a:xfrm>
                  <a:prstGeom prst="rect">
                    <a:avLst/>
                  </a:prstGeom>
                  <a:solidFill>
                    <a:srgbClr val="A2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2836" y="3323"/>
                    <a:ext cx="6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2792" y="3401"/>
                    <a:ext cx="16" cy="35"/>
                  </a:xfrm>
                  <a:prstGeom prst="rect">
                    <a:avLst/>
                  </a:prstGeom>
                  <a:solidFill>
                    <a:srgbClr val="E1E1E1"/>
                  </a:solidFill>
                  <a:ln w="4763">
                    <a:solidFill>
                      <a:srgbClr val="E1E1E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0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2871" y="3398"/>
                    <a:ext cx="18" cy="48"/>
                  </a:xfrm>
                  <a:prstGeom prst="rect">
                    <a:avLst/>
                  </a:prstGeom>
                  <a:solidFill>
                    <a:srgbClr val="E1E1E1"/>
                  </a:solidFill>
                  <a:ln w="4763">
                    <a:solidFill>
                      <a:srgbClr val="E1E1E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" name="Freeform 358"/>
                  <p:cNvSpPr>
                    <a:spLocks/>
                  </p:cNvSpPr>
                  <p:nvPr/>
                </p:nvSpPr>
                <p:spPr bwMode="auto">
                  <a:xfrm>
                    <a:off x="2916" y="3254"/>
                    <a:ext cx="214" cy="72"/>
                  </a:xfrm>
                  <a:custGeom>
                    <a:avLst/>
                    <a:gdLst>
                      <a:gd name="T0" fmla="*/ 0 w 428"/>
                      <a:gd name="T1" fmla="*/ 0 h 144"/>
                      <a:gd name="T2" fmla="*/ 0 w 428"/>
                      <a:gd name="T3" fmla="*/ 2 h 144"/>
                      <a:gd name="T4" fmla="*/ 27 w 428"/>
                      <a:gd name="T5" fmla="*/ 9 h 144"/>
                      <a:gd name="T6" fmla="*/ 27 w 428"/>
                      <a:gd name="T7" fmla="*/ 7 h 144"/>
                      <a:gd name="T8" fmla="*/ 0 w 428"/>
                      <a:gd name="T9" fmla="*/ 0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8"/>
                      <a:gd name="T16" fmla="*/ 0 h 144"/>
                      <a:gd name="T17" fmla="*/ 428 w 42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8" h="144">
                        <a:moveTo>
                          <a:pt x="0" y="0"/>
                        </a:moveTo>
                        <a:lnTo>
                          <a:pt x="0" y="44"/>
                        </a:lnTo>
                        <a:lnTo>
                          <a:pt x="428" y="144"/>
                        </a:lnTo>
                        <a:lnTo>
                          <a:pt x="422" y="1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F7F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 359"/>
                  <p:cNvSpPr>
                    <a:spLocks/>
                  </p:cNvSpPr>
                  <p:nvPr/>
                </p:nvSpPr>
                <p:spPr bwMode="auto">
                  <a:xfrm>
                    <a:off x="2916" y="3254"/>
                    <a:ext cx="214" cy="72"/>
                  </a:xfrm>
                  <a:custGeom>
                    <a:avLst/>
                    <a:gdLst>
                      <a:gd name="T0" fmla="*/ 0 w 428"/>
                      <a:gd name="T1" fmla="*/ 0 h 144"/>
                      <a:gd name="T2" fmla="*/ 0 w 428"/>
                      <a:gd name="T3" fmla="*/ 2 h 144"/>
                      <a:gd name="T4" fmla="*/ 27 w 428"/>
                      <a:gd name="T5" fmla="*/ 9 h 144"/>
                      <a:gd name="T6" fmla="*/ 27 w 428"/>
                      <a:gd name="T7" fmla="*/ 7 h 144"/>
                      <a:gd name="T8" fmla="*/ 0 w 428"/>
                      <a:gd name="T9" fmla="*/ 0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8"/>
                      <a:gd name="T16" fmla="*/ 0 h 144"/>
                      <a:gd name="T17" fmla="*/ 428 w 42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8" h="144">
                        <a:moveTo>
                          <a:pt x="0" y="0"/>
                        </a:moveTo>
                        <a:lnTo>
                          <a:pt x="0" y="44"/>
                        </a:lnTo>
                        <a:lnTo>
                          <a:pt x="428" y="144"/>
                        </a:lnTo>
                        <a:lnTo>
                          <a:pt x="422" y="11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F7F7F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" name="Freeform 360"/>
                  <p:cNvSpPr>
                    <a:spLocks/>
                  </p:cNvSpPr>
                  <p:nvPr/>
                </p:nvSpPr>
                <p:spPr bwMode="auto">
                  <a:xfrm>
                    <a:off x="2634" y="3254"/>
                    <a:ext cx="282" cy="84"/>
                  </a:xfrm>
                  <a:custGeom>
                    <a:avLst/>
                    <a:gdLst>
                      <a:gd name="T0" fmla="*/ 0 w 565"/>
                      <a:gd name="T1" fmla="*/ 9 h 169"/>
                      <a:gd name="T2" fmla="*/ 35 w 565"/>
                      <a:gd name="T3" fmla="*/ 0 h 169"/>
                      <a:gd name="T4" fmla="*/ 35 w 565"/>
                      <a:gd name="T5" fmla="*/ 2 h 169"/>
                      <a:gd name="T6" fmla="*/ 0 w 565"/>
                      <a:gd name="T7" fmla="*/ 10 h 169"/>
                      <a:gd name="T8" fmla="*/ 0 w 565"/>
                      <a:gd name="T9" fmla="*/ 9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69"/>
                      <a:gd name="T17" fmla="*/ 565 w 565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69">
                        <a:moveTo>
                          <a:pt x="0" y="149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16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solidFill>
                    <a:srgbClr val="E1E1E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 361"/>
                  <p:cNvSpPr>
                    <a:spLocks/>
                  </p:cNvSpPr>
                  <p:nvPr/>
                </p:nvSpPr>
                <p:spPr bwMode="auto">
                  <a:xfrm>
                    <a:off x="2634" y="3254"/>
                    <a:ext cx="282" cy="84"/>
                  </a:xfrm>
                  <a:custGeom>
                    <a:avLst/>
                    <a:gdLst>
                      <a:gd name="T0" fmla="*/ 0 w 565"/>
                      <a:gd name="T1" fmla="*/ 9 h 169"/>
                      <a:gd name="T2" fmla="*/ 35 w 565"/>
                      <a:gd name="T3" fmla="*/ 0 h 169"/>
                      <a:gd name="T4" fmla="*/ 35 w 565"/>
                      <a:gd name="T5" fmla="*/ 2 h 169"/>
                      <a:gd name="T6" fmla="*/ 0 w 565"/>
                      <a:gd name="T7" fmla="*/ 10 h 169"/>
                      <a:gd name="T8" fmla="*/ 0 w 565"/>
                      <a:gd name="T9" fmla="*/ 9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69"/>
                      <a:gd name="T17" fmla="*/ 565 w 565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69">
                        <a:moveTo>
                          <a:pt x="0" y="149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169"/>
                        </a:lnTo>
                        <a:lnTo>
                          <a:pt x="0" y="149"/>
                        </a:lnTo>
                      </a:path>
                    </a:pathLst>
                  </a:custGeom>
                  <a:noFill/>
                  <a:ln w="4763">
                    <a:solidFill>
                      <a:srgbClr val="A2A2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 362"/>
                  <p:cNvSpPr>
                    <a:spLocks/>
                  </p:cNvSpPr>
                  <p:nvPr/>
                </p:nvSpPr>
                <p:spPr bwMode="auto">
                  <a:xfrm>
                    <a:off x="2634" y="3216"/>
                    <a:ext cx="282" cy="97"/>
                  </a:xfrm>
                  <a:custGeom>
                    <a:avLst/>
                    <a:gdLst>
                      <a:gd name="T0" fmla="*/ 0 w 565"/>
                      <a:gd name="T1" fmla="*/ 11 h 194"/>
                      <a:gd name="T2" fmla="*/ 0 w 565"/>
                      <a:gd name="T3" fmla="*/ 12 h 194"/>
                      <a:gd name="T4" fmla="*/ 35 w 565"/>
                      <a:gd name="T5" fmla="*/ 3 h 194"/>
                      <a:gd name="T6" fmla="*/ 34 w 565"/>
                      <a:gd name="T7" fmla="*/ 0 h 194"/>
                      <a:gd name="T8" fmla="*/ 0 w 565"/>
                      <a:gd name="T9" fmla="*/ 11 h 1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94"/>
                      <a:gd name="T17" fmla="*/ 565 w 565"/>
                      <a:gd name="T18" fmla="*/ 194 h 1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94">
                        <a:moveTo>
                          <a:pt x="0" y="174"/>
                        </a:moveTo>
                        <a:lnTo>
                          <a:pt x="0" y="194"/>
                        </a:lnTo>
                        <a:lnTo>
                          <a:pt x="565" y="44"/>
                        </a:lnTo>
                        <a:lnTo>
                          <a:pt x="557" y="0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" name="Freeform 363"/>
                  <p:cNvSpPr>
                    <a:spLocks/>
                  </p:cNvSpPr>
                  <p:nvPr/>
                </p:nvSpPr>
                <p:spPr bwMode="auto">
                  <a:xfrm>
                    <a:off x="2634" y="3216"/>
                    <a:ext cx="282" cy="97"/>
                  </a:xfrm>
                  <a:custGeom>
                    <a:avLst/>
                    <a:gdLst>
                      <a:gd name="T0" fmla="*/ 0 w 565"/>
                      <a:gd name="T1" fmla="*/ 11 h 194"/>
                      <a:gd name="T2" fmla="*/ 0 w 565"/>
                      <a:gd name="T3" fmla="*/ 12 h 194"/>
                      <a:gd name="T4" fmla="*/ 35 w 565"/>
                      <a:gd name="T5" fmla="*/ 3 h 194"/>
                      <a:gd name="T6" fmla="*/ 34 w 565"/>
                      <a:gd name="T7" fmla="*/ 0 h 194"/>
                      <a:gd name="T8" fmla="*/ 0 w 565"/>
                      <a:gd name="T9" fmla="*/ 11 h 1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94"/>
                      <a:gd name="T17" fmla="*/ 565 w 565"/>
                      <a:gd name="T18" fmla="*/ 194 h 1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94">
                        <a:moveTo>
                          <a:pt x="0" y="174"/>
                        </a:moveTo>
                        <a:lnTo>
                          <a:pt x="0" y="194"/>
                        </a:lnTo>
                        <a:lnTo>
                          <a:pt x="565" y="44"/>
                        </a:lnTo>
                        <a:lnTo>
                          <a:pt x="557" y="0"/>
                        </a:lnTo>
                        <a:lnTo>
                          <a:pt x="0" y="174"/>
                        </a:lnTo>
                      </a:path>
                    </a:pathLst>
                  </a:custGeom>
                  <a:noFill/>
                  <a:ln w="4763">
                    <a:solidFill>
                      <a:srgbClr val="A2A2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" name="Freeform 364"/>
                  <p:cNvSpPr>
                    <a:spLocks/>
                  </p:cNvSpPr>
                  <p:nvPr/>
                </p:nvSpPr>
                <p:spPr bwMode="auto">
                  <a:xfrm>
                    <a:off x="2634" y="3294"/>
                    <a:ext cx="285" cy="66"/>
                  </a:xfrm>
                  <a:custGeom>
                    <a:avLst/>
                    <a:gdLst>
                      <a:gd name="T0" fmla="*/ 0 w 571"/>
                      <a:gd name="T1" fmla="*/ 7 h 133"/>
                      <a:gd name="T2" fmla="*/ 35 w 571"/>
                      <a:gd name="T3" fmla="*/ 0 h 133"/>
                      <a:gd name="T4" fmla="*/ 35 w 571"/>
                      <a:gd name="T5" fmla="*/ 2 h 133"/>
                      <a:gd name="T6" fmla="*/ 0 w 571"/>
                      <a:gd name="T7" fmla="*/ 8 h 133"/>
                      <a:gd name="T8" fmla="*/ 0 w 571"/>
                      <a:gd name="T9" fmla="*/ 7 h 1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1"/>
                      <a:gd name="T16" fmla="*/ 0 h 133"/>
                      <a:gd name="T17" fmla="*/ 571 w 571"/>
                      <a:gd name="T18" fmla="*/ 133 h 1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1" h="133">
                        <a:moveTo>
                          <a:pt x="0" y="113"/>
                        </a:moveTo>
                        <a:lnTo>
                          <a:pt x="571" y="0"/>
                        </a:lnTo>
                        <a:lnTo>
                          <a:pt x="565" y="33"/>
                        </a:lnTo>
                        <a:lnTo>
                          <a:pt x="0" y="133"/>
                        </a:lnTo>
                        <a:lnTo>
                          <a:pt x="0" y="11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 365"/>
                  <p:cNvSpPr>
                    <a:spLocks/>
                  </p:cNvSpPr>
                  <p:nvPr/>
                </p:nvSpPr>
                <p:spPr bwMode="auto">
                  <a:xfrm>
                    <a:off x="2634" y="3294"/>
                    <a:ext cx="285" cy="66"/>
                  </a:xfrm>
                  <a:custGeom>
                    <a:avLst/>
                    <a:gdLst>
                      <a:gd name="T0" fmla="*/ 0 w 571"/>
                      <a:gd name="T1" fmla="*/ 7 h 133"/>
                      <a:gd name="T2" fmla="*/ 35 w 571"/>
                      <a:gd name="T3" fmla="*/ 0 h 133"/>
                      <a:gd name="T4" fmla="*/ 35 w 571"/>
                      <a:gd name="T5" fmla="*/ 2 h 133"/>
                      <a:gd name="T6" fmla="*/ 0 w 571"/>
                      <a:gd name="T7" fmla="*/ 8 h 133"/>
                      <a:gd name="T8" fmla="*/ 0 w 571"/>
                      <a:gd name="T9" fmla="*/ 7 h 1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1"/>
                      <a:gd name="T16" fmla="*/ 0 h 133"/>
                      <a:gd name="T17" fmla="*/ 571 w 571"/>
                      <a:gd name="T18" fmla="*/ 133 h 1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1" h="133">
                        <a:moveTo>
                          <a:pt x="0" y="113"/>
                        </a:moveTo>
                        <a:lnTo>
                          <a:pt x="571" y="0"/>
                        </a:lnTo>
                        <a:lnTo>
                          <a:pt x="565" y="33"/>
                        </a:lnTo>
                        <a:lnTo>
                          <a:pt x="0" y="133"/>
                        </a:lnTo>
                        <a:lnTo>
                          <a:pt x="0" y="113"/>
                        </a:lnTo>
                      </a:path>
                    </a:pathLst>
                  </a:custGeom>
                  <a:noFill/>
                  <a:ln w="4763">
                    <a:solidFill>
                      <a:srgbClr val="A2A2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" name="Freeform 366"/>
                  <p:cNvSpPr>
                    <a:spLocks/>
                  </p:cNvSpPr>
                  <p:nvPr/>
                </p:nvSpPr>
                <p:spPr bwMode="auto">
                  <a:xfrm>
                    <a:off x="2634" y="3329"/>
                    <a:ext cx="282" cy="52"/>
                  </a:xfrm>
                  <a:custGeom>
                    <a:avLst/>
                    <a:gdLst>
                      <a:gd name="T0" fmla="*/ 0 w 565"/>
                      <a:gd name="T1" fmla="*/ 5 h 106"/>
                      <a:gd name="T2" fmla="*/ 35 w 565"/>
                      <a:gd name="T3" fmla="*/ 0 h 106"/>
                      <a:gd name="T4" fmla="*/ 35 w 565"/>
                      <a:gd name="T5" fmla="*/ 2 h 106"/>
                      <a:gd name="T6" fmla="*/ 0 w 565"/>
                      <a:gd name="T7" fmla="*/ 6 h 106"/>
                      <a:gd name="T8" fmla="*/ 0 w 565"/>
                      <a:gd name="T9" fmla="*/ 5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06"/>
                      <a:gd name="T17" fmla="*/ 565 w 565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06">
                        <a:moveTo>
                          <a:pt x="0" y="89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106"/>
                        </a:ln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E1E1E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" name="Freeform 367"/>
                  <p:cNvSpPr>
                    <a:spLocks/>
                  </p:cNvSpPr>
                  <p:nvPr/>
                </p:nvSpPr>
                <p:spPr bwMode="auto">
                  <a:xfrm>
                    <a:off x="2634" y="3329"/>
                    <a:ext cx="282" cy="52"/>
                  </a:xfrm>
                  <a:custGeom>
                    <a:avLst/>
                    <a:gdLst>
                      <a:gd name="T0" fmla="*/ 0 w 565"/>
                      <a:gd name="T1" fmla="*/ 5 h 106"/>
                      <a:gd name="T2" fmla="*/ 35 w 565"/>
                      <a:gd name="T3" fmla="*/ 0 h 106"/>
                      <a:gd name="T4" fmla="*/ 35 w 565"/>
                      <a:gd name="T5" fmla="*/ 2 h 106"/>
                      <a:gd name="T6" fmla="*/ 0 w 565"/>
                      <a:gd name="T7" fmla="*/ 6 h 106"/>
                      <a:gd name="T8" fmla="*/ 0 w 565"/>
                      <a:gd name="T9" fmla="*/ 5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06"/>
                      <a:gd name="T17" fmla="*/ 565 w 565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06">
                        <a:moveTo>
                          <a:pt x="0" y="89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106"/>
                        </a:lnTo>
                        <a:lnTo>
                          <a:pt x="0" y="89"/>
                        </a:lnTo>
                      </a:path>
                    </a:pathLst>
                  </a:custGeom>
                  <a:noFill/>
                  <a:ln w="4763">
                    <a:solidFill>
                      <a:srgbClr val="A2A2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" name="Freeform 368"/>
                  <p:cNvSpPr>
                    <a:spLocks/>
                  </p:cNvSpPr>
                  <p:nvPr/>
                </p:nvSpPr>
                <p:spPr bwMode="auto">
                  <a:xfrm>
                    <a:off x="2634" y="3369"/>
                    <a:ext cx="282" cy="37"/>
                  </a:xfrm>
                  <a:custGeom>
                    <a:avLst/>
                    <a:gdLst>
                      <a:gd name="T0" fmla="*/ 0 w 565"/>
                      <a:gd name="T1" fmla="*/ 3 h 75"/>
                      <a:gd name="T2" fmla="*/ 35 w 565"/>
                      <a:gd name="T3" fmla="*/ 0 h 75"/>
                      <a:gd name="T4" fmla="*/ 35 w 565"/>
                      <a:gd name="T5" fmla="*/ 2 h 75"/>
                      <a:gd name="T6" fmla="*/ 0 w 565"/>
                      <a:gd name="T7" fmla="*/ 4 h 75"/>
                      <a:gd name="T8" fmla="*/ 0 w 565"/>
                      <a:gd name="T9" fmla="*/ 3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75"/>
                      <a:gd name="T17" fmla="*/ 565 w 565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75">
                        <a:moveTo>
                          <a:pt x="0" y="50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75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2" name="Freeform 369"/>
                  <p:cNvSpPr>
                    <a:spLocks/>
                  </p:cNvSpPr>
                  <p:nvPr/>
                </p:nvSpPr>
                <p:spPr bwMode="auto">
                  <a:xfrm>
                    <a:off x="2634" y="3369"/>
                    <a:ext cx="282" cy="37"/>
                  </a:xfrm>
                  <a:custGeom>
                    <a:avLst/>
                    <a:gdLst>
                      <a:gd name="T0" fmla="*/ 0 w 565"/>
                      <a:gd name="T1" fmla="*/ 3 h 75"/>
                      <a:gd name="T2" fmla="*/ 35 w 565"/>
                      <a:gd name="T3" fmla="*/ 0 h 75"/>
                      <a:gd name="T4" fmla="*/ 35 w 565"/>
                      <a:gd name="T5" fmla="*/ 2 h 75"/>
                      <a:gd name="T6" fmla="*/ 0 w 565"/>
                      <a:gd name="T7" fmla="*/ 4 h 75"/>
                      <a:gd name="T8" fmla="*/ 0 w 565"/>
                      <a:gd name="T9" fmla="*/ 3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75"/>
                      <a:gd name="T17" fmla="*/ 565 w 565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75">
                        <a:moveTo>
                          <a:pt x="0" y="50"/>
                        </a:moveTo>
                        <a:lnTo>
                          <a:pt x="565" y="0"/>
                        </a:lnTo>
                        <a:lnTo>
                          <a:pt x="565" y="44"/>
                        </a:lnTo>
                        <a:lnTo>
                          <a:pt x="0" y="75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4763">
                    <a:solidFill>
                      <a:srgbClr val="A2A2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3" name="Freeform 370"/>
                  <p:cNvSpPr>
                    <a:spLocks/>
                  </p:cNvSpPr>
                  <p:nvPr/>
                </p:nvSpPr>
                <p:spPr bwMode="auto">
                  <a:xfrm>
                    <a:off x="2916" y="3216"/>
                    <a:ext cx="212" cy="75"/>
                  </a:xfrm>
                  <a:custGeom>
                    <a:avLst/>
                    <a:gdLst>
                      <a:gd name="T0" fmla="*/ 0 w 422"/>
                      <a:gd name="T1" fmla="*/ 0 h 149"/>
                      <a:gd name="T2" fmla="*/ 0 w 422"/>
                      <a:gd name="T3" fmla="*/ 0 h 149"/>
                      <a:gd name="T4" fmla="*/ 0 w 422"/>
                      <a:gd name="T5" fmla="*/ 3 h 149"/>
                      <a:gd name="T6" fmla="*/ 27 w 422"/>
                      <a:gd name="T7" fmla="*/ 10 h 149"/>
                      <a:gd name="T8" fmla="*/ 27 w 422"/>
                      <a:gd name="T9" fmla="*/ 9 h 149"/>
                      <a:gd name="T10" fmla="*/ 0 w 422"/>
                      <a:gd name="T11" fmla="*/ 0 h 1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2"/>
                      <a:gd name="T19" fmla="*/ 0 h 149"/>
                      <a:gd name="T20" fmla="*/ 422 w 422"/>
                      <a:gd name="T21" fmla="*/ 149 h 1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2" h="14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422" y="149"/>
                        </a:lnTo>
                        <a:lnTo>
                          <a:pt x="422" y="1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FEF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 371"/>
                  <p:cNvSpPr>
                    <a:spLocks/>
                  </p:cNvSpPr>
                  <p:nvPr/>
                </p:nvSpPr>
                <p:spPr bwMode="auto">
                  <a:xfrm>
                    <a:off x="2916" y="3216"/>
                    <a:ext cx="212" cy="75"/>
                  </a:xfrm>
                  <a:custGeom>
                    <a:avLst/>
                    <a:gdLst>
                      <a:gd name="T0" fmla="*/ 0 w 422"/>
                      <a:gd name="T1" fmla="*/ 0 h 149"/>
                      <a:gd name="T2" fmla="*/ 0 w 422"/>
                      <a:gd name="T3" fmla="*/ 0 h 149"/>
                      <a:gd name="T4" fmla="*/ 0 w 422"/>
                      <a:gd name="T5" fmla="*/ 3 h 149"/>
                      <a:gd name="T6" fmla="*/ 27 w 422"/>
                      <a:gd name="T7" fmla="*/ 10 h 149"/>
                      <a:gd name="T8" fmla="*/ 27 w 422"/>
                      <a:gd name="T9" fmla="*/ 9 h 149"/>
                      <a:gd name="T10" fmla="*/ 0 w 422"/>
                      <a:gd name="T11" fmla="*/ 0 h 1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2"/>
                      <a:gd name="T19" fmla="*/ 0 h 149"/>
                      <a:gd name="T20" fmla="*/ 422 w 422"/>
                      <a:gd name="T21" fmla="*/ 149 h 1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2" h="14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422" y="149"/>
                        </a:lnTo>
                        <a:lnTo>
                          <a:pt x="422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8F8F8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" name="Freeform 372"/>
                  <p:cNvSpPr>
                    <a:spLocks/>
                  </p:cNvSpPr>
                  <p:nvPr/>
                </p:nvSpPr>
                <p:spPr bwMode="auto">
                  <a:xfrm>
                    <a:off x="2916" y="3294"/>
                    <a:ext cx="214" cy="60"/>
                  </a:xfrm>
                  <a:custGeom>
                    <a:avLst/>
                    <a:gdLst>
                      <a:gd name="T0" fmla="*/ 0 w 428"/>
                      <a:gd name="T1" fmla="*/ 0 h 119"/>
                      <a:gd name="T2" fmla="*/ 0 w 428"/>
                      <a:gd name="T3" fmla="*/ 3 h 119"/>
                      <a:gd name="T4" fmla="*/ 27 w 428"/>
                      <a:gd name="T5" fmla="*/ 8 h 119"/>
                      <a:gd name="T6" fmla="*/ 27 w 428"/>
                      <a:gd name="T7" fmla="*/ 6 h 119"/>
                      <a:gd name="T8" fmla="*/ 0 w 42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8"/>
                      <a:gd name="T16" fmla="*/ 0 h 119"/>
                      <a:gd name="T17" fmla="*/ 428 w 42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8" h="119">
                        <a:moveTo>
                          <a:pt x="0" y="0"/>
                        </a:moveTo>
                        <a:lnTo>
                          <a:pt x="0" y="39"/>
                        </a:lnTo>
                        <a:lnTo>
                          <a:pt x="428" y="119"/>
                        </a:lnTo>
                        <a:lnTo>
                          <a:pt x="422" y="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FEF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" name="Freeform 373"/>
                  <p:cNvSpPr>
                    <a:spLocks/>
                  </p:cNvSpPr>
                  <p:nvPr/>
                </p:nvSpPr>
                <p:spPr bwMode="auto">
                  <a:xfrm>
                    <a:off x="2916" y="3294"/>
                    <a:ext cx="214" cy="60"/>
                  </a:xfrm>
                  <a:custGeom>
                    <a:avLst/>
                    <a:gdLst>
                      <a:gd name="T0" fmla="*/ 0 w 428"/>
                      <a:gd name="T1" fmla="*/ 0 h 119"/>
                      <a:gd name="T2" fmla="*/ 0 w 428"/>
                      <a:gd name="T3" fmla="*/ 3 h 119"/>
                      <a:gd name="T4" fmla="*/ 27 w 428"/>
                      <a:gd name="T5" fmla="*/ 8 h 119"/>
                      <a:gd name="T6" fmla="*/ 27 w 428"/>
                      <a:gd name="T7" fmla="*/ 6 h 119"/>
                      <a:gd name="T8" fmla="*/ 0 w 42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8"/>
                      <a:gd name="T16" fmla="*/ 0 h 119"/>
                      <a:gd name="T17" fmla="*/ 428 w 42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8" h="119">
                        <a:moveTo>
                          <a:pt x="0" y="0"/>
                        </a:moveTo>
                        <a:lnTo>
                          <a:pt x="0" y="39"/>
                        </a:lnTo>
                        <a:lnTo>
                          <a:pt x="428" y="119"/>
                        </a:lnTo>
                        <a:lnTo>
                          <a:pt x="422" y="9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EFEFE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" name="Freeform 374"/>
                  <p:cNvSpPr>
                    <a:spLocks/>
                  </p:cNvSpPr>
                  <p:nvPr/>
                </p:nvSpPr>
                <p:spPr bwMode="auto">
                  <a:xfrm>
                    <a:off x="2913" y="3329"/>
                    <a:ext cx="217" cy="52"/>
                  </a:xfrm>
                  <a:custGeom>
                    <a:avLst/>
                    <a:gdLst>
                      <a:gd name="T0" fmla="*/ 0 w 436"/>
                      <a:gd name="T1" fmla="*/ 0 h 106"/>
                      <a:gd name="T2" fmla="*/ 0 w 436"/>
                      <a:gd name="T3" fmla="*/ 2 h 106"/>
                      <a:gd name="T4" fmla="*/ 27 w 436"/>
                      <a:gd name="T5" fmla="*/ 6 h 106"/>
                      <a:gd name="T6" fmla="*/ 27 w 436"/>
                      <a:gd name="T7" fmla="*/ 4 h 106"/>
                      <a:gd name="T8" fmla="*/ 0 w 43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6"/>
                      <a:gd name="T16" fmla="*/ 0 h 106"/>
                      <a:gd name="T17" fmla="*/ 436 w 43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6" h="106">
                        <a:moveTo>
                          <a:pt x="0" y="0"/>
                        </a:moveTo>
                        <a:lnTo>
                          <a:pt x="0" y="44"/>
                        </a:lnTo>
                        <a:lnTo>
                          <a:pt x="436" y="106"/>
                        </a:lnTo>
                        <a:lnTo>
                          <a:pt x="436" y="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F7F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" name="Freeform 375"/>
                  <p:cNvSpPr>
                    <a:spLocks/>
                  </p:cNvSpPr>
                  <p:nvPr/>
                </p:nvSpPr>
                <p:spPr bwMode="auto">
                  <a:xfrm>
                    <a:off x="2913" y="3329"/>
                    <a:ext cx="217" cy="52"/>
                  </a:xfrm>
                  <a:custGeom>
                    <a:avLst/>
                    <a:gdLst>
                      <a:gd name="T0" fmla="*/ 0 w 436"/>
                      <a:gd name="T1" fmla="*/ 0 h 106"/>
                      <a:gd name="T2" fmla="*/ 0 w 436"/>
                      <a:gd name="T3" fmla="*/ 2 h 106"/>
                      <a:gd name="T4" fmla="*/ 27 w 436"/>
                      <a:gd name="T5" fmla="*/ 6 h 106"/>
                      <a:gd name="T6" fmla="*/ 27 w 436"/>
                      <a:gd name="T7" fmla="*/ 4 h 106"/>
                      <a:gd name="T8" fmla="*/ 0 w 43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6"/>
                      <a:gd name="T16" fmla="*/ 0 h 106"/>
                      <a:gd name="T17" fmla="*/ 436 w 43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6" h="106">
                        <a:moveTo>
                          <a:pt x="0" y="0"/>
                        </a:moveTo>
                        <a:lnTo>
                          <a:pt x="0" y="44"/>
                        </a:lnTo>
                        <a:lnTo>
                          <a:pt x="436" y="106"/>
                        </a:lnTo>
                        <a:lnTo>
                          <a:pt x="436" y="7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F7F7F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" name="Rectangle 376"/>
                  <p:cNvSpPr>
                    <a:spLocks noChangeArrowheads="1"/>
                  </p:cNvSpPr>
                  <p:nvPr/>
                </p:nvSpPr>
                <p:spPr bwMode="auto">
                  <a:xfrm>
                    <a:off x="2913" y="3216"/>
                    <a:ext cx="23" cy="235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" name="Freeform 377"/>
                  <p:cNvSpPr>
                    <a:spLocks/>
                  </p:cNvSpPr>
                  <p:nvPr/>
                </p:nvSpPr>
                <p:spPr bwMode="auto">
                  <a:xfrm>
                    <a:off x="2730" y="3441"/>
                    <a:ext cx="84" cy="19"/>
                  </a:xfrm>
                  <a:custGeom>
                    <a:avLst/>
                    <a:gdLst>
                      <a:gd name="T0" fmla="*/ 1 w 167"/>
                      <a:gd name="T1" fmla="*/ 0 h 38"/>
                      <a:gd name="T2" fmla="*/ 0 w 167"/>
                      <a:gd name="T3" fmla="*/ 1 h 38"/>
                      <a:gd name="T4" fmla="*/ 2 w 167"/>
                      <a:gd name="T5" fmla="*/ 1 h 38"/>
                      <a:gd name="T6" fmla="*/ 3 w 167"/>
                      <a:gd name="T7" fmla="*/ 1 h 38"/>
                      <a:gd name="T8" fmla="*/ 4 w 167"/>
                      <a:gd name="T9" fmla="*/ 1 h 38"/>
                      <a:gd name="T10" fmla="*/ 5 w 167"/>
                      <a:gd name="T11" fmla="*/ 1 h 38"/>
                      <a:gd name="T12" fmla="*/ 6 w 167"/>
                      <a:gd name="T13" fmla="*/ 1 h 38"/>
                      <a:gd name="T14" fmla="*/ 6 w 167"/>
                      <a:gd name="T15" fmla="*/ 1 h 38"/>
                      <a:gd name="T16" fmla="*/ 8 w 167"/>
                      <a:gd name="T17" fmla="*/ 2 h 38"/>
                      <a:gd name="T18" fmla="*/ 10 w 167"/>
                      <a:gd name="T19" fmla="*/ 2 h 38"/>
                      <a:gd name="T20" fmla="*/ 10 w 167"/>
                      <a:gd name="T21" fmla="*/ 2 h 38"/>
                      <a:gd name="T22" fmla="*/ 11 w 167"/>
                      <a:gd name="T23" fmla="*/ 1 h 38"/>
                      <a:gd name="T24" fmla="*/ 9 w 167"/>
                      <a:gd name="T25" fmla="*/ 1 h 38"/>
                      <a:gd name="T26" fmla="*/ 1 w 167"/>
                      <a:gd name="T27" fmla="*/ 0 h 3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7"/>
                      <a:gd name="T43" fmla="*/ 0 h 38"/>
                      <a:gd name="T44" fmla="*/ 167 w 167"/>
                      <a:gd name="T45" fmla="*/ 38 h 3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7" h="38">
                        <a:moveTo>
                          <a:pt x="14" y="0"/>
                        </a:moveTo>
                        <a:lnTo>
                          <a:pt x="0" y="8"/>
                        </a:lnTo>
                        <a:lnTo>
                          <a:pt x="20" y="19"/>
                        </a:lnTo>
                        <a:lnTo>
                          <a:pt x="46" y="19"/>
                        </a:lnTo>
                        <a:lnTo>
                          <a:pt x="58" y="19"/>
                        </a:lnTo>
                        <a:lnTo>
                          <a:pt x="77" y="25"/>
                        </a:lnTo>
                        <a:lnTo>
                          <a:pt x="91" y="25"/>
                        </a:lnTo>
                        <a:lnTo>
                          <a:pt x="96" y="25"/>
                        </a:lnTo>
                        <a:lnTo>
                          <a:pt x="123" y="33"/>
                        </a:lnTo>
                        <a:lnTo>
                          <a:pt x="148" y="38"/>
                        </a:lnTo>
                        <a:lnTo>
                          <a:pt x="148" y="33"/>
                        </a:lnTo>
                        <a:lnTo>
                          <a:pt x="167" y="25"/>
                        </a:lnTo>
                        <a:lnTo>
                          <a:pt x="142" y="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" name="Freeform 378"/>
                  <p:cNvSpPr>
                    <a:spLocks/>
                  </p:cNvSpPr>
                  <p:nvPr/>
                </p:nvSpPr>
                <p:spPr bwMode="auto">
                  <a:xfrm>
                    <a:off x="2730" y="3441"/>
                    <a:ext cx="84" cy="19"/>
                  </a:xfrm>
                  <a:custGeom>
                    <a:avLst/>
                    <a:gdLst>
                      <a:gd name="T0" fmla="*/ 1 w 167"/>
                      <a:gd name="T1" fmla="*/ 0 h 38"/>
                      <a:gd name="T2" fmla="*/ 0 w 167"/>
                      <a:gd name="T3" fmla="*/ 1 h 38"/>
                      <a:gd name="T4" fmla="*/ 2 w 167"/>
                      <a:gd name="T5" fmla="*/ 1 h 38"/>
                      <a:gd name="T6" fmla="*/ 3 w 167"/>
                      <a:gd name="T7" fmla="*/ 1 h 38"/>
                      <a:gd name="T8" fmla="*/ 4 w 167"/>
                      <a:gd name="T9" fmla="*/ 1 h 38"/>
                      <a:gd name="T10" fmla="*/ 5 w 167"/>
                      <a:gd name="T11" fmla="*/ 1 h 38"/>
                      <a:gd name="T12" fmla="*/ 6 w 167"/>
                      <a:gd name="T13" fmla="*/ 1 h 38"/>
                      <a:gd name="T14" fmla="*/ 6 w 167"/>
                      <a:gd name="T15" fmla="*/ 1 h 38"/>
                      <a:gd name="T16" fmla="*/ 8 w 167"/>
                      <a:gd name="T17" fmla="*/ 2 h 38"/>
                      <a:gd name="T18" fmla="*/ 10 w 167"/>
                      <a:gd name="T19" fmla="*/ 2 h 38"/>
                      <a:gd name="T20" fmla="*/ 10 w 167"/>
                      <a:gd name="T21" fmla="*/ 2 h 38"/>
                      <a:gd name="T22" fmla="*/ 11 w 167"/>
                      <a:gd name="T23" fmla="*/ 1 h 38"/>
                      <a:gd name="T24" fmla="*/ 9 w 167"/>
                      <a:gd name="T25" fmla="*/ 1 h 38"/>
                      <a:gd name="T26" fmla="*/ 1 w 167"/>
                      <a:gd name="T27" fmla="*/ 0 h 3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7"/>
                      <a:gd name="T43" fmla="*/ 0 h 38"/>
                      <a:gd name="T44" fmla="*/ 167 w 167"/>
                      <a:gd name="T45" fmla="*/ 38 h 3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7" h="38">
                        <a:moveTo>
                          <a:pt x="14" y="0"/>
                        </a:moveTo>
                        <a:lnTo>
                          <a:pt x="0" y="8"/>
                        </a:lnTo>
                        <a:lnTo>
                          <a:pt x="20" y="19"/>
                        </a:lnTo>
                        <a:lnTo>
                          <a:pt x="46" y="19"/>
                        </a:lnTo>
                        <a:lnTo>
                          <a:pt x="58" y="19"/>
                        </a:lnTo>
                        <a:lnTo>
                          <a:pt x="77" y="25"/>
                        </a:lnTo>
                        <a:lnTo>
                          <a:pt x="91" y="25"/>
                        </a:lnTo>
                        <a:lnTo>
                          <a:pt x="96" y="25"/>
                        </a:lnTo>
                        <a:lnTo>
                          <a:pt x="123" y="33"/>
                        </a:lnTo>
                        <a:lnTo>
                          <a:pt x="148" y="38"/>
                        </a:lnTo>
                        <a:lnTo>
                          <a:pt x="148" y="33"/>
                        </a:lnTo>
                        <a:lnTo>
                          <a:pt x="167" y="25"/>
                        </a:lnTo>
                        <a:lnTo>
                          <a:pt x="142" y="8"/>
                        </a:lnTo>
                        <a:lnTo>
                          <a:pt x="14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2" name="Freeform 379"/>
                  <p:cNvSpPr>
                    <a:spLocks/>
                  </p:cNvSpPr>
                  <p:nvPr/>
                </p:nvSpPr>
                <p:spPr bwMode="auto">
                  <a:xfrm>
                    <a:off x="2721" y="3413"/>
                    <a:ext cx="64" cy="28"/>
                  </a:xfrm>
                  <a:custGeom>
                    <a:avLst/>
                    <a:gdLst>
                      <a:gd name="T0" fmla="*/ 2 w 129"/>
                      <a:gd name="T1" fmla="*/ 1 h 56"/>
                      <a:gd name="T2" fmla="*/ 3 w 129"/>
                      <a:gd name="T3" fmla="*/ 1 h 56"/>
                      <a:gd name="T4" fmla="*/ 3 w 129"/>
                      <a:gd name="T5" fmla="*/ 0 h 56"/>
                      <a:gd name="T6" fmla="*/ 4 w 129"/>
                      <a:gd name="T7" fmla="*/ 1 h 56"/>
                      <a:gd name="T8" fmla="*/ 4 w 129"/>
                      <a:gd name="T9" fmla="*/ 1 h 56"/>
                      <a:gd name="T10" fmla="*/ 5 w 129"/>
                      <a:gd name="T11" fmla="*/ 0 h 56"/>
                      <a:gd name="T12" fmla="*/ 5 w 129"/>
                      <a:gd name="T13" fmla="*/ 1 h 56"/>
                      <a:gd name="T14" fmla="*/ 5 w 129"/>
                      <a:gd name="T15" fmla="*/ 1 h 56"/>
                      <a:gd name="T16" fmla="*/ 4 w 129"/>
                      <a:gd name="T17" fmla="*/ 1 h 56"/>
                      <a:gd name="T18" fmla="*/ 5 w 129"/>
                      <a:gd name="T19" fmla="*/ 1 h 56"/>
                      <a:gd name="T20" fmla="*/ 5 w 129"/>
                      <a:gd name="T21" fmla="*/ 2 h 56"/>
                      <a:gd name="T22" fmla="*/ 6 w 129"/>
                      <a:gd name="T23" fmla="*/ 1 h 56"/>
                      <a:gd name="T24" fmla="*/ 6 w 129"/>
                      <a:gd name="T25" fmla="*/ 1 h 56"/>
                      <a:gd name="T26" fmla="*/ 6 w 129"/>
                      <a:gd name="T27" fmla="*/ 2 h 56"/>
                      <a:gd name="T28" fmla="*/ 7 w 129"/>
                      <a:gd name="T29" fmla="*/ 2 h 56"/>
                      <a:gd name="T30" fmla="*/ 8 w 129"/>
                      <a:gd name="T31" fmla="*/ 2 h 56"/>
                      <a:gd name="T32" fmla="*/ 7 w 129"/>
                      <a:gd name="T33" fmla="*/ 2 h 56"/>
                      <a:gd name="T34" fmla="*/ 6 w 129"/>
                      <a:gd name="T35" fmla="*/ 2 h 56"/>
                      <a:gd name="T36" fmla="*/ 6 w 129"/>
                      <a:gd name="T37" fmla="*/ 2 h 56"/>
                      <a:gd name="T38" fmla="*/ 7 w 129"/>
                      <a:gd name="T39" fmla="*/ 2 h 56"/>
                      <a:gd name="T40" fmla="*/ 7 w 129"/>
                      <a:gd name="T41" fmla="*/ 3 h 56"/>
                      <a:gd name="T42" fmla="*/ 8 w 129"/>
                      <a:gd name="T43" fmla="*/ 3 h 56"/>
                      <a:gd name="T44" fmla="*/ 7 w 129"/>
                      <a:gd name="T45" fmla="*/ 3 h 56"/>
                      <a:gd name="T46" fmla="*/ 6 w 129"/>
                      <a:gd name="T47" fmla="*/ 4 h 56"/>
                      <a:gd name="T48" fmla="*/ 5 w 129"/>
                      <a:gd name="T49" fmla="*/ 4 h 56"/>
                      <a:gd name="T50" fmla="*/ 4 w 129"/>
                      <a:gd name="T51" fmla="*/ 4 h 56"/>
                      <a:gd name="T52" fmla="*/ 4 w 129"/>
                      <a:gd name="T53" fmla="*/ 4 h 56"/>
                      <a:gd name="T54" fmla="*/ 3 w 129"/>
                      <a:gd name="T55" fmla="*/ 4 h 56"/>
                      <a:gd name="T56" fmla="*/ 2 w 129"/>
                      <a:gd name="T57" fmla="*/ 4 h 56"/>
                      <a:gd name="T58" fmla="*/ 1 w 129"/>
                      <a:gd name="T59" fmla="*/ 4 h 56"/>
                      <a:gd name="T60" fmla="*/ 0 w 129"/>
                      <a:gd name="T61" fmla="*/ 3 h 56"/>
                      <a:gd name="T62" fmla="*/ 0 w 129"/>
                      <a:gd name="T63" fmla="*/ 2 h 56"/>
                      <a:gd name="T64" fmla="*/ 1 w 129"/>
                      <a:gd name="T65" fmla="*/ 2 h 56"/>
                      <a:gd name="T66" fmla="*/ 0 w 129"/>
                      <a:gd name="T67" fmla="*/ 2 h 56"/>
                      <a:gd name="T68" fmla="*/ 2 w 129"/>
                      <a:gd name="T69" fmla="*/ 2 h 56"/>
                      <a:gd name="T70" fmla="*/ 1 w 129"/>
                      <a:gd name="T71" fmla="*/ 2 h 56"/>
                      <a:gd name="T72" fmla="*/ 1 w 129"/>
                      <a:gd name="T73" fmla="*/ 1 h 56"/>
                      <a:gd name="T74" fmla="*/ 2 w 129"/>
                      <a:gd name="T75" fmla="*/ 1 h 56"/>
                      <a:gd name="T76" fmla="*/ 2 w 129"/>
                      <a:gd name="T77" fmla="*/ 2 h 56"/>
                      <a:gd name="T78" fmla="*/ 2 w 129"/>
                      <a:gd name="T79" fmla="*/ 1 h 56"/>
                      <a:gd name="T80" fmla="*/ 2 w 129"/>
                      <a:gd name="T81" fmla="*/ 1 h 56"/>
                      <a:gd name="T82" fmla="*/ 1 w 129"/>
                      <a:gd name="T83" fmla="*/ 1 h 56"/>
                      <a:gd name="T84" fmla="*/ 2 w 129"/>
                      <a:gd name="T85" fmla="*/ 1 h 56"/>
                      <a:gd name="T86" fmla="*/ 2 w 129"/>
                      <a:gd name="T87" fmla="*/ 0 h 56"/>
                      <a:gd name="T88" fmla="*/ 2 w 129"/>
                      <a:gd name="T89" fmla="*/ 1 h 5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29"/>
                      <a:gd name="T136" fmla="*/ 0 h 56"/>
                      <a:gd name="T137" fmla="*/ 129 w 129"/>
                      <a:gd name="T138" fmla="*/ 56 h 5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29" h="56">
                        <a:moveTo>
                          <a:pt x="46" y="6"/>
                        </a:moveTo>
                        <a:lnTo>
                          <a:pt x="52" y="6"/>
                        </a:lnTo>
                        <a:lnTo>
                          <a:pt x="58" y="0"/>
                        </a:lnTo>
                        <a:lnTo>
                          <a:pt x="65" y="6"/>
                        </a:lnTo>
                        <a:lnTo>
                          <a:pt x="77" y="6"/>
                        </a:lnTo>
                        <a:lnTo>
                          <a:pt x="85" y="0"/>
                        </a:lnTo>
                        <a:lnTo>
                          <a:pt x="85" y="6"/>
                        </a:lnTo>
                        <a:lnTo>
                          <a:pt x="85" y="12"/>
                        </a:lnTo>
                        <a:lnTo>
                          <a:pt x="77" y="12"/>
                        </a:lnTo>
                        <a:lnTo>
                          <a:pt x="90" y="12"/>
                        </a:lnTo>
                        <a:lnTo>
                          <a:pt x="85" y="19"/>
                        </a:lnTo>
                        <a:lnTo>
                          <a:pt x="96" y="12"/>
                        </a:lnTo>
                        <a:lnTo>
                          <a:pt x="110" y="12"/>
                        </a:lnTo>
                        <a:lnTo>
                          <a:pt x="104" y="19"/>
                        </a:lnTo>
                        <a:lnTo>
                          <a:pt x="115" y="19"/>
                        </a:lnTo>
                        <a:lnTo>
                          <a:pt x="129" y="19"/>
                        </a:lnTo>
                        <a:lnTo>
                          <a:pt x="123" y="25"/>
                        </a:lnTo>
                        <a:lnTo>
                          <a:pt x="110" y="25"/>
                        </a:lnTo>
                        <a:lnTo>
                          <a:pt x="110" y="31"/>
                        </a:lnTo>
                        <a:lnTo>
                          <a:pt x="123" y="31"/>
                        </a:lnTo>
                        <a:lnTo>
                          <a:pt x="115" y="39"/>
                        </a:lnTo>
                        <a:lnTo>
                          <a:pt x="129" y="39"/>
                        </a:lnTo>
                        <a:lnTo>
                          <a:pt x="123" y="44"/>
                        </a:lnTo>
                        <a:lnTo>
                          <a:pt x="110" y="50"/>
                        </a:lnTo>
                        <a:lnTo>
                          <a:pt x="90" y="50"/>
                        </a:lnTo>
                        <a:lnTo>
                          <a:pt x="71" y="56"/>
                        </a:lnTo>
                        <a:lnTo>
                          <a:pt x="65" y="56"/>
                        </a:lnTo>
                        <a:lnTo>
                          <a:pt x="52" y="56"/>
                        </a:lnTo>
                        <a:lnTo>
                          <a:pt x="46" y="50"/>
                        </a:lnTo>
                        <a:lnTo>
                          <a:pt x="19" y="50"/>
                        </a:lnTo>
                        <a:lnTo>
                          <a:pt x="8" y="44"/>
                        </a:lnTo>
                        <a:lnTo>
                          <a:pt x="0" y="31"/>
                        </a:lnTo>
                        <a:lnTo>
                          <a:pt x="19" y="31"/>
                        </a:lnTo>
                        <a:lnTo>
                          <a:pt x="8" y="25"/>
                        </a:lnTo>
                        <a:lnTo>
                          <a:pt x="33" y="25"/>
                        </a:lnTo>
                        <a:lnTo>
                          <a:pt x="19" y="19"/>
                        </a:lnTo>
                        <a:lnTo>
                          <a:pt x="19" y="12"/>
                        </a:lnTo>
                        <a:lnTo>
                          <a:pt x="33" y="12"/>
                        </a:lnTo>
                        <a:lnTo>
                          <a:pt x="39" y="19"/>
                        </a:lnTo>
                        <a:lnTo>
                          <a:pt x="39" y="12"/>
                        </a:lnTo>
                        <a:lnTo>
                          <a:pt x="33" y="12"/>
                        </a:lnTo>
                        <a:lnTo>
                          <a:pt x="27" y="6"/>
                        </a:lnTo>
                        <a:lnTo>
                          <a:pt x="33" y="6"/>
                        </a:lnTo>
                        <a:lnTo>
                          <a:pt x="33" y="0"/>
                        </a:lnTo>
                        <a:lnTo>
                          <a:pt x="46" y="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3" name="Freeform 380"/>
                  <p:cNvSpPr>
                    <a:spLocks/>
                  </p:cNvSpPr>
                  <p:nvPr/>
                </p:nvSpPr>
                <p:spPr bwMode="auto">
                  <a:xfrm>
                    <a:off x="2749" y="3438"/>
                    <a:ext cx="20" cy="15"/>
                  </a:xfrm>
                  <a:custGeom>
                    <a:avLst/>
                    <a:gdLst>
                      <a:gd name="T0" fmla="*/ 0 w 38"/>
                      <a:gd name="T1" fmla="*/ 0 h 31"/>
                      <a:gd name="T2" fmla="*/ 1 w 38"/>
                      <a:gd name="T3" fmla="*/ 0 h 31"/>
                      <a:gd name="T4" fmla="*/ 1 w 38"/>
                      <a:gd name="T5" fmla="*/ 1 h 31"/>
                      <a:gd name="T6" fmla="*/ 1 w 38"/>
                      <a:gd name="T7" fmla="*/ 1 h 31"/>
                      <a:gd name="T8" fmla="*/ 2 w 38"/>
                      <a:gd name="T9" fmla="*/ 1 h 31"/>
                      <a:gd name="T10" fmla="*/ 2 w 38"/>
                      <a:gd name="T11" fmla="*/ 1 h 31"/>
                      <a:gd name="T12" fmla="*/ 2 w 38"/>
                      <a:gd name="T13" fmla="*/ 0 h 31"/>
                      <a:gd name="T14" fmla="*/ 2 w 38"/>
                      <a:gd name="T15" fmla="*/ 0 h 31"/>
                      <a:gd name="T16" fmla="*/ 3 w 38"/>
                      <a:gd name="T17" fmla="*/ 0 h 31"/>
                      <a:gd name="T18" fmla="*/ 3 w 38"/>
                      <a:gd name="T19" fmla="*/ 0 h 31"/>
                      <a:gd name="T20" fmla="*/ 1 w 38"/>
                      <a:gd name="T21" fmla="*/ 0 h 31"/>
                      <a:gd name="T22" fmla="*/ 2 w 38"/>
                      <a:gd name="T23" fmla="*/ 0 h 31"/>
                      <a:gd name="T24" fmla="*/ 1 w 38"/>
                      <a:gd name="T25" fmla="*/ 0 h 31"/>
                      <a:gd name="T26" fmla="*/ 1 w 38"/>
                      <a:gd name="T27" fmla="*/ 0 h 31"/>
                      <a:gd name="T28" fmla="*/ 0 w 38"/>
                      <a:gd name="T29" fmla="*/ 0 h 31"/>
                      <a:gd name="T30" fmla="*/ 0 w 38"/>
                      <a:gd name="T31" fmla="*/ 0 h 3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31"/>
                      <a:gd name="T50" fmla="*/ 38 w 38"/>
                      <a:gd name="T51" fmla="*/ 31 h 3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31">
                        <a:moveTo>
                          <a:pt x="0" y="6"/>
                        </a:moveTo>
                        <a:lnTo>
                          <a:pt x="13" y="14"/>
                        </a:lnTo>
                        <a:lnTo>
                          <a:pt x="13" y="25"/>
                        </a:lnTo>
                        <a:lnTo>
                          <a:pt x="13" y="31"/>
                        </a:lnTo>
                        <a:lnTo>
                          <a:pt x="27" y="31"/>
                        </a:lnTo>
                        <a:lnTo>
                          <a:pt x="19" y="25"/>
                        </a:lnTo>
                        <a:lnTo>
                          <a:pt x="19" y="14"/>
                        </a:lnTo>
                        <a:lnTo>
                          <a:pt x="27" y="6"/>
                        </a:lnTo>
                        <a:lnTo>
                          <a:pt x="38" y="6"/>
                        </a:lnTo>
                        <a:lnTo>
                          <a:pt x="32" y="6"/>
                        </a:lnTo>
                        <a:lnTo>
                          <a:pt x="13" y="14"/>
                        </a:lnTo>
                        <a:lnTo>
                          <a:pt x="19" y="0"/>
                        </a:lnTo>
                        <a:lnTo>
                          <a:pt x="13" y="0"/>
                        </a:lnTo>
                        <a:lnTo>
                          <a:pt x="13" y="1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4" name="Freeform 381"/>
                  <p:cNvSpPr>
                    <a:spLocks/>
                  </p:cNvSpPr>
                  <p:nvPr/>
                </p:nvSpPr>
                <p:spPr bwMode="auto">
                  <a:xfrm>
                    <a:off x="2749" y="3438"/>
                    <a:ext cx="20" cy="15"/>
                  </a:xfrm>
                  <a:custGeom>
                    <a:avLst/>
                    <a:gdLst>
                      <a:gd name="T0" fmla="*/ 0 w 38"/>
                      <a:gd name="T1" fmla="*/ 0 h 31"/>
                      <a:gd name="T2" fmla="*/ 1 w 38"/>
                      <a:gd name="T3" fmla="*/ 0 h 31"/>
                      <a:gd name="T4" fmla="*/ 1 w 38"/>
                      <a:gd name="T5" fmla="*/ 1 h 31"/>
                      <a:gd name="T6" fmla="*/ 1 w 38"/>
                      <a:gd name="T7" fmla="*/ 1 h 31"/>
                      <a:gd name="T8" fmla="*/ 2 w 38"/>
                      <a:gd name="T9" fmla="*/ 1 h 31"/>
                      <a:gd name="T10" fmla="*/ 2 w 38"/>
                      <a:gd name="T11" fmla="*/ 1 h 31"/>
                      <a:gd name="T12" fmla="*/ 2 w 38"/>
                      <a:gd name="T13" fmla="*/ 0 h 31"/>
                      <a:gd name="T14" fmla="*/ 2 w 38"/>
                      <a:gd name="T15" fmla="*/ 0 h 31"/>
                      <a:gd name="T16" fmla="*/ 3 w 38"/>
                      <a:gd name="T17" fmla="*/ 0 h 31"/>
                      <a:gd name="T18" fmla="*/ 3 w 38"/>
                      <a:gd name="T19" fmla="*/ 0 h 31"/>
                      <a:gd name="T20" fmla="*/ 1 w 38"/>
                      <a:gd name="T21" fmla="*/ 0 h 31"/>
                      <a:gd name="T22" fmla="*/ 2 w 38"/>
                      <a:gd name="T23" fmla="*/ 0 h 31"/>
                      <a:gd name="T24" fmla="*/ 1 w 38"/>
                      <a:gd name="T25" fmla="*/ 0 h 31"/>
                      <a:gd name="T26" fmla="*/ 1 w 38"/>
                      <a:gd name="T27" fmla="*/ 0 h 31"/>
                      <a:gd name="T28" fmla="*/ 0 w 38"/>
                      <a:gd name="T29" fmla="*/ 0 h 31"/>
                      <a:gd name="T30" fmla="*/ 0 w 38"/>
                      <a:gd name="T31" fmla="*/ 0 h 3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31"/>
                      <a:gd name="T50" fmla="*/ 38 w 38"/>
                      <a:gd name="T51" fmla="*/ 31 h 3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31">
                        <a:moveTo>
                          <a:pt x="0" y="6"/>
                        </a:moveTo>
                        <a:lnTo>
                          <a:pt x="13" y="14"/>
                        </a:lnTo>
                        <a:lnTo>
                          <a:pt x="13" y="25"/>
                        </a:lnTo>
                        <a:lnTo>
                          <a:pt x="13" y="31"/>
                        </a:lnTo>
                        <a:lnTo>
                          <a:pt x="27" y="31"/>
                        </a:lnTo>
                        <a:lnTo>
                          <a:pt x="19" y="25"/>
                        </a:lnTo>
                        <a:lnTo>
                          <a:pt x="19" y="14"/>
                        </a:lnTo>
                        <a:lnTo>
                          <a:pt x="27" y="6"/>
                        </a:lnTo>
                        <a:lnTo>
                          <a:pt x="38" y="6"/>
                        </a:lnTo>
                        <a:lnTo>
                          <a:pt x="32" y="6"/>
                        </a:lnTo>
                        <a:lnTo>
                          <a:pt x="13" y="14"/>
                        </a:lnTo>
                        <a:lnTo>
                          <a:pt x="19" y="0"/>
                        </a:lnTo>
                        <a:lnTo>
                          <a:pt x="13" y="0"/>
                        </a:lnTo>
                        <a:lnTo>
                          <a:pt x="13" y="14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5" name="Freeform 382"/>
                  <p:cNvSpPr>
                    <a:spLocks/>
                  </p:cNvSpPr>
                  <p:nvPr/>
                </p:nvSpPr>
                <p:spPr bwMode="auto">
                  <a:xfrm>
                    <a:off x="2747" y="3416"/>
                    <a:ext cx="41" cy="25"/>
                  </a:xfrm>
                  <a:custGeom>
                    <a:avLst/>
                    <a:gdLst>
                      <a:gd name="T0" fmla="*/ 1 w 83"/>
                      <a:gd name="T1" fmla="*/ 0 h 50"/>
                      <a:gd name="T2" fmla="*/ 2 w 83"/>
                      <a:gd name="T3" fmla="*/ 0 h 50"/>
                      <a:gd name="T4" fmla="*/ 2 w 83"/>
                      <a:gd name="T5" fmla="*/ 0 h 50"/>
                      <a:gd name="T6" fmla="*/ 2 w 83"/>
                      <a:gd name="T7" fmla="*/ 0 h 50"/>
                      <a:gd name="T8" fmla="*/ 2 w 83"/>
                      <a:gd name="T9" fmla="*/ 0 h 50"/>
                      <a:gd name="T10" fmla="*/ 3 w 83"/>
                      <a:gd name="T11" fmla="*/ 0 h 50"/>
                      <a:gd name="T12" fmla="*/ 3 w 83"/>
                      <a:gd name="T13" fmla="*/ 1 h 50"/>
                      <a:gd name="T14" fmla="*/ 3 w 83"/>
                      <a:gd name="T15" fmla="*/ 1 h 50"/>
                      <a:gd name="T16" fmla="*/ 2 w 83"/>
                      <a:gd name="T17" fmla="*/ 1 h 50"/>
                      <a:gd name="T18" fmla="*/ 3 w 83"/>
                      <a:gd name="T19" fmla="*/ 1 h 50"/>
                      <a:gd name="T20" fmla="*/ 3 w 83"/>
                      <a:gd name="T21" fmla="*/ 1 h 50"/>
                      <a:gd name="T22" fmla="*/ 3 w 83"/>
                      <a:gd name="T23" fmla="*/ 1 h 50"/>
                      <a:gd name="T24" fmla="*/ 4 w 83"/>
                      <a:gd name="T25" fmla="*/ 1 h 50"/>
                      <a:gd name="T26" fmla="*/ 3 w 83"/>
                      <a:gd name="T27" fmla="*/ 2 h 50"/>
                      <a:gd name="T28" fmla="*/ 4 w 83"/>
                      <a:gd name="T29" fmla="*/ 1 h 50"/>
                      <a:gd name="T30" fmla="*/ 5 w 83"/>
                      <a:gd name="T31" fmla="*/ 2 h 50"/>
                      <a:gd name="T32" fmla="*/ 4 w 83"/>
                      <a:gd name="T33" fmla="*/ 2 h 50"/>
                      <a:gd name="T34" fmla="*/ 4 w 83"/>
                      <a:gd name="T35" fmla="*/ 2 h 50"/>
                      <a:gd name="T36" fmla="*/ 4 w 83"/>
                      <a:gd name="T37" fmla="*/ 2 h 50"/>
                      <a:gd name="T38" fmla="*/ 4 w 83"/>
                      <a:gd name="T39" fmla="*/ 2 h 50"/>
                      <a:gd name="T40" fmla="*/ 4 w 83"/>
                      <a:gd name="T41" fmla="*/ 3 h 50"/>
                      <a:gd name="T42" fmla="*/ 5 w 83"/>
                      <a:gd name="T43" fmla="*/ 3 h 50"/>
                      <a:gd name="T44" fmla="*/ 4 w 83"/>
                      <a:gd name="T45" fmla="*/ 3 h 50"/>
                      <a:gd name="T46" fmla="*/ 4 w 83"/>
                      <a:gd name="T47" fmla="*/ 3 h 50"/>
                      <a:gd name="T48" fmla="*/ 3 w 83"/>
                      <a:gd name="T49" fmla="*/ 3 h 50"/>
                      <a:gd name="T50" fmla="*/ 2 w 83"/>
                      <a:gd name="T51" fmla="*/ 3 h 50"/>
                      <a:gd name="T52" fmla="*/ 2 w 83"/>
                      <a:gd name="T53" fmla="*/ 3 h 50"/>
                      <a:gd name="T54" fmla="*/ 2 w 83"/>
                      <a:gd name="T55" fmla="*/ 3 h 50"/>
                      <a:gd name="T56" fmla="*/ 1 w 83"/>
                      <a:gd name="T57" fmla="*/ 3 h 50"/>
                      <a:gd name="T58" fmla="*/ 0 w 83"/>
                      <a:gd name="T59" fmla="*/ 3 h 50"/>
                      <a:gd name="T60" fmla="*/ 0 w 83"/>
                      <a:gd name="T61" fmla="*/ 3 h 50"/>
                      <a:gd name="T62" fmla="*/ 0 w 83"/>
                      <a:gd name="T63" fmla="*/ 2 h 50"/>
                      <a:gd name="T64" fmla="*/ 0 w 83"/>
                      <a:gd name="T65" fmla="*/ 2 h 50"/>
                      <a:gd name="T66" fmla="*/ 0 w 83"/>
                      <a:gd name="T67" fmla="*/ 2 h 50"/>
                      <a:gd name="T68" fmla="*/ 1 w 83"/>
                      <a:gd name="T69" fmla="*/ 2 h 50"/>
                      <a:gd name="T70" fmla="*/ 0 w 83"/>
                      <a:gd name="T71" fmla="*/ 1 h 50"/>
                      <a:gd name="T72" fmla="*/ 0 w 83"/>
                      <a:gd name="T73" fmla="*/ 1 h 50"/>
                      <a:gd name="T74" fmla="*/ 1 w 83"/>
                      <a:gd name="T75" fmla="*/ 1 h 50"/>
                      <a:gd name="T76" fmla="*/ 1 w 83"/>
                      <a:gd name="T77" fmla="*/ 1 h 50"/>
                      <a:gd name="T78" fmla="*/ 1 w 83"/>
                      <a:gd name="T79" fmla="*/ 1 h 50"/>
                      <a:gd name="T80" fmla="*/ 1 w 83"/>
                      <a:gd name="T81" fmla="*/ 1 h 50"/>
                      <a:gd name="T82" fmla="*/ 0 w 83"/>
                      <a:gd name="T83" fmla="*/ 0 h 50"/>
                      <a:gd name="T84" fmla="*/ 1 w 83"/>
                      <a:gd name="T85" fmla="*/ 0 h 50"/>
                      <a:gd name="T86" fmla="*/ 1 w 83"/>
                      <a:gd name="T87" fmla="*/ 0 h 50"/>
                      <a:gd name="T88" fmla="*/ 1 w 83"/>
                      <a:gd name="T89" fmla="*/ 0 h 5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"/>
                      <a:gd name="T136" fmla="*/ 0 h 50"/>
                      <a:gd name="T137" fmla="*/ 83 w 83"/>
                      <a:gd name="T138" fmla="*/ 50 h 5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38" y="0"/>
                        </a:lnTo>
                        <a:lnTo>
                          <a:pt x="44" y="0"/>
                        </a:lnTo>
                        <a:lnTo>
                          <a:pt x="52" y="0"/>
                        </a:lnTo>
                        <a:lnTo>
                          <a:pt x="52" y="6"/>
                        </a:lnTo>
                        <a:lnTo>
                          <a:pt x="44" y="13"/>
                        </a:lnTo>
                        <a:lnTo>
                          <a:pt x="58" y="6"/>
                        </a:lnTo>
                        <a:lnTo>
                          <a:pt x="52" y="13"/>
                        </a:lnTo>
                        <a:lnTo>
                          <a:pt x="58" y="13"/>
                        </a:lnTo>
                        <a:lnTo>
                          <a:pt x="71" y="6"/>
                        </a:lnTo>
                        <a:lnTo>
                          <a:pt x="63" y="19"/>
                        </a:lnTo>
                        <a:lnTo>
                          <a:pt x="71" y="13"/>
                        </a:lnTo>
                        <a:lnTo>
                          <a:pt x="83" y="19"/>
                        </a:lnTo>
                        <a:lnTo>
                          <a:pt x="77" y="19"/>
                        </a:lnTo>
                        <a:lnTo>
                          <a:pt x="71" y="19"/>
                        </a:lnTo>
                        <a:lnTo>
                          <a:pt x="71" y="25"/>
                        </a:lnTo>
                        <a:lnTo>
                          <a:pt x="77" y="25"/>
                        </a:lnTo>
                        <a:lnTo>
                          <a:pt x="71" y="33"/>
                        </a:lnTo>
                        <a:lnTo>
                          <a:pt x="83" y="33"/>
                        </a:lnTo>
                        <a:lnTo>
                          <a:pt x="77" y="38"/>
                        </a:lnTo>
                        <a:lnTo>
                          <a:pt x="71" y="44"/>
                        </a:lnTo>
                        <a:lnTo>
                          <a:pt x="58" y="44"/>
                        </a:lnTo>
                        <a:lnTo>
                          <a:pt x="44" y="50"/>
                        </a:lnTo>
                        <a:lnTo>
                          <a:pt x="38" y="50"/>
                        </a:lnTo>
                        <a:lnTo>
                          <a:pt x="33" y="50"/>
                        </a:lnTo>
                        <a:lnTo>
                          <a:pt x="25" y="50"/>
                        </a:lnTo>
                        <a:lnTo>
                          <a:pt x="6" y="44"/>
                        </a:lnTo>
                        <a:lnTo>
                          <a:pt x="0" y="38"/>
                        </a:lnTo>
                        <a:lnTo>
                          <a:pt x="0" y="25"/>
                        </a:lnTo>
                        <a:lnTo>
                          <a:pt x="6" y="25"/>
                        </a:lnTo>
                        <a:lnTo>
                          <a:pt x="0" y="19"/>
                        </a:lnTo>
                        <a:lnTo>
                          <a:pt x="19" y="19"/>
                        </a:lnTo>
                        <a:lnTo>
                          <a:pt x="6" y="13"/>
                        </a:lnTo>
                        <a:lnTo>
                          <a:pt x="6" y="6"/>
                        </a:lnTo>
                        <a:lnTo>
                          <a:pt x="19" y="13"/>
                        </a:lnTo>
                        <a:lnTo>
                          <a:pt x="19" y="6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6" name="Freeform 383"/>
                  <p:cNvSpPr>
                    <a:spLocks/>
                  </p:cNvSpPr>
                  <p:nvPr/>
                </p:nvSpPr>
                <p:spPr bwMode="auto">
                  <a:xfrm>
                    <a:off x="2766" y="3441"/>
                    <a:ext cx="19" cy="16"/>
                  </a:xfrm>
                  <a:custGeom>
                    <a:avLst/>
                    <a:gdLst>
                      <a:gd name="T0" fmla="*/ 0 w 39"/>
                      <a:gd name="T1" fmla="*/ 0 h 33"/>
                      <a:gd name="T2" fmla="*/ 0 w 39"/>
                      <a:gd name="T3" fmla="*/ 0 h 33"/>
                      <a:gd name="T4" fmla="*/ 0 w 39"/>
                      <a:gd name="T5" fmla="*/ 1 h 33"/>
                      <a:gd name="T6" fmla="*/ 0 w 39"/>
                      <a:gd name="T7" fmla="*/ 2 h 33"/>
                      <a:gd name="T8" fmla="*/ 1 w 39"/>
                      <a:gd name="T9" fmla="*/ 2 h 33"/>
                      <a:gd name="T10" fmla="*/ 1 w 39"/>
                      <a:gd name="T11" fmla="*/ 1 h 33"/>
                      <a:gd name="T12" fmla="*/ 1 w 39"/>
                      <a:gd name="T13" fmla="*/ 0 h 33"/>
                      <a:gd name="T14" fmla="*/ 1 w 39"/>
                      <a:gd name="T15" fmla="*/ 0 h 33"/>
                      <a:gd name="T16" fmla="*/ 2 w 39"/>
                      <a:gd name="T17" fmla="*/ 0 h 33"/>
                      <a:gd name="T18" fmla="*/ 2 w 39"/>
                      <a:gd name="T19" fmla="*/ 0 h 33"/>
                      <a:gd name="T20" fmla="*/ 0 w 39"/>
                      <a:gd name="T21" fmla="*/ 0 h 33"/>
                      <a:gd name="T22" fmla="*/ 0 w 39"/>
                      <a:gd name="T23" fmla="*/ 0 h 33"/>
                      <a:gd name="T24" fmla="*/ 0 w 39"/>
                      <a:gd name="T25" fmla="*/ 0 h 33"/>
                      <a:gd name="T26" fmla="*/ 0 w 39"/>
                      <a:gd name="T27" fmla="*/ 0 h 33"/>
                      <a:gd name="T28" fmla="*/ 0 w 39"/>
                      <a:gd name="T29" fmla="*/ 0 h 33"/>
                      <a:gd name="T30" fmla="*/ 0 w 39"/>
                      <a:gd name="T31" fmla="*/ 0 h 3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9"/>
                      <a:gd name="T49" fmla="*/ 0 h 33"/>
                      <a:gd name="T50" fmla="*/ 39 w 39"/>
                      <a:gd name="T51" fmla="*/ 33 h 3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9" h="33">
                        <a:moveTo>
                          <a:pt x="0" y="8"/>
                        </a:moveTo>
                        <a:lnTo>
                          <a:pt x="6" y="13"/>
                        </a:lnTo>
                        <a:lnTo>
                          <a:pt x="14" y="19"/>
                        </a:lnTo>
                        <a:lnTo>
                          <a:pt x="14" y="33"/>
                        </a:lnTo>
                        <a:lnTo>
                          <a:pt x="20" y="33"/>
                        </a:lnTo>
                        <a:lnTo>
                          <a:pt x="20" y="19"/>
                        </a:lnTo>
                        <a:lnTo>
                          <a:pt x="20" y="8"/>
                        </a:lnTo>
                        <a:lnTo>
                          <a:pt x="39" y="8"/>
                        </a:lnTo>
                        <a:lnTo>
                          <a:pt x="33" y="0"/>
                        </a:lnTo>
                        <a:lnTo>
                          <a:pt x="14" y="8"/>
                        </a:lnTo>
                        <a:lnTo>
                          <a:pt x="14" y="0"/>
                        </a:lnTo>
                        <a:lnTo>
                          <a:pt x="14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" name="Freeform 384"/>
                  <p:cNvSpPr>
                    <a:spLocks/>
                  </p:cNvSpPr>
                  <p:nvPr/>
                </p:nvSpPr>
                <p:spPr bwMode="auto">
                  <a:xfrm>
                    <a:off x="2772" y="3419"/>
                    <a:ext cx="42" cy="29"/>
                  </a:xfrm>
                  <a:custGeom>
                    <a:avLst/>
                    <a:gdLst>
                      <a:gd name="T0" fmla="*/ 2 w 82"/>
                      <a:gd name="T1" fmla="*/ 0 h 57"/>
                      <a:gd name="T2" fmla="*/ 2 w 82"/>
                      <a:gd name="T3" fmla="*/ 0 h 57"/>
                      <a:gd name="T4" fmla="*/ 2 w 82"/>
                      <a:gd name="T5" fmla="*/ 0 h 57"/>
                      <a:gd name="T6" fmla="*/ 3 w 82"/>
                      <a:gd name="T7" fmla="*/ 0 h 57"/>
                      <a:gd name="T8" fmla="*/ 3 w 82"/>
                      <a:gd name="T9" fmla="*/ 0 h 57"/>
                      <a:gd name="T10" fmla="*/ 4 w 82"/>
                      <a:gd name="T11" fmla="*/ 0 h 57"/>
                      <a:gd name="T12" fmla="*/ 4 w 82"/>
                      <a:gd name="T13" fmla="*/ 1 h 57"/>
                      <a:gd name="T14" fmla="*/ 4 w 82"/>
                      <a:gd name="T15" fmla="*/ 1 h 57"/>
                      <a:gd name="T16" fmla="*/ 4 w 82"/>
                      <a:gd name="T17" fmla="*/ 1 h 57"/>
                      <a:gd name="T18" fmla="*/ 4 w 82"/>
                      <a:gd name="T19" fmla="*/ 1 h 57"/>
                      <a:gd name="T20" fmla="*/ 4 w 82"/>
                      <a:gd name="T21" fmla="*/ 1 h 57"/>
                      <a:gd name="T22" fmla="*/ 4 w 82"/>
                      <a:gd name="T23" fmla="*/ 1 h 57"/>
                      <a:gd name="T24" fmla="*/ 5 w 82"/>
                      <a:gd name="T25" fmla="*/ 1 h 57"/>
                      <a:gd name="T26" fmla="*/ 4 w 82"/>
                      <a:gd name="T27" fmla="*/ 2 h 57"/>
                      <a:gd name="T28" fmla="*/ 5 w 82"/>
                      <a:gd name="T29" fmla="*/ 1 h 57"/>
                      <a:gd name="T30" fmla="*/ 6 w 82"/>
                      <a:gd name="T31" fmla="*/ 2 h 57"/>
                      <a:gd name="T32" fmla="*/ 5 w 82"/>
                      <a:gd name="T33" fmla="*/ 2 h 57"/>
                      <a:gd name="T34" fmla="*/ 5 w 82"/>
                      <a:gd name="T35" fmla="*/ 2 h 57"/>
                      <a:gd name="T36" fmla="*/ 5 w 82"/>
                      <a:gd name="T37" fmla="*/ 2 h 57"/>
                      <a:gd name="T38" fmla="*/ 5 w 82"/>
                      <a:gd name="T39" fmla="*/ 2 h 57"/>
                      <a:gd name="T40" fmla="*/ 5 w 82"/>
                      <a:gd name="T41" fmla="*/ 3 h 57"/>
                      <a:gd name="T42" fmla="*/ 6 w 82"/>
                      <a:gd name="T43" fmla="*/ 3 h 57"/>
                      <a:gd name="T44" fmla="*/ 5 w 82"/>
                      <a:gd name="T45" fmla="*/ 3 h 57"/>
                      <a:gd name="T46" fmla="*/ 5 w 82"/>
                      <a:gd name="T47" fmla="*/ 3 h 57"/>
                      <a:gd name="T48" fmla="*/ 4 w 82"/>
                      <a:gd name="T49" fmla="*/ 4 h 57"/>
                      <a:gd name="T50" fmla="*/ 3 w 82"/>
                      <a:gd name="T51" fmla="*/ 4 h 57"/>
                      <a:gd name="T52" fmla="*/ 3 w 82"/>
                      <a:gd name="T53" fmla="*/ 4 h 57"/>
                      <a:gd name="T54" fmla="*/ 2 w 82"/>
                      <a:gd name="T55" fmla="*/ 4 h 57"/>
                      <a:gd name="T56" fmla="*/ 2 w 82"/>
                      <a:gd name="T57" fmla="*/ 4 h 57"/>
                      <a:gd name="T58" fmla="*/ 1 w 82"/>
                      <a:gd name="T59" fmla="*/ 3 h 57"/>
                      <a:gd name="T60" fmla="*/ 0 w 82"/>
                      <a:gd name="T61" fmla="*/ 3 h 57"/>
                      <a:gd name="T62" fmla="*/ 0 w 82"/>
                      <a:gd name="T63" fmla="*/ 2 h 57"/>
                      <a:gd name="T64" fmla="*/ 1 w 82"/>
                      <a:gd name="T65" fmla="*/ 2 h 57"/>
                      <a:gd name="T66" fmla="*/ 0 w 82"/>
                      <a:gd name="T67" fmla="*/ 2 h 57"/>
                      <a:gd name="T68" fmla="*/ 2 w 82"/>
                      <a:gd name="T69" fmla="*/ 2 h 57"/>
                      <a:gd name="T70" fmla="*/ 1 w 82"/>
                      <a:gd name="T71" fmla="*/ 1 h 57"/>
                      <a:gd name="T72" fmla="*/ 1 w 82"/>
                      <a:gd name="T73" fmla="*/ 1 h 57"/>
                      <a:gd name="T74" fmla="*/ 2 w 82"/>
                      <a:gd name="T75" fmla="*/ 1 h 57"/>
                      <a:gd name="T76" fmla="*/ 2 w 82"/>
                      <a:gd name="T77" fmla="*/ 1 h 57"/>
                      <a:gd name="T78" fmla="*/ 2 w 82"/>
                      <a:gd name="T79" fmla="*/ 1 h 57"/>
                      <a:gd name="T80" fmla="*/ 2 w 82"/>
                      <a:gd name="T81" fmla="*/ 1 h 57"/>
                      <a:gd name="T82" fmla="*/ 1 w 82"/>
                      <a:gd name="T83" fmla="*/ 0 h 57"/>
                      <a:gd name="T84" fmla="*/ 2 w 82"/>
                      <a:gd name="T85" fmla="*/ 0 h 57"/>
                      <a:gd name="T86" fmla="*/ 2 w 82"/>
                      <a:gd name="T87" fmla="*/ 0 h 57"/>
                      <a:gd name="T88" fmla="*/ 2 w 82"/>
                      <a:gd name="T89" fmla="*/ 0 h 5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2"/>
                      <a:gd name="T136" fmla="*/ 0 h 57"/>
                      <a:gd name="T137" fmla="*/ 82 w 82"/>
                      <a:gd name="T138" fmla="*/ 57 h 5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2" h="57">
                        <a:moveTo>
                          <a:pt x="25" y="0"/>
                        </a:moveTo>
                        <a:lnTo>
                          <a:pt x="31" y="0"/>
                        </a:lnTo>
                        <a:lnTo>
                          <a:pt x="38" y="0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50" y="7"/>
                        </a:lnTo>
                        <a:lnTo>
                          <a:pt x="50" y="13"/>
                        </a:lnTo>
                        <a:lnTo>
                          <a:pt x="57" y="7"/>
                        </a:lnTo>
                        <a:lnTo>
                          <a:pt x="50" y="13"/>
                        </a:lnTo>
                        <a:lnTo>
                          <a:pt x="57" y="13"/>
                        </a:lnTo>
                        <a:lnTo>
                          <a:pt x="69" y="7"/>
                        </a:lnTo>
                        <a:lnTo>
                          <a:pt x="63" y="19"/>
                        </a:lnTo>
                        <a:lnTo>
                          <a:pt x="69" y="13"/>
                        </a:lnTo>
                        <a:lnTo>
                          <a:pt x="82" y="19"/>
                        </a:lnTo>
                        <a:lnTo>
                          <a:pt x="77" y="19"/>
                        </a:lnTo>
                        <a:lnTo>
                          <a:pt x="69" y="19"/>
                        </a:lnTo>
                        <a:lnTo>
                          <a:pt x="69" y="27"/>
                        </a:lnTo>
                        <a:lnTo>
                          <a:pt x="77" y="27"/>
                        </a:lnTo>
                        <a:lnTo>
                          <a:pt x="69" y="38"/>
                        </a:lnTo>
                        <a:lnTo>
                          <a:pt x="82" y="38"/>
                        </a:lnTo>
                        <a:lnTo>
                          <a:pt x="77" y="44"/>
                        </a:lnTo>
                        <a:lnTo>
                          <a:pt x="69" y="44"/>
                        </a:lnTo>
                        <a:lnTo>
                          <a:pt x="57" y="52"/>
                        </a:lnTo>
                        <a:lnTo>
                          <a:pt x="44" y="52"/>
                        </a:lnTo>
                        <a:lnTo>
                          <a:pt x="38" y="52"/>
                        </a:lnTo>
                        <a:lnTo>
                          <a:pt x="31" y="57"/>
                        </a:lnTo>
                        <a:lnTo>
                          <a:pt x="25" y="52"/>
                        </a:lnTo>
                        <a:lnTo>
                          <a:pt x="6" y="44"/>
                        </a:lnTo>
                        <a:lnTo>
                          <a:pt x="0" y="38"/>
                        </a:lnTo>
                        <a:lnTo>
                          <a:pt x="0" y="27"/>
                        </a:lnTo>
                        <a:lnTo>
                          <a:pt x="11" y="32"/>
                        </a:lnTo>
                        <a:lnTo>
                          <a:pt x="0" y="19"/>
                        </a:lnTo>
                        <a:lnTo>
                          <a:pt x="19" y="19"/>
                        </a:lnTo>
                        <a:lnTo>
                          <a:pt x="11" y="13"/>
                        </a:lnTo>
                        <a:lnTo>
                          <a:pt x="11" y="7"/>
                        </a:lnTo>
                        <a:lnTo>
                          <a:pt x="19" y="13"/>
                        </a:lnTo>
                        <a:lnTo>
                          <a:pt x="25" y="13"/>
                        </a:lnTo>
                        <a:lnTo>
                          <a:pt x="19" y="7"/>
                        </a:lnTo>
                        <a:lnTo>
                          <a:pt x="11" y="0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" name="Freeform 385"/>
                  <p:cNvSpPr>
                    <a:spLocks/>
                  </p:cNvSpPr>
                  <p:nvPr/>
                </p:nvSpPr>
                <p:spPr bwMode="auto">
                  <a:xfrm>
                    <a:off x="2788" y="3445"/>
                    <a:ext cx="19" cy="15"/>
                  </a:xfrm>
                  <a:custGeom>
                    <a:avLst/>
                    <a:gdLst>
                      <a:gd name="T0" fmla="*/ 0 w 38"/>
                      <a:gd name="T1" fmla="*/ 1 h 30"/>
                      <a:gd name="T2" fmla="*/ 1 w 38"/>
                      <a:gd name="T3" fmla="*/ 1 h 30"/>
                      <a:gd name="T4" fmla="*/ 1 w 38"/>
                      <a:gd name="T5" fmla="*/ 2 h 30"/>
                      <a:gd name="T6" fmla="*/ 1 w 38"/>
                      <a:gd name="T7" fmla="*/ 2 h 30"/>
                      <a:gd name="T8" fmla="*/ 1 w 38"/>
                      <a:gd name="T9" fmla="*/ 2 h 30"/>
                      <a:gd name="T10" fmla="*/ 1 w 38"/>
                      <a:gd name="T11" fmla="*/ 2 h 30"/>
                      <a:gd name="T12" fmla="*/ 1 w 38"/>
                      <a:gd name="T13" fmla="*/ 1 h 30"/>
                      <a:gd name="T14" fmla="*/ 1 w 38"/>
                      <a:gd name="T15" fmla="*/ 1 h 30"/>
                      <a:gd name="T16" fmla="*/ 2 w 38"/>
                      <a:gd name="T17" fmla="*/ 0 h 30"/>
                      <a:gd name="T18" fmla="*/ 2 w 38"/>
                      <a:gd name="T19" fmla="*/ 0 h 30"/>
                      <a:gd name="T20" fmla="*/ 1 w 38"/>
                      <a:gd name="T21" fmla="*/ 1 h 30"/>
                      <a:gd name="T22" fmla="*/ 1 w 38"/>
                      <a:gd name="T23" fmla="*/ 0 h 30"/>
                      <a:gd name="T24" fmla="*/ 1 w 38"/>
                      <a:gd name="T25" fmla="*/ 0 h 30"/>
                      <a:gd name="T26" fmla="*/ 1 w 38"/>
                      <a:gd name="T27" fmla="*/ 1 h 30"/>
                      <a:gd name="T28" fmla="*/ 0 w 38"/>
                      <a:gd name="T29" fmla="*/ 1 h 30"/>
                      <a:gd name="T30" fmla="*/ 0 w 38"/>
                      <a:gd name="T31" fmla="*/ 1 h 3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30"/>
                      <a:gd name="T50" fmla="*/ 38 w 38"/>
                      <a:gd name="T51" fmla="*/ 30 h 3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30">
                        <a:moveTo>
                          <a:pt x="0" y="5"/>
                        </a:moveTo>
                        <a:lnTo>
                          <a:pt x="13" y="11"/>
                        </a:lnTo>
                        <a:lnTo>
                          <a:pt x="13" y="25"/>
                        </a:lnTo>
                        <a:lnTo>
                          <a:pt x="13" y="30"/>
                        </a:lnTo>
                        <a:lnTo>
                          <a:pt x="26" y="30"/>
                        </a:lnTo>
                        <a:lnTo>
                          <a:pt x="26" y="25"/>
                        </a:lnTo>
                        <a:lnTo>
                          <a:pt x="19" y="11"/>
                        </a:lnTo>
                        <a:lnTo>
                          <a:pt x="26" y="5"/>
                        </a:lnTo>
                        <a:lnTo>
                          <a:pt x="38" y="0"/>
                        </a:lnTo>
                        <a:lnTo>
                          <a:pt x="13" y="5"/>
                        </a:lnTo>
                        <a:lnTo>
                          <a:pt x="19" y="0"/>
                        </a:lnTo>
                        <a:lnTo>
                          <a:pt x="13" y="0"/>
                        </a:lnTo>
                        <a:lnTo>
                          <a:pt x="13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" name="Freeform 386"/>
                  <p:cNvSpPr>
                    <a:spLocks/>
                  </p:cNvSpPr>
                  <p:nvPr/>
                </p:nvSpPr>
                <p:spPr bwMode="auto">
                  <a:xfrm>
                    <a:off x="2788" y="3445"/>
                    <a:ext cx="19" cy="15"/>
                  </a:xfrm>
                  <a:custGeom>
                    <a:avLst/>
                    <a:gdLst>
                      <a:gd name="T0" fmla="*/ 0 w 38"/>
                      <a:gd name="T1" fmla="*/ 1 h 30"/>
                      <a:gd name="T2" fmla="*/ 1 w 38"/>
                      <a:gd name="T3" fmla="*/ 1 h 30"/>
                      <a:gd name="T4" fmla="*/ 1 w 38"/>
                      <a:gd name="T5" fmla="*/ 2 h 30"/>
                      <a:gd name="T6" fmla="*/ 1 w 38"/>
                      <a:gd name="T7" fmla="*/ 2 h 30"/>
                      <a:gd name="T8" fmla="*/ 1 w 38"/>
                      <a:gd name="T9" fmla="*/ 2 h 30"/>
                      <a:gd name="T10" fmla="*/ 1 w 38"/>
                      <a:gd name="T11" fmla="*/ 2 h 30"/>
                      <a:gd name="T12" fmla="*/ 1 w 38"/>
                      <a:gd name="T13" fmla="*/ 1 h 30"/>
                      <a:gd name="T14" fmla="*/ 1 w 38"/>
                      <a:gd name="T15" fmla="*/ 1 h 30"/>
                      <a:gd name="T16" fmla="*/ 2 w 38"/>
                      <a:gd name="T17" fmla="*/ 0 h 30"/>
                      <a:gd name="T18" fmla="*/ 2 w 38"/>
                      <a:gd name="T19" fmla="*/ 0 h 30"/>
                      <a:gd name="T20" fmla="*/ 1 w 38"/>
                      <a:gd name="T21" fmla="*/ 1 h 30"/>
                      <a:gd name="T22" fmla="*/ 1 w 38"/>
                      <a:gd name="T23" fmla="*/ 0 h 30"/>
                      <a:gd name="T24" fmla="*/ 1 w 38"/>
                      <a:gd name="T25" fmla="*/ 0 h 30"/>
                      <a:gd name="T26" fmla="*/ 1 w 38"/>
                      <a:gd name="T27" fmla="*/ 1 h 30"/>
                      <a:gd name="T28" fmla="*/ 0 w 38"/>
                      <a:gd name="T29" fmla="*/ 1 h 30"/>
                      <a:gd name="T30" fmla="*/ 0 w 38"/>
                      <a:gd name="T31" fmla="*/ 1 h 3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30"/>
                      <a:gd name="T50" fmla="*/ 38 w 38"/>
                      <a:gd name="T51" fmla="*/ 30 h 3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30">
                        <a:moveTo>
                          <a:pt x="0" y="5"/>
                        </a:moveTo>
                        <a:lnTo>
                          <a:pt x="13" y="11"/>
                        </a:lnTo>
                        <a:lnTo>
                          <a:pt x="13" y="25"/>
                        </a:lnTo>
                        <a:lnTo>
                          <a:pt x="13" y="30"/>
                        </a:lnTo>
                        <a:lnTo>
                          <a:pt x="26" y="30"/>
                        </a:lnTo>
                        <a:lnTo>
                          <a:pt x="26" y="25"/>
                        </a:lnTo>
                        <a:lnTo>
                          <a:pt x="19" y="11"/>
                        </a:lnTo>
                        <a:lnTo>
                          <a:pt x="26" y="5"/>
                        </a:lnTo>
                        <a:lnTo>
                          <a:pt x="38" y="0"/>
                        </a:lnTo>
                        <a:lnTo>
                          <a:pt x="13" y="5"/>
                        </a:lnTo>
                        <a:lnTo>
                          <a:pt x="19" y="0"/>
                        </a:lnTo>
                        <a:lnTo>
                          <a:pt x="13" y="0"/>
                        </a:lnTo>
                        <a:lnTo>
                          <a:pt x="13" y="5"/>
                        </a:lnTo>
                        <a:lnTo>
                          <a:pt x="0" y="5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" name="Freeform 387"/>
                  <p:cNvSpPr>
                    <a:spLocks/>
                  </p:cNvSpPr>
                  <p:nvPr/>
                </p:nvSpPr>
                <p:spPr bwMode="auto">
                  <a:xfrm>
                    <a:off x="2811" y="3451"/>
                    <a:ext cx="34" cy="15"/>
                  </a:xfrm>
                  <a:custGeom>
                    <a:avLst/>
                    <a:gdLst>
                      <a:gd name="T0" fmla="*/ 1 w 69"/>
                      <a:gd name="T1" fmla="*/ 0 h 31"/>
                      <a:gd name="T2" fmla="*/ 0 w 69"/>
                      <a:gd name="T3" fmla="*/ 0 h 31"/>
                      <a:gd name="T4" fmla="*/ 0 w 69"/>
                      <a:gd name="T5" fmla="*/ 0 h 31"/>
                      <a:gd name="T6" fmla="*/ 1 w 69"/>
                      <a:gd name="T7" fmla="*/ 1 h 31"/>
                      <a:gd name="T8" fmla="*/ 3 w 69"/>
                      <a:gd name="T9" fmla="*/ 1 h 31"/>
                      <a:gd name="T10" fmla="*/ 4 w 69"/>
                      <a:gd name="T11" fmla="*/ 0 h 31"/>
                      <a:gd name="T12" fmla="*/ 2 w 69"/>
                      <a:gd name="T13" fmla="*/ 0 h 31"/>
                      <a:gd name="T14" fmla="*/ 1 w 69"/>
                      <a:gd name="T15" fmla="*/ 0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9"/>
                      <a:gd name="T25" fmla="*/ 0 h 31"/>
                      <a:gd name="T26" fmla="*/ 69 w 69"/>
                      <a:gd name="T27" fmla="*/ 31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9" h="31">
                        <a:moveTo>
                          <a:pt x="25" y="0"/>
                        </a:moveTo>
                        <a:lnTo>
                          <a:pt x="11" y="0"/>
                        </a:lnTo>
                        <a:lnTo>
                          <a:pt x="0" y="6"/>
                        </a:lnTo>
                        <a:lnTo>
                          <a:pt x="19" y="25"/>
                        </a:lnTo>
                        <a:lnTo>
                          <a:pt x="63" y="31"/>
                        </a:lnTo>
                        <a:lnTo>
                          <a:pt x="69" y="14"/>
                        </a:lnTo>
                        <a:lnTo>
                          <a:pt x="38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" name="Freeform 388"/>
                  <p:cNvSpPr>
                    <a:spLocks/>
                  </p:cNvSpPr>
                  <p:nvPr/>
                </p:nvSpPr>
                <p:spPr bwMode="auto">
                  <a:xfrm>
                    <a:off x="2811" y="3451"/>
                    <a:ext cx="34" cy="15"/>
                  </a:xfrm>
                  <a:custGeom>
                    <a:avLst/>
                    <a:gdLst>
                      <a:gd name="T0" fmla="*/ 1 w 69"/>
                      <a:gd name="T1" fmla="*/ 0 h 31"/>
                      <a:gd name="T2" fmla="*/ 0 w 69"/>
                      <a:gd name="T3" fmla="*/ 0 h 31"/>
                      <a:gd name="T4" fmla="*/ 0 w 69"/>
                      <a:gd name="T5" fmla="*/ 0 h 31"/>
                      <a:gd name="T6" fmla="*/ 1 w 69"/>
                      <a:gd name="T7" fmla="*/ 1 h 31"/>
                      <a:gd name="T8" fmla="*/ 3 w 69"/>
                      <a:gd name="T9" fmla="*/ 1 h 31"/>
                      <a:gd name="T10" fmla="*/ 4 w 69"/>
                      <a:gd name="T11" fmla="*/ 0 h 31"/>
                      <a:gd name="T12" fmla="*/ 2 w 69"/>
                      <a:gd name="T13" fmla="*/ 0 h 31"/>
                      <a:gd name="T14" fmla="*/ 1 w 69"/>
                      <a:gd name="T15" fmla="*/ 0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9"/>
                      <a:gd name="T25" fmla="*/ 0 h 31"/>
                      <a:gd name="T26" fmla="*/ 69 w 69"/>
                      <a:gd name="T27" fmla="*/ 31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9" h="31">
                        <a:moveTo>
                          <a:pt x="25" y="0"/>
                        </a:moveTo>
                        <a:lnTo>
                          <a:pt x="11" y="0"/>
                        </a:lnTo>
                        <a:lnTo>
                          <a:pt x="0" y="6"/>
                        </a:lnTo>
                        <a:lnTo>
                          <a:pt x="19" y="25"/>
                        </a:lnTo>
                        <a:lnTo>
                          <a:pt x="63" y="31"/>
                        </a:lnTo>
                        <a:lnTo>
                          <a:pt x="69" y="14"/>
                        </a:lnTo>
                        <a:lnTo>
                          <a:pt x="38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 389"/>
                  <p:cNvSpPr>
                    <a:spLocks/>
                  </p:cNvSpPr>
                  <p:nvPr/>
                </p:nvSpPr>
                <p:spPr bwMode="auto">
                  <a:xfrm>
                    <a:off x="2817" y="3398"/>
                    <a:ext cx="32" cy="40"/>
                  </a:xfrm>
                  <a:custGeom>
                    <a:avLst/>
                    <a:gdLst>
                      <a:gd name="T0" fmla="*/ 1 w 65"/>
                      <a:gd name="T1" fmla="*/ 1 h 80"/>
                      <a:gd name="T2" fmla="*/ 1 w 65"/>
                      <a:gd name="T3" fmla="*/ 1 h 80"/>
                      <a:gd name="T4" fmla="*/ 1 w 65"/>
                      <a:gd name="T5" fmla="*/ 0 h 80"/>
                      <a:gd name="T6" fmla="*/ 1 w 65"/>
                      <a:gd name="T7" fmla="*/ 1 h 80"/>
                      <a:gd name="T8" fmla="*/ 2 w 65"/>
                      <a:gd name="T9" fmla="*/ 1 h 80"/>
                      <a:gd name="T10" fmla="*/ 2 w 65"/>
                      <a:gd name="T11" fmla="*/ 1 h 80"/>
                      <a:gd name="T12" fmla="*/ 2 w 65"/>
                      <a:gd name="T13" fmla="*/ 1 h 80"/>
                      <a:gd name="T14" fmla="*/ 2 w 65"/>
                      <a:gd name="T15" fmla="*/ 1 h 80"/>
                      <a:gd name="T16" fmla="*/ 2 w 65"/>
                      <a:gd name="T17" fmla="*/ 1 h 80"/>
                      <a:gd name="T18" fmla="*/ 2 w 65"/>
                      <a:gd name="T19" fmla="*/ 1 h 80"/>
                      <a:gd name="T20" fmla="*/ 2 w 65"/>
                      <a:gd name="T21" fmla="*/ 1 h 80"/>
                      <a:gd name="T22" fmla="*/ 2 w 65"/>
                      <a:gd name="T23" fmla="*/ 1 h 80"/>
                      <a:gd name="T24" fmla="*/ 3 w 65"/>
                      <a:gd name="T25" fmla="*/ 1 h 80"/>
                      <a:gd name="T26" fmla="*/ 4 w 65"/>
                      <a:gd name="T27" fmla="*/ 1 h 80"/>
                      <a:gd name="T28" fmla="*/ 3 w 65"/>
                      <a:gd name="T29" fmla="*/ 1 h 80"/>
                      <a:gd name="T30" fmla="*/ 3 w 65"/>
                      <a:gd name="T31" fmla="*/ 1 h 80"/>
                      <a:gd name="T32" fmla="*/ 3 w 65"/>
                      <a:gd name="T33" fmla="*/ 3 h 80"/>
                      <a:gd name="T34" fmla="*/ 2 w 65"/>
                      <a:gd name="T35" fmla="*/ 3 h 80"/>
                      <a:gd name="T36" fmla="*/ 2 w 65"/>
                      <a:gd name="T37" fmla="*/ 3 h 80"/>
                      <a:gd name="T38" fmla="*/ 2 w 65"/>
                      <a:gd name="T39" fmla="*/ 3 h 80"/>
                      <a:gd name="T40" fmla="*/ 2 w 65"/>
                      <a:gd name="T41" fmla="*/ 3 h 80"/>
                      <a:gd name="T42" fmla="*/ 3 w 65"/>
                      <a:gd name="T43" fmla="*/ 3 h 80"/>
                      <a:gd name="T44" fmla="*/ 3 w 65"/>
                      <a:gd name="T45" fmla="*/ 3 h 80"/>
                      <a:gd name="T46" fmla="*/ 2 w 65"/>
                      <a:gd name="T47" fmla="*/ 5 h 80"/>
                      <a:gd name="T48" fmla="*/ 2 w 65"/>
                      <a:gd name="T49" fmla="*/ 5 h 80"/>
                      <a:gd name="T50" fmla="*/ 2 w 65"/>
                      <a:gd name="T51" fmla="*/ 5 h 80"/>
                      <a:gd name="T52" fmla="*/ 1 w 65"/>
                      <a:gd name="T53" fmla="*/ 5 h 80"/>
                      <a:gd name="T54" fmla="*/ 1 w 65"/>
                      <a:gd name="T55" fmla="*/ 5 h 80"/>
                      <a:gd name="T56" fmla="*/ 1 w 65"/>
                      <a:gd name="T57" fmla="*/ 5 h 80"/>
                      <a:gd name="T58" fmla="*/ 0 w 65"/>
                      <a:gd name="T59" fmla="*/ 5 h 80"/>
                      <a:gd name="T60" fmla="*/ 0 w 65"/>
                      <a:gd name="T61" fmla="*/ 3 h 80"/>
                      <a:gd name="T62" fmla="*/ 0 w 65"/>
                      <a:gd name="T63" fmla="*/ 3 h 80"/>
                      <a:gd name="T64" fmla="*/ 0 w 65"/>
                      <a:gd name="T65" fmla="*/ 3 h 80"/>
                      <a:gd name="T66" fmla="*/ 0 w 65"/>
                      <a:gd name="T67" fmla="*/ 3 h 80"/>
                      <a:gd name="T68" fmla="*/ 0 w 65"/>
                      <a:gd name="T69" fmla="*/ 3 h 80"/>
                      <a:gd name="T70" fmla="*/ 0 w 65"/>
                      <a:gd name="T71" fmla="*/ 1 h 80"/>
                      <a:gd name="T72" fmla="*/ 0 w 65"/>
                      <a:gd name="T73" fmla="*/ 1 h 80"/>
                      <a:gd name="T74" fmla="*/ 0 w 65"/>
                      <a:gd name="T75" fmla="*/ 1 h 80"/>
                      <a:gd name="T76" fmla="*/ 1 w 65"/>
                      <a:gd name="T77" fmla="*/ 1 h 80"/>
                      <a:gd name="T78" fmla="*/ 1 w 65"/>
                      <a:gd name="T79" fmla="*/ 1 h 80"/>
                      <a:gd name="T80" fmla="*/ 0 w 65"/>
                      <a:gd name="T81" fmla="*/ 1 h 80"/>
                      <a:gd name="T82" fmla="*/ 0 w 65"/>
                      <a:gd name="T83" fmla="*/ 1 h 80"/>
                      <a:gd name="T84" fmla="*/ 0 w 65"/>
                      <a:gd name="T85" fmla="*/ 1 h 80"/>
                      <a:gd name="T86" fmla="*/ 0 w 65"/>
                      <a:gd name="T87" fmla="*/ 0 h 80"/>
                      <a:gd name="T88" fmla="*/ 1 w 65"/>
                      <a:gd name="T89" fmla="*/ 1 h 8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65"/>
                      <a:gd name="T136" fmla="*/ 0 h 80"/>
                      <a:gd name="T137" fmla="*/ 65 w 65"/>
                      <a:gd name="T138" fmla="*/ 80 h 8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65" h="80">
                        <a:moveTo>
                          <a:pt x="19" y="5"/>
                        </a:moveTo>
                        <a:lnTo>
                          <a:pt x="27" y="5"/>
                        </a:lnTo>
                        <a:lnTo>
                          <a:pt x="27" y="0"/>
                        </a:lnTo>
                        <a:lnTo>
                          <a:pt x="27" y="11"/>
                        </a:lnTo>
                        <a:lnTo>
                          <a:pt x="33" y="5"/>
                        </a:lnTo>
                        <a:lnTo>
                          <a:pt x="39" y="5"/>
                        </a:lnTo>
                        <a:lnTo>
                          <a:pt x="39" y="11"/>
                        </a:lnTo>
                        <a:lnTo>
                          <a:pt x="33" y="17"/>
                        </a:lnTo>
                        <a:lnTo>
                          <a:pt x="33" y="24"/>
                        </a:lnTo>
                        <a:lnTo>
                          <a:pt x="39" y="30"/>
                        </a:lnTo>
                        <a:lnTo>
                          <a:pt x="46" y="30"/>
                        </a:lnTo>
                        <a:lnTo>
                          <a:pt x="58" y="17"/>
                        </a:lnTo>
                        <a:lnTo>
                          <a:pt x="65" y="17"/>
                        </a:lnTo>
                        <a:lnTo>
                          <a:pt x="58" y="24"/>
                        </a:lnTo>
                        <a:lnTo>
                          <a:pt x="52" y="30"/>
                        </a:lnTo>
                        <a:lnTo>
                          <a:pt x="52" y="36"/>
                        </a:lnTo>
                        <a:lnTo>
                          <a:pt x="46" y="36"/>
                        </a:lnTo>
                        <a:lnTo>
                          <a:pt x="46" y="42"/>
                        </a:lnTo>
                        <a:lnTo>
                          <a:pt x="46" y="55"/>
                        </a:lnTo>
                        <a:lnTo>
                          <a:pt x="46" y="61"/>
                        </a:lnTo>
                        <a:lnTo>
                          <a:pt x="58" y="55"/>
                        </a:lnTo>
                        <a:lnTo>
                          <a:pt x="52" y="61"/>
                        </a:lnTo>
                        <a:lnTo>
                          <a:pt x="46" y="69"/>
                        </a:lnTo>
                        <a:lnTo>
                          <a:pt x="39" y="74"/>
                        </a:lnTo>
                        <a:lnTo>
                          <a:pt x="33" y="80"/>
                        </a:lnTo>
                        <a:lnTo>
                          <a:pt x="27" y="80"/>
                        </a:lnTo>
                        <a:lnTo>
                          <a:pt x="19" y="80"/>
                        </a:lnTo>
                        <a:lnTo>
                          <a:pt x="8" y="69"/>
                        </a:lnTo>
                        <a:lnTo>
                          <a:pt x="8" y="61"/>
                        </a:lnTo>
                        <a:lnTo>
                          <a:pt x="0" y="42"/>
                        </a:lnTo>
                        <a:lnTo>
                          <a:pt x="14" y="49"/>
                        </a:lnTo>
                        <a:lnTo>
                          <a:pt x="0" y="36"/>
                        </a:lnTo>
                        <a:lnTo>
                          <a:pt x="14" y="36"/>
                        </a:lnTo>
                        <a:lnTo>
                          <a:pt x="14" y="24"/>
                        </a:lnTo>
                        <a:lnTo>
                          <a:pt x="14" y="17"/>
                        </a:lnTo>
                        <a:lnTo>
                          <a:pt x="19" y="24"/>
                        </a:lnTo>
                        <a:lnTo>
                          <a:pt x="19" y="17"/>
                        </a:lnTo>
                        <a:lnTo>
                          <a:pt x="14" y="11"/>
                        </a:lnTo>
                        <a:lnTo>
                          <a:pt x="14" y="5"/>
                        </a:lnTo>
                        <a:lnTo>
                          <a:pt x="14" y="0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" name="Freeform 390"/>
                  <p:cNvSpPr>
                    <a:spLocks/>
                  </p:cNvSpPr>
                  <p:nvPr/>
                </p:nvSpPr>
                <p:spPr bwMode="auto">
                  <a:xfrm>
                    <a:off x="2826" y="3428"/>
                    <a:ext cx="19" cy="29"/>
                  </a:xfrm>
                  <a:custGeom>
                    <a:avLst/>
                    <a:gdLst>
                      <a:gd name="T0" fmla="*/ 0 w 39"/>
                      <a:gd name="T1" fmla="*/ 1 h 58"/>
                      <a:gd name="T2" fmla="*/ 0 w 39"/>
                      <a:gd name="T3" fmla="*/ 2 h 58"/>
                      <a:gd name="T4" fmla="*/ 0 w 39"/>
                      <a:gd name="T5" fmla="*/ 3 h 58"/>
                      <a:gd name="T6" fmla="*/ 0 w 39"/>
                      <a:gd name="T7" fmla="*/ 4 h 58"/>
                      <a:gd name="T8" fmla="*/ 1 w 39"/>
                      <a:gd name="T9" fmla="*/ 4 h 58"/>
                      <a:gd name="T10" fmla="*/ 1 w 39"/>
                      <a:gd name="T11" fmla="*/ 3 h 58"/>
                      <a:gd name="T12" fmla="*/ 1 w 39"/>
                      <a:gd name="T13" fmla="*/ 2 h 58"/>
                      <a:gd name="T14" fmla="*/ 1 w 39"/>
                      <a:gd name="T15" fmla="*/ 1 h 58"/>
                      <a:gd name="T16" fmla="*/ 2 w 39"/>
                      <a:gd name="T17" fmla="*/ 1 h 58"/>
                      <a:gd name="T18" fmla="*/ 2 w 39"/>
                      <a:gd name="T19" fmla="*/ 1 h 58"/>
                      <a:gd name="T20" fmla="*/ 1 w 39"/>
                      <a:gd name="T21" fmla="*/ 1 h 58"/>
                      <a:gd name="T22" fmla="*/ 1 w 39"/>
                      <a:gd name="T23" fmla="*/ 0 h 58"/>
                      <a:gd name="T24" fmla="*/ 0 w 39"/>
                      <a:gd name="T25" fmla="*/ 0 h 58"/>
                      <a:gd name="T26" fmla="*/ 0 w 39"/>
                      <a:gd name="T27" fmla="*/ 2 h 58"/>
                      <a:gd name="T28" fmla="*/ 0 w 39"/>
                      <a:gd name="T29" fmla="*/ 1 h 58"/>
                      <a:gd name="T30" fmla="*/ 0 w 39"/>
                      <a:gd name="T31" fmla="*/ 1 h 5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9"/>
                      <a:gd name="T49" fmla="*/ 0 h 58"/>
                      <a:gd name="T50" fmla="*/ 39 w 39"/>
                      <a:gd name="T51" fmla="*/ 58 h 5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9" h="58">
                        <a:moveTo>
                          <a:pt x="8" y="13"/>
                        </a:moveTo>
                        <a:lnTo>
                          <a:pt x="14" y="19"/>
                        </a:lnTo>
                        <a:lnTo>
                          <a:pt x="14" y="38"/>
                        </a:lnTo>
                        <a:lnTo>
                          <a:pt x="14" y="50"/>
                        </a:lnTo>
                        <a:lnTo>
                          <a:pt x="27" y="58"/>
                        </a:lnTo>
                        <a:lnTo>
                          <a:pt x="27" y="38"/>
                        </a:lnTo>
                        <a:lnTo>
                          <a:pt x="20" y="19"/>
                        </a:lnTo>
                        <a:lnTo>
                          <a:pt x="27" y="13"/>
                        </a:lnTo>
                        <a:lnTo>
                          <a:pt x="39" y="8"/>
                        </a:lnTo>
                        <a:lnTo>
                          <a:pt x="33" y="8"/>
                        </a:lnTo>
                        <a:lnTo>
                          <a:pt x="20" y="13"/>
                        </a:lnTo>
                        <a:lnTo>
                          <a:pt x="20" y="0"/>
                        </a:lnTo>
                        <a:lnTo>
                          <a:pt x="14" y="0"/>
                        </a:lnTo>
                        <a:lnTo>
                          <a:pt x="14" y="19"/>
                        </a:lnTo>
                        <a:lnTo>
                          <a:pt x="0" y="13"/>
                        </a:lnTo>
                        <a:lnTo>
                          <a:pt x="8" y="13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" name="Freeform 391"/>
                  <p:cNvSpPr>
                    <a:spLocks/>
                  </p:cNvSpPr>
                  <p:nvPr/>
                </p:nvSpPr>
                <p:spPr bwMode="auto">
                  <a:xfrm>
                    <a:off x="2826" y="3428"/>
                    <a:ext cx="19" cy="29"/>
                  </a:xfrm>
                  <a:custGeom>
                    <a:avLst/>
                    <a:gdLst>
                      <a:gd name="T0" fmla="*/ 0 w 39"/>
                      <a:gd name="T1" fmla="*/ 1 h 58"/>
                      <a:gd name="T2" fmla="*/ 0 w 39"/>
                      <a:gd name="T3" fmla="*/ 2 h 58"/>
                      <a:gd name="T4" fmla="*/ 0 w 39"/>
                      <a:gd name="T5" fmla="*/ 3 h 58"/>
                      <a:gd name="T6" fmla="*/ 0 w 39"/>
                      <a:gd name="T7" fmla="*/ 4 h 58"/>
                      <a:gd name="T8" fmla="*/ 1 w 39"/>
                      <a:gd name="T9" fmla="*/ 4 h 58"/>
                      <a:gd name="T10" fmla="*/ 1 w 39"/>
                      <a:gd name="T11" fmla="*/ 3 h 58"/>
                      <a:gd name="T12" fmla="*/ 1 w 39"/>
                      <a:gd name="T13" fmla="*/ 2 h 58"/>
                      <a:gd name="T14" fmla="*/ 1 w 39"/>
                      <a:gd name="T15" fmla="*/ 1 h 58"/>
                      <a:gd name="T16" fmla="*/ 2 w 39"/>
                      <a:gd name="T17" fmla="*/ 1 h 58"/>
                      <a:gd name="T18" fmla="*/ 2 w 39"/>
                      <a:gd name="T19" fmla="*/ 1 h 58"/>
                      <a:gd name="T20" fmla="*/ 1 w 39"/>
                      <a:gd name="T21" fmla="*/ 1 h 58"/>
                      <a:gd name="T22" fmla="*/ 1 w 39"/>
                      <a:gd name="T23" fmla="*/ 0 h 58"/>
                      <a:gd name="T24" fmla="*/ 0 w 39"/>
                      <a:gd name="T25" fmla="*/ 0 h 58"/>
                      <a:gd name="T26" fmla="*/ 0 w 39"/>
                      <a:gd name="T27" fmla="*/ 2 h 58"/>
                      <a:gd name="T28" fmla="*/ 0 w 39"/>
                      <a:gd name="T29" fmla="*/ 1 h 58"/>
                      <a:gd name="T30" fmla="*/ 0 w 39"/>
                      <a:gd name="T31" fmla="*/ 1 h 5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9"/>
                      <a:gd name="T49" fmla="*/ 0 h 58"/>
                      <a:gd name="T50" fmla="*/ 39 w 39"/>
                      <a:gd name="T51" fmla="*/ 58 h 5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9" h="58">
                        <a:moveTo>
                          <a:pt x="8" y="13"/>
                        </a:moveTo>
                        <a:lnTo>
                          <a:pt x="14" y="19"/>
                        </a:lnTo>
                        <a:lnTo>
                          <a:pt x="14" y="38"/>
                        </a:lnTo>
                        <a:lnTo>
                          <a:pt x="14" y="50"/>
                        </a:lnTo>
                        <a:lnTo>
                          <a:pt x="27" y="58"/>
                        </a:lnTo>
                        <a:lnTo>
                          <a:pt x="27" y="38"/>
                        </a:lnTo>
                        <a:lnTo>
                          <a:pt x="20" y="19"/>
                        </a:lnTo>
                        <a:lnTo>
                          <a:pt x="27" y="13"/>
                        </a:lnTo>
                        <a:lnTo>
                          <a:pt x="39" y="8"/>
                        </a:lnTo>
                        <a:lnTo>
                          <a:pt x="33" y="8"/>
                        </a:lnTo>
                        <a:lnTo>
                          <a:pt x="20" y="13"/>
                        </a:lnTo>
                        <a:lnTo>
                          <a:pt x="20" y="0"/>
                        </a:lnTo>
                        <a:lnTo>
                          <a:pt x="14" y="0"/>
                        </a:lnTo>
                        <a:lnTo>
                          <a:pt x="14" y="19"/>
                        </a:lnTo>
                        <a:lnTo>
                          <a:pt x="0" y="13"/>
                        </a:lnTo>
                        <a:lnTo>
                          <a:pt x="8" y="13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 392"/>
                  <p:cNvSpPr>
                    <a:spLocks/>
                  </p:cNvSpPr>
                  <p:nvPr/>
                </p:nvSpPr>
                <p:spPr bwMode="auto">
                  <a:xfrm>
                    <a:off x="3130" y="3348"/>
                    <a:ext cx="20" cy="97"/>
                  </a:xfrm>
                  <a:custGeom>
                    <a:avLst/>
                    <a:gdLst>
                      <a:gd name="T0" fmla="*/ 1 w 38"/>
                      <a:gd name="T1" fmla="*/ 1 h 194"/>
                      <a:gd name="T2" fmla="*/ 1 w 38"/>
                      <a:gd name="T3" fmla="*/ 2 h 194"/>
                      <a:gd name="T4" fmla="*/ 0 w 38"/>
                      <a:gd name="T5" fmla="*/ 1 h 194"/>
                      <a:gd name="T6" fmla="*/ 0 w 38"/>
                      <a:gd name="T7" fmla="*/ 0 h 194"/>
                      <a:gd name="T8" fmla="*/ 0 w 38"/>
                      <a:gd name="T9" fmla="*/ 0 h 194"/>
                      <a:gd name="T10" fmla="*/ 1 w 38"/>
                      <a:gd name="T11" fmla="*/ 2 h 194"/>
                      <a:gd name="T12" fmla="*/ 1 w 38"/>
                      <a:gd name="T13" fmla="*/ 3 h 194"/>
                      <a:gd name="T14" fmla="*/ 1 w 38"/>
                      <a:gd name="T15" fmla="*/ 3 h 194"/>
                      <a:gd name="T16" fmla="*/ 1 w 38"/>
                      <a:gd name="T17" fmla="*/ 3 h 194"/>
                      <a:gd name="T18" fmla="*/ 1 w 38"/>
                      <a:gd name="T19" fmla="*/ 3 h 194"/>
                      <a:gd name="T20" fmla="*/ 1 w 38"/>
                      <a:gd name="T21" fmla="*/ 5 h 194"/>
                      <a:gd name="T22" fmla="*/ 1 w 38"/>
                      <a:gd name="T23" fmla="*/ 6 h 194"/>
                      <a:gd name="T24" fmla="*/ 1 w 38"/>
                      <a:gd name="T25" fmla="*/ 10 h 194"/>
                      <a:gd name="T26" fmla="*/ 1 w 38"/>
                      <a:gd name="T27" fmla="*/ 12 h 194"/>
                      <a:gd name="T28" fmla="*/ 1 w 38"/>
                      <a:gd name="T29" fmla="*/ 12 h 194"/>
                      <a:gd name="T30" fmla="*/ 2 w 38"/>
                      <a:gd name="T31" fmla="*/ 12 h 194"/>
                      <a:gd name="T32" fmla="*/ 2 w 38"/>
                      <a:gd name="T33" fmla="*/ 11 h 194"/>
                      <a:gd name="T34" fmla="*/ 2 w 38"/>
                      <a:gd name="T35" fmla="*/ 7 h 194"/>
                      <a:gd name="T36" fmla="*/ 2 w 38"/>
                      <a:gd name="T37" fmla="*/ 6 h 194"/>
                      <a:gd name="T38" fmla="*/ 2 w 38"/>
                      <a:gd name="T39" fmla="*/ 3 h 194"/>
                      <a:gd name="T40" fmla="*/ 2 w 38"/>
                      <a:gd name="T41" fmla="*/ 3 h 194"/>
                      <a:gd name="T42" fmla="*/ 2 w 38"/>
                      <a:gd name="T43" fmla="*/ 2 h 194"/>
                      <a:gd name="T44" fmla="*/ 2 w 38"/>
                      <a:gd name="T45" fmla="*/ 2 h 194"/>
                      <a:gd name="T46" fmla="*/ 3 w 38"/>
                      <a:gd name="T47" fmla="*/ 1 h 194"/>
                      <a:gd name="T48" fmla="*/ 3 w 38"/>
                      <a:gd name="T49" fmla="*/ 1 h 194"/>
                      <a:gd name="T50" fmla="*/ 3 w 38"/>
                      <a:gd name="T51" fmla="*/ 1 h 194"/>
                      <a:gd name="T52" fmla="*/ 2 w 38"/>
                      <a:gd name="T53" fmla="*/ 2 h 194"/>
                      <a:gd name="T54" fmla="*/ 2 w 38"/>
                      <a:gd name="T55" fmla="*/ 0 h 194"/>
                      <a:gd name="T56" fmla="*/ 1 w 38"/>
                      <a:gd name="T57" fmla="*/ 1 h 194"/>
                      <a:gd name="T58" fmla="*/ 1 w 38"/>
                      <a:gd name="T59" fmla="*/ 2 h 194"/>
                      <a:gd name="T60" fmla="*/ 1 w 38"/>
                      <a:gd name="T61" fmla="*/ 1 h 194"/>
                      <a:gd name="T62" fmla="*/ 1 w 38"/>
                      <a:gd name="T63" fmla="*/ 1 h 19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8"/>
                      <a:gd name="T97" fmla="*/ 0 h 194"/>
                      <a:gd name="T98" fmla="*/ 38 w 38"/>
                      <a:gd name="T99" fmla="*/ 194 h 19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8" h="194">
                        <a:moveTo>
                          <a:pt x="6" y="5"/>
                        </a:moveTo>
                        <a:lnTo>
                          <a:pt x="13" y="30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6" y="30"/>
                        </a:lnTo>
                        <a:lnTo>
                          <a:pt x="13" y="36"/>
                        </a:lnTo>
                        <a:lnTo>
                          <a:pt x="13" y="42"/>
                        </a:lnTo>
                        <a:lnTo>
                          <a:pt x="13" y="50"/>
                        </a:lnTo>
                        <a:lnTo>
                          <a:pt x="13" y="61"/>
                        </a:lnTo>
                        <a:lnTo>
                          <a:pt x="13" y="75"/>
                        </a:lnTo>
                        <a:lnTo>
                          <a:pt x="13" y="86"/>
                        </a:lnTo>
                        <a:lnTo>
                          <a:pt x="13" y="149"/>
                        </a:lnTo>
                        <a:lnTo>
                          <a:pt x="13" y="186"/>
                        </a:lnTo>
                        <a:lnTo>
                          <a:pt x="13" y="194"/>
                        </a:lnTo>
                        <a:lnTo>
                          <a:pt x="25" y="194"/>
                        </a:lnTo>
                        <a:lnTo>
                          <a:pt x="19" y="174"/>
                        </a:lnTo>
                        <a:lnTo>
                          <a:pt x="19" y="124"/>
                        </a:lnTo>
                        <a:lnTo>
                          <a:pt x="19" y="86"/>
                        </a:lnTo>
                        <a:lnTo>
                          <a:pt x="19" y="61"/>
                        </a:lnTo>
                        <a:lnTo>
                          <a:pt x="19" y="50"/>
                        </a:lnTo>
                        <a:lnTo>
                          <a:pt x="25" y="30"/>
                        </a:lnTo>
                        <a:lnTo>
                          <a:pt x="25" y="17"/>
                        </a:lnTo>
                        <a:lnTo>
                          <a:pt x="33" y="11"/>
                        </a:lnTo>
                        <a:lnTo>
                          <a:pt x="38" y="5"/>
                        </a:lnTo>
                        <a:lnTo>
                          <a:pt x="33" y="5"/>
                        </a:lnTo>
                        <a:lnTo>
                          <a:pt x="19" y="25"/>
                        </a:lnTo>
                        <a:lnTo>
                          <a:pt x="19" y="0"/>
                        </a:lnTo>
                        <a:lnTo>
                          <a:pt x="13" y="5"/>
                        </a:lnTo>
                        <a:lnTo>
                          <a:pt x="13" y="30"/>
                        </a:lnTo>
                        <a:lnTo>
                          <a:pt x="6" y="5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 393"/>
                  <p:cNvSpPr>
                    <a:spLocks/>
                  </p:cNvSpPr>
                  <p:nvPr/>
                </p:nvSpPr>
                <p:spPr bwMode="auto">
                  <a:xfrm>
                    <a:off x="3130" y="3348"/>
                    <a:ext cx="20" cy="97"/>
                  </a:xfrm>
                  <a:custGeom>
                    <a:avLst/>
                    <a:gdLst>
                      <a:gd name="T0" fmla="*/ 1 w 38"/>
                      <a:gd name="T1" fmla="*/ 1 h 194"/>
                      <a:gd name="T2" fmla="*/ 1 w 38"/>
                      <a:gd name="T3" fmla="*/ 2 h 194"/>
                      <a:gd name="T4" fmla="*/ 0 w 38"/>
                      <a:gd name="T5" fmla="*/ 1 h 194"/>
                      <a:gd name="T6" fmla="*/ 0 w 38"/>
                      <a:gd name="T7" fmla="*/ 0 h 194"/>
                      <a:gd name="T8" fmla="*/ 0 w 38"/>
                      <a:gd name="T9" fmla="*/ 0 h 194"/>
                      <a:gd name="T10" fmla="*/ 1 w 38"/>
                      <a:gd name="T11" fmla="*/ 2 h 194"/>
                      <a:gd name="T12" fmla="*/ 1 w 38"/>
                      <a:gd name="T13" fmla="*/ 3 h 194"/>
                      <a:gd name="T14" fmla="*/ 1 w 38"/>
                      <a:gd name="T15" fmla="*/ 3 h 194"/>
                      <a:gd name="T16" fmla="*/ 1 w 38"/>
                      <a:gd name="T17" fmla="*/ 3 h 194"/>
                      <a:gd name="T18" fmla="*/ 1 w 38"/>
                      <a:gd name="T19" fmla="*/ 3 h 194"/>
                      <a:gd name="T20" fmla="*/ 1 w 38"/>
                      <a:gd name="T21" fmla="*/ 5 h 194"/>
                      <a:gd name="T22" fmla="*/ 1 w 38"/>
                      <a:gd name="T23" fmla="*/ 6 h 194"/>
                      <a:gd name="T24" fmla="*/ 1 w 38"/>
                      <a:gd name="T25" fmla="*/ 10 h 194"/>
                      <a:gd name="T26" fmla="*/ 1 w 38"/>
                      <a:gd name="T27" fmla="*/ 12 h 194"/>
                      <a:gd name="T28" fmla="*/ 1 w 38"/>
                      <a:gd name="T29" fmla="*/ 12 h 194"/>
                      <a:gd name="T30" fmla="*/ 2 w 38"/>
                      <a:gd name="T31" fmla="*/ 12 h 194"/>
                      <a:gd name="T32" fmla="*/ 2 w 38"/>
                      <a:gd name="T33" fmla="*/ 11 h 194"/>
                      <a:gd name="T34" fmla="*/ 2 w 38"/>
                      <a:gd name="T35" fmla="*/ 7 h 194"/>
                      <a:gd name="T36" fmla="*/ 2 w 38"/>
                      <a:gd name="T37" fmla="*/ 6 h 194"/>
                      <a:gd name="T38" fmla="*/ 2 w 38"/>
                      <a:gd name="T39" fmla="*/ 3 h 194"/>
                      <a:gd name="T40" fmla="*/ 2 w 38"/>
                      <a:gd name="T41" fmla="*/ 3 h 194"/>
                      <a:gd name="T42" fmla="*/ 2 w 38"/>
                      <a:gd name="T43" fmla="*/ 2 h 194"/>
                      <a:gd name="T44" fmla="*/ 2 w 38"/>
                      <a:gd name="T45" fmla="*/ 2 h 194"/>
                      <a:gd name="T46" fmla="*/ 3 w 38"/>
                      <a:gd name="T47" fmla="*/ 1 h 194"/>
                      <a:gd name="T48" fmla="*/ 3 w 38"/>
                      <a:gd name="T49" fmla="*/ 1 h 194"/>
                      <a:gd name="T50" fmla="*/ 3 w 38"/>
                      <a:gd name="T51" fmla="*/ 1 h 194"/>
                      <a:gd name="T52" fmla="*/ 2 w 38"/>
                      <a:gd name="T53" fmla="*/ 2 h 194"/>
                      <a:gd name="T54" fmla="*/ 2 w 38"/>
                      <a:gd name="T55" fmla="*/ 0 h 194"/>
                      <a:gd name="T56" fmla="*/ 1 w 38"/>
                      <a:gd name="T57" fmla="*/ 1 h 194"/>
                      <a:gd name="T58" fmla="*/ 1 w 38"/>
                      <a:gd name="T59" fmla="*/ 2 h 194"/>
                      <a:gd name="T60" fmla="*/ 1 w 38"/>
                      <a:gd name="T61" fmla="*/ 1 h 194"/>
                      <a:gd name="T62" fmla="*/ 1 w 38"/>
                      <a:gd name="T63" fmla="*/ 1 h 19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8"/>
                      <a:gd name="T97" fmla="*/ 0 h 194"/>
                      <a:gd name="T98" fmla="*/ 38 w 38"/>
                      <a:gd name="T99" fmla="*/ 194 h 19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8" h="194">
                        <a:moveTo>
                          <a:pt x="6" y="5"/>
                        </a:moveTo>
                        <a:lnTo>
                          <a:pt x="13" y="30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6" y="30"/>
                        </a:lnTo>
                        <a:lnTo>
                          <a:pt x="13" y="36"/>
                        </a:lnTo>
                        <a:lnTo>
                          <a:pt x="13" y="42"/>
                        </a:lnTo>
                        <a:lnTo>
                          <a:pt x="13" y="50"/>
                        </a:lnTo>
                        <a:lnTo>
                          <a:pt x="13" y="61"/>
                        </a:lnTo>
                        <a:lnTo>
                          <a:pt x="13" y="75"/>
                        </a:lnTo>
                        <a:lnTo>
                          <a:pt x="13" y="86"/>
                        </a:lnTo>
                        <a:lnTo>
                          <a:pt x="13" y="149"/>
                        </a:lnTo>
                        <a:lnTo>
                          <a:pt x="13" y="186"/>
                        </a:lnTo>
                        <a:lnTo>
                          <a:pt x="13" y="194"/>
                        </a:lnTo>
                        <a:lnTo>
                          <a:pt x="25" y="194"/>
                        </a:lnTo>
                        <a:lnTo>
                          <a:pt x="19" y="174"/>
                        </a:lnTo>
                        <a:lnTo>
                          <a:pt x="19" y="124"/>
                        </a:lnTo>
                        <a:lnTo>
                          <a:pt x="19" y="86"/>
                        </a:lnTo>
                        <a:lnTo>
                          <a:pt x="19" y="61"/>
                        </a:lnTo>
                        <a:lnTo>
                          <a:pt x="19" y="50"/>
                        </a:lnTo>
                        <a:lnTo>
                          <a:pt x="25" y="30"/>
                        </a:lnTo>
                        <a:lnTo>
                          <a:pt x="25" y="17"/>
                        </a:lnTo>
                        <a:lnTo>
                          <a:pt x="33" y="11"/>
                        </a:lnTo>
                        <a:lnTo>
                          <a:pt x="38" y="5"/>
                        </a:lnTo>
                        <a:lnTo>
                          <a:pt x="33" y="5"/>
                        </a:lnTo>
                        <a:lnTo>
                          <a:pt x="19" y="25"/>
                        </a:lnTo>
                        <a:lnTo>
                          <a:pt x="19" y="0"/>
                        </a:lnTo>
                        <a:lnTo>
                          <a:pt x="13" y="5"/>
                        </a:lnTo>
                        <a:lnTo>
                          <a:pt x="13" y="30"/>
                        </a:lnTo>
                        <a:lnTo>
                          <a:pt x="6" y="5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 394"/>
                  <p:cNvSpPr>
                    <a:spLocks/>
                  </p:cNvSpPr>
                  <p:nvPr/>
                </p:nvSpPr>
                <p:spPr bwMode="auto">
                  <a:xfrm>
                    <a:off x="3140" y="3366"/>
                    <a:ext cx="19" cy="15"/>
                  </a:xfrm>
                  <a:custGeom>
                    <a:avLst/>
                    <a:gdLst>
                      <a:gd name="T0" fmla="*/ 0 w 39"/>
                      <a:gd name="T1" fmla="*/ 1 h 31"/>
                      <a:gd name="T2" fmla="*/ 0 w 39"/>
                      <a:gd name="T3" fmla="*/ 1 h 31"/>
                      <a:gd name="T4" fmla="*/ 0 w 39"/>
                      <a:gd name="T5" fmla="*/ 0 h 31"/>
                      <a:gd name="T6" fmla="*/ 2 w 39"/>
                      <a:gd name="T7" fmla="*/ 0 h 31"/>
                      <a:gd name="T8" fmla="*/ 0 w 39"/>
                      <a:gd name="T9" fmla="*/ 1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31"/>
                      <a:gd name="T17" fmla="*/ 39 w 39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31">
                        <a:moveTo>
                          <a:pt x="0" y="31"/>
                        </a:moveTo>
                        <a:lnTo>
                          <a:pt x="0" y="25"/>
                        </a:lnTo>
                        <a:lnTo>
                          <a:pt x="0" y="14"/>
                        </a:lnTo>
                        <a:lnTo>
                          <a:pt x="39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 395"/>
                  <p:cNvSpPr>
                    <a:spLocks/>
                  </p:cNvSpPr>
                  <p:nvPr/>
                </p:nvSpPr>
                <p:spPr bwMode="auto">
                  <a:xfrm>
                    <a:off x="3140" y="3366"/>
                    <a:ext cx="19" cy="15"/>
                  </a:xfrm>
                  <a:custGeom>
                    <a:avLst/>
                    <a:gdLst>
                      <a:gd name="T0" fmla="*/ 0 w 39"/>
                      <a:gd name="T1" fmla="*/ 1 h 31"/>
                      <a:gd name="T2" fmla="*/ 0 w 39"/>
                      <a:gd name="T3" fmla="*/ 1 h 31"/>
                      <a:gd name="T4" fmla="*/ 0 w 39"/>
                      <a:gd name="T5" fmla="*/ 0 h 31"/>
                      <a:gd name="T6" fmla="*/ 2 w 39"/>
                      <a:gd name="T7" fmla="*/ 0 h 31"/>
                      <a:gd name="T8" fmla="*/ 0 w 39"/>
                      <a:gd name="T9" fmla="*/ 1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31"/>
                      <a:gd name="T17" fmla="*/ 39 w 39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31">
                        <a:moveTo>
                          <a:pt x="0" y="31"/>
                        </a:moveTo>
                        <a:lnTo>
                          <a:pt x="0" y="25"/>
                        </a:lnTo>
                        <a:lnTo>
                          <a:pt x="0" y="14"/>
                        </a:lnTo>
                        <a:lnTo>
                          <a:pt x="39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 396"/>
                  <p:cNvSpPr>
                    <a:spLocks/>
                  </p:cNvSpPr>
                  <p:nvPr/>
                </p:nvSpPr>
                <p:spPr bwMode="auto">
                  <a:xfrm>
                    <a:off x="3118" y="3304"/>
                    <a:ext cx="38" cy="52"/>
                  </a:xfrm>
                  <a:custGeom>
                    <a:avLst/>
                    <a:gdLst>
                      <a:gd name="T0" fmla="*/ 2 w 77"/>
                      <a:gd name="T1" fmla="*/ 6 h 106"/>
                      <a:gd name="T2" fmla="*/ 2 w 77"/>
                      <a:gd name="T3" fmla="*/ 6 h 106"/>
                      <a:gd name="T4" fmla="*/ 3 w 77"/>
                      <a:gd name="T5" fmla="*/ 6 h 106"/>
                      <a:gd name="T6" fmla="*/ 3 w 77"/>
                      <a:gd name="T7" fmla="*/ 5 h 106"/>
                      <a:gd name="T8" fmla="*/ 3 w 77"/>
                      <a:gd name="T9" fmla="*/ 5 h 106"/>
                      <a:gd name="T10" fmla="*/ 3 w 77"/>
                      <a:gd name="T11" fmla="*/ 5 h 106"/>
                      <a:gd name="T12" fmla="*/ 3 w 77"/>
                      <a:gd name="T13" fmla="*/ 4 h 106"/>
                      <a:gd name="T14" fmla="*/ 3 w 77"/>
                      <a:gd name="T15" fmla="*/ 4 h 106"/>
                      <a:gd name="T16" fmla="*/ 3 w 77"/>
                      <a:gd name="T17" fmla="*/ 4 h 106"/>
                      <a:gd name="T18" fmla="*/ 4 w 77"/>
                      <a:gd name="T19" fmla="*/ 4 h 106"/>
                      <a:gd name="T20" fmla="*/ 4 w 77"/>
                      <a:gd name="T21" fmla="*/ 3 h 106"/>
                      <a:gd name="T22" fmla="*/ 4 w 77"/>
                      <a:gd name="T23" fmla="*/ 3 h 106"/>
                      <a:gd name="T24" fmla="*/ 4 w 77"/>
                      <a:gd name="T25" fmla="*/ 2 h 106"/>
                      <a:gd name="T26" fmla="*/ 4 w 77"/>
                      <a:gd name="T27" fmla="*/ 1 h 106"/>
                      <a:gd name="T28" fmla="*/ 3 w 77"/>
                      <a:gd name="T29" fmla="*/ 1 h 106"/>
                      <a:gd name="T30" fmla="*/ 3 w 77"/>
                      <a:gd name="T31" fmla="*/ 0 h 106"/>
                      <a:gd name="T32" fmla="*/ 3 w 77"/>
                      <a:gd name="T33" fmla="*/ 0 h 106"/>
                      <a:gd name="T34" fmla="*/ 2 w 77"/>
                      <a:gd name="T35" fmla="*/ 0 h 106"/>
                      <a:gd name="T36" fmla="*/ 1 w 77"/>
                      <a:gd name="T37" fmla="*/ 0 h 106"/>
                      <a:gd name="T38" fmla="*/ 1 w 77"/>
                      <a:gd name="T39" fmla="*/ 0 h 106"/>
                      <a:gd name="T40" fmla="*/ 1 w 77"/>
                      <a:gd name="T41" fmla="*/ 0 h 106"/>
                      <a:gd name="T42" fmla="*/ 0 w 77"/>
                      <a:gd name="T43" fmla="*/ 0 h 106"/>
                      <a:gd name="T44" fmla="*/ 0 w 77"/>
                      <a:gd name="T45" fmla="*/ 0 h 106"/>
                      <a:gd name="T46" fmla="*/ 0 w 77"/>
                      <a:gd name="T47" fmla="*/ 1 h 106"/>
                      <a:gd name="T48" fmla="*/ 1 w 77"/>
                      <a:gd name="T49" fmla="*/ 1 h 106"/>
                      <a:gd name="T50" fmla="*/ 0 w 77"/>
                      <a:gd name="T51" fmla="*/ 1 h 106"/>
                      <a:gd name="T52" fmla="*/ 0 w 77"/>
                      <a:gd name="T53" fmla="*/ 1 h 106"/>
                      <a:gd name="T54" fmla="*/ 0 w 77"/>
                      <a:gd name="T55" fmla="*/ 2 h 106"/>
                      <a:gd name="T56" fmla="*/ 1 w 77"/>
                      <a:gd name="T57" fmla="*/ 2 h 106"/>
                      <a:gd name="T58" fmla="*/ 1 w 77"/>
                      <a:gd name="T59" fmla="*/ 3 h 106"/>
                      <a:gd name="T60" fmla="*/ 0 w 77"/>
                      <a:gd name="T61" fmla="*/ 3 h 106"/>
                      <a:gd name="T62" fmla="*/ 0 w 77"/>
                      <a:gd name="T63" fmla="*/ 3 h 106"/>
                      <a:gd name="T64" fmla="*/ 0 w 77"/>
                      <a:gd name="T65" fmla="*/ 3 h 106"/>
                      <a:gd name="T66" fmla="*/ 0 w 77"/>
                      <a:gd name="T67" fmla="*/ 3 h 106"/>
                      <a:gd name="T68" fmla="*/ 0 w 77"/>
                      <a:gd name="T69" fmla="*/ 4 h 106"/>
                      <a:gd name="T70" fmla="*/ 0 w 77"/>
                      <a:gd name="T71" fmla="*/ 5 h 106"/>
                      <a:gd name="T72" fmla="*/ 0 w 77"/>
                      <a:gd name="T73" fmla="*/ 6 h 106"/>
                      <a:gd name="T74" fmla="*/ 1 w 77"/>
                      <a:gd name="T75" fmla="*/ 6 h 106"/>
                      <a:gd name="T76" fmla="*/ 1 w 77"/>
                      <a:gd name="T77" fmla="*/ 6 h 10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77"/>
                      <a:gd name="T118" fmla="*/ 0 h 106"/>
                      <a:gd name="T119" fmla="*/ 77 w 77"/>
                      <a:gd name="T120" fmla="*/ 106 h 10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77" h="106">
                        <a:moveTo>
                          <a:pt x="31" y="100"/>
                        </a:moveTo>
                        <a:lnTo>
                          <a:pt x="38" y="100"/>
                        </a:lnTo>
                        <a:lnTo>
                          <a:pt x="44" y="100"/>
                        </a:lnTo>
                        <a:lnTo>
                          <a:pt x="58" y="100"/>
                        </a:lnTo>
                        <a:lnTo>
                          <a:pt x="63" y="100"/>
                        </a:lnTo>
                        <a:lnTo>
                          <a:pt x="58" y="94"/>
                        </a:lnTo>
                        <a:lnTo>
                          <a:pt x="58" y="89"/>
                        </a:lnTo>
                        <a:lnTo>
                          <a:pt x="58" y="81"/>
                        </a:lnTo>
                        <a:lnTo>
                          <a:pt x="63" y="81"/>
                        </a:lnTo>
                        <a:lnTo>
                          <a:pt x="63" y="89"/>
                        </a:lnTo>
                        <a:lnTo>
                          <a:pt x="69" y="81"/>
                        </a:lnTo>
                        <a:lnTo>
                          <a:pt x="63" y="75"/>
                        </a:lnTo>
                        <a:lnTo>
                          <a:pt x="50" y="75"/>
                        </a:lnTo>
                        <a:lnTo>
                          <a:pt x="58" y="70"/>
                        </a:lnTo>
                        <a:lnTo>
                          <a:pt x="69" y="70"/>
                        </a:lnTo>
                        <a:lnTo>
                          <a:pt x="69" y="56"/>
                        </a:lnTo>
                        <a:lnTo>
                          <a:pt x="77" y="50"/>
                        </a:lnTo>
                        <a:lnTo>
                          <a:pt x="77" y="45"/>
                        </a:lnTo>
                        <a:lnTo>
                          <a:pt x="69" y="50"/>
                        </a:lnTo>
                        <a:lnTo>
                          <a:pt x="69" y="39"/>
                        </a:lnTo>
                        <a:lnTo>
                          <a:pt x="58" y="39"/>
                        </a:lnTo>
                        <a:lnTo>
                          <a:pt x="69" y="31"/>
                        </a:lnTo>
                        <a:lnTo>
                          <a:pt x="63" y="25"/>
                        </a:lnTo>
                        <a:lnTo>
                          <a:pt x="69" y="20"/>
                        </a:lnTo>
                        <a:lnTo>
                          <a:pt x="63" y="14"/>
                        </a:lnTo>
                        <a:lnTo>
                          <a:pt x="58" y="14"/>
                        </a:lnTo>
                        <a:lnTo>
                          <a:pt x="58" y="6"/>
                        </a:lnTo>
                        <a:lnTo>
                          <a:pt x="44" y="14"/>
                        </a:lnTo>
                        <a:lnTo>
                          <a:pt x="44" y="0"/>
                        </a:lnTo>
                        <a:lnTo>
                          <a:pt x="31" y="0"/>
                        </a:lnTo>
                        <a:lnTo>
                          <a:pt x="31" y="6"/>
                        </a:lnTo>
                        <a:lnTo>
                          <a:pt x="31" y="14"/>
                        </a:lnTo>
                        <a:lnTo>
                          <a:pt x="25" y="0"/>
                        </a:lnTo>
                        <a:lnTo>
                          <a:pt x="19" y="6"/>
                        </a:lnTo>
                        <a:lnTo>
                          <a:pt x="11" y="0"/>
                        </a:lnTo>
                        <a:lnTo>
                          <a:pt x="6" y="6"/>
                        </a:lnTo>
                        <a:lnTo>
                          <a:pt x="0" y="14"/>
                        </a:lnTo>
                        <a:lnTo>
                          <a:pt x="6" y="20"/>
                        </a:lnTo>
                        <a:lnTo>
                          <a:pt x="19" y="25"/>
                        </a:lnTo>
                        <a:lnTo>
                          <a:pt x="11" y="25"/>
                        </a:lnTo>
                        <a:lnTo>
                          <a:pt x="6" y="25"/>
                        </a:lnTo>
                        <a:lnTo>
                          <a:pt x="0" y="31"/>
                        </a:lnTo>
                        <a:lnTo>
                          <a:pt x="6" y="39"/>
                        </a:lnTo>
                        <a:lnTo>
                          <a:pt x="11" y="39"/>
                        </a:lnTo>
                        <a:lnTo>
                          <a:pt x="19" y="45"/>
                        </a:lnTo>
                        <a:lnTo>
                          <a:pt x="25" y="45"/>
                        </a:lnTo>
                        <a:lnTo>
                          <a:pt x="19" y="45"/>
                        </a:lnTo>
                        <a:lnTo>
                          <a:pt x="19" y="50"/>
                        </a:lnTo>
                        <a:lnTo>
                          <a:pt x="11" y="50"/>
                        </a:lnTo>
                        <a:lnTo>
                          <a:pt x="11" y="56"/>
                        </a:lnTo>
                        <a:lnTo>
                          <a:pt x="19" y="64"/>
                        </a:lnTo>
                        <a:lnTo>
                          <a:pt x="6" y="64"/>
                        </a:lnTo>
                        <a:lnTo>
                          <a:pt x="19" y="64"/>
                        </a:lnTo>
                        <a:lnTo>
                          <a:pt x="11" y="64"/>
                        </a:lnTo>
                        <a:lnTo>
                          <a:pt x="6" y="64"/>
                        </a:lnTo>
                        <a:lnTo>
                          <a:pt x="6" y="70"/>
                        </a:lnTo>
                        <a:lnTo>
                          <a:pt x="11" y="75"/>
                        </a:lnTo>
                        <a:lnTo>
                          <a:pt x="19" y="81"/>
                        </a:lnTo>
                        <a:lnTo>
                          <a:pt x="6" y="81"/>
                        </a:lnTo>
                        <a:lnTo>
                          <a:pt x="6" y="89"/>
                        </a:lnTo>
                        <a:lnTo>
                          <a:pt x="0" y="100"/>
                        </a:lnTo>
                        <a:lnTo>
                          <a:pt x="11" y="100"/>
                        </a:lnTo>
                        <a:lnTo>
                          <a:pt x="19" y="106"/>
                        </a:lnTo>
                        <a:lnTo>
                          <a:pt x="25" y="100"/>
                        </a:lnTo>
                        <a:lnTo>
                          <a:pt x="31" y="1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 397"/>
                  <p:cNvSpPr>
                    <a:spLocks/>
                  </p:cNvSpPr>
                  <p:nvPr/>
                </p:nvSpPr>
                <p:spPr bwMode="auto">
                  <a:xfrm>
                    <a:off x="2916" y="3369"/>
                    <a:ext cx="221" cy="84"/>
                  </a:xfrm>
                  <a:custGeom>
                    <a:avLst/>
                    <a:gdLst>
                      <a:gd name="T0" fmla="*/ 0 w 441"/>
                      <a:gd name="T1" fmla="*/ 0 h 169"/>
                      <a:gd name="T2" fmla="*/ 0 w 441"/>
                      <a:gd name="T3" fmla="*/ 10 h 169"/>
                      <a:gd name="T4" fmla="*/ 2 w 441"/>
                      <a:gd name="T5" fmla="*/ 10 h 169"/>
                      <a:gd name="T6" fmla="*/ 2 w 441"/>
                      <a:gd name="T7" fmla="*/ 2 h 169"/>
                      <a:gd name="T8" fmla="*/ 7 w 441"/>
                      <a:gd name="T9" fmla="*/ 3 h 169"/>
                      <a:gd name="T10" fmla="*/ 7 w 441"/>
                      <a:gd name="T11" fmla="*/ 9 h 169"/>
                      <a:gd name="T12" fmla="*/ 8 w 441"/>
                      <a:gd name="T13" fmla="*/ 9 h 169"/>
                      <a:gd name="T14" fmla="*/ 8 w 441"/>
                      <a:gd name="T15" fmla="*/ 7 h 169"/>
                      <a:gd name="T16" fmla="*/ 13 w 441"/>
                      <a:gd name="T17" fmla="*/ 7 h 169"/>
                      <a:gd name="T18" fmla="*/ 13 w 441"/>
                      <a:gd name="T19" fmla="*/ 5 h 169"/>
                      <a:gd name="T20" fmla="*/ 8 w 441"/>
                      <a:gd name="T21" fmla="*/ 5 h 169"/>
                      <a:gd name="T22" fmla="*/ 8 w 441"/>
                      <a:gd name="T23" fmla="*/ 3 h 169"/>
                      <a:gd name="T24" fmla="*/ 13 w 441"/>
                      <a:gd name="T25" fmla="*/ 3 h 169"/>
                      <a:gd name="T26" fmla="*/ 13 w 441"/>
                      <a:gd name="T27" fmla="*/ 9 h 169"/>
                      <a:gd name="T28" fmla="*/ 13 w 441"/>
                      <a:gd name="T29" fmla="*/ 9 h 169"/>
                      <a:gd name="T30" fmla="*/ 13 w 441"/>
                      <a:gd name="T31" fmla="*/ 3 h 169"/>
                      <a:gd name="T32" fmla="*/ 18 w 441"/>
                      <a:gd name="T33" fmla="*/ 4 h 169"/>
                      <a:gd name="T34" fmla="*/ 18 w 441"/>
                      <a:gd name="T35" fmla="*/ 9 h 169"/>
                      <a:gd name="T36" fmla="*/ 19 w 441"/>
                      <a:gd name="T37" fmla="*/ 9 h 169"/>
                      <a:gd name="T38" fmla="*/ 19 w 441"/>
                      <a:gd name="T39" fmla="*/ 7 h 169"/>
                      <a:gd name="T40" fmla="*/ 24 w 441"/>
                      <a:gd name="T41" fmla="*/ 7 h 169"/>
                      <a:gd name="T42" fmla="*/ 24 w 441"/>
                      <a:gd name="T43" fmla="*/ 6 h 169"/>
                      <a:gd name="T44" fmla="*/ 19 w 441"/>
                      <a:gd name="T45" fmla="*/ 6 h 169"/>
                      <a:gd name="T46" fmla="*/ 19 w 441"/>
                      <a:gd name="T47" fmla="*/ 4 h 169"/>
                      <a:gd name="T48" fmla="*/ 24 w 441"/>
                      <a:gd name="T49" fmla="*/ 4 h 169"/>
                      <a:gd name="T50" fmla="*/ 24 w 441"/>
                      <a:gd name="T51" fmla="*/ 9 h 169"/>
                      <a:gd name="T52" fmla="*/ 24 w 441"/>
                      <a:gd name="T53" fmla="*/ 9 h 169"/>
                      <a:gd name="T54" fmla="*/ 24 w 441"/>
                      <a:gd name="T55" fmla="*/ 5 h 169"/>
                      <a:gd name="T56" fmla="*/ 27 w 441"/>
                      <a:gd name="T57" fmla="*/ 5 h 169"/>
                      <a:gd name="T58" fmla="*/ 27 w 441"/>
                      <a:gd name="T59" fmla="*/ 8 h 169"/>
                      <a:gd name="T60" fmla="*/ 28 w 441"/>
                      <a:gd name="T61" fmla="*/ 9 h 169"/>
                      <a:gd name="T62" fmla="*/ 28 w 441"/>
                      <a:gd name="T63" fmla="*/ 3 h 169"/>
                      <a:gd name="T64" fmla="*/ 0 w 441"/>
                      <a:gd name="T65" fmla="*/ 0 h 16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41"/>
                      <a:gd name="T100" fmla="*/ 0 h 169"/>
                      <a:gd name="T101" fmla="*/ 441 w 441"/>
                      <a:gd name="T102" fmla="*/ 169 h 16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41" h="169">
                        <a:moveTo>
                          <a:pt x="0" y="0"/>
                        </a:moveTo>
                        <a:lnTo>
                          <a:pt x="0" y="169"/>
                        </a:lnTo>
                        <a:lnTo>
                          <a:pt x="19" y="163"/>
                        </a:lnTo>
                        <a:lnTo>
                          <a:pt x="19" y="44"/>
                        </a:lnTo>
                        <a:lnTo>
                          <a:pt x="102" y="58"/>
                        </a:lnTo>
                        <a:lnTo>
                          <a:pt x="102" y="157"/>
                        </a:lnTo>
                        <a:lnTo>
                          <a:pt x="121" y="157"/>
                        </a:lnTo>
                        <a:lnTo>
                          <a:pt x="121" y="119"/>
                        </a:lnTo>
                        <a:lnTo>
                          <a:pt x="198" y="119"/>
                        </a:lnTo>
                        <a:lnTo>
                          <a:pt x="198" y="94"/>
                        </a:lnTo>
                        <a:lnTo>
                          <a:pt x="121" y="94"/>
                        </a:lnTo>
                        <a:lnTo>
                          <a:pt x="121" y="58"/>
                        </a:lnTo>
                        <a:lnTo>
                          <a:pt x="198" y="63"/>
                        </a:lnTo>
                        <a:lnTo>
                          <a:pt x="198" y="157"/>
                        </a:lnTo>
                        <a:lnTo>
                          <a:pt x="203" y="157"/>
                        </a:lnTo>
                        <a:lnTo>
                          <a:pt x="203" y="63"/>
                        </a:lnTo>
                        <a:lnTo>
                          <a:pt x="288" y="69"/>
                        </a:lnTo>
                        <a:lnTo>
                          <a:pt x="288" y="152"/>
                        </a:lnTo>
                        <a:lnTo>
                          <a:pt x="299" y="152"/>
                        </a:lnTo>
                        <a:lnTo>
                          <a:pt x="299" y="127"/>
                        </a:lnTo>
                        <a:lnTo>
                          <a:pt x="370" y="127"/>
                        </a:lnTo>
                        <a:lnTo>
                          <a:pt x="370" y="107"/>
                        </a:lnTo>
                        <a:lnTo>
                          <a:pt x="299" y="107"/>
                        </a:lnTo>
                        <a:lnTo>
                          <a:pt x="299" y="69"/>
                        </a:lnTo>
                        <a:lnTo>
                          <a:pt x="370" y="75"/>
                        </a:lnTo>
                        <a:lnTo>
                          <a:pt x="370" y="144"/>
                        </a:lnTo>
                        <a:lnTo>
                          <a:pt x="384" y="144"/>
                        </a:lnTo>
                        <a:lnTo>
                          <a:pt x="384" y="82"/>
                        </a:lnTo>
                        <a:lnTo>
                          <a:pt x="428" y="82"/>
                        </a:lnTo>
                        <a:lnTo>
                          <a:pt x="428" y="138"/>
                        </a:lnTo>
                        <a:lnTo>
                          <a:pt x="441" y="144"/>
                        </a:lnTo>
                        <a:lnTo>
                          <a:pt x="434" y="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F7F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 398"/>
                  <p:cNvSpPr>
                    <a:spLocks/>
                  </p:cNvSpPr>
                  <p:nvPr/>
                </p:nvSpPr>
                <p:spPr bwMode="auto">
                  <a:xfrm>
                    <a:off x="2916" y="3369"/>
                    <a:ext cx="221" cy="84"/>
                  </a:xfrm>
                  <a:custGeom>
                    <a:avLst/>
                    <a:gdLst>
                      <a:gd name="T0" fmla="*/ 0 w 441"/>
                      <a:gd name="T1" fmla="*/ 0 h 169"/>
                      <a:gd name="T2" fmla="*/ 0 w 441"/>
                      <a:gd name="T3" fmla="*/ 10 h 169"/>
                      <a:gd name="T4" fmla="*/ 2 w 441"/>
                      <a:gd name="T5" fmla="*/ 10 h 169"/>
                      <a:gd name="T6" fmla="*/ 2 w 441"/>
                      <a:gd name="T7" fmla="*/ 2 h 169"/>
                      <a:gd name="T8" fmla="*/ 7 w 441"/>
                      <a:gd name="T9" fmla="*/ 3 h 169"/>
                      <a:gd name="T10" fmla="*/ 7 w 441"/>
                      <a:gd name="T11" fmla="*/ 9 h 169"/>
                      <a:gd name="T12" fmla="*/ 8 w 441"/>
                      <a:gd name="T13" fmla="*/ 9 h 169"/>
                      <a:gd name="T14" fmla="*/ 8 w 441"/>
                      <a:gd name="T15" fmla="*/ 7 h 169"/>
                      <a:gd name="T16" fmla="*/ 13 w 441"/>
                      <a:gd name="T17" fmla="*/ 7 h 169"/>
                      <a:gd name="T18" fmla="*/ 13 w 441"/>
                      <a:gd name="T19" fmla="*/ 5 h 169"/>
                      <a:gd name="T20" fmla="*/ 8 w 441"/>
                      <a:gd name="T21" fmla="*/ 5 h 169"/>
                      <a:gd name="T22" fmla="*/ 8 w 441"/>
                      <a:gd name="T23" fmla="*/ 3 h 169"/>
                      <a:gd name="T24" fmla="*/ 13 w 441"/>
                      <a:gd name="T25" fmla="*/ 3 h 169"/>
                      <a:gd name="T26" fmla="*/ 13 w 441"/>
                      <a:gd name="T27" fmla="*/ 9 h 169"/>
                      <a:gd name="T28" fmla="*/ 13 w 441"/>
                      <a:gd name="T29" fmla="*/ 9 h 169"/>
                      <a:gd name="T30" fmla="*/ 13 w 441"/>
                      <a:gd name="T31" fmla="*/ 3 h 169"/>
                      <a:gd name="T32" fmla="*/ 18 w 441"/>
                      <a:gd name="T33" fmla="*/ 4 h 169"/>
                      <a:gd name="T34" fmla="*/ 18 w 441"/>
                      <a:gd name="T35" fmla="*/ 9 h 169"/>
                      <a:gd name="T36" fmla="*/ 19 w 441"/>
                      <a:gd name="T37" fmla="*/ 9 h 169"/>
                      <a:gd name="T38" fmla="*/ 19 w 441"/>
                      <a:gd name="T39" fmla="*/ 7 h 169"/>
                      <a:gd name="T40" fmla="*/ 24 w 441"/>
                      <a:gd name="T41" fmla="*/ 7 h 169"/>
                      <a:gd name="T42" fmla="*/ 24 w 441"/>
                      <a:gd name="T43" fmla="*/ 6 h 169"/>
                      <a:gd name="T44" fmla="*/ 19 w 441"/>
                      <a:gd name="T45" fmla="*/ 6 h 169"/>
                      <a:gd name="T46" fmla="*/ 19 w 441"/>
                      <a:gd name="T47" fmla="*/ 4 h 169"/>
                      <a:gd name="T48" fmla="*/ 24 w 441"/>
                      <a:gd name="T49" fmla="*/ 4 h 169"/>
                      <a:gd name="T50" fmla="*/ 24 w 441"/>
                      <a:gd name="T51" fmla="*/ 9 h 169"/>
                      <a:gd name="T52" fmla="*/ 24 w 441"/>
                      <a:gd name="T53" fmla="*/ 9 h 169"/>
                      <a:gd name="T54" fmla="*/ 24 w 441"/>
                      <a:gd name="T55" fmla="*/ 5 h 169"/>
                      <a:gd name="T56" fmla="*/ 27 w 441"/>
                      <a:gd name="T57" fmla="*/ 5 h 169"/>
                      <a:gd name="T58" fmla="*/ 27 w 441"/>
                      <a:gd name="T59" fmla="*/ 8 h 169"/>
                      <a:gd name="T60" fmla="*/ 28 w 441"/>
                      <a:gd name="T61" fmla="*/ 9 h 169"/>
                      <a:gd name="T62" fmla="*/ 28 w 441"/>
                      <a:gd name="T63" fmla="*/ 3 h 169"/>
                      <a:gd name="T64" fmla="*/ 0 w 441"/>
                      <a:gd name="T65" fmla="*/ 0 h 16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41"/>
                      <a:gd name="T100" fmla="*/ 0 h 169"/>
                      <a:gd name="T101" fmla="*/ 441 w 441"/>
                      <a:gd name="T102" fmla="*/ 169 h 16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41" h="169">
                        <a:moveTo>
                          <a:pt x="0" y="0"/>
                        </a:moveTo>
                        <a:lnTo>
                          <a:pt x="0" y="169"/>
                        </a:lnTo>
                        <a:lnTo>
                          <a:pt x="19" y="163"/>
                        </a:lnTo>
                        <a:lnTo>
                          <a:pt x="19" y="44"/>
                        </a:lnTo>
                        <a:lnTo>
                          <a:pt x="102" y="58"/>
                        </a:lnTo>
                        <a:lnTo>
                          <a:pt x="102" y="157"/>
                        </a:lnTo>
                        <a:lnTo>
                          <a:pt x="121" y="157"/>
                        </a:lnTo>
                        <a:lnTo>
                          <a:pt x="121" y="119"/>
                        </a:lnTo>
                        <a:lnTo>
                          <a:pt x="198" y="119"/>
                        </a:lnTo>
                        <a:lnTo>
                          <a:pt x="198" y="94"/>
                        </a:lnTo>
                        <a:lnTo>
                          <a:pt x="121" y="94"/>
                        </a:lnTo>
                        <a:lnTo>
                          <a:pt x="121" y="58"/>
                        </a:lnTo>
                        <a:lnTo>
                          <a:pt x="198" y="63"/>
                        </a:lnTo>
                        <a:lnTo>
                          <a:pt x="198" y="157"/>
                        </a:lnTo>
                        <a:lnTo>
                          <a:pt x="203" y="157"/>
                        </a:lnTo>
                        <a:lnTo>
                          <a:pt x="203" y="63"/>
                        </a:lnTo>
                        <a:lnTo>
                          <a:pt x="288" y="69"/>
                        </a:lnTo>
                        <a:lnTo>
                          <a:pt x="288" y="152"/>
                        </a:lnTo>
                        <a:lnTo>
                          <a:pt x="299" y="152"/>
                        </a:lnTo>
                        <a:lnTo>
                          <a:pt x="299" y="127"/>
                        </a:lnTo>
                        <a:lnTo>
                          <a:pt x="370" y="127"/>
                        </a:lnTo>
                        <a:lnTo>
                          <a:pt x="370" y="107"/>
                        </a:lnTo>
                        <a:lnTo>
                          <a:pt x="299" y="107"/>
                        </a:lnTo>
                        <a:lnTo>
                          <a:pt x="299" y="69"/>
                        </a:lnTo>
                        <a:lnTo>
                          <a:pt x="370" y="75"/>
                        </a:lnTo>
                        <a:lnTo>
                          <a:pt x="370" y="144"/>
                        </a:lnTo>
                        <a:lnTo>
                          <a:pt x="384" y="144"/>
                        </a:lnTo>
                        <a:lnTo>
                          <a:pt x="384" y="82"/>
                        </a:lnTo>
                        <a:lnTo>
                          <a:pt x="428" y="82"/>
                        </a:lnTo>
                        <a:lnTo>
                          <a:pt x="428" y="138"/>
                        </a:lnTo>
                        <a:lnTo>
                          <a:pt x="441" y="144"/>
                        </a:lnTo>
                        <a:lnTo>
                          <a:pt x="434" y="5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F7F7F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 399"/>
                  <p:cNvSpPr>
                    <a:spLocks/>
                  </p:cNvSpPr>
                  <p:nvPr/>
                </p:nvSpPr>
                <p:spPr bwMode="auto">
                  <a:xfrm>
                    <a:off x="3003" y="3448"/>
                    <a:ext cx="51" cy="18"/>
                  </a:xfrm>
                  <a:custGeom>
                    <a:avLst/>
                    <a:gdLst>
                      <a:gd name="T0" fmla="*/ 3 w 101"/>
                      <a:gd name="T1" fmla="*/ 0 h 37"/>
                      <a:gd name="T2" fmla="*/ 2 w 101"/>
                      <a:gd name="T3" fmla="*/ 0 h 37"/>
                      <a:gd name="T4" fmla="*/ 0 w 101"/>
                      <a:gd name="T5" fmla="*/ 0 h 37"/>
                      <a:gd name="T6" fmla="*/ 2 w 101"/>
                      <a:gd name="T7" fmla="*/ 2 h 37"/>
                      <a:gd name="T8" fmla="*/ 6 w 101"/>
                      <a:gd name="T9" fmla="*/ 1 h 37"/>
                      <a:gd name="T10" fmla="*/ 7 w 101"/>
                      <a:gd name="T11" fmla="*/ 1 h 37"/>
                      <a:gd name="T12" fmla="*/ 4 w 101"/>
                      <a:gd name="T13" fmla="*/ 0 h 37"/>
                      <a:gd name="T14" fmla="*/ 3 w 101"/>
                      <a:gd name="T15" fmla="*/ 0 h 3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1"/>
                      <a:gd name="T25" fmla="*/ 0 h 37"/>
                      <a:gd name="T26" fmla="*/ 101 w 101"/>
                      <a:gd name="T27" fmla="*/ 37 h 3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1" h="37">
                        <a:moveTo>
                          <a:pt x="38" y="0"/>
                        </a:moveTo>
                        <a:lnTo>
                          <a:pt x="25" y="0"/>
                        </a:lnTo>
                        <a:lnTo>
                          <a:pt x="0" y="12"/>
                        </a:lnTo>
                        <a:lnTo>
                          <a:pt x="25" y="37"/>
                        </a:lnTo>
                        <a:lnTo>
                          <a:pt x="88" y="31"/>
                        </a:lnTo>
                        <a:lnTo>
                          <a:pt x="101" y="20"/>
                        </a:lnTo>
                        <a:lnTo>
                          <a:pt x="50" y="6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" name="Freeform 400"/>
                  <p:cNvSpPr>
                    <a:spLocks/>
                  </p:cNvSpPr>
                  <p:nvPr/>
                </p:nvSpPr>
                <p:spPr bwMode="auto">
                  <a:xfrm>
                    <a:off x="3003" y="3448"/>
                    <a:ext cx="51" cy="18"/>
                  </a:xfrm>
                  <a:custGeom>
                    <a:avLst/>
                    <a:gdLst>
                      <a:gd name="T0" fmla="*/ 3 w 101"/>
                      <a:gd name="T1" fmla="*/ 0 h 37"/>
                      <a:gd name="T2" fmla="*/ 2 w 101"/>
                      <a:gd name="T3" fmla="*/ 0 h 37"/>
                      <a:gd name="T4" fmla="*/ 0 w 101"/>
                      <a:gd name="T5" fmla="*/ 0 h 37"/>
                      <a:gd name="T6" fmla="*/ 2 w 101"/>
                      <a:gd name="T7" fmla="*/ 2 h 37"/>
                      <a:gd name="T8" fmla="*/ 6 w 101"/>
                      <a:gd name="T9" fmla="*/ 1 h 37"/>
                      <a:gd name="T10" fmla="*/ 7 w 101"/>
                      <a:gd name="T11" fmla="*/ 1 h 37"/>
                      <a:gd name="T12" fmla="*/ 4 w 101"/>
                      <a:gd name="T13" fmla="*/ 0 h 37"/>
                      <a:gd name="T14" fmla="*/ 3 w 101"/>
                      <a:gd name="T15" fmla="*/ 0 h 3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1"/>
                      <a:gd name="T25" fmla="*/ 0 h 37"/>
                      <a:gd name="T26" fmla="*/ 101 w 101"/>
                      <a:gd name="T27" fmla="*/ 37 h 3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1" h="37">
                        <a:moveTo>
                          <a:pt x="38" y="0"/>
                        </a:moveTo>
                        <a:lnTo>
                          <a:pt x="25" y="0"/>
                        </a:lnTo>
                        <a:lnTo>
                          <a:pt x="0" y="12"/>
                        </a:lnTo>
                        <a:lnTo>
                          <a:pt x="25" y="37"/>
                        </a:lnTo>
                        <a:lnTo>
                          <a:pt x="88" y="31"/>
                        </a:lnTo>
                        <a:lnTo>
                          <a:pt x="101" y="20"/>
                        </a:lnTo>
                        <a:lnTo>
                          <a:pt x="50" y="6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 401"/>
                  <p:cNvSpPr>
                    <a:spLocks/>
                  </p:cNvSpPr>
                  <p:nvPr/>
                </p:nvSpPr>
                <p:spPr bwMode="auto">
                  <a:xfrm>
                    <a:off x="3025" y="3438"/>
                    <a:ext cx="22" cy="19"/>
                  </a:xfrm>
                  <a:custGeom>
                    <a:avLst/>
                    <a:gdLst>
                      <a:gd name="T0" fmla="*/ 1 w 44"/>
                      <a:gd name="T1" fmla="*/ 0 h 39"/>
                      <a:gd name="T2" fmla="*/ 1 w 44"/>
                      <a:gd name="T3" fmla="*/ 0 h 39"/>
                      <a:gd name="T4" fmla="*/ 1 w 44"/>
                      <a:gd name="T5" fmla="*/ 1 h 39"/>
                      <a:gd name="T6" fmla="*/ 1 w 44"/>
                      <a:gd name="T7" fmla="*/ 1 h 39"/>
                      <a:gd name="T8" fmla="*/ 1 w 44"/>
                      <a:gd name="T9" fmla="*/ 1 h 39"/>
                      <a:gd name="T10" fmla="*/ 0 w 44"/>
                      <a:gd name="T11" fmla="*/ 2 h 39"/>
                      <a:gd name="T12" fmla="*/ 2 w 44"/>
                      <a:gd name="T13" fmla="*/ 2 h 39"/>
                      <a:gd name="T14" fmla="*/ 2 w 44"/>
                      <a:gd name="T15" fmla="*/ 1 h 39"/>
                      <a:gd name="T16" fmla="*/ 2 w 44"/>
                      <a:gd name="T17" fmla="*/ 1 h 39"/>
                      <a:gd name="T18" fmla="*/ 2 w 44"/>
                      <a:gd name="T19" fmla="*/ 0 h 39"/>
                      <a:gd name="T20" fmla="*/ 3 w 44"/>
                      <a:gd name="T21" fmla="*/ 0 h 39"/>
                      <a:gd name="T22" fmla="*/ 1 w 44"/>
                      <a:gd name="T23" fmla="*/ 0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4"/>
                      <a:gd name="T37" fmla="*/ 0 h 39"/>
                      <a:gd name="T38" fmla="*/ 44 w 44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4" h="39">
                        <a:moveTo>
                          <a:pt x="13" y="0"/>
                        </a:moveTo>
                        <a:lnTo>
                          <a:pt x="6" y="6"/>
                        </a:lnTo>
                        <a:lnTo>
                          <a:pt x="6" y="19"/>
                        </a:lnTo>
                        <a:lnTo>
                          <a:pt x="6" y="25"/>
                        </a:lnTo>
                        <a:lnTo>
                          <a:pt x="0" y="39"/>
                        </a:lnTo>
                        <a:lnTo>
                          <a:pt x="32" y="39"/>
                        </a:lnTo>
                        <a:lnTo>
                          <a:pt x="32" y="31"/>
                        </a:lnTo>
                        <a:lnTo>
                          <a:pt x="32" y="19"/>
                        </a:lnTo>
                        <a:lnTo>
                          <a:pt x="32" y="6"/>
                        </a:lnTo>
                        <a:lnTo>
                          <a:pt x="44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 402"/>
                  <p:cNvSpPr>
                    <a:spLocks/>
                  </p:cNvSpPr>
                  <p:nvPr/>
                </p:nvSpPr>
                <p:spPr bwMode="auto">
                  <a:xfrm>
                    <a:off x="3025" y="3438"/>
                    <a:ext cx="22" cy="19"/>
                  </a:xfrm>
                  <a:custGeom>
                    <a:avLst/>
                    <a:gdLst>
                      <a:gd name="T0" fmla="*/ 1 w 44"/>
                      <a:gd name="T1" fmla="*/ 0 h 39"/>
                      <a:gd name="T2" fmla="*/ 1 w 44"/>
                      <a:gd name="T3" fmla="*/ 0 h 39"/>
                      <a:gd name="T4" fmla="*/ 1 w 44"/>
                      <a:gd name="T5" fmla="*/ 1 h 39"/>
                      <a:gd name="T6" fmla="*/ 1 w 44"/>
                      <a:gd name="T7" fmla="*/ 1 h 39"/>
                      <a:gd name="T8" fmla="*/ 1 w 44"/>
                      <a:gd name="T9" fmla="*/ 1 h 39"/>
                      <a:gd name="T10" fmla="*/ 0 w 44"/>
                      <a:gd name="T11" fmla="*/ 2 h 39"/>
                      <a:gd name="T12" fmla="*/ 2 w 44"/>
                      <a:gd name="T13" fmla="*/ 2 h 39"/>
                      <a:gd name="T14" fmla="*/ 2 w 44"/>
                      <a:gd name="T15" fmla="*/ 1 h 39"/>
                      <a:gd name="T16" fmla="*/ 2 w 44"/>
                      <a:gd name="T17" fmla="*/ 1 h 39"/>
                      <a:gd name="T18" fmla="*/ 2 w 44"/>
                      <a:gd name="T19" fmla="*/ 0 h 39"/>
                      <a:gd name="T20" fmla="*/ 3 w 44"/>
                      <a:gd name="T21" fmla="*/ 0 h 39"/>
                      <a:gd name="T22" fmla="*/ 1 w 44"/>
                      <a:gd name="T23" fmla="*/ 0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4"/>
                      <a:gd name="T37" fmla="*/ 0 h 39"/>
                      <a:gd name="T38" fmla="*/ 44 w 44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4" h="39">
                        <a:moveTo>
                          <a:pt x="13" y="0"/>
                        </a:moveTo>
                        <a:lnTo>
                          <a:pt x="6" y="6"/>
                        </a:lnTo>
                        <a:lnTo>
                          <a:pt x="6" y="19"/>
                        </a:lnTo>
                        <a:lnTo>
                          <a:pt x="6" y="25"/>
                        </a:lnTo>
                        <a:lnTo>
                          <a:pt x="0" y="39"/>
                        </a:lnTo>
                        <a:lnTo>
                          <a:pt x="32" y="39"/>
                        </a:lnTo>
                        <a:lnTo>
                          <a:pt x="32" y="31"/>
                        </a:lnTo>
                        <a:lnTo>
                          <a:pt x="32" y="19"/>
                        </a:lnTo>
                        <a:lnTo>
                          <a:pt x="32" y="6"/>
                        </a:lnTo>
                        <a:lnTo>
                          <a:pt x="44" y="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 403"/>
                  <p:cNvSpPr>
                    <a:spLocks/>
                  </p:cNvSpPr>
                  <p:nvPr/>
                </p:nvSpPr>
                <p:spPr bwMode="auto">
                  <a:xfrm>
                    <a:off x="3009" y="3381"/>
                    <a:ext cx="42" cy="57"/>
                  </a:xfrm>
                  <a:custGeom>
                    <a:avLst/>
                    <a:gdLst>
                      <a:gd name="T0" fmla="*/ 1 w 85"/>
                      <a:gd name="T1" fmla="*/ 1 h 113"/>
                      <a:gd name="T2" fmla="*/ 2 w 85"/>
                      <a:gd name="T3" fmla="*/ 1 h 113"/>
                      <a:gd name="T4" fmla="*/ 2 w 85"/>
                      <a:gd name="T5" fmla="*/ 0 h 113"/>
                      <a:gd name="T6" fmla="*/ 2 w 85"/>
                      <a:gd name="T7" fmla="*/ 0 h 113"/>
                      <a:gd name="T8" fmla="*/ 2 w 85"/>
                      <a:gd name="T9" fmla="*/ 0 h 113"/>
                      <a:gd name="T10" fmla="*/ 3 w 85"/>
                      <a:gd name="T11" fmla="*/ 1 h 113"/>
                      <a:gd name="T12" fmla="*/ 3 w 85"/>
                      <a:gd name="T13" fmla="*/ 1 h 113"/>
                      <a:gd name="T14" fmla="*/ 4 w 85"/>
                      <a:gd name="T15" fmla="*/ 1 h 113"/>
                      <a:gd name="T16" fmla="*/ 4 w 85"/>
                      <a:gd name="T17" fmla="*/ 1 h 113"/>
                      <a:gd name="T18" fmla="*/ 4 w 85"/>
                      <a:gd name="T19" fmla="*/ 2 h 113"/>
                      <a:gd name="T20" fmla="*/ 4 w 85"/>
                      <a:gd name="T21" fmla="*/ 2 h 113"/>
                      <a:gd name="T22" fmla="*/ 4 w 85"/>
                      <a:gd name="T23" fmla="*/ 3 h 113"/>
                      <a:gd name="T24" fmla="*/ 4 w 85"/>
                      <a:gd name="T25" fmla="*/ 3 h 113"/>
                      <a:gd name="T26" fmla="*/ 4 w 85"/>
                      <a:gd name="T27" fmla="*/ 4 h 113"/>
                      <a:gd name="T28" fmla="*/ 4 w 85"/>
                      <a:gd name="T29" fmla="*/ 4 h 113"/>
                      <a:gd name="T30" fmla="*/ 4 w 85"/>
                      <a:gd name="T31" fmla="*/ 4 h 113"/>
                      <a:gd name="T32" fmla="*/ 4 w 85"/>
                      <a:gd name="T33" fmla="*/ 4 h 113"/>
                      <a:gd name="T34" fmla="*/ 4 w 85"/>
                      <a:gd name="T35" fmla="*/ 4 h 113"/>
                      <a:gd name="T36" fmla="*/ 4 w 85"/>
                      <a:gd name="T37" fmla="*/ 4 h 113"/>
                      <a:gd name="T38" fmla="*/ 5 w 85"/>
                      <a:gd name="T39" fmla="*/ 5 h 113"/>
                      <a:gd name="T40" fmla="*/ 5 w 85"/>
                      <a:gd name="T41" fmla="*/ 5 h 113"/>
                      <a:gd name="T42" fmla="*/ 5 w 85"/>
                      <a:gd name="T43" fmla="*/ 5 h 113"/>
                      <a:gd name="T44" fmla="*/ 4 w 85"/>
                      <a:gd name="T45" fmla="*/ 6 h 113"/>
                      <a:gd name="T46" fmla="*/ 4 w 85"/>
                      <a:gd name="T47" fmla="*/ 6 h 113"/>
                      <a:gd name="T48" fmla="*/ 4 w 85"/>
                      <a:gd name="T49" fmla="*/ 6 h 113"/>
                      <a:gd name="T50" fmla="*/ 4 w 85"/>
                      <a:gd name="T51" fmla="*/ 6 h 113"/>
                      <a:gd name="T52" fmla="*/ 5 w 85"/>
                      <a:gd name="T53" fmla="*/ 6 h 113"/>
                      <a:gd name="T54" fmla="*/ 5 w 85"/>
                      <a:gd name="T55" fmla="*/ 7 h 113"/>
                      <a:gd name="T56" fmla="*/ 4 w 85"/>
                      <a:gd name="T57" fmla="*/ 7 h 113"/>
                      <a:gd name="T58" fmla="*/ 4 w 85"/>
                      <a:gd name="T59" fmla="*/ 8 h 113"/>
                      <a:gd name="T60" fmla="*/ 4 w 85"/>
                      <a:gd name="T61" fmla="*/ 8 h 113"/>
                      <a:gd name="T62" fmla="*/ 3 w 85"/>
                      <a:gd name="T63" fmla="*/ 8 h 113"/>
                      <a:gd name="T64" fmla="*/ 2 w 85"/>
                      <a:gd name="T65" fmla="*/ 8 h 113"/>
                      <a:gd name="T66" fmla="*/ 2 w 85"/>
                      <a:gd name="T67" fmla="*/ 8 h 113"/>
                      <a:gd name="T68" fmla="*/ 2 w 85"/>
                      <a:gd name="T69" fmla="*/ 8 h 113"/>
                      <a:gd name="T70" fmla="*/ 1 w 85"/>
                      <a:gd name="T71" fmla="*/ 8 h 113"/>
                      <a:gd name="T72" fmla="*/ 0 w 85"/>
                      <a:gd name="T73" fmla="*/ 7 h 113"/>
                      <a:gd name="T74" fmla="*/ 0 w 85"/>
                      <a:gd name="T75" fmla="*/ 7 h 113"/>
                      <a:gd name="T76" fmla="*/ 0 w 85"/>
                      <a:gd name="T77" fmla="*/ 7 h 113"/>
                      <a:gd name="T78" fmla="*/ 0 w 85"/>
                      <a:gd name="T79" fmla="*/ 7 h 113"/>
                      <a:gd name="T80" fmla="*/ 0 w 85"/>
                      <a:gd name="T81" fmla="*/ 6 h 113"/>
                      <a:gd name="T82" fmla="*/ 0 w 85"/>
                      <a:gd name="T83" fmla="*/ 6 h 113"/>
                      <a:gd name="T84" fmla="*/ 0 w 85"/>
                      <a:gd name="T85" fmla="*/ 6 h 113"/>
                      <a:gd name="T86" fmla="*/ 0 w 85"/>
                      <a:gd name="T87" fmla="*/ 5 h 113"/>
                      <a:gd name="T88" fmla="*/ 0 w 85"/>
                      <a:gd name="T89" fmla="*/ 4 h 113"/>
                      <a:gd name="T90" fmla="*/ 0 w 85"/>
                      <a:gd name="T91" fmla="*/ 4 h 113"/>
                      <a:gd name="T92" fmla="*/ 0 w 85"/>
                      <a:gd name="T93" fmla="*/ 4 h 113"/>
                      <a:gd name="T94" fmla="*/ 0 w 85"/>
                      <a:gd name="T95" fmla="*/ 3 h 113"/>
                      <a:gd name="T96" fmla="*/ 0 w 85"/>
                      <a:gd name="T97" fmla="*/ 3 h 113"/>
                      <a:gd name="T98" fmla="*/ 0 w 85"/>
                      <a:gd name="T99" fmla="*/ 3 h 113"/>
                      <a:gd name="T100" fmla="*/ 0 w 85"/>
                      <a:gd name="T101" fmla="*/ 3 h 113"/>
                      <a:gd name="T102" fmla="*/ 0 w 85"/>
                      <a:gd name="T103" fmla="*/ 2 h 113"/>
                      <a:gd name="T104" fmla="*/ 0 w 85"/>
                      <a:gd name="T105" fmla="*/ 2 h 113"/>
                      <a:gd name="T106" fmla="*/ 0 w 85"/>
                      <a:gd name="T107" fmla="*/ 1 h 113"/>
                      <a:gd name="T108" fmla="*/ 0 w 85"/>
                      <a:gd name="T109" fmla="*/ 1 h 113"/>
                      <a:gd name="T110" fmla="*/ 1 w 85"/>
                      <a:gd name="T111" fmla="*/ 1 h 113"/>
                      <a:gd name="T112" fmla="*/ 1 w 85"/>
                      <a:gd name="T113" fmla="*/ 1 h 11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85"/>
                      <a:gd name="T172" fmla="*/ 0 h 113"/>
                      <a:gd name="T173" fmla="*/ 85 w 85"/>
                      <a:gd name="T174" fmla="*/ 113 h 11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85" h="113">
                        <a:moveTo>
                          <a:pt x="27" y="8"/>
                        </a:moveTo>
                        <a:lnTo>
                          <a:pt x="33" y="8"/>
                        </a:lnTo>
                        <a:lnTo>
                          <a:pt x="39" y="0"/>
                        </a:lnTo>
                        <a:lnTo>
                          <a:pt x="46" y="0"/>
                        </a:lnTo>
                        <a:lnTo>
                          <a:pt x="52" y="8"/>
                        </a:lnTo>
                        <a:lnTo>
                          <a:pt x="65" y="13"/>
                        </a:lnTo>
                        <a:lnTo>
                          <a:pt x="71" y="13"/>
                        </a:lnTo>
                        <a:lnTo>
                          <a:pt x="65" y="25"/>
                        </a:lnTo>
                        <a:lnTo>
                          <a:pt x="71" y="25"/>
                        </a:lnTo>
                        <a:lnTo>
                          <a:pt x="71" y="33"/>
                        </a:lnTo>
                        <a:lnTo>
                          <a:pt x="65" y="44"/>
                        </a:lnTo>
                        <a:lnTo>
                          <a:pt x="65" y="50"/>
                        </a:lnTo>
                        <a:lnTo>
                          <a:pt x="71" y="50"/>
                        </a:lnTo>
                        <a:lnTo>
                          <a:pt x="77" y="57"/>
                        </a:lnTo>
                        <a:lnTo>
                          <a:pt x="71" y="63"/>
                        </a:lnTo>
                        <a:lnTo>
                          <a:pt x="85" y="69"/>
                        </a:lnTo>
                        <a:lnTo>
                          <a:pt x="85" y="75"/>
                        </a:lnTo>
                        <a:lnTo>
                          <a:pt x="77" y="82"/>
                        </a:lnTo>
                        <a:lnTo>
                          <a:pt x="71" y="82"/>
                        </a:lnTo>
                        <a:lnTo>
                          <a:pt x="71" y="88"/>
                        </a:lnTo>
                        <a:lnTo>
                          <a:pt x="77" y="88"/>
                        </a:lnTo>
                        <a:lnTo>
                          <a:pt x="85" y="94"/>
                        </a:lnTo>
                        <a:lnTo>
                          <a:pt x="85" y="102"/>
                        </a:lnTo>
                        <a:lnTo>
                          <a:pt x="77" y="107"/>
                        </a:lnTo>
                        <a:lnTo>
                          <a:pt x="71" y="113"/>
                        </a:lnTo>
                        <a:lnTo>
                          <a:pt x="65" y="113"/>
                        </a:lnTo>
                        <a:lnTo>
                          <a:pt x="52" y="113"/>
                        </a:lnTo>
                        <a:lnTo>
                          <a:pt x="46" y="113"/>
                        </a:lnTo>
                        <a:lnTo>
                          <a:pt x="39" y="113"/>
                        </a:lnTo>
                        <a:lnTo>
                          <a:pt x="27" y="113"/>
                        </a:lnTo>
                        <a:lnTo>
                          <a:pt x="14" y="107"/>
                        </a:lnTo>
                        <a:lnTo>
                          <a:pt x="14" y="102"/>
                        </a:lnTo>
                        <a:lnTo>
                          <a:pt x="8" y="102"/>
                        </a:lnTo>
                        <a:lnTo>
                          <a:pt x="0" y="88"/>
                        </a:lnTo>
                        <a:lnTo>
                          <a:pt x="8" y="88"/>
                        </a:lnTo>
                        <a:lnTo>
                          <a:pt x="0" y="75"/>
                        </a:lnTo>
                        <a:lnTo>
                          <a:pt x="0" y="63"/>
                        </a:lnTo>
                        <a:lnTo>
                          <a:pt x="8" y="63"/>
                        </a:lnTo>
                        <a:lnTo>
                          <a:pt x="8" y="57"/>
                        </a:lnTo>
                        <a:lnTo>
                          <a:pt x="0" y="44"/>
                        </a:lnTo>
                        <a:lnTo>
                          <a:pt x="14" y="44"/>
                        </a:lnTo>
                        <a:lnTo>
                          <a:pt x="0" y="33"/>
                        </a:lnTo>
                        <a:lnTo>
                          <a:pt x="8" y="33"/>
                        </a:lnTo>
                        <a:lnTo>
                          <a:pt x="8" y="25"/>
                        </a:lnTo>
                        <a:lnTo>
                          <a:pt x="14" y="25"/>
                        </a:lnTo>
                        <a:lnTo>
                          <a:pt x="14" y="13"/>
                        </a:lnTo>
                        <a:lnTo>
                          <a:pt x="19" y="13"/>
                        </a:lnTo>
                        <a:lnTo>
                          <a:pt x="27" y="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 404"/>
                  <p:cNvSpPr>
                    <a:spLocks/>
                  </p:cNvSpPr>
                  <p:nvPr/>
                </p:nvSpPr>
                <p:spPr bwMode="auto">
                  <a:xfrm>
                    <a:off x="2897" y="3453"/>
                    <a:ext cx="41" cy="20"/>
                  </a:xfrm>
                  <a:custGeom>
                    <a:avLst/>
                    <a:gdLst>
                      <a:gd name="T0" fmla="*/ 2 w 83"/>
                      <a:gd name="T1" fmla="*/ 0 h 38"/>
                      <a:gd name="T2" fmla="*/ 1 w 83"/>
                      <a:gd name="T3" fmla="*/ 0 h 38"/>
                      <a:gd name="T4" fmla="*/ 0 w 83"/>
                      <a:gd name="T5" fmla="*/ 1 h 38"/>
                      <a:gd name="T6" fmla="*/ 1 w 83"/>
                      <a:gd name="T7" fmla="*/ 3 h 38"/>
                      <a:gd name="T8" fmla="*/ 4 w 83"/>
                      <a:gd name="T9" fmla="*/ 3 h 38"/>
                      <a:gd name="T10" fmla="*/ 5 w 83"/>
                      <a:gd name="T11" fmla="*/ 2 h 38"/>
                      <a:gd name="T12" fmla="*/ 2 w 83"/>
                      <a:gd name="T13" fmla="*/ 0 h 38"/>
                      <a:gd name="T14" fmla="*/ 2 w 83"/>
                      <a:gd name="T15" fmla="*/ 0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3"/>
                      <a:gd name="T25" fmla="*/ 0 h 38"/>
                      <a:gd name="T26" fmla="*/ 83 w 83"/>
                      <a:gd name="T27" fmla="*/ 38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3" h="38">
                        <a:moveTo>
                          <a:pt x="39" y="0"/>
                        </a:moveTo>
                        <a:lnTo>
                          <a:pt x="31" y="0"/>
                        </a:lnTo>
                        <a:lnTo>
                          <a:pt x="0" y="13"/>
                        </a:lnTo>
                        <a:lnTo>
                          <a:pt x="31" y="32"/>
                        </a:lnTo>
                        <a:lnTo>
                          <a:pt x="77" y="38"/>
                        </a:lnTo>
                        <a:lnTo>
                          <a:pt x="83" y="19"/>
                        </a:lnTo>
                        <a:lnTo>
                          <a:pt x="45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 405"/>
                  <p:cNvSpPr>
                    <a:spLocks/>
                  </p:cNvSpPr>
                  <p:nvPr/>
                </p:nvSpPr>
                <p:spPr bwMode="auto">
                  <a:xfrm>
                    <a:off x="2897" y="3453"/>
                    <a:ext cx="41" cy="20"/>
                  </a:xfrm>
                  <a:custGeom>
                    <a:avLst/>
                    <a:gdLst>
                      <a:gd name="T0" fmla="*/ 2 w 83"/>
                      <a:gd name="T1" fmla="*/ 0 h 38"/>
                      <a:gd name="T2" fmla="*/ 1 w 83"/>
                      <a:gd name="T3" fmla="*/ 0 h 38"/>
                      <a:gd name="T4" fmla="*/ 0 w 83"/>
                      <a:gd name="T5" fmla="*/ 1 h 38"/>
                      <a:gd name="T6" fmla="*/ 1 w 83"/>
                      <a:gd name="T7" fmla="*/ 3 h 38"/>
                      <a:gd name="T8" fmla="*/ 4 w 83"/>
                      <a:gd name="T9" fmla="*/ 3 h 38"/>
                      <a:gd name="T10" fmla="*/ 5 w 83"/>
                      <a:gd name="T11" fmla="*/ 2 h 38"/>
                      <a:gd name="T12" fmla="*/ 2 w 83"/>
                      <a:gd name="T13" fmla="*/ 0 h 38"/>
                      <a:gd name="T14" fmla="*/ 2 w 83"/>
                      <a:gd name="T15" fmla="*/ 0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3"/>
                      <a:gd name="T25" fmla="*/ 0 h 38"/>
                      <a:gd name="T26" fmla="*/ 83 w 83"/>
                      <a:gd name="T27" fmla="*/ 38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3" h="38">
                        <a:moveTo>
                          <a:pt x="39" y="0"/>
                        </a:moveTo>
                        <a:lnTo>
                          <a:pt x="31" y="0"/>
                        </a:lnTo>
                        <a:lnTo>
                          <a:pt x="0" y="13"/>
                        </a:lnTo>
                        <a:lnTo>
                          <a:pt x="31" y="32"/>
                        </a:lnTo>
                        <a:lnTo>
                          <a:pt x="77" y="38"/>
                        </a:lnTo>
                        <a:lnTo>
                          <a:pt x="83" y="19"/>
                        </a:lnTo>
                        <a:lnTo>
                          <a:pt x="45" y="0"/>
                        </a:lnTo>
                        <a:lnTo>
                          <a:pt x="39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 406"/>
                  <p:cNvSpPr>
                    <a:spLocks/>
                  </p:cNvSpPr>
                  <p:nvPr/>
                </p:nvSpPr>
                <p:spPr bwMode="auto">
                  <a:xfrm>
                    <a:off x="2893" y="3453"/>
                    <a:ext cx="43" cy="20"/>
                  </a:xfrm>
                  <a:custGeom>
                    <a:avLst/>
                    <a:gdLst>
                      <a:gd name="T0" fmla="*/ 3 w 84"/>
                      <a:gd name="T1" fmla="*/ 0 h 38"/>
                      <a:gd name="T2" fmla="*/ 1 w 84"/>
                      <a:gd name="T3" fmla="*/ 0 h 38"/>
                      <a:gd name="T4" fmla="*/ 0 w 84"/>
                      <a:gd name="T5" fmla="*/ 2 h 38"/>
                      <a:gd name="T6" fmla="*/ 2 w 84"/>
                      <a:gd name="T7" fmla="*/ 3 h 38"/>
                      <a:gd name="T8" fmla="*/ 5 w 84"/>
                      <a:gd name="T9" fmla="*/ 3 h 38"/>
                      <a:gd name="T10" fmla="*/ 6 w 84"/>
                      <a:gd name="T11" fmla="*/ 2 h 38"/>
                      <a:gd name="T12" fmla="*/ 5 w 84"/>
                      <a:gd name="T13" fmla="*/ 1 h 38"/>
                      <a:gd name="T14" fmla="*/ 3 w 84"/>
                      <a:gd name="T15" fmla="*/ 0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4"/>
                      <a:gd name="T25" fmla="*/ 0 h 38"/>
                      <a:gd name="T26" fmla="*/ 84 w 84"/>
                      <a:gd name="T27" fmla="*/ 38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4" h="38">
                        <a:moveTo>
                          <a:pt x="38" y="0"/>
                        </a:moveTo>
                        <a:lnTo>
                          <a:pt x="13" y="0"/>
                        </a:lnTo>
                        <a:lnTo>
                          <a:pt x="0" y="19"/>
                        </a:lnTo>
                        <a:lnTo>
                          <a:pt x="19" y="38"/>
                        </a:lnTo>
                        <a:lnTo>
                          <a:pt x="77" y="32"/>
                        </a:lnTo>
                        <a:lnTo>
                          <a:pt x="84" y="19"/>
                        </a:lnTo>
                        <a:lnTo>
                          <a:pt x="65" y="8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" name="Freeform 407"/>
                  <p:cNvSpPr>
                    <a:spLocks/>
                  </p:cNvSpPr>
                  <p:nvPr/>
                </p:nvSpPr>
                <p:spPr bwMode="auto">
                  <a:xfrm>
                    <a:off x="2893" y="3453"/>
                    <a:ext cx="43" cy="20"/>
                  </a:xfrm>
                  <a:custGeom>
                    <a:avLst/>
                    <a:gdLst>
                      <a:gd name="T0" fmla="*/ 3 w 84"/>
                      <a:gd name="T1" fmla="*/ 0 h 38"/>
                      <a:gd name="T2" fmla="*/ 1 w 84"/>
                      <a:gd name="T3" fmla="*/ 0 h 38"/>
                      <a:gd name="T4" fmla="*/ 0 w 84"/>
                      <a:gd name="T5" fmla="*/ 2 h 38"/>
                      <a:gd name="T6" fmla="*/ 2 w 84"/>
                      <a:gd name="T7" fmla="*/ 3 h 38"/>
                      <a:gd name="T8" fmla="*/ 5 w 84"/>
                      <a:gd name="T9" fmla="*/ 3 h 38"/>
                      <a:gd name="T10" fmla="*/ 6 w 84"/>
                      <a:gd name="T11" fmla="*/ 2 h 38"/>
                      <a:gd name="T12" fmla="*/ 5 w 84"/>
                      <a:gd name="T13" fmla="*/ 1 h 38"/>
                      <a:gd name="T14" fmla="*/ 3 w 84"/>
                      <a:gd name="T15" fmla="*/ 0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4"/>
                      <a:gd name="T25" fmla="*/ 0 h 38"/>
                      <a:gd name="T26" fmla="*/ 84 w 84"/>
                      <a:gd name="T27" fmla="*/ 38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4" h="38">
                        <a:moveTo>
                          <a:pt x="38" y="0"/>
                        </a:moveTo>
                        <a:lnTo>
                          <a:pt x="13" y="0"/>
                        </a:lnTo>
                        <a:lnTo>
                          <a:pt x="0" y="19"/>
                        </a:lnTo>
                        <a:lnTo>
                          <a:pt x="19" y="38"/>
                        </a:lnTo>
                        <a:lnTo>
                          <a:pt x="77" y="32"/>
                        </a:lnTo>
                        <a:lnTo>
                          <a:pt x="84" y="19"/>
                        </a:lnTo>
                        <a:lnTo>
                          <a:pt x="65" y="8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" name="Freeform 408"/>
                  <p:cNvSpPr>
                    <a:spLocks/>
                  </p:cNvSpPr>
                  <p:nvPr/>
                </p:nvSpPr>
                <p:spPr bwMode="auto">
                  <a:xfrm>
                    <a:off x="2913" y="3406"/>
                    <a:ext cx="23" cy="57"/>
                  </a:xfrm>
                  <a:custGeom>
                    <a:avLst/>
                    <a:gdLst>
                      <a:gd name="T0" fmla="*/ 1 w 46"/>
                      <a:gd name="T1" fmla="*/ 1 h 113"/>
                      <a:gd name="T2" fmla="*/ 1 w 46"/>
                      <a:gd name="T3" fmla="*/ 3 h 113"/>
                      <a:gd name="T4" fmla="*/ 1 w 46"/>
                      <a:gd name="T5" fmla="*/ 3 h 113"/>
                      <a:gd name="T6" fmla="*/ 1 w 46"/>
                      <a:gd name="T7" fmla="*/ 2 h 113"/>
                      <a:gd name="T8" fmla="*/ 0 w 46"/>
                      <a:gd name="T9" fmla="*/ 1 h 113"/>
                      <a:gd name="T10" fmla="*/ 1 w 46"/>
                      <a:gd name="T11" fmla="*/ 2 h 113"/>
                      <a:gd name="T12" fmla="*/ 1 w 46"/>
                      <a:gd name="T13" fmla="*/ 4 h 113"/>
                      <a:gd name="T14" fmla="*/ 1 w 46"/>
                      <a:gd name="T15" fmla="*/ 5 h 113"/>
                      <a:gd name="T16" fmla="*/ 1 w 46"/>
                      <a:gd name="T17" fmla="*/ 6 h 113"/>
                      <a:gd name="T18" fmla="*/ 1 w 46"/>
                      <a:gd name="T19" fmla="*/ 7 h 113"/>
                      <a:gd name="T20" fmla="*/ 1 w 46"/>
                      <a:gd name="T21" fmla="*/ 8 h 113"/>
                      <a:gd name="T22" fmla="*/ 1 w 46"/>
                      <a:gd name="T23" fmla="*/ 8 h 113"/>
                      <a:gd name="T24" fmla="*/ 1 w 46"/>
                      <a:gd name="T25" fmla="*/ 7 h 113"/>
                      <a:gd name="T26" fmla="*/ 1 w 46"/>
                      <a:gd name="T27" fmla="*/ 5 h 113"/>
                      <a:gd name="T28" fmla="*/ 1 w 46"/>
                      <a:gd name="T29" fmla="*/ 4 h 113"/>
                      <a:gd name="T30" fmla="*/ 1 w 46"/>
                      <a:gd name="T31" fmla="*/ 3 h 113"/>
                      <a:gd name="T32" fmla="*/ 3 w 46"/>
                      <a:gd name="T33" fmla="*/ 2 h 113"/>
                      <a:gd name="T34" fmla="*/ 3 w 46"/>
                      <a:gd name="T35" fmla="*/ 2 h 113"/>
                      <a:gd name="T36" fmla="*/ 1 w 46"/>
                      <a:gd name="T37" fmla="*/ 3 h 113"/>
                      <a:gd name="T38" fmla="*/ 1 w 46"/>
                      <a:gd name="T39" fmla="*/ 0 h 113"/>
                      <a:gd name="T40" fmla="*/ 1 w 46"/>
                      <a:gd name="T41" fmla="*/ 1 h 11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6"/>
                      <a:gd name="T64" fmla="*/ 0 h 113"/>
                      <a:gd name="T65" fmla="*/ 46 w 46"/>
                      <a:gd name="T66" fmla="*/ 113 h 11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6" h="113">
                        <a:moveTo>
                          <a:pt x="19" y="13"/>
                        </a:moveTo>
                        <a:lnTo>
                          <a:pt x="19" y="38"/>
                        </a:lnTo>
                        <a:lnTo>
                          <a:pt x="14" y="38"/>
                        </a:lnTo>
                        <a:lnTo>
                          <a:pt x="8" y="19"/>
                        </a:lnTo>
                        <a:lnTo>
                          <a:pt x="0" y="13"/>
                        </a:lnTo>
                        <a:lnTo>
                          <a:pt x="8" y="32"/>
                        </a:lnTo>
                        <a:lnTo>
                          <a:pt x="14" y="52"/>
                        </a:lnTo>
                        <a:lnTo>
                          <a:pt x="14" y="69"/>
                        </a:lnTo>
                        <a:lnTo>
                          <a:pt x="14" y="88"/>
                        </a:lnTo>
                        <a:lnTo>
                          <a:pt x="14" y="102"/>
                        </a:lnTo>
                        <a:lnTo>
                          <a:pt x="8" y="113"/>
                        </a:lnTo>
                        <a:lnTo>
                          <a:pt x="19" y="113"/>
                        </a:lnTo>
                        <a:lnTo>
                          <a:pt x="19" y="107"/>
                        </a:lnTo>
                        <a:lnTo>
                          <a:pt x="19" y="69"/>
                        </a:lnTo>
                        <a:lnTo>
                          <a:pt x="27" y="52"/>
                        </a:lnTo>
                        <a:lnTo>
                          <a:pt x="27" y="44"/>
                        </a:lnTo>
                        <a:lnTo>
                          <a:pt x="46" y="19"/>
                        </a:lnTo>
                        <a:lnTo>
                          <a:pt x="39" y="19"/>
                        </a:lnTo>
                        <a:lnTo>
                          <a:pt x="19" y="38"/>
                        </a:lnTo>
                        <a:lnTo>
                          <a:pt x="19" y="0"/>
                        </a:lnTo>
                        <a:lnTo>
                          <a:pt x="19" y="13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" name="Freeform 409"/>
                  <p:cNvSpPr>
                    <a:spLocks/>
                  </p:cNvSpPr>
                  <p:nvPr/>
                </p:nvSpPr>
                <p:spPr bwMode="auto">
                  <a:xfrm>
                    <a:off x="2913" y="3406"/>
                    <a:ext cx="23" cy="57"/>
                  </a:xfrm>
                  <a:custGeom>
                    <a:avLst/>
                    <a:gdLst>
                      <a:gd name="T0" fmla="*/ 1 w 46"/>
                      <a:gd name="T1" fmla="*/ 1 h 113"/>
                      <a:gd name="T2" fmla="*/ 1 w 46"/>
                      <a:gd name="T3" fmla="*/ 3 h 113"/>
                      <a:gd name="T4" fmla="*/ 1 w 46"/>
                      <a:gd name="T5" fmla="*/ 3 h 113"/>
                      <a:gd name="T6" fmla="*/ 1 w 46"/>
                      <a:gd name="T7" fmla="*/ 2 h 113"/>
                      <a:gd name="T8" fmla="*/ 0 w 46"/>
                      <a:gd name="T9" fmla="*/ 1 h 113"/>
                      <a:gd name="T10" fmla="*/ 1 w 46"/>
                      <a:gd name="T11" fmla="*/ 2 h 113"/>
                      <a:gd name="T12" fmla="*/ 1 w 46"/>
                      <a:gd name="T13" fmla="*/ 4 h 113"/>
                      <a:gd name="T14" fmla="*/ 1 w 46"/>
                      <a:gd name="T15" fmla="*/ 5 h 113"/>
                      <a:gd name="T16" fmla="*/ 1 w 46"/>
                      <a:gd name="T17" fmla="*/ 6 h 113"/>
                      <a:gd name="T18" fmla="*/ 1 w 46"/>
                      <a:gd name="T19" fmla="*/ 7 h 113"/>
                      <a:gd name="T20" fmla="*/ 1 w 46"/>
                      <a:gd name="T21" fmla="*/ 8 h 113"/>
                      <a:gd name="T22" fmla="*/ 1 w 46"/>
                      <a:gd name="T23" fmla="*/ 8 h 113"/>
                      <a:gd name="T24" fmla="*/ 1 w 46"/>
                      <a:gd name="T25" fmla="*/ 7 h 113"/>
                      <a:gd name="T26" fmla="*/ 1 w 46"/>
                      <a:gd name="T27" fmla="*/ 5 h 113"/>
                      <a:gd name="T28" fmla="*/ 1 w 46"/>
                      <a:gd name="T29" fmla="*/ 4 h 113"/>
                      <a:gd name="T30" fmla="*/ 1 w 46"/>
                      <a:gd name="T31" fmla="*/ 3 h 113"/>
                      <a:gd name="T32" fmla="*/ 3 w 46"/>
                      <a:gd name="T33" fmla="*/ 2 h 113"/>
                      <a:gd name="T34" fmla="*/ 3 w 46"/>
                      <a:gd name="T35" fmla="*/ 2 h 113"/>
                      <a:gd name="T36" fmla="*/ 1 w 46"/>
                      <a:gd name="T37" fmla="*/ 3 h 113"/>
                      <a:gd name="T38" fmla="*/ 1 w 46"/>
                      <a:gd name="T39" fmla="*/ 0 h 113"/>
                      <a:gd name="T40" fmla="*/ 1 w 46"/>
                      <a:gd name="T41" fmla="*/ 1 h 11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6"/>
                      <a:gd name="T64" fmla="*/ 0 h 113"/>
                      <a:gd name="T65" fmla="*/ 46 w 46"/>
                      <a:gd name="T66" fmla="*/ 113 h 11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6" h="113">
                        <a:moveTo>
                          <a:pt x="19" y="13"/>
                        </a:moveTo>
                        <a:lnTo>
                          <a:pt x="19" y="38"/>
                        </a:lnTo>
                        <a:lnTo>
                          <a:pt x="14" y="38"/>
                        </a:lnTo>
                        <a:lnTo>
                          <a:pt x="8" y="19"/>
                        </a:lnTo>
                        <a:lnTo>
                          <a:pt x="0" y="13"/>
                        </a:lnTo>
                        <a:lnTo>
                          <a:pt x="8" y="32"/>
                        </a:lnTo>
                        <a:lnTo>
                          <a:pt x="14" y="52"/>
                        </a:lnTo>
                        <a:lnTo>
                          <a:pt x="14" y="69"/>
                        </a:lnTo>
                        <a:lnTo>
                          <a:pt x="14" y="88"/>
                        </a:lnTo>
                        <a:lnTo>
                          <a:pt x="14" y="102"/>
                        </a:lnTo>
                        <a:lnTo>
                          <a:pt x="8" y="113"/>
                        </a:lnTo>
                        <a:lnTo>
                          <a:pt x="19" y="113"/>
                        </a:lnTo>
                        <a:lnTo>
                          <a:pt x="19" y="107"/>
                        </a:lnTo>
                        <a:lnTo>
                          <a:pt x="19" y="69"/>
                        </a:lnTo>
                        <a:lnTo>
                          <a:pt x="27" y="52"/>
                        </a:lnTo>
                        <a:lnTo>
                          <a:pt x="27" y="44"/>
                        </a:lnTo>
                        <a:lnTo>
                          <a:pt x="46" y="19"/>
                        </a:lnTo>
                        <a:lnTo>
                          <a:pt x="39" y="19"/>
                        </a:lnTo>
                        <a:lnTo>
                          <a:pt x="19" y="38"/>
                        </a:lnTo>
                        <a:lnTo>
                          <a:pt x="19" y="0"/>
                        </a:lnTo>
                        <a:lnTo>
                          <a:pt x="19" y="13"/>
                        </a:lnTo>
                      </a:path>
                    </a:pathLst>
                  </a:custGeom>
                  <a:noFill/>
                  <a:ln w="4763">
                    <a:solidFill>
                      <a:srgbClr val="A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" name="Freeform 410"/>
                  <p:cNvSpPr>
                    <a:spLocks/>
                  </p:cNvSpPr>
                  <p:nvPr/>
                </p:nvSpPr>
                <p:spPr bwMode="auto">
                  <a:xfrm>
                    <a:off x="2910" y="3394"/>
                    <a:ext cx="28" cy="44"/>
                  </a:xfrm>
                  <a:custGeom>
                    <a:avLst/>
                    <a:gdLst>
                      <a:gd name="T0" fmla="*/ 1 w 58"/>
                      <a:gd name="T1" fmla="*/ 1 h 88"/>
                      <a:gd name="T2" fmla="*/ 1 w 58"/>
                      <a:gd name="T3" fmla="*/ 1 h 88"/>
                      <a:gd name="T4" fmla="*/ 0 w 58"/>
                      <a:gd name="T5" fmla="*/ 1 h 88"/>
                      <a:gd name="T6" fmla="*/ 0 w 58"/>
                      <a:gd name="T7" fmla="*/ 1 h 88"/>
                      <a:gd name="T8" fmla="*/ 0 w 58"/>
                      <a:gd name="T9" fmla="*/ 0 h 88"/>
                      <a:gd name="T10" fmla="*/ 0 w 58"/>
                      <a:gd name="T11" fmla="*/ 1 h 88"/>
                      <a:gd name="T12" fmla="*/ 0 w 58"/>
                      <a:gd name="T13" fmla="*/ 1 h 88"/>
                      <a:gd name="T14" fmla="*/ 0 w 58"/>
                      <a:gd name="T15" fmla="*/ 1 h 88"/>
                      <a:gd name="T16" fmla="*/ 0 w 58"/>
                      <a:gd name="T17" fmla="*/ 1 h 88"/>
                      <a:gd name="T18" fmla="*/ 0 w 58"/>
                      <a:gd name="T19" fmla="*/ 1 h 88"/>
                      <a:gd name="T20" fmla="*/ 1 w 58"/>
                      <a:gd name="T21" fmla="*/ 1 h 88"/>
                      <a:gd name="T22" fmla="*/ 1 w 58"/>
                      <a:gd name="T23" fmla="*/ 2 h 88"/>
                      <a:gd name="T24" fmla="*/ 1 w 58"/>
                      <a:gd name="T25" fmla="*/ 3 h 88"/>
                      <a:gd name="T26" fmla="*/ 1 w 58"/>
                      <a:gd name="T27" fmla="*/ 3 h 88"/>
                      <a:gd name="T28" fmla="*/ 1 w 58"/>
                      <a:gd name="T29" fmla="*/ 3 h 88"/>
                      <a:gd name="T30" fmla="*/ 2 w 58"/>
                      <a:gd name="T31" fmla="*/ 3 h 88"/>
                      <a:gd name="T32" fmla="*/ 2 w 58"/>
                      <a:gd name="T33" fmla="*/ 3 h 88"/>
                      <a:gd name="T34" fmla="*/ 2 w 58"/>
                      <a:gd name="T35" fmla="*/ 3 h 88"/>
                      <a:gd name="T36" fmla="*/ 2 w 58"/>
                      <a:gd name="T37" fmla="*/ 5 h 88"/>
                      <a:gd name="T38" fmla="*/ 1 w 58"/>
                      <a:gd name="T39" fmla="*/ 5 h 88"/>
                      <a:gd name="T40" fmla="*/ 1 w 58"/>
                      <a:gd name="T41" fmla="*/ 5 h 88"/>
                      <a:gd name="T42" fmla="*/ 2 w 58"/>
                      <a:gd name="T43" fmla="*/ 3 h 88"/>
                      <a:gd name="T44" fmla="*/ 2 w 58"/>
                      <a:gd name="T45" fmla="*/ 3 h 88"/>
                      <a:gd name="T46" fmla="*/ 2 w 58"/>
                      <a:gd name="T47" fmla="*/ 3 h 88"/>
                      <a:gd name="T48" fmla="*/ 2 w 58"/>
                      <a:gd name="T49" fmla="*/ 3 h 88"/>
                      <a:gd name="T50" fmla="*/ 2 w 58"/>
                      <a:gd name="T51" fmla="*/ 3 h 88"/>
                      <a:gd name="T52" fmla="*/ 0 w 58"/>
                      <a:gd name="T53" fmla="*/ 3 h 88"/>
                      <a:gd name="T54" fmla="*/ 1 w 58"/>
                      <a:gd name="T55" fmla="*/ 3 h 88"/>
                      <a:gd name="T56" fmla="*/ 1 w 58"/>
                      <a:gd name="T57" fmla="*/ 2 h 88"/>
                      <a:gd name="T58" fmla="*/ 0 w 58"/>
                      <a:gd name="T59" fmla="*/ 2 h 88"/>
                      <a:gd name="T60" fmla="*/ 0 w 58"/>
                      <a:gd name="T61" fmla="*/ 3 h 88"/>
                      <a:gd name="T62" fmla="*/ 0 w 58"/>
                      <a:gd name="T63" fmla="*/ 3 h 88"/>
                      <a:gd name="T64" fmla="*/ 0 w 58"/>
                      <a:gd name="T65" fmla="*/ 3 h 88"/>
                      <a:gd name="T66" fmla="*/ 0 w 58"/>
                      <a:gd name="T67" fmla="*/ 3 h 88"/>
                      <a:gd name="T68" fmla="*/ 0 w 58"/>
                      <a:gd name="T69" fmla="*/ 3 h 88"/>
                      <a:gd name="T70" fmla="*/ 0 w 58"/>
                      <a:gd name="T71" fmla="*/ 5 h 88"/>
                      <a:gd name="T72" fmla="*/ 1 w 58"/>
                      <a:gd name="T73" fmla="*/ 6 h 88"/>
                      <a:gd name="T74" fmla="*/ 2 w 58"/>
                      <a:gd name="T75" fmla="*/ 6 h 88"/>
                      <a:gd name="T76" fmla="*/ 2 w 58"/>
                      <a:gd name="T77" fmla="*/ 6 h 88"/>
                      <a:gd name="T78" fmla="*/ 3 w 58"/>
                      <a:gd name="T79" fmla="*/ 3 h 88"/>
                      <a:gd name="T80" fmla="*/ 3 w 58"/>
                      <a:gd name="T81" fmla="*/ 3 h 88"/>
                      <a:gd name="T82" fmla="*/ 3 w 58"/>
                      <a:gd name="T83" fmla="*/ 3 h 88"/>
                      <a:gd name="T84" fmla="*/ 3 w 58"/>
                      <a:gd name="T85" fmla="*/ 3 h 88"/>
                      <a:gd name="T86" fmla="*/ 3 w 58"/>
                      <a:gd name="T87" fmla="*/ 2 h 88"/>
                      <a:gd name="T88" fmla="*/ 2 w 58"/>
                      <a:gd name="T89" fmla="*/ 2 h 88"/>
                      <a:gd name="T90" fmla="*/ 3 w 58"/>
                      <a:gd name="T91" fmla="*/ 1 h 88"/>
                      <a:gd name="T92" fmla="*/ 2 w 58"/>
                      <a:gd name="T93" fmla="*/ 1 h 88"/>
                      <a:gd name="T94" fmla="*/ 2 w 58"/>
                      <a:gd name="T95" fmla="*/ 1 h 88"/>
                      <a:gd name="T96" fmla="*/ 2 w 58"/>
                      <a:gd name="T97" fmla="*/ 1 h 88"/>
                      <a:gd name="T98" fmla="*/ 2 w 58"/>
                      <a:gd name="T99" fmla="*/ 0 h 88"/>
                      <a:gd name="T100" fmla="*/ 2 w 58"/>
                      <a:gd name="T101" fmla="*/ 1 h 8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58"/>
                      <a:gd name="T154" fmla="*/ 0 h 88"/>
                      <a:gd name="T155" fmla="*/ 58 w 58"/>
                      <a:gd name="T156" fmla="*/ 88 h 8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58" h="88">
                        <a:moveTo>
                          <a:pt x="33" y="13"/>
                        </a:moveTo>
                        <a:lnTo>
                          <a:pt x="25" y="13"/>
                        </a:lnTo>
                        <a:lnTo>
                          <a:pt x="25" y="8"/>
                        </a:lnTo>
                        <a:lnTo>
                          <a:pt x="25" y="0"/>
                        </a:lnTo>
                        <a:lnTo>
                          <a:pt x="14" y="8"/>
                        </a:lnTo>
                        <a:lnTo>
                          <a:pt x="14" y="13"/>
                        </a:lnTo>
                        <a:lnTo>
                          <a:pt x="6" y="8"/>
                        </a:lnTo>
                        <a:lnTo>
                          <a:pt x="6" y="0"/>
                        </a:ln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0" y="19"/>
                        </a:lnTo>
                        <a:lnTo>
                          <a:pt x="0" y="25"/>
                        </a:lnTo>
                        <a:lnTo>
                          <a:pt x="6" y="25"/>
                        </a:lnTo>
                        <a:lnTo>
                          <a:pt x="14" y="19"/>
                        </a:lnTo>
                        <a:lnTo>
                          <a:pt x="25" y="19"/>
                        </a:lnTo>
                        <a:lnTo>
                          <a:pt x="20" y="25"/>
                        </a:lnTo>
                        <a:lnTo>
                          <a:pt x="14" y="25"/>
                        </a:lnTo>
                        <a:lnTo>
                          <a:pt x="25" y="32"/>
                        </a:lnTo>
                        <a:lnTo>
                          <a:pt x="25" y="38"/>
                        </a:lnTo>
                        <a:lnTo>
                          <a:pt x="20" y="38"/>
                        </a:lnTo>
                        <a:lnTo>
                          <a:pt x="20" y="44"/>
                        </a:lnTo>
                        <a:lnTo>
                          <a:pt x="20" y="50"/>
                        </a:lnTo>
                        <a:lnTo>
                          <a:pt x="25" y="50"/>
                        </a:lnTo>
                        <a:lnTo>
                          <a:pt x="33" y="44"/>
                        </a:lnTo>
                        <a:lnTo>
                          <a:pt x="39" y="44"/>
                        </a:lnTo>
                        <a:lnTo>
                          <a:pt x="39" y="50"/>
                        </a:lnTo>
                        <a:lnTo>
                          <a:pt x="45" y="57"/>
                        </a:lnTo>
                        <a:lnTo>
                          <a:pt x="39" y="57"/>
                        </a:lnTo>
                        <a:lnTo>
                          <a:pt x="39" y="63"/>
                        </a:lnTo>
                        <a:lnTo>
                          <a:pt x="45" y="69"/>
                        </a:lnTo>
                        <a:lnTo>
                          <a:pt x="33" y="69"/>
                        </a:lnTo>
                        <a:lnTo>
                          <a:pt x="25" y="77"/>
                        </a:lnTo>
                        <a:lnTo>
                          <a:pt x="20" y="77"/>
                        </a:lnTo>
                        <a:lnTo>
                          <a:pt x="25" y="69"/>
                        </a:lnTo>
                        <a:lnTo>
                          <a:pt x="25" y="63"/>
                        </a:lnTo>
                        <a:lnTo>
                          <a:pt x="39" y="63"/>
                        </a:lnTo>
                        <a:lnTo>
                          <a:pt x="33" y="63"/>
                        </a:lnTo>
                        <a:lnTo>
                          <a:pt x="39" y="57"/>
                        </a:lnTo>
                        <a:lnTo>
                          <a:pt x="33" y="50"/>
                        </a:lnTo>
                        <a:lnTo>
                          <a:pt x="39" y="50"/>
                        </a:lnTo>
                        <a:lnTo>
                          <a:pt x="39" y="44"/>
                        </a:lnTo>
                        <a:lnTo>
                          <a:pt x="33" y="44"/>
                        </a:lnTo>
                        <a:lnTo>
                          <a:pt x="33" y="50"/>
                        </a:lnTo>
                        <a:lnTo>
                          <a:pt x="25" y="57"/>
                        </a:lnTo>
                        <a:lnTo>
                          <a:pt x="14" y="50"/>
                        </a:lnTo>
                        <a:lnTo>
                          <a:pt x="20" y="44"/>
                        </a:lnTo>
                        <a:lnTo>
                          <a:pt x="20" y="38"/>
                        </a:lnTo>
                        <a:lnTo>
                          <a:pt x="14" y="38"/>
                        </a:lnTo>
                        <a:lnTo>
                          <a:pt x="20" y="32"/>
                        </a:lnTo>
                        <a:lnTo>
                          <a:pt x="14" y="32"/>
                        </a:lnTo>
                        <a:lnTo>
                          <a:pt x="6" y="32"/>
                        </a:lnTo>
                        <a:lnTo>
                          <a:pt x="6" y="38"/>
                        </a:lnTo>
                        <a:lnTo>
                          <a:pt x="0" y="38"/>
                        </a:lnTo>
                        <a:lnTo>
                          <a:pt x="0" y="44"/>
                        </a:lnTo>
                        <a:lnTo>
                          <a:pt x="6" y="50"/>
                        </a:lnTo>
                        <a:lnTo>
                          <a:pt x="0" y="57"/>
                        </a:lnTo>
                        <a:lnTo>
                          <a:pt x="6" y="57"/>
                        </a:lnTo>
                        <a:lnTo>
                          <a:pt x="6" y="63"/>
                        </a:lnTo>
                        <a:lnTo>
                          <a:pt x="14" y="69"/>
                        </a:lnTo>
                        <a:lnTo>
                          <a:pt x="14" y="77"/>
                        </a:lnTo>
                        <a:lnTo>
                          <a:pt x="14" y="82"/>
                        </a:lnTo>
                        <a:lnTo>
                          <a:pt x="25" y="82"/>
                        </a:lnTo>
                        <a:lnTo>
                          <a:pt x="33" y="88"/>
                        </a:lnTo>
                        <a:lnTo>
                          <a:pt x="39" y="88"/>
                        </a:lnTo>
                        <a:lnTo>
                          <a:pt x="45" y="88"/>
                        </a:lnTo>
                        <a:lnTo>
                          <a:pt x="45" y="82"/>
                        </a:lnTo>
                        <a:lnTo>
                          <a:pt x="58" y="77"/>
                        </a:lnTo>
                        <a:lnTo>
                          <a:pt x="58" y="63"/>
                        </a:lnTo>
                        <a:lnTo>
                          <a:pt x="52" y="63"/>
                        </a:lnTo>
                        <a:lnTo>
                          <a:pt x="58" y="57"/>
                        </a:lnTo>
                        <a:lnTo>
                          <a:pt x="52" y="50"/>
                        </a:lnTo>
                        <a:lnTo>
                          <a:pt x="58" y="44"/>
                        </a:lnTo>
                        <a:lnTo>
                          <a:pt x="52" y="44"/>
                        </a:lnTo>
                        <a:lnTo>
                          <a:pt x="58" y="38"/>
                        </a:lnTo>
                        <a:lnTo>
                          <a:pt x="58" y="32"/>
                        </a:lnTo>
                        <a:lnTo>
                          <a:pt x="52" y="32"/>
                        </a:lnTo>
                        <a:lnTo>
                          <a:pt x="45" y="32"/>
                        </a:lnTo>
                        <a:lnTo>
                          <a:pt x="52" y="19"/>
                        </a:lnTo>
                        <a:lnTo>
                          <a:pt x="58" y="19"/>
                        </a:lnTo>
                        <a:lnTo>
                          <a:pt x="52" y="13"/>
                        </a:lnTo>
                        <a:lnTo>
                          <a:pt x="45" y="13"/>
                        </a:lnTo>
                        <a:lnTo>
                          <a:pt x="45" y="19"/>
                        </a:lnTo>
                        <a:lnTo>
                          <a:pt x="39" y="19"/>
                        </a:lnTo>
                        <a:lnTo>
                          <a:pt x="45" y="13"/>
                        </a:lnTo>
                        <a:lnTo>
                          <a:pt x="45" y="8"/>
                        </a:lnTo>
                        <a:lnTo>
                          <a:pt x="45" y="0"/>
                        </a:lnTo>
                        <a:lnTo>
                          <a:pt x="39" y="0"/>
                        </a:lnTo>
                        <a:lnTo>
                          <a:pt x="33" y="8"/>
                        </a:lnTo>
                        <a:lnTo>
                          <a:pt x="33" y="13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1" name="Text Box 411"/>
                <p:cNvSpPr txBox="1">
                  <a:spLocks noChangeArrowheads="1"/>
                </p:cNvSpPr>
                <p:nvPr/>
              </p:nvSpPr>
              <p:spPr bwMode="auto">
                <a:xfrm>
                  <a:off x="4694" y="1104"/>
                  <a:ext cx="451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s-MX" sz="1200" b="1">
                      <a:solidFill>
                        <a:srgbClr val="000099"/>
                      </a:solidFill>
                      <a:latin typeface="Tahoma" pitchFamily="34" charset="0"/>
                    </a:rPr>
                    <a:t>OTHER</a:t>
                  </a:r>
                </a:p>
                <a:p>
                  <a:pPr algn="ctr" eaLnBrk="0" hangingPunct="0"/>
                  <a:r>
                    <a:rPr lang="es-MX" sz="1200" b="1">
                      <a:solidFill>
                        <a:srgbClr val="000099"/>
                      </a:solidFill>
                      <a:latin typeface="Tahoma" pitchFamily="34" charset="0"/>
                    </a:rPr>
                    <a:t>BANKS</a:t>
                  </a:r>
                  <a:endParaRPr lang="es-ES" sz="1200" b="1">
                    <a:solidFill>
                      <a:srgbClr val="000099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319" name="Line 412"/>
              <p:cNvSpPr>
                <a:spLocks noChangeShapeType="1"/>
              </p:cNvSpPr>
              <p:nvPr/>
            </p:nvSpPr>
            <p:spPr bwMode="auto">
              <a:xfrm>
                <a:off x="4464" y="188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4" name="Group 413"/>
          <p:cNvGrpSpPr>
            <a:grpSpLocks/>
          </p:cNvGrpSpPr>
          <p:nvPr/>
        </p:nvGrpSpPr>
        <p:grpSpPr bwMode="auto">
          <a:xfrm>
            <a:off x="5272088" y="4114800"/>
            <a:ext cx="2843212" cy="1066800"/>
            <a:chOff x="3321" y="2592"/>
            <a:chExt cx="1791" cy="672"/>
          </a:xfrm>
        </p:grpSpPr>
        <p:sp>
          <p:nvSpPr>
            <p:cNvPr id="435" name="Rectangle 414"/>
            <p:cNvSpPr>
              <a:spLocks noChangeArrowheads="1"/>
            </p:cNvSpPr>
            <p:nvPr/>
          </p:nvSpPr>
          <p:spPr bwMode="auto">
            <a:xfrm>
              <a:off x="3648" y="2712"/>
              <a:ext cx="720" cy="4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MX" sz="1100" b="1" dirty="0">
                  <a:solidFill>
                    <a:schemeClr val="bg1"/>
                  </a:solidFill>
                  <a:latin typeface="Tahoma" pitchFamily="34" charset="0"/>
                </a:rPr>
                <a:t>BBVA</a:t>
              </a:r>
            </a:p>
            <a:p>
              <a:pPr algn="ctr" eaLnBrk="0" hangingPunct="0"/>
              <a:r>
                <a:rPr lang="es-MX" sz="1100" b="1" dirty="0" smtClean="0">
                  <a:solidFill>
                    <a:schemeClr val="bg1"/>
                  </a:solidFill>
                  <a:latin typeface="Tahoma" pitchFamily="34" charset="0"/>
                </a:rPr>
                <a:t>Platform</a:t>
              </a:r>
              <a:endParaRPr lang="es-ES" sz="11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436" name="AutoShape 415"/>
            <p:cNvCxnSpPr>
              <a:cxnSpLocks noChangeShapeType="1"/>
              <a:stCxn id="34" idx="3"/>
              <a:endCxn id="435" idx="1"/>
            </p:cNvCxnSpPr>
            <p:nvPr/>
          </p:nvCxnSpPr>
          <p:spPr bwMode="auto">
            <a:xfrm>
              <a:off x="3321" y="2928"/>
              <a:ext cx="327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437" name="Group 416"/>
            <p:cNvGrpSpPr>
              <a:grpSpLocks/>
            </p:cNvGrpSpPr>
            <p:nvPr/>
          </p:nvGrpSpPr>
          <p:grpSpPr bwMode="auto">
            <a:xfrm>
              <a:off x="4368" y="2592"/>
              <a:ext cx="744" cy="672"/>
              <a:chOff x="4464" y="2525"/>
              <a:chExt cx="744" cy="672"/>
            </a:xfrm>
          </p:grpSpPr>
          <p:grpSp>
            <p:nvGrpSpPr>
              <p:cNvPr id="438" name="Group 417"/>
              <p:cNvGrpSpPr>
                <a:grpSpLocks/>
              </p:cNvGrpSpPr>
              <p:nvPr/>
            </p:nvGrpSpPr>
            <p:grpSpPr bwMode="auto">
              <a:xfrm>
                <a:off x="4657" y="2525"/>
                <a:ext cx="551" cy="672"/>
                <a:chOff x="4657" y="2496"/>
                <a:chExt cx="551" cy="672"/>
              </a:xfrm>
            </p:grpSpPr>
            <p:grpSp>
              <p:nvGrpSpPr>
                <p:cNvPr id="440" name="Group 439"/>
                <p:cNvGrpSpPr>
                  <a:grpSpLocks/>
                </p:cNvGrpSpPr>
                <p:nvPr/>
              </p:nvGrpSpPr>
              <p:grpSpPr bwMode="auto">
                <a:xfrm>
                  <a:off x="4657" y="2496"/>
                  <a:ext cx="551" cy="402"/>
                  <a:chOff x="4490" y="3024"/>
                  <a:chExt cx="551" cy="402"/>
                </a:xfrm>
              </p:grpSpPr>
              <p:sp>
                <p:nvSpPr>
                  <p:cNvPr id="442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4490" y="3379"/>
                    <a:ext cx="551" cy="47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" name="Rectangle 420"/>
                  <p:cNvSpPr>
                    <a:spLocks noChangeArrowheads="1"/>
                  </p:cNvSpPr>
                  <p:nvPr/>
                </p:nvSpPr>
                <p:spPr bwMode="auto">
                  <a:xfrm>
                    <a:off x="4490" y="3024"/>
                    <a:ext cx="551" cy="357"/>
                  </a:xfrm>
                  <a:prstGeom prst="rect">
                    <a:avLst/>
                  </a:prstGeom>
                  <a:solidFill>
                    <a:srgbClr val="00A0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" name="Freeform 421"/>
                  <p:cNvSpPr>
                    <a:spLocks/>
                  </p:cNvSpPr>
                  <p:nvPr/>
                </p:nvSpPr>
                <p:spPr bwMode="auto">
                  <a:xfrm>
                    <a:off x="4612" y="3380"/>
                    <a:ext cx="287" cy="19"/>
                  </a:xfrm>
                  <a:custGeom>
                    <a:avLst/>
                    <a:gdLst>
                      <a:gd name="T0" fmla="*/ 5 w 574"/>
                      <a:gd name="T1" fmla="*/ 0 h 39"/>
                      <a:gd name="T2" fmla="*/ 0 w 574"/>
                      <a:gd name="T3" fmla="*/ 0 h 39"/>
                      <a:gd name="T4" fmla="*/ 17 w 574"/>
                      <a:gd name="T5" fmla="*/ 2 h 39"/>
                      <a:gd name="T6" fmla="*/ 26 w 574"/>
                      <a:gd name="T7" fmla="*/ 1 h 39"/>
                      <a:gd name="T8" fmla="*/ 36 w 574"/>
                      <a:gd name="T9" fmla="*/ 0 h 39"/>
                      <a:gd name="T10" fmla="*/ 34 w 574"/>
                      <a:gd name="T11" fmla="*/ 0 h 39"/>
                      <a:gd name="T12" fmla="*/ 18 w 574"/>
                      <a:gd name="T13" fmla="*/ 1 h 39"/>
                      <a:gd name="T14" fmla="*/ 5 w 574"/>
                      <a:gd name="T15" fmla="*/ 0 h 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74"/>
                      <a:gd name="T25" fmla="*/ 0 h 39"/>
                      <a:gd name="T26" fmla="*/ 574 w 574"/>
                      <a:gd name="T27" fmla="*/ 39 h 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74" h="39">
                        <a:moveTo>
                          <a:pt x="86" y="4"/>
                        </a:moveTo>
                        <a:lnTo>
                          <a:pt x="0" y="12"/>
                        </a:lnTo>
                        <a:lnTo>
                          <a:pt x="267" y="39"/>
                        </a:lnTo>
                        <a:lnTo>
                          <a:pt x="428" y="31"/>
                        </a:lnTo>
                        <a:lnTo>
                          <a:pt x="574" y="6"/>
                        </a:lnTo>
                        <a:lnTo>
                          <a:pt x="534" y="0"/>
                        </a:lnTo>
                        <a:lnTo>
                          <a:pt x="286" y="16"/>
                        </a:lnTo>
                        <a:lnTo>
                          <a:pt x="86" y="4"/>
                        </a:lnTo>
                        <a:close/>
                      </a:path>
                    </a:pathLst>
                  </a:custGeom>
                  <a:solidFill>
                    <a:srgbClr val="CACAC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5" name="Freeform 422"/>
                  <p:cNvSpPr>
                    <a:spLocks/>
                  </p:cNvSpPr>
                  <p:nvPr/>
                </p:nvSpPr>
                <p:spPr bwMode="auto">
                  <a:xfrm>
                    <a:off x="4813" y="3040"/>
                    <a:ext cx="67" cy="350"/>
                  </a:xfrm>
                  <a:custGeom>
                    <a:avLst/>
                    <a:gdLst>
                      <a:gd name="T0" fmla="*/ 0 w 135"/>
                      <a:gd name="T1" fmla="*/ 1 h 698"/>
                      <a:gd name="T2" fmla="*/ 0 w 135"/>
                      <a:gd name="T3" fmla="*/ 1 h 698"/>
                      <a:gd name="T4" fmla="*/ 0 w 135"/>
                      <a:gd name="T5" fmla="*/ 0 h 698"/>
                      <a:gd name="T6" fmla="*/ 0 w 135"/>
                      <a:gd name="T7" fmla="*/ 0 h 698"/>
                      <a:gd name="T8" fmla="*/ 0 w 135"/>
                      <a:gd name="T9" fmla="*/ 0 h 698"/>
                      <a:gd name="T10" fmla="*/ 1 w 135"/>
                      <a:gd name="T11" fmla="*/ 0 h 698"/>
                      <a:gd name="T12" fmla="*/ 1 w 135"/>
                      <a:gd name="T13" fmla="*/ 0 h 698"/>
                      <a:gd name="T14" fmla="*/ 1 w 135"/>
                      <a:gd name="T15" fmla="*/ 1 h 698"/>
                      <a:gd name="T16" fmla="*/ 1 w 135"/>
                      <a:gd name="T17" fmla="*/ 1 h 698"/>
                      <a:gd name="T18" fmla="*/ 1 w 135"/>
                      <a:gd name="T19" fmla="*/ 1 h 698"/>
                      <a:gd name="T20" fmla="*/ 8 w 135"/>
                      <a:gd name="T21" fmla="*/ 8 h 698"/>
                      <a:gd name="T22" fmla="*/ 8 w 135"/>
                      <a:gd name="T23" fmla="*/ 43 h 698"/>
                      <a:gd name="T24" fmla="*/ 0 w 135"/>
                      <a:gd name="T25" fmla="*/ 44 h 698"/>
                      <a:gd name="T26" fmla="*/ 0 w 135"/>
                      <a:gd name="T27" fmla="*/ 1 h 69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35"/>
                      <a:gd name="T43" fmla="*/ 0 h 698"/>
                      <a:gd name="T44" fmla="*/ 135 w 135"/>
                      <a:gd name="T45" fmla="*/ 698 h 69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35" h="698">
                        <a:moveTo>
                          <a:pt x="0" y="4"/>
                        </a:moveTo>
                        <a:lnTo>
                          <a:pt x="2" y="4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19" y="0"/>
                        </a:lnTo>
                        <a:lnTo>
                          <a:pt x="23" y="2"/>
                        </a:lnTo>
                        <a:lnTo>
                          <a:pt x="27" y="4"/>
                        </a:lnTo>
                        <a:lnTo>
                          <a:pt x="31" y="8"/>
                        </a:lnTo>
                        <a:lnTo>
                          <a:pt x="135" y="117"/>
                        </a:lnTo>
                        <a:lnTo>
                          <a:pt x="135" y="679"/>
                        </a:lnTo>
                        <a:lnTo>
                          <a:pt x="0" y="69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4838" y="3056"/>
                    <a:ext cx="1" cy="296"/>
                  </a:xfrm>
                  <a:prstGeom prst="line">
                    <a:avLst/>
                  </a:prstGeom>
                  <a:noFill/>
                  <a:ln w="1588">
                    <a:solidFill>
                      <a:srgbClr val="A0A0A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" name="Freeform 424"/>
                  <p:cNvSpPr>
                    <a:spLocks/>
                  </p:cNvSpPr>
                  <p:nvPr/>
                </p:nvSpPr>
                <p:spPr bwMode="auto">
                  <a:xfrm>
                    <a:off x="4819" y="3351"/>
                    <a:ext cx="61" cy="39"/>
                  </a:xfrm>
                  <a:custGeom>
                    <a:avLst/>
                    <a:gdLst>
                      <a:gd name="T0" fmla="*/ 0 w 123"/>
                      <a:gd name="T1" fmla="*/ 1 h 76"/>
                      <a:gd name="T2" fmla="*/ 7 w 123"/>
                      <a:gd name="T3" fmla="*/ 0 h 76"/>
                      <a:gd name="T4" fmla="*/ 7 w 123"/>
                      <a:gd name="T5" fmla="*/ 4 h 76"/>
                      <a:gd name="T6" fmla="*/ 0 w 123"/>
                      <a:gd name="T7" fmla="*/ 5 h 76"/>
                      <a:gd name="T8" fmla="*/ 0 w 123"/>
                      <a:gd name="T9" fmla="*/ 1 h 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"/>
                      <a:gd name="T16" fmla="*/ 0 h 76"/>
                      <a:gd name="T17" fmla="*/ 123 w 123"/>
                      <a:gd name="T18" fmla="*/ 76 h 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" h="76">
                        <a:moveTo>
                          <a:pt x="0" y="4"/>
                        </a:moveTo>
                        <a:lnTo>
                          <a:pt x="123" y="0"/>
                        </a:lnTo>
                        <a:lnTo>
                          <a:pt x="123" y="59"/>
                        </a:lnTo>
                        <a:lnTo>
                          <a:pt x="0" y="7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" name="Freeform 425"/>
                  <p:cNvSpPr>
                    <a:spLocks/>
                  </p:cNvSpPr>
                  <p:nvPr/>
                </p:nvSpPr>
                <p:spPr bwMode="auto">
                  <a:xfrm>
                    <a:off x="4845" y="3076"/>
                    <a:ext cx="31" cy="44"/>
                  </a:xfrm>
                  <a:custGeom>
                    <a:avLst/>
                    <a:gdLst>
                      <a:gd name="T0" fmla="*/ 0 w 63"/>
                      <a:gd name="T1" fmla="*/ 0 h 88"/>
                      <a:gd name="T2" fmla="*/ 3 w 63"/>
                      <a:gd name="T3" fmla="*/ 5 h 88"/>
                      <a:gd name="T4" fmla="*/ 3 w 63"/>
                      <a:gd name="T5" fmla="*/ 6 h 88"/>
                      <a:gd name="T6" fmla="*/ 0 w 63"/>
                      <a:gd name="T7" fmla="*/ 1 h 88"/>
                      <a:gd name="T8" fmla="*/ 0 w 63"/>
                      <a:gd name="T9" fmla="*/ 0 h 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88"/>
                      <a:gd name="T17" fmla="*/ 63 w 63"/>
                      <a:gd name="T18" fmla="*/ 88 h 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88">
                        <a:moveTo>
                          <a:pt x="0" y="0"/>
                        </a:moveTo>
                        <a:lnTo>
                          <a:pt x="63" y="65"/>
                        </a:lnTo>
                        <a:lnTo>
                          <a:pt x="63" y="88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" name="Freeform 426"/>
                  <p:cNvSpPr>
                    <a:spLocks/>
                  </p:cNvSpPr>
                  <p:nvPr/>
                </p:nvSpPr>
                <p:spPr bwMode="auto">
                  <a:xfrm>
                    <a:off x="4845" y="3102"/>
                    <a:ext cx="31" cy="40"/>
                  </a:xfrm>
                  <a:custGeom>
                    <a:avLst/>
                    <a:gdLst>
                      <a:gd name="T0" fmla="*/ 0 w 63"/>
                      <a:gd name="T1" fmla="*/ 0 h 80"/>
                      <a:gd name="T2" fmla="*/ 3 w 63"/>
                      <a:gd name="T3" fmla="*/ 3 h 80"/>
                      <a:gd name="T4" fmla="*/ 3 w 63"/>
                      <a:gd name="T5" fmla="*/ 5 h 80"/>
                      <a:gd name="T6" fmla="*/ 0 w 63"/>
                      <a:gd name="T7" fmla="*/ 1 h 80"/>
                      <a:gd name="T8" fmla="*/ 0 w 63"/>
                      <a:gd name="T9" fmla="*/ 0 h 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80"/>
                      <a:gd name="T17" fmla="*/ 63 w 63"/>
                      <a:gd name="T18" fmla="*/ 80 h 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80">
                        <a:moveTo>
                          <a:pt x="0" y="0"/>
                        </a:moveTo>
                        <a:lnTo>
                          <a:pt x="63" y="57"/>
                        </a:lnTo>
                        <a:lnTo>
                          <a:pt x="63" y="80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" name="Freeform 427"/>
                  <p:cNvSpPr>
                    <a:spLocks/>
                  </p:cNvSpPr>
                  <p:nvPr/>
                </p:nvSpPr>
                <p:spPr bwMode="auto">
                  <a:xfrm>
                    <a:off x="4845" y="3127"/>
                    <a:ext cx="31" cy="38"/>
                  </a:xfrm>
                  <a:custGeom>
                    <a:avLst/>
                    <a:gdLst>
                      <a:gd name="T0" fmla="*/ 0 w 63"/>
                      <a:gd name="T1" fmla="*/ 0 h 76"/>
                      <a:gd name="T2" fmla="*/ 3 w 63"/>
                      <a:gd name="T3" fmla="*/ 3 h 76"/>
                      <a:gd name="T4" fmla="*/ 3 w 63"/>
                      <a:gd name="T5" fmla="*/ 5 h 76"/>
                      <a:gd name="T6" fmla="*/ 0 w 63"/>
                      <a:gd name="T7" fmla="*/ 1 h 76"/>
                      <a:gd name="T8" fmla="*/ 0 w 63"/>
                      <a:gd name="T9" fmla="*/ 0 h 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76"/>
                      <a:gd name="T17" fmla="*/ 63 w 63"/>
                      <a:gd name="T18" fmla="*/ 76 h 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76">
                        <a:moveTo>
                          <a:pt x="0" y="0"/>
                        </a:moveTo>
                        <a:lnTo>
                          <a:pt x="63" y="53"/>
                        </a:lnTo>
                        <a:lnTo>
                          <a:pt x="63" y="76"/>
                        </a:lnTo>
                        <a:lnTo>
                          <a:pt x="0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 428"/>
                  <p:cNvSpPr>
                    <a:spLocks/>
                  </p:cNvSpPr>
                  <p:nvPr/>
                </p:nvSpPr>
                <p:spPr bwMode="auto">
                  <a:xfrm>
                    <a:off x="4845" y="3153"/>
                    <a:ext cx="31" cy="34"/>
                  </a:xfrm>
                  <a:custGeom>
                    <a:avLst/>
                    <a:gdLst>
                      <a:gd name="T0" fmla="*/ 0 w 63"/>
                      <a:gd name="T1" fmla="*/ 0 h 69"/>
                      <a:gd name="T2" fmla="*/ 3 w 63"/>
                      <a:gd name="T3" fmla="*/ 3 h 69"/>
                      <a:gd name="T4" fmla="*/ 3 w 63"/>
                      <a:gd name="T5" fmla="*/ 4 h 69"/>
                      <a:gd name="T6" fmla="*/ 0 w 63"/>
                      <a:gd name="T7" fmla="*/ 1 h 69"/>
                      <a:gd name="T8" fmla="*/ 0 w 63"/>
                      <a:gd name="T9" fmla="*/ 0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69"/>
                      <a:gd name="T17" fmla="*/ 63 w 63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69">
                        <a:moveTo>
                          <a:pt x="0" y="0"/>
                        </a:moveTo>
                        <a:lnTo>
                          <a:pt x="63" y="48"/>
                        </a:lnTo>
                        <a:lnTo>
                          <a:pt x="63" y="69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 429"/>
                  <p:cNvSpPr>
                    <a:spLocks/>
                  </p:cNvSpPr>
                  <p:nvPr/>
                </p:nvSpPr>
                <p:spPr bwMode="auto">
                  <a:xfrm>
                    <a:off x="4845" y="3178"/>
                    <a:ext cx="31" cy="32"/>
                  </a:xfrm>
                  <a:custGeom>
                    <a:avLst/>
                    <a:gdLst>
                      <a:gd name="T0" fmla="*/ 0 w 63"/>
                      <a:gd name="T1" fmla="*/ 0 h 66"/>
                      <a:gd name="T2" fmla="*/ 3 w 63"/>
                      <a:gd name="T3" fmla="*/ 2 h 66"/>
                      <a:gd name="T4" fmla="*/ 3 w 63"/>
                      <a:gd name="T5" fmla="*/ 4 h 66"/>
                      <a:gd name="T6" fmla="*/ 0 w 63"/>
                      <a:gd name="T7" fmla="*/ 1 h 66"/>
                      <a:gd name="T8" fmla="*/ 0 w 63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66"/>
                      <a:gd name="T17" fmla="*/ 63 w 63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66">
                        <a:moveTo>
                          <a:pt x="0" y="0"/>
                        </a:moveTo>
                        <a:lnTo>
                          <a:pt x="63" y="44"/>
                        </a:lnTo>
                        <a:lnTo>
                          <a:pt x="63" y="66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 430"/>
                  <p:cNvSpPr>
                    <a:spLocks/>
                  </p:cNvSpPr>
                  <p:nvPr/>
                </p:nvSpPr>
                <p:spPr bwMode="auto">
                  <a:xfrm>
                    <a:off x="4845" y="3204"/>
                    <a:ext cx="31" cy="29"/>
                  </a:xfrm>
                  <a:custGeom>
                    <a:avLst/>
                    <a:gdLst>
                      <a:gd name="T0" fmla="*/ 0 w 63"/>
                      <a:gd name="T1" fmla="*/ 0 h 60"/>
                      <a:gd name="T2" fmla="*/ 3 w 63"/>
                      <a:gd name="T3" fmla="*/ 2 h 60"/>
                      <a:gd name="T4" fmla="*/ 3 w 63"/>
                      <a:gd name="T5" fmla="*/ 3 h 60"/>
                      <a:gd name="T6" fmla="*/ 0 w 63"/>
                      <a:gd name="T7" fmla="*/ 1 h 60"/>
                      <a:gd name="T8" fmla="*/ 0 w 63"/>
                      <a:gd name="T9" fmla="*/ 0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60"/>
                      <a:gd name="T17" fmla="*/ 63 w 63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60">
                        <a:moveTo>
                          <a:pt x="0" y="0"/>
                        </a:moveTo>
                        <a:lnTo>
                          <a:pt x="63" y="37"/>
                        </a:lnTo>
                        <a:lnTo>
                          <a:pt x="63" y="60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" name="Freeform 431"/>
                  <p:cNvSpPr>
                    <a:spLocks/>
                  </p:cNvSpPr>
                  <p:nvPr/>
                </p:nvSpPr>
                <p:spPr bwMode="auto">
                  <a:xfrm>
                    <a:off x="4845" y="3229"/>
                    <a:ext cx="31" cy="27"/>
                  </a:xfrm>
                  <a:custGeom>
                    <a:avLst/>
                    <a:gdLst>
                      <a:gd name="T0" fmla="*/ 0 w 63"/>
                      <a:gd name="T1" fmla="*/ 0 h 56"/>
                      <a:gd name="T2" fmla="*/ 3 w 63"/>
                      <a:gd name="T3" fmla="*/ 2 h 56"/>
                      <a:gd name="T4" fmla="*/ 3 w 63"/>
                      <a:gd name="T5" fmla="*/ 3 h 56"/>
                      <a:gd name="T6" fmla="*/ 0 w 63"/>
                      <a:gd name="T7" fmla="*/ 1 h 56"/>
                      <a:gd name="T8" fmla="*/ 0 w 63"/>
                      <a:gd name="T9" fmla="*/ 0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56"/>
                      <a:gd name="T17" fmla="*/ 63 w 63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56">
                        <a:moveTo>
                          <a:pt x="0" y="0"/>
                        </a:moveTo>
                        <a:lnTo>
                          <a:pt x="63" y="33"/>
                        </a:lnTo>
                        <a:lnTo>
                          <a:pt x="63" y="56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 432"/>
                  <p:cNvSpPr>
                    <a:spLocks/>
                  </p:cNvSpPr>
                  <p:nvPr/>
                </p:nvSpPr>
                <p:spPr bwMode="auto">
                  <a:xfrm>
                    <a:off x="4845" y="3254"/>
                    <a:ext cx="31" cy="24"/>
                  </a:xfrm>
                  <a:custGeom>
                    <a:avLst/>
                    <a:gdLst>
                      <a:gd name="T0" fmla="*/ 0 w 63"/>
                      <a:gd name="T1" fmla="*/ 0 h 48"/>
                      <a:gd name="T2" fmla="*/ 3 w 63"/>
                      <a:gd name="T3" fmla="*/ 2 h 48"/>
                      <a:gd name="T4" fmla="*/ 3 w 63"/>
                      <a:gd name="T5" fmla="*/ 3 h 48"/>
                      <a:gd name="T6" fmla="*/ 0 w 63"/>
                      <a:gd name="T7" fmla="*/ 2 h 48"/>
                      <a:gd name="T8" fmla="*/ 0 w 63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48"/>
                      <a:gd name="T17" fmla="*/ 63 w 63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48">
                        <a:moveTo>
                          <a:pt x="0" y="0"/>
                        </a:moveTo>
                        <a:lnTo>
                          <a:pt x="63" y="27"/>
                        </a:lnTo>
                        <a:lnTo>
                          <a:pt x="63" y="48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 433"/>
                  <p:cNvSpPr>
                    <a:spLocks/>
                  </p:cNvSpPr>
                  <p:nvPr/>
                </p:nvSpPr>
                <p:spPr bwMode="auto">
                  <a:xfrm>
                    <a:off x="4845" y="3280"/>
                    <a:ext cx="31" cy="21"/>
                  </a:xfrm>
                  <a:custGeom>
                    <a:avLst/>
                    <a:gdLst>
                      <a:gd name="T0" fmla="*/ 0 w 63"/>
                      <a:gd name="T1" fmla="*/ 0 h 42"/>
                      <a:gd name="T2" fmla="*/ 3 w 63"/>
                      <a:gd name="T3" fmla="*/ 1 h 42"/>
                      <a:gd name="T4" fmla="*/ 3 w 63"/>
                      <a:gd name="T5" fmla="*/ 3 h 42"/>
                      <a:gd name="T6" fmla="*/ 0 w 63"/>
                      <a:gd name="T7" fmla="*/ 1 h 42"/>
                      <a:gd name="T8" fmla="*/ 0 w 63"/>
                      <a:gd name="T9" fmla="*/ 0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42"/>
                      <a:gd name="T17" fmla="*/ 63 w 63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42">
                        <a:moveTo>
                          <a:pt x="0" y="0"/>
                        </a:moveTo>
                        <a:lnTo>
                          <a:pt x="63" y="19"/>
                        </a:lnTo>
                        <a:lnTo>
                          <a:pt x="63" y="42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 434"/>
                  <p:cNvSpPr>
                    <a:spLocks/>
                  </p:cNvSpPr>
                  <p:nvPr/>
                </p:nvSpPr>
                <p:spPr bwMode="auto">
                  <a:xfrm>
                    <a:off x="4845" y="3306"/>
                    <a:ext cx="31" cy="18"/>
                  </a:xfrm>
                  <a:custGeom>
                    <a:avLst/>
                    <a:gdLst>
                      <a:gd name="T0" fmla="*/ 0 w 63"/>
                      <a:gd name="T1" fmla="*/ 0 h 37"/>
                      <a:gd name="T2" fmla="*/ 3 w 63"/>
                      <a:gd name="T3" fmla="*/ 0 h 37"/>
                      <a:gd name="T4" fmla="*/ 3 w 63"/>
                      <a:gd name="T5" fmla="*/ 2 h 37"/>
                      <a:gd name="T6" fmla="*/ 0 w 63"/>
                      <a:gd name="T7" fmla="*/ 1 h 37"/>
                      <a:gd name="T8" fmla="*/ 0 w 63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37"/>
                      <a:gd name="T17" fmla="*/ 63 w 63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37">
                        <a:moveTo>
                          <a:pt x="0" y="0"/>
                        </a:moveTo>
                        <a:lnTo>
                          <a:pt x="63" y="14"/>
                        </a:lnTo>
                        <a:lnTo>
                          <a:pt x="63" y="37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8" name="Freeform 435"/>
                  <p:cNvSpPr>
                    <a:spLocks/>
                  </p:cNvSpPr>
                  <p:nvPr/>
                </p:nvSpPr>
                <p:spPr bwMode="auto">
                  <a:xfrm>
                    <a:off x="4845" y="3331"/>
                    <a:ext cx="31" cy="17"/>
                  </a:xfrm>
                  <a:custGeom>
                    <a:avLst/>
                    <a:gdLst>
                      <a:gd name="T0" fmla="*/ 0 w 63"/>
                      <a:gd name="T1" fmla="*/ 0 h 33"/>
                      <a:gd name="T2" fmla="*/ 3 w 63"/>
                      <a:gd name="T3" fmla="*/ 1 h 33"/>
                      <a:gd name="T4" fmla="*/ 3 w 63"/>
                      <a:gd name="T5" fmla="*/ 3 h 33"/>
                      <a:gd name="T6" fmla="*/ 0 w 63"/>
                      <a:gd name="T7" fmla="*/ 2 h 33"/>
                      <a:gd name="T8" fmla="*/ 0 w 63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33"/>
                      <a:gd name="T17" fmla="*/ 63 w 63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33">
                        <a:moveTo>
                          <a:pt x="0" y="0"/>
                        </a:moveTo>
                        <a:lnTo>
                          <a:pt x="63" y="10"/>
                        </a:lnTo>
                        <a:lnTo>
                          <a:pt x="63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9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4856" y="3085"/>
                    <a:ext cx="1" cy="263"/>
                  </a:xfrm>
                  <a:prstGeom prst="line">
                    <a:avLst/>
                  </a:prstGeom>
                  <a:noFill/>
                  <a:ln w="63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4868" y="3096"/>
                    <a:ext cx="1" cy="253"/>
                  </a:xfrm>
                  <a:prstGeom prst="line">
                    <a:avLst/>
                  </a:prstGeom>
                  <a:noFill/>
                  <a:ln w="63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4813" y="3044"/>
                    <a:ext cx="1" cy="347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4817" y="3043"/>
                    <a:ext cx="1" cy="346"/>
                  </a:xfrm>
                  <a:prstGeom prst="line">
                    <a:avLst/>
                  </a:prstGeom>
                  <a:noFill/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4818" y="3042"/>
                    <a:ext cx="1" cy="349"/>
                  </a:xfrm>
                  <a:prstGeom prst="line">
                    <a:avLst/>
                  </a:prstGeom>
                  <a:noFill/>
                  <a:ln w="3175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4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4820" y="3042"/>
                    <a:ext cx="1" cy="349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4827" y="3044"/>
                    <a:ext cx="1" cy="345"/>
                  </a:xfrm>
                  <a:prstGeom prst="line">
                    <a:avLst/>
                  </a:prstGeom>
                  <a:noFill/>
                  <a:ln w="3175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" name="Freeform 443"/>
                  <p:cNvSpPr>
                    <a:spLocks/>
                  </p:cNvSpPr>
                  <p:nvPr/>
                </p:nvSpPr>
                <p:spPr bwMode="auto">
                  <a:xfrm>
                    <a:off x="4811" y="3061"/>
                    <a:ext cx="17" cy="16"/>
                  </a:xfrm>
                  <a:custGeom>
                    <a:avLst/>
                    <a:gdLst>
                      <a:gd name="T0" fmla="*/ 0 w 35"/>
                      <a:gd name="T1" fmla="*/ 0 h 33"/>
                      <a:gd name="T2" fmla="*/ 0 w 35"/>
                      <a:gd name="T3" fmla="*/ 0 h 33"/>
                      <a:gd name="T4" fmla="*/ 0 w 35"/>
                      <a:gd name="T5" fmla="*/ 0 h 33"/>
                      <a:gd name="T6" fmla="*/ 0 w 35"/>
                      <a:gd name="T7" fmla="*/ 0 h 33"/>
                      <a:gd name="T8" fmla="*/ 1 w 35"/>
                      <a:gd name="T9" fmla="*/ 0 h 33"/>
                      <a:gd name="T10" fmla="*/ 1 w 35"/>
                      <a:gd name="T11" fmla="*/ 0 h 33"/>
                      <a:gd name="T12" fmla="*/ 1 w 35"/>
                      <a:gd name="T13" fmla="*/ 0 h 33"/>
                      <a:gd name="T14" fmla="*/ 1 w 35"/>
                      <a:gd name="T15" fmla="*/ 0 h 33"/>
                      <a:gd name="T16" fmla="*/ 1 w 35"/>
                      <a:gd name="T17" fmla="*/ 0 h 33"/>
                      <a:gd name="T18" fmla="*/ 2 w 35"/>
                      <a:gd name="T19" fmla="*/ 0 h 33"/>
                      <a:gd name="T20" fmla="*/ 2 w 35"/>
                      <a:gd name="T21" fmla="*/ 2 h 33"/>
                      <a:gd name="T22" fmla="*/ 1 w 35"/>
                      <a:gd name="T23" fmla="*/ 1 h 33"/>
                      <a:gd name="T24" fmla="*/ 1 w 35"/>
                      <a:gd name="T25" fmla="*/ 1 h 33"/>
                      <a:gd name="T26" fmla="*/ 1 w 35"/>
                      <a:gd name="T27" fmla="*/ 1 h 33"/>
                      <a:gd name="T28" fmla="*/ 1 w 35"/>
                      <a:gd name="T29" fmla="*/ 1 h 33"/>
                      <a:gd name="T30" fmla="*/ 1 w 35"/>
                      <a:gd name="T31" fmla="*/ 1 h 33"/>
                      <a:gd name="T32" fmla="*/ 0 w 35"/>
                      <a:gd name="T33" fmla="*/ 1 h 33"/>
                      <a:gd name="T34" fmla="*/ 0 w 35"/>
                      <a:gd name="T35" fmla="*/ 1 h 33"/>
                      <a:gd name="T36" fmla="*/ 0 w 35"/>
                      <a:gd name="T37" fmla="*/ 1 h 33"/>
                      <a:gd name="T38" fmla="*/ 0 w 35"/>
                      <a:gd name="T39" fmla="*/ 1 h 33"/>
                      <a:gd name="T40" fmla="*/ 0 w 35"/>
                      <a:gd name="T41" fmla="*/ 0 h 33"/>
                      <a:gd name="T42" fmla="*/ 0 w 35"/>
                      <a:gd name="T43" fmla="*/ 0 h 3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33"/>
                      <a:gd name="T68" fmla="*/ 35 w 35"/>
                      <a:gd name="T69" fmla="*/ 33 h 3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33">
                        <a:moveTo>
                          <a:pt x="4" y="4"/>
                        </a:moveTo>
                        <a:lnTo>
                          <a:pt x="6" y="2"/>
                        </a:lnTo>
                        <a:lnTo>
                          <a:pt x="10" y="2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7" y="2"/>
                        </a:lnTo>
                        <a:lnTo>
                          <a:pt x="31" y="4"/>
                        </a:lnTo>
                        <a:lnTo>
                          <a:pt x="35" y="6"/>
                        </a:lnTo>
                        <a:lnTo>
                          <a:pt x="35" y="33"/>
                        </a:lnTo>
                        <a:lnTo>
                          <a:pt x="31" y="29"/>
                        </a:lnTo>
                        <a:lnTo>
                          <a:pt x="27" y="27"/>
                        </a:lnTo>
                        <a:lnTo>
                          <a:pt x="23" y="27"/>
                        </a:lnTo>
                        <a:lnTo>
                          <a:pt x="20" y="25"/>
                        </a:lnTo>
                        <a:lnTo>
                          <a:pt x="16" y="27"/>
                        </a:lnTo>
                        <a:lnTo>
                          <a:pt x="14" y="27"/>
                        </a:lnTo>
                        <a:lnTo>
                          <a:pt x="10" y="27"/>
                        </a:lnTo>
                        <a:lnTo>
                          <a:pt x="4" y="31"/>
                        </a:lnTo>
                        <a:lnTo>
                          <a:pt x="0" y="31"/>
                        </a:lnTo>
                        <a:lnTo>
                          <a:pt x="0" y="8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" name="Freeform 444"/>
                  <p:cNvSpPr>
                    <a:spLocks/>
                  </p:cNvSpPr>
                  <p:nvPr/>
                </p:nvSpPr>
                <p:spPr bwMode="auto">
                  <a:xfrm>
                    <a:off x="4811" y="3086"/>
                    <a:ext cx="17" cy="17"/>
                  </a:xfrm>
                  <a:custGeom>
                    <a:avLst/>
                    <a:gdLst>
                      <a:gd name="T0" fmla="*/ 0 w 35"/>
                      <a:gd name="T1" fmla="*/ 1 h 33"/>
                      <a:gd name="T2" fmla="*/ 0 w 35"/>
                      <a:gd name="T3" fmla="*/ 1 h 33"/>
                      <a:gd name="T4" fmla="*/ 0 w 35"/>
                      <a:gd name="T5" fmla="*/ 1 h 33"/>
                      <a:gd name="T6" fmla="*/ 0 w 35"/>
                      <a:gd name="T7" fmla="*/ 0 h 33"/>
                      <a:gd name="T8" fmla="*/ 1 w 35"/>
                      <a:gd name="T9" fmla="*/ 0 h 33"/>
                      <a:gd name="T10" fmla="*/ 1 w 35"/>
                      <a:gd name="T11" fmla="*/ 0 h 33"/>
                      <a:gd name="T12" fmla="*/ 1 w 35"/>
                      <a:gd name="T13" fmla="*/ 0 h 33"/>
                      <a:gd name="T14" fmla="*/ 1 w 35"/>
                      <a:gd name="T15" fmla="*/ 1 h 33"/>
                      <a:gd name="T16" fmla="*/ 1 w 35"/>
                      <a:gd name="T17" fmla="*/ 1 h 33"/>
                      <a:gd name="T18" fmla="*/ 2 w 35"/>
                      <a:gd name="T19" fmla="*/ 1 h 33"/>
                      <a:gd name="T20" fmla="*/ 2 w 35"/>
                      <a:gd name="T21" fmla="*/ 3 h 33"/>
                      <a:gd name="T22" fmla="*/ 1 w 35"/>
                      <a:gd name="T23" fmla="*/ 2 h 33"/>
                      <a:gd name="T24" fmla="*/ 1 w 35"/>
                      <a:gd name="T25" fmla="*/ 2 h 33"/>
                      <a:gd name="T26" fmla="*/ 1 w 35"/>
                      <a:gd name="T27" fmla="*/ 2 h 33"/>
                      <a:gd name="T28" fmla="*/ 1 w 35"/>
                      <a:gd name="T29" fmla="*/ 2 h 33"/>
                      <a:gd name="T30" fmla="*/ 1 w 35"/>
                      <a:gd name="T31" fmla="*/ 2 h 33"/>
                      <a:gd name="T32" fmla="*/ 0 w 35"/>
                      <a:gd name="T33" fmla="*/ 2 h 33"/>
                      <a:gd name="T34" fmla="*/ 0 w 35"/>
                      <a:gd name="T35" fmla="*/ 2 h 33"/>
                      <a:gd name="T36" fmla="*/ 0 w 35"/>
                      <a:gd name="T37" fmla="*/ 2 h 33"/>
                      <a:gd name="T38" fmla="*/ 0 w 35"/>
                      <a:gd name="T39" fmla="*/ 3 h 33"/>
                      <a:gd name="T40" fmla="*/ 0 w 35"/>
                      <a:gd name="T41" fmla="*/ 1 h 33"/>
                      <a:gd name="T42" fmla="*/ 0 w 35"/>
                      <a:gd name="T43" fmla="*/ 1 h 3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33"/>
                      <a:gd name="T68" fmla="*/ 35 w 35"/>
                      <a:gd name="T69" fmla="*/ 33 h 3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33">
                        <a:moveTo>
                          <a:pt x="4" y="4"/>
                        </a:moveTo>
                        <a:lnTo>
                          <a:pt x="6" y="4"/>
                        </a:lnTo>
                        <a:lnTo>
                          <a:pt x="10" y="2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7" y="2"/>
                        </a:lnTo>
                        <a:lnTo>
                          <a:pt x="31" y="4"/>
                        </a:lnTo>
                        <a:lnTo>
                          <a:pt x="35" y="8"/>
                        </a:lnTo>
                        <a:lnTo>
                          <a:pt x="35" y="33"/>
                        </a:lnTo>
                        <a:lnTo>
                          <a:pt x="31" y="31"/>
                        </a:lnTo>
                        <a:lnTo>
                          <a:pt x="27" y="27"/>
                        </a:lnTo>
                        <a:lnTo>
                          <a:pt x="23" y="25"/>
                        </a:lnTo>
                        <a:lnTo>
                          <a:pt x="20" y="25"/>
                        </a:lnTo>
                        <a:lnTo>
                          <a:pt x="16" y="25"/>
                        </a:lnTo>
                        <a:lnTo>
                          <a:pt x="14" y="25"/>
                        </a:lnTo>
                        <a:lnTo>
                          <a:pt x="10" y="27"/>
                        </a:lnTo>
                        <a:lnTo>
                          <a:pt x="4" y="31"/>
                        </a:lnTo>
                        <a:lnTo>
                          <a:pt x="0" y="33"/>
                        </a:lnTo>
                        <a:lnTo>
                          <a:pt x="0" y="8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" name="Freeform 445"/>
                  <p:cNvSpPr>
                    <a:spLocks/>
                  </p:cNvSpPr>
                  <p:nvPr/>
                </p:nvSpPr>
                <p:spPr bwMode="auto">
                  <a:xfrm>
                    <a:off x="4811" y="3112"/>
                    <a:ext cx="17" cy="17"/>
                  </a:xfrm>
                  <a:custGeom>
                    <a:avLst/>
                    <a:gdLst>
                      <a:gd name="T0" fmla="*/ 0 w 35"/>
                      <a:gd name="T1" fmla="*/ 1 h 32"/>
                      <a:gd name="T2" fmla="*/ 0 w 35"/>
                      <a:gd name="T3" fmla="*/ 1 h 32"/>
                      <a:gd name="T4" fmla="*/ 0 w 35"/>
                      <a:gd name="T5" fmla="*/ 1 h 32"/>
                      <a:gd name="T6" fmla="*/ 0 w 35"/>
                      <a:gd name="T7" fmla="*/ 0 h 32"/>
                      <a:gd name="T8" fmla="*/ 1 w 35"/>
                      <a:gd name="T9" fmla="*/ 0 h 32"/>
                      <a:gd name="T10" fmla="*/ 1 w 35"/>
                      <a:gd name="T11" fmla="*/ 0 h 32"/>
                      <a:gd name="T12" fmla="*/ 1 w 35"/>
                      <a:gd name="T13" fmla="*/ 0 h 32"/>
                      <a:gd name="T14" fmla="*/ 1 w 35"/>
                      <a:gd name="T15" fmla="*/ 1 h 32"/>
                      <a:gd name="T16" fmla="*/ 1 w 35"/>
                      <a:gd name="T17" fmla="*/ 1 h 32"/>
                      <a:gd name="T18" fmla="*/ 2 w 35"/>
                      <a:gd name="T19" fmla="*/ 1 h 32"/>
                      <a:gd name="T20" fmla="*/ 2 w 35"/>
                      <a:gd name="T21" fmla="*/ 3 h 32"/>
                      <a:gd name="T22" fmla="*/ 1 w 35"/>
                      <a:gd name="T23" fmla="*/ 3 h 32"/>
                      <a:gd name="T24" fmla="*/ 1 w 35"/>
                      <a:gd name="T25" fmla="*/ 2 h 32"/>
                      <a:gd name="T26" fmla="*/ 1 w 35"/>
                      <a:gd name="T27" fmla="*/ 2 h 32"/>
                      <a:gd name="T28" fmla="*/ 1 w 35"/>
                      <a:gd name="T29" fmla="*/ 2 h 32"/>
                      <a:gd name="T30" fmla="*/ 1 w 35"/>
                      <a:gd name="T31" fmla="*/ 2 h 32"/>
                      <a:gd name="T32" fmla="*/ 0 w 35"/>
                      <a:gd name="T33" fmla="*/ 2 h 32"/>
                      <a:gd name="T34" fmla="*/ 0 w 35"/>
                      <a:gd name="T35" fmla="*/ 2 h 32"/>
                      <a:gd name="T36" fmla="*/ 0 w 35"/>
                      <a:gd name="T37" fmla="*/ 3 h 32"/>
                      <a:gd name="T38" fmla="*/ 0 w 35"/>
                      <a:gd name="T39" fmla="*/ 3 h 32"/>
                      <a:gd name="T40" fmla="*/ 0 w 35"/>
                      <a:gd name="T41" fmla="*/ 1 h 32"/>
                      <a:gd name="T42" fmla="*/ 0 w 35"/>
                      <a:gd name="T43" fmla="*/ 1 h 3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32"/>
                      <a:gd name="T68" fmla="*/ 35 w 35"/>
                      <a:gd name="T69" fmla="*/ 32 h 3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32">
                        <a:moveTo>
                          <a:pt x="4" y="4"/>
                        </a:moveTo>
                        <a:lnTo>
                          <a:pt x="6" y="4"/>
                        </a:lnTo>
                        <a:lnTo>
                          <a:pt x="10" y="2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7" y="2"/>
                        </a:lnTo>
                        <a:lnTo>
                          <a:pt x="31" y="4"/>
                        </a:lnTo>
                        <a:lnTo>
                          <a:pt x="35" y="6"/>
                        </a:lnTo>
                        <a:lnTo>
                          <a:pt x="35" y="32"/>
                        </a:lnTo>
                        <a:lnTo>
                          <a:pt x="31" y="30"/>
                        </a:lnTo>
                        <a:lnTo>
                          <a:pt x="27" y="29"/>
                        </a:lnTo>
                        <a:lnTo>
                          <a:pt x="23" y="27"/>
                        </a:lnTo>
                        <a:lnTo>
                          <a:pt x="20" y="27"/>
                        </a:lnTo>
                        <a:lnTo>
                          <a:pt x="16" y="27"/>
                        </a:lnTo>
                        <a:lnTo>
                          <a:pt x="14" y="27"/>
                        </a:lnTo>
                        <a:lnTo>
                          <a:pt x="10" y="29"/>
                        </a:lnTo>
                        <a:lnTo>
                          <a:pt x="4" y="30"/>
                        </a:lnTo>
                        <a:lnTo>
                          <a:pt x="0" y="32"/>
                        </a:lnTo>
                        <a:lnTo>
                          <a:pt x="0" y="7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" name="Freeform 446"/>
                  <p:cNvSpPr>
                    <a:spLocks/>
                  </p:cNvSpPr>
                  <p:nvPr/>
                </p:nvSpPr>
                <p:spPr bwMode="auto">
                  <a:xfrm>
                    <a:off x="4811" y="3138"/>
                    <a:ext cx="17" cy="17"/>
                  </a:xfrm>
                  <a:custGeom>
                    <a:avLst/>
                    <a:gdLst>
                      <a:gd name="T0" fmla="*/ 0 w 35"/>
                      <a:gd name="T1" fmla="*/ 1 h 32"/>
                      <a:gd name="T2" fmla="*/ 0 w 35"/>
                      <a:gd name="T3" fmla="*/ 1 h 32"/>
                      <a:gd name="T4" fmla="*/ 0 w 35"/>
                      <a:gd name="T5" fmla="*/ 1 h 32"/>
                      <a:gd name="T6" fmla="*/ 0 w 35"/>
                      <a:gd name="T7" fmla="*/ 1 h 32"/>
                      <a:gd name="T8" fmla="*/ 1 w 35"/>
                      <a:gd name="T9" fmla="*/ 0 h 32"/>
                      <a:gd name="T10" fmla="*/ 1 w 35"/>
                      <a:gd name="T11" fmla="*/ 0 h 32"/>
                      <a:gd name="T12" fmla="*/ 1 w 35"/>
                      <a:gd name="T13" fmla="*/ 0 h 32"/>
                      <a:gd name="T14" fmla="*/ 1 w 35"/>
                      <a:gd name="T15" fmla="*/ 1 h 32"/>
                      <a:gd name="T16" fmla="*/ 1 w 35"/>
                      <a:gd name="T17" fmla="*/ 1 h 32"/>
                      <a:gd name="T18" fmla="*/ 2 w 35"/>
                      <a:gd name="T19" fmla="*/ 1 h 32"/>
                      <a:gd name="T20" fmla="*/ 2 w 35"/>
                      <a:gd name="T21" fmla="*/ 3 h 32"/>
                      <a:gd name="T22" fmla="*/ 1 w 35"/>
                      <a:gd name="T23" fmla="*/ 3 h 32"/>
                      <a:gd name="T24" fmla="*/ 1 w 35"/>
                      <a:gd name="T25" fmla="*/ 2 h 32"/>
                      <a:gd name="T26" fmla="*/ 1 w 35"/>
                      <a:gd name="T27" fmla="*/ 2 h 32"/>
                      <a:gd name="T28" fmla="*/ 1 w 35"/>
                      <a:gd name="T29" fmla="*/ 2 h 32"/>
                      <a:gd name="T30" fmla="*/ 1 w 35"/>
                      <a:gd name="T31" fmla="*/ 2 h 32"/>
                      <a:gd name="T32" fmla="*/ 0 w 35"/>
                      <a:gd name="T33" fmla="*/ 2 h 32"/>
                      <a:gd name="T34" fmla="*/ 0 w 35"/>
                      <a:gd name="T35" fmla="*/ 2 h 32"/>
                      <a:gd name="T36" fmla="*/ 0 w 35"/>
                      <a:gd name="T37" fmla="*/ 3 h 32"/>
                      <a:gd name="T38" fmla="*/ 0 w 35"/>
                      <a:gd name="T39" fmla="*/ 3 h 32"/>
                      <a:gd name="T40" fmla="*/ 0 w 35"/>
                      <a:gd name="T41" fmla="*/ 1 h 32"/>
                      <a:gd name="T42" fmla="*/ 0 w 35"/>
                      <a:gd name="T43" fmla="*/ 1 h 3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32"/>
                      <a:gd name="T68" fmla="*/ 35 w 35"/>
                      <a:gd name="T69" fmla="*/ 32 h 3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32">
                        <a:moveTo>
                          <a:pt x="4" y="3"/>
                        </a:moveTo>
                        <a:lnTo>
                          <a:pt x="6" y="3"/>
                        </a:lnTo>
                        <a:lnTo>
                          <a:pt x="10" y="2"/>
                        </a:lnTo>
                        <a:lnTo>
                          <a:pt x="14" y="2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7" y="2"/>
                        </a:lnTo>
                        <a:lnTo>
                          <a:pt x="31" y="3"/>
                        </a:lnTo>
                        <a:lnTo>
                          <a:pt x="35" y="7"/>
                        </a:lnTo>
                        <a:lnTo>
                          <a:pt x="35" y="32"/>
                        </a:lnTo>
                        <a:lnTo>
                          <a:pt x="31" y="30"/>
                        </a:lnTo>
                        <a:lnTo>
                          <a:pt x="27" y="26"/>
                        </a:lnTo>
                        <a:lnTo>
                          <a:pt x="23" y="26"/>
                        </a:lnTo>
                        <a:lnTo>
                          <a:pt x="20" y="26"/>
                        </a:lnTo>
                        <a:lnTo>
                          <a:pt x="16" y="26"/>
                        </a:lnTo>
                        <a:lnTo>
                          <a:pt x="14" y="26"/>
                        </a:lnTo>
                        <a:lnTo>
                          <a:pt x="10" y="26"/>
                        </a:lnTo>
                        <a:lnTo>
                          <a:pt x="4" y="30"/>
                        </a:lnTo>
                        <a:lnTo>
                          <a:pt x="0" y="30"/>
                        </a:lnTo>
                        <a:lnTo>
                          <a:pt x="0" y="7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 447"/>
                  <p:cNvSpPr>
                    <a:spLocks/>
                  </p:cNvSpPr>
                  <p:nvPr/>
                </p:nvSpPr>
                <p:spPr bwMode="auto">
                  <a:xfrm>
                    <a:off x="4811" y="3164"/>
                    <a:ext cx="17" cy="17"/>
                  </a:xfrm>
                  <a:custGeom>
                    <a:avLst/>
                    <a:gdLst>
                      <a:gd name="T0" fmla="*/ 0 w 35"/>
                      <a:gd name="T1" fmla="*/ 1 h 33"/>
                      <a:gd name="T2" fmla="*/ 0 w 35"/>
                      <a:gd name="T3" fmla="*/ 1 h 33"/>
                      <a:gd name="T4" fmla="*/ 0 w 35"/>
                      <a:gd name="T5" fmla="*/ 1 h 33"/>
                      <a:gd name="T6" fmla="*/ 0 w 35"/>
                      <a:gd name="T7" fmla="*/ 1 h 33"/>
                      <a:gd name="T8" fmla="*/ 1 w 35"/>
                      <a:gd name="T9" fmla="*/ 1 h 33"/>
                      <a:gd name="T10" fmla="*/ 1 w 35"/>
                      <a:gd name="T11" fmla="*/ 0 h 33"/>
                      <a:gd name="T12" fmla="*/ 1 w 35"/>
                      <a:gd name="T13" fmla="*/ 1 h 33"/>
                      <a:gd name="T14" fmla="*/ 1 w 35"/>
                      <a:gd name="T15" fmla="*/ 1 h 33"/>
                      <a:gd name="T16" fmla="*/ 1 w 35"/>
                      <a:gd name="T17" fmla="*/ 1 h 33"/>
                      <a:gd name="T18" fmla="*/ 2 w 35"/>
                      <a:gd name="T19" fmla="*/ 1 h 33"/>
                      <a:gd name="T20" fmla="*/ 2 w 35"/>
                      <a:gd name="T21" fmla="*/ 3 h 33"/>
                      <a:gd name="T22" fmla="*/ 1 w 35"/>
                      <a:gd name="T23" fmla="*/ 2 h 33"/>
                      <a:gd name="T24" fmla="*/ 1 w 35"/>
                      <a:gd name="T25" fmla="*/ 2 h 33"/>
                      <a:gd name="T26" fmla="*/ 1 w 35"/>
                      <a:gd name="T27" fmla="*/ 2 h 33"/>
                      <a:gd name="T28" fmla="*/ 1 w 35"/>
                      <a:gd name="T29" fmla="*/ 2 h 33"/>
                      <a:gd name="T30" fmla="*/ 1 w 35"/>
                      <a:gd name="T31" fmla="*/ 2 h 33"/>
                      <a:gd name="T32" fmla="*/ 0 w 35"/>
                      <a:gd name="T33" fmla="*/ 2 h 33"/>
                      <a:gd name="T34" fmla="*/ 0 w 35"/>
                      <a:gd name="T35" fmla="*/ 2 h 33"/>
                      <a:gd name="T36" fmla="*/ 0 w 35"/>
                      <a:gd name="T37" fmla="*/ 2 h 33"/>
                      <a:gd name="T38" fmla="*/ 0 w 35"/>
                      <a:gd name="T39" fmla="*/ 3 h 33"/>
                      <a:gd name="T40" fmla="*/ 0 w 35"/>
                      <a:gd name="T41" fmla="*/ 1 h 33"/>
                      <a:gd name="T42" fmla="*/ 0 w 35"/>
                      <a:gd name="T43" fmla="*/ 1 h 3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33"/>
                      <a:gd name="T68" fmla="*/ 35 w 35"/>
                      <a:gd name="T69" fmla="*/ 33 h 3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33">
                        <a:moveTo>
                          <a:pt x="4" y="4"/>
                        </a:moveTo>
                        <a:lnTo>
                          <a:pt x="6" y="4"/>
                        </a:lnTo>
                        <a:lnTo>
                          <a:pt x="10" y="2"/>
                        </a:lnTo>
                        <a:lnTo>
                          <a:pt x="14" y="2"/>
                        </a:lnTo>
                        <a:lnTo>
                          <a:pt x="16" y="2"/>
                        </a:lnTo>
                        <a:lnTo>
                          <a:pt x="20" y="0"/>
                        </a:lnTo>
                        <a:lnTo>
                          <a:pt x="23" y="2"/>
                        </a:lnTo>
                        <a:lnTo>
                          <a:pt x="27" y="2"/>
                        </a:lnTo>
                        <a:lnTo>
                          <a:pt x="31" y="4"/>
                        </a:lnTo>
                        <a:lnTo>
                          <a:pt x="35" y="8"/>
                        </a:lnTo>
                        <a:lnTo>
                          <a:pt x="35" y="33"/>
                        </a:lnTo>
                        <a:lnTo>
                          <a:pt x="31" y="31"/>
                        </a:lnTo>
                        <a:lnTo>
                          <a:pt x="27" y="29"/>
                        </a:lnTo>
                        <a:lnTo>
                          <a:pt x="23" y="27"/>
                        </a:lnTo>
                        <a:lnTo>
                          <a:pt x="20" y="27"/>
                        </a:lnTo>
                        <a:lnTo>
                          <a:pt x="16" y="27"/>
                        </a:lnTo>
                        <a:lnTo>
                          <a:pt x="14" y="27"/>
                        </a:lnTo>
                        <a:lnTo>
                          <a:pt x="10" y="29"/>
                        </a:lnTo>
                        <a:lnTo>
                          <a:pt x="4" y="31"/>
                        </a:lnTo>
                        <a:lnTo>
                          <a:pt x="0" y="33"/>
                        </a:lnTo>
                        <a:lnTo>
                          <a:pt x="0" y="8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" name="Freeform 448"/>
                  <p:cNvSpPr>
                    <a:spLocks/>
                  </p:cNvSpPr>
                  <p:nvPr/>
                </p:nvSpPr>
                <p:spPr bwMode="auto">
                  <a:xfrm>
                    <a:off x="4811" y="3190"/>
                    <a:ext cx="17" cy="16"/>
                  </a:xfrm>
                  <a:custGeom>
                    <a:avLst/>
                    <a:gdLst>
                      <a:gd name="T0" fmla="*/ 0 w 35"/>
                      <a:gd name="T1" fmla="*/ 0 h 33"/>
                      <a:gd name="T2" fmla="*/ 0 w 35"/>
                      <a:gd name="T3" fmla="*/ 0 h 33"/>
                      <a:gd name="T4" fmla="*/ 0 w 35"/>
                      <a:gd name="T5" fmla="*/ 0 h 33"/>
                      <a:gd name="T6" fmla="*/ 0 w 35"/>
                      <a:gd name="T7" fmla="*/ 0 h 33"/>
                      <a:gd name="T8" fmla="*/ 1 w 35"/>
                      <a:gd name="T9" fmla="*/ 0 h 33"/>
                      <a:gd name="T10" fmla="*/ 1 w 35"/>
                      <a:gd name="T11" fmla="*/ 0 h 33"/>
                      <a:gd name="T12" fmla="*/ 1 w 35"/>
                      <a:gd name="T13" fmla="*/ 0 h 33"/>
                      <a:gd name="T14" fmla="*/ 1 w 35"/>
                      <a:gd name="T15" fmla="*/ 0 h 33"/>
                      <a:gd name="T16" fmla="*/ 1 w 35"/>
                      <a:gd name="T17" fmla="*/ 0 h 33"/>
                      <a:gd name="T18" fmla="*/ 2 w 35"/>
                      <a:gd name="T19" fmla="*/ 0 h 33"/>
                      <a:gd name="T20" fmla="*/ 2 w 35"/>
                      <a:gd name="T21" fmla="*/ 2 h 33"/>
                      <a:gd name="T22" fmla="*/ 1 w 35"/>
                      <a:gd name="T23" fmla="*/ 1 h 33"/>
                      <a:gd name="T24" fmla="*/ 1 w 35"/>
                      <a:gd name="T25" fmla="*/ 1 h 33"/>
                      <a:gd name="T26" fmla="*/ 1 w 35"/>
                      <a:gd name="T27" fmla="*/ 1 h 33"/>
                      <a:gd name="T28" fmla="*/ 1 w 35"/>
                      <a:gd name="T29" fmla="*/ 1 h 33"/>
                      <a:gd name="T30" fmla="*/ 1 w 35"/>
                      <a:gd name="T31" fmla="*/ 1 h 33"/>
                      <a:gd name="T32" fmla="*/ 0 w 35"/>
                      <a:gd name="T33" fmla="*/ 1 h 33"/>
                      <a:gd name="T34" fmla="*/ 0 w 35"/>
                      <a:gd name="T35" fmla="*/ 1 h 33"/>
                      <a:gd name="T36" fmla="*/ 0 w 35"/>
                      <a:gd name="T37" fmla="*/ 1 h 33"/>
                      <a:gd name="T38" fmla="*/ 0 w 35"/>
                      <a:gd name="T39" fmla="*/ 2 h 33"/>
                      <a:gd name="T40" fmla="*/ 0 w 35"/>
                      <a:gd name="T41" fmla="*/ 0 h 33"/>
                      <a:gd name="T42" fmla="*/ 0 w 35"/>
                      <a:gd name="T43" fmla="*/ 0 h 3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33"/>
                      <a:gd name="T68" fmla="*/ 35 w 35"/>
                      <a:gd name="T69" fmla="*/ 33 h 3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33">
                        <a:moveTo>
                          <a:pt x="4" y="6"/>
                        </a:moveTo>
                        <a:lnTo>
                          <a:pt x="6" y="4"/>
                        </a:lnTo>
                        <a:lnTo>
                          <a:pt x="10" y="4"/>
                        </a:lnTo>
                        <a:lnTo>
                          <a:pt x="14" y="2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3" y="2"/>
                        </a:lnTo>
                        <a:lnTo>
                          <a:pt x="27" y="4"/>
                        </a:lnTo>
                        <a:lnTo>
                          <a:pt x="31" y="4"/>
                        </a:lnTo>
                        <a:lnTo>
                          <a:pt x="35" y="8"/>
                        </a:lnTo>
                        <a:lnTo>
                          <a:pt x="35" y="33"/>
                        </a:lnTo>
                        <a:lnTo>
                          <a:pt x="31" y="31"/>
                        </a:lnTo>
                        <a:lnTo>
                          <a:pt x="27" y="29"/>
                        </a:lnTo>
                        <a:lnTo>
                          <a:pt x="23" y="27"/>
                        </a:lnTo>
                        <a:lnTo>
                          <a:pt x="20" y="27"/>
                        </a:lnTo>
                        <a:lnTo>
                          <a:pt x="16" y="27"/>
                        </a:lnTo>
                        <a:lnTo>
                          <a:pt x="14" y="27"/>
                        </a:lnTo>
                        <a:lnTo>
                          <a:pt x="10" y="29"/>
                        </a:lnTo>
                        <a:lnTo>
                          <a:pt x="4" y="31"/>
                        </a:lnTo>
                        <a:lnTo>
                          <a:pt x="0" y="33"/>
                        </a:lnTo>
                        <a:lnTo>
                          <a:pt x="0" y="8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" name="Freeform 449"/>
                  <p:cNvSpPr>
                    <a:spLocks/>
                  </p:cNvSpPr>
                  <p:nvPr/>
                </p:nvSpPr>
                <p:spPr bwMode="auto">
                  <a:xfrm>
                    <a:off x="4811" y="3217"/>
                    <a:ext cx="17" cy="15"/>
                  </a:xfrm>
                  <a:custGeom>
                    <a:avLst/>
                    <a:gdLst>
                      <a:gd name="T0" fmla="*/ 0 w 35"/>
                      <a:gd name="T1" fmla="*/ 0 h 31"/>
                      <a:gd name="T2" fmla="*/ 0 w 35"/>
                      <a:gd name="T3" fmla="*/ 0 h 31"/>
                      <a:gd name="T4" fmla="*/ 0 w 35"/>
                      <a:gd name="T5" fmla="*/ 0 h 31"/>
                      <a:gd name="T6" fmla="*/ 0 w 35"/>
                      <a:gd name="T7" fmla="*/ 0 h 31"/>
                      <a:gd name="T8" fmla="*/ 1 w 35"/>
                      <a:gd name="T9" fmla="*/ 0 h 31"/>
                      <a:gd name="T10" fmla="*/ 1 w 35"/>
                      <a:gd name="T11" fmla="*/ 0 h 31"/>
                      <a:gd name="T12" fmla="*/ 1 w 35"/>
                      <a:gd name="T13" fmla="*/ 0 h 31"/>
                      <a:gd name="T14" fmla="*/ 1 w 35"/>
                      <a:gd name="T15" fmla="*/ 0 h 31"/>
                      <a:gd name="T16" fmla="*/ 1 w 35"/>
                      <a:gd name="T17" fmla="*/ 0 h 31"/>
                      <a:gd name="T18" fmla="*/ 2 w 35"/>
                      <a:gd name="T19" fmla="*/ 0 h 31"/>
                      <a:gd name="T20" fmla="*/ 2 w 35"/>
                      <a:gd name="T21" fmla="*/ 1 h 31"/>
                      <a:gd name="T22" fmla="*/ 1 w 35"/>
                      <a:gd name="T23" fmla="*/ 1 h 31"/>
                      <a:gd name="T24" fmla="*/ 1 w 35"/>
                      <a:gd name="T25" fmla="*/ 1 h 31"/>
                      <a:gd name="T26" fmla="*/ 1 w 35"/>
                      <a:gd name="T27" fmla="*/ 1 h 31"/>
                      <a:gd name="T28" fmla="*/ 1 w 35"/>
                      <a:gd name="T29" fmla="*/ 1 h 31"/>
                      <a:gd name="T30" fmla="*/ 1 w 35"/>
                      <a:gd name="T31" fmla="*/ 1 h 31"/>
                      <a:gd name="T32" fmla="*/ 0 w 35"/>
                      <a:gd name="T33" fmla="*/ 1 h 31"/>
                      <a:gd name="T34" fmla="*/ 0 w 35"/>
                      <a:gd name="T35" fmla="*/ 1 h 31"/>
                      <a:gd name="T36" fmla="*/ 0 w 35"/>
                      <a:gd name="T37" fmla="*/ 1 h 31"/>
                      <a:gd name="T38" fmla="*/ 0 w 35"/>
                      <a:gd name="T39" fmla="*/ 1 h 31"/>
                      <a:gd name="T40" fmla="*/ 0 w 35"/>
                      <a:gd name="T41" fmla="*/ 0 h 31"/>
                      <a:gd name="T42" fmla="*/ 0 w 35"/>
                      <a:gd name="T43" fmla="*/ 0 h 3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31"/>
                      <a:gd name="T68" fmla="*/ 35 w 35"/>
                      <a:gd name="T69" fmla="*/ 31 h 3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31">
                        <a:moveTo>
                          <a:pt x="4" y="4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1" y="4"/>
                        </a:lnTo>
                        <a:lnTo>
                          <a:pt x="35" y="6"/>
                        </a:lnTo>
                        <a:lnTo>
                          <a:pt x="35" y="31"/>
                        </a:lnTo>
                        <a:lnTo>
                          <a:pt x="31" y="29"/>
                        </a:lnTo>
                        <a:lnTo>
                          <a:pt x="27" y="27"/>
                        </a:lnTo>
                        <a:lnTo>
                          <a:pt x="23" y="25"/>
                        </a:lnTo>
                        <a:lnTo>
                          <a:pt x="20" y="25"/>
                        </a:lnTo>
                        <a:lnTo>
                          <a:pt x="16" y="25"/>
                        </a:lnTo>
                        <a:lnTo>
                          <a:pt x="14" y="25"/>
                        </a:lnTo>
                        <a:lnTo>
                          <a:pt x="10" y="27"/>
                        </a:lnTo>
                        <a:lnTo>
                          <a:pt x="4" y="29"/>
                        </a:lnTo>
                        <a:lnTo>
                          <a:pt x="0" y="31"/>
                        </a:lnTo>
                        <a:lnTo>
                          <a:pt x="0" y="6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 450"/>
                  <p:cNvSpPr>
                    <a:spLocks/>
                  </p:cNvSpPr>
                  <p:nvPr/>
                </p:nvSpPr>
                <p:spPr bwMode="auto">
                  <a:xfrm>
                    <a:off x="4811" y="3243"/>
                    <a:ext cx="17" cy="16"/>
                  </a:xfrm>
                  <a:custGeom>
                    <a:avLst/>
                    <a:gdLst>
                      <a:gd name="T0" fmla="*/ 0 w 35"/>
                      <a:gd name="T1" fmla="*/ 1 h 32"/>
                      <a:gd name="T2" fmla="*/ 0 w 35"/>
                      <a:gd name="T3" fmla="*/ 1 h 32"/>
                      <a:gd name="T4" fmla="*/ 0 w 35"/>
                      <a:gd name="T5" fmla="*/ 0 h 32"/>
                      <a:gd name="T6" fmla="*/ 0 w 35"/>
                      <a:gd name="T7" fmla="*/ 0 h 32"/>
                      <a:gd name="T8" fmla="*/ 1 w 35"/>
                      <a:gd name="T9" fmla="*/ 0 h 32"/>
                      <a:gd name="T10" fmla="*/ 1 w 35"/>
                      <a:gd name="T11" fmla="*/ 0 h 32"/>
                      <a:gd name="T12" fmla="*/ 1 w 35"/>
                      <a:gd name="T13" fmla="*/ 0 h 32"/>
                      <a:gd name="T14" fmla="*/ 1 w 35"/>
                      <a:gd name="T15" fmla="*/ 0 h 32"/>
                      <a:gd name="T16" fmla="*/ 1 w 35"/>
                      <a:gd name="T17" fmla="*/ 1 h 32"/>
                      <a:gd name="T18" fmla="*/ 2 w 35"/>
                      <a:gd name="T19" fmla="*/ 1 h 32"/>
                      <a:gd name="T20" fmla="*/ 2 w 35"/>
                      <a:gd name="T21" fmla="*/ 2 h 32"/>
                      <a:gd name="T22" fmla="*/ 1 w 35"/>
                      <a:gd name="T23" fmla="*/ 1 h 32"/>
                      <a:gd name="T24" fmla="*/ 1 w 35"/>
                      <a:gd name="T25" fmla="*/ 1 h 32"/>
                      <a:gd name="T26" fmla="*/ 1 w 35"/>
                      <a:gd name="T27" fmla="*/ 1 h 32"/>
                      <a:gd name="T28" fmla="*/ 1 w 35"/>
                      <a:gd name="T29" fmla="*/ 1 h 32"/>
                      <a:gd name="T30" fmla="*/ 1 w 35"/>
                      <a:gd name="T31" fmla="*/ 1 h 32"/>
                      <a:gd name="T32" fmla="*/ 0 w 35"/>
                      <a:gd name="T33" fmla="*/ 1 h 32"/>
                      <a:gd name="T34" fmla="*/ 0 w 35"/>
                      <a:gd name="T35" fmla="*/ 1 h 32"/>
                      <a:gd name="T36" fmla="*/ 0 w 35"/>
                      <a:gd name="T37" fmla="*/ 1 h 32"/>
                      <a:gd name="T38" fmla="*/ 0 w 35"/>
                      <a:gd name="T39" fmla="*/ 1 h 32"/>
                      <a:gd name="T40" fmla="*/ 0 w 35"/>
                      <a:gd name="T41" fmla="*/ 1 h 32"/>
                      <a:gd name="T42" fmla="*/ 0 w 35"/>
                      <a:gd name="T43" fmla="*/ 1 h 3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32"/>
                      <a:gd name="T68" fmla="*/ 35 w 35"/>
                      <a:gd name="T69" fmla="*/ 32 h 3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32">
                        <a:moveTo>
                          <a:pt x="4" y="4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1" y="4"/>
                        </a:lnTo>
                        <a:lnTo>
                          <a:pt x="35" y="7"/>
                        </a:lnTo>
                        <a:lnTo>
                          <a:pt x="35" y="32"/>
                        </a:lnTo>
                        <a:lnTo>
                          <a:pt x="31" y="29"/>
                        </a:lnTo>
                        <a:lnTo>
                          <a:pt x="27" y="27"/>
                        </a:lnTo>
                        <a:lnTo>
                          <a:pt x="23" y="25"/>
                        </a:lnTo>
                        <a:lnTo>
                          <a:pt x="20" y="25"/>
                        </a:lnTo>
                        <a:lnTo>
                          <a:pt x="16" y="25"/>
                        </a:lnTo>
                        <a:lnTo>
                          <a:pt x="14" y="25"/>
                        </a:lnTo>
                        <a:lnTo>
                          <a:pt x="10" y="27"/>
                        </a:lnTo>
                        <a:lnTo>
                          <a:pt x="4" y="29"/>
                        </a:lnTo>
                        <a:lnTo>
                          <a:pt x="0" y="31"/>
                        </a:lnTo>
                        <a:lnTo>
                          <a:pt x="0" y="7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 451"/>
                  <p:cNvSpPr>
                    <a:spLocks/>
                  </p:cNvSpPr>
                  <p:nvPr/>
                </p:nvSpPr>
                <p:spPr bwMode="auto">
                  <a:xfrm>
                    <a:off x="4811" y="3269"/>
                    <a:ext cx="17" cy="16"/>
                  </a:xfrm>
                  <a:custGeom>
                    <a:avLst/>
                    <a:gdLst>
                      <a:gd name="T0" fmla="*/ 0 w 35"/>
                      <a:gd name="T1" fmla="*/ 1 h 32"/>
                      <a:gd name="T2" fmla="*/ 0 w 35"/>
                      <a:gd name="T3" fmla="*/ 1 h 32"/>
                      <a:gd name="T4" fmla="*/ 0 w 35"/>
                      <a:gd name="T5" fmla="*/ 1 h 32"/>
                      <a:gd name="T6" fmla="*/ 0 w 35"/>
                      <a:gd name="T7" fmla="*/ 0 h 32"/>
                      <a:gd name="T8" fmla="*/ 1 w 35"/>
                      <a:gd name="T9" fmla="*/ 0 h 32"/>
                      <a:gd name="T10" fmla="*/ 1 w 35"/>
                      <a:gd name="T11" fmla="*/ 0 h 32"/>
                      <a:gd name="T12" fmla="*/ 1 w 35"/>
                      <a:gd name="T13" fmla="*/ 0 h 32"/>
                      <a:gd name="T14" fmla="*/ 1 w 35"/>
                      <a:gd name="T15" fmla="*/ 1 h 32"/>
                      <a:gd name="T16" fmla="*/ 1 w 35"/>
                      <a:gd name="T17" fmla="*/ 1 h 32"/>
                      <a:gd name="T18" fmla="*/ 2 w 35"/>
                      <a:gd name="T19" fmla="*/ 1 h 32"/>
                      <a:gd name="T20" fmla="*/ 2 w 35"/>
                      <a:gd name="T21" fmla="*/ 2 h 32"/>
                      <a:gd name="T22" fmla="*/ 1 w 35"/>
                      <a:gd name="T23" fmla="*/ 1 h 32"/>
                      <a:gd name="T24" fmla="*/ 1 w 35"/>
                      <a:gd name="T25" fmla="*/ 1 h 32"/>
                      <a:gd name="T26" fmla="*/ 1 w 35"/>
                      <a:gd name="T27" fmla="*/ 1 h 32"/>
                      <a:gd name="T28" fmla="*/ 1 w 35"/>
                      <a:gd name="T29" fmla="*/ 1 h 32"/>
                      <a:gd name="T30" fmla="*/ 1 w 35"/>
                      <a:gd name="T31" fmla="*/ 1 h 32"/>
                      <a:gd name="T32" fmla="*/ 0 w 35"/>
                      <a:gd name="T33" fmla="*/ 1 h 32"/>
                      <a:gd name="T34" fmla="*/ 0 w 35"/>
                      <a:gd name="T35" fmla="*/ 1 h 32"/>
                      <a:gd name="T36" fmla="*/ 0 w 35"/>
                      <a:gd name="T37" fmla="*/ 1 h 32"/>
                      <a:gd name="T38" fmla="*/ 0 w 35"/>
                      <a:gd name="T39" fmla="*/ 1 h 32"/>
                      <a:gd name="T40" fmla="*/ 0 w 35"/>
                      <a:gd name="T41" fmla="*/ 1 h 32"/>
                      <a:gd name="T42" fmla="*/ 0 w 35"/>
                      <a:gd name="T43" fmla="*/ 1 h 3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32"/>
                      <a:gd name="T68" fmla="*/ 35 w 35"/>
                      <a:gd name="T69" fmla="*/ 32 h 3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32">
                        <a:moveTo>
                          <a:pt x="4" y="3"/>
                        </a:moveTo>
                        <a:lnTo>
                          <a:pt x="6" y="2"/>
                        </a:lnTo>
                        <a:lnTo>
                          <a:pt x="10" y="2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7" y="2"/>
                        </a:lnTo>
                        <a:lnTo>
                          <a:pt x="31" y="3"/>
                        </a:lnTo>
                        <a:lnTo>
                          <a:pt x="35" y="5"/>
                        </a:lnTo>
                        <a:lnTo>
                          <a:pt x="35" y="32"/>
                        </a:lnTo>
                        <a:lnTo>
                          <a:pt x="31" y="28"/>
                        </a:lnTo>
                        <a:lnTo>
                          <a:pt x="27" y="27"/>
                        </a:lnTo>
                        <a:lnTo>
                          <a:pt x="23" y="27"/>
                        </a:lnTo>
                        <a:lnTo>
                          <a:pt x="20" y="25"/>
                        </a:lnTo>
                        <a:lnTo>
                          <a:pt x="16" y="25"/>
                        </a:lnTo>
                        <a:lnTo>
                          <a:pt x="14" y="27"/>
                        </a:lnTo>
                        <a:lnTo>
                          <a:pt x="10" y="27"/>
                        </a:lnTo>
                        <a:lnTo>
                          <a:pt x="4" y="30"/>
                        </a:lnTo>
                        <a:lnTo>
                          <a:pt x="0" y="30"/>
                        </a:lnTo>
                        <a:lnTo>
                          <a:pt x="0" y="5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" name="Freeform 452"/>
                  <p:cNvSpPr>
                    <a:spLocks/>
                  </p:cNvSpPr>
                  <p:nvPr/>
                </p:nvSpPr>
                <p:spPr bwMode="auto">
                  <a:xfrm>
                    <a:off x="4811" y="3295"/>
                    <a:ext cx="17" cy="15"/>
                  </a:xfrm>
                  <a:custGeom>
                    <a:avLst/>
                    <a:gdLst>
                      <a:gd name="T0" fmla="*/ 0 w 35"/>
                      <a:gd name="T1" fmla="*/ 0 h 31"/>
                      <a:gd name="T2" fmla="*/ 0 w 35"/>
                      <a:gd name="T3" fmla="*/ 0 h 31"/>
                      <a:gd name="T4" fmla="*/ 0 w 35"/>
                      <a:gd name="T5" fmla="*/ 0 h 31"/>
                      <a:gd name="T6" fmla="*/ 0 w 35"/>
                      <a:gd name="T7" fmla="*/ 0 h 31"/>
                      <a:gd name="T8" fmla="*/ 1 w 35"/>
                      <a:gd name="T9" fmla="*/ 0 h 31"/>
                      <a:gd name="T10" fmla="*/ 1 w 35"/>
                      <a:gd name="T11" fmla="*/ 0 h 31"/>
                      <a:gd name="T12" fmla="*/ 1 w 35"/>
                      <a:gd name="T13" fmla="*/ 0 h 31"/>
                      <a:gd name="T14" fmla="*/ 1 w 35"/>
                      <a:gd name="T15" fmla="*/ 0 h 31"/>
                      <a:gd name="T16" fmla="*/ 1 w 35"/>
                      <a:gd name="T17" fmla="*/ 0 h 31"/>
                      <a:gd name="T18" fmla="*/ 2 w 35"/>
                      <a:gd name="T19" fmla="*/ 0 h 31"/>
                      <a:gd name="T20" fmla="*/ 2 w 35"/>
                      <a:gd name="T21" fmla="*/ 1 h 31"/>
                      <a:gd name="T22" fmla="*/ 1 w 35"/>
                      <a:gd name="T23" fmla="*/ 1 h 31"/>
                      <a:gd name="T24" fmla="*/ 1 w 35"/>
                      <a:gd name="T25" fmla="*/ 1 h 31"/>
                      <a:gd name="T26" fmla="*/ 1 w 35"/>
                      <a:gd name="T27" fmla="*/ 1 h 31"/>
                      <a:gd name="T28" fmla="*/ 1 w 35"/>
                      <a:gd name="T29" fmla="*/ 1 h 31"/>
                      <a:gd name="T30" fmla="*/ 1 w 35"/>
                      <a:gd name="T31" fmla="*/ 1 h 31"/>
                      <a:gd name="T32" fmla="*/ 0 w 35"/>
                      <a:gd name="T33" fmla="*/ 1 h 31"/>
                      <a:gd name="T34" fmla="*/ 0 w 35"/>
                      <a:gd name="T35" fmla="*/ 1 h 31"/>
                      <a:gd name="T36" fmla="*/ 0 w 35"/>
                      <a:gd name="T37" fmla="*/ 1 h 31"/>
                      <a:gd name="T38" fmla="*/ 0 w 35"/>
                      <a:gd name="T39" fmla="*/ 1 h 31"/>
                      <a:gd name="T40" fmla="*/ 0 w 35"/>
                      <a:gd name="T41" fmla="*/ 0 h 31"/>
                      <a:gd name="T42" fmla="*/ 0 w 35"/>
                      <a:gd name="T43" fmla="*/ 0 h 3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31"/>
                      <a:gd name="T68" fmla="*/ 35 w 35"/>
                      <a:gd name="T69" fmla="*/ 31 h 3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31">
                        <a:moveTo>
                          <a:pt x="4" y="4"/>
                        </a:moveTo>
                        <a:lnTo>
                          <a:pt x="6" y="2"/>
                        </a:lnTo>
                        <a:lnTo>
                          <a:pt x="10" y="2"/>
                        </a:lnTo>
                        <a:lnTo>
                          <a:pt x="14" y="2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7" y="2"/>
                        </a:lnTo>
                        <a:lnTo>
                          <a:pt x="31" y="4"/>
                        </a:lnTo>
                        <a:lnTo>
                          <a:pt x="35" y="6"/>
                        </a:lnTo>
                        <a:lnTo>
                          <a:pt x="35" y="31"/>
                        </a:lnTo>
                        <a:lnTo>
                          <a:pt x="31" y="29"/>
                        </a:lnTo>
                        <a:lnTo>
                          <a:pt x="27" y="27"/>
                        </a:lnTo>
                        <a:lnTo>
                          <a:pt x="23" y="27"/>
                        </a:lnTo>
                        <a:lnTo>
                          <a:pt x="20" y="25"/>
                        </a:lnTo>
                        <a:lnTo>
                          <a:pt x="16" y="25"/>
                        </a:lnTo>
                        <a:lnTo>
                          <a:pt x="14" y="27"/>
                        </a:lnTo>
                        <a:lnTo>
                          <a:pt x="10" y="27"/>
                        </a:lnTo>
                        <a:lnTo>
                          <a:pt x="4" y="29"/>
                        </a:lnTo>
                        <a:lnTo>
                          <a:pt x="0" y="31"/>
                        </a:lnTo>
                        <a:lnTo>
                          <a:pt x="0" y="6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 453"/>
                  <p:cNvSpPr>
                    <a:spLocks/>
                  </p:cNvSpPr>
                  <p:nvPr/>
                </p:nvSpPr>
                <p:spPr bwMode="auto">
                  <a:xfrm>
                    <a:off x="4811" y="3321"/>
                    <a:ext cx="17" cy="16"/>
                  </a:xfrm>
                  <a:custGeom>
                    <a:avLst/>
                    <a:gdLst>
                      <a:gd name="T0" fmla="*/ 0 w 35"/>
                      <a:gd name="T1" fmla="*/ 0 h 33"/>
                      <a:gd name="T2" fmla="*/ 0 w 35"/>
                      <a:gd name="T3" fmla="*/ 0 h 33"/>
                      <a:gd name="T4" fmla="*/ 0 w 35"/>
                      <a:gd name="T5" fmla="*/ 0 h 33"/>
                      <a:gd name="T6" fmla="*/ 0 w 35"/>
                      <a:gd name="T7" fmla="*/ 0 h 33"/>
                      <a:gd name="T8" fmla="*/ 1 w 35"/>
                      <a:gd name="T9" fmla="*/ 0 h 33"/>
                      <a:gd name="T10" fmla="*/ 1 w 35"/>
                      <a:gd name="T11" fmla="*/ 0 h 33"/>
                      <a:gd name="T12" fmla="*/ 1 w 35"/>
                      <a:gd name="T13" fmla="*/ 0 h 33"/>
                      <a:gd name="T14" fmla="*/ 1 w 35"/>
                      <a:gd name="T15" fmla="*/ 0 h 33"/>
                      <a:gd name="T16" fmla="*/ 1 w 35"/>
                      <a:gd name="T17" fmla="*/ 0 h 33"/>
                      <a:gd name="T18" fmla="*/ 2 w 35"/>
                      <a:gd name="T19" fmla="*/ 0 h 33"/>
                      <a:gd name="T20" fmla="*/ 2 w 35"/>
                      <a:gd name="T21" fmla="*/ 2 h 33"/>
                      <a:gd name="T22" fmla="*/ 1 w 35"/>
                      <a:gd name="T23" fmla="*/ 1 h 33"/>
                      <a:gd name="T24" fmla="*/ 1 w 35"/>
                      <a:gd name="T25" fmla="*/ 1 h 33"/>
                      <a:gd name="T26" fmla="*/ 1 w 35"/>
                      <a:gd name="T27" fmla="*/ 1 h 33"/>
                      <a:gd name="T28" fmla="*/ 1 w 35"/>
                      <a:gd name="T29" fmla="*/ 1 h 33"/>
                      <a:gd name="T30" fmla="*/ 1 w 35"/>
                      <a:gd name="T31" fmla="*/ 1 h 33"/>
                      <a:gd name="T32" fmla="*/ 0 w 35"/>
                      <a:gd name="T33" fmla="*/ 1 h 33"/>
                      <a:gd name="T34" fmla="*/ 0 w 35"/>
                      <a:gd name="T35" fmla="*/ 1 h 33"/>
                      <a:gd name="T36" fmla="*/ 0 w 35"/>
                      <a:gd name="T37" fmla="*/ 1 h 33"/>
                      <a:gd name="T38" fmla="*/ 0 w 35"/>
                      <a:gd name="T39" fmla="*/ 2 h 33"/>
                      <a:gd name="T40" fmla="*/ 0 w 35"/>
                      <a:gd name="T41" fmla="*/ 0 h 33"/>
                      <a:gd name="T42" fmla="*/ 0 w 35"/>
                      <a:gd name="T43" fmla="*/ 0 h 3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33"/>
                      <a:gd name="T68" fmla="*/ 35 w 35"/>
                      <a:gd name="T69" fmla="*/ 33 h 3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33">
                        <a:moveTo>
                          <a:pt x="4" y="6"/>
                        </a:moveTo>
                        <a:lnTo>
                          <a:pt x="6" y="2"/>
                        </a:lnTo>
                        <a:lnTo>
                          <a:pt x="10" y="2"/>
                        </a:lnTo>
                        <a:lnTo>
                          <a:pt x="14" y="2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7" y="2"/>
                        </a:lnTo>
                        <a:lnTo>
                          <a:pt x="31" y="4"/>
                        </a:lnTo>
                        <a:lnTo>
                          <a:pt x="35" y="8"/>
                        </a:lnTo>
                        <a:lnTo>
                          <a:pt x="35" y="33"/>
                        </a:lnTo>
                        <a:lnTo>
                          <a:pt x="31" y="31"/>
                        </a:lnTo>
                        <a:lnTo>
                          <a:pt x="27" y="27"/>
                        </a:lnTo>
                        <a:lnTo>
                          <a:pt x="23" y="27"/>
                        </a:lnTo>
                        <a:lnTo>
                          <a:pt x="20" y="25"/>
                        </a:lnTo>
                        <a:lnTo>
                          <a:pt x="16" y="25"/>
                        </a:lnTo>
                        <a:lnTo>
                          <a:pt x="14" y="27"/>
                        </a:lnTo>
                        <a:lnTo>
                          <a:pt x="10" y="27"/>
                        </a:lnTo>
                        <a:lnTo>
                          <a:pt x="4" y="31"/>
                        </a:lnTo>
                        <a:lnTo>
                          <a:pt x="0" y="33"/>
                        </a:lnTo>
                        <a:lnTo>
                          <a:pt x="0" y="8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 454"/>
                  <p:cNvSpPr>
                    <a:spLocks/>
                  </p:cNvSpPr>
                  <p:nvPr/>
                </p:nvSpPr>
                <p:spPr bwMode="auto">
                  <a:xfrm>
                    <a:off x="4811" y="3039"/>
                    <a:ext cx="17" cy="12"/>
                  </a:xfrm>
                  <a:custGeom>
                    <a:avLst/>
                    <a:gdLst>
                      <a:gd name="T0" fmla="*/ 0 w 35"/>
                      <a:gd name="T1" fmla="*/ 1 h 23"/>
                      <a:gd name="T2" fmla="*/ 0 w 35"/>
                      <a:gd name="T3" fmla="*/ 1 h 23"/>
                      <a:gd name="T4" fmla="*/ 0 w 35"/>
                      <a:gd name="T5" fmla="*/ 1 h 23"/>
                      <a:gd name="T6" fmla="*/ 0 w 35"/>
                      <a:gd name="T7" fmla="*/ 1 h 23"/>
                      <a:gd name="T8" fmla="*/ 1 w 35"/>
                      <a:gd name="T9" fmla="*/ 1 h 23"/>
                      <a:gd name="T10" fmla="*/ 1 w 35"/>
                      <a:gd name="T11" fmla="*/ 0 h 23"/>
                      <a:gd name="T12" fmla="*/ 1 w 35"/>
                      <a:gd name="T13" fmla="*/ 1 h 23"/>
                      <a:gd name="T14" fmla="*/ 1 w 35"/>
                      <a:gd name="T15" fmla="*/ 1 h 23"/>
                      <a:gd name="T16" fmla="*/ 1 w 35"/>
                      <a:gd name="T17" fmla="*/ 1 h 23"/>
                      <a:gd name="T18" fmla="*/ 2 w 35"/>
                      <a:gd name="T19" fmla="*/ 1 h 23"/>
                      <a:gd name="T20" fmla="*/ 2 w 35"/>
                      <a:gd name="T21" fmla="*/ 2 h 23"/>
                      <a:gd name="T22" fmla="*/ 1 w 35"/>
                      <a:gd name="T23" fmla="*/ 2 h 23"/>
                      <a:gd name="T24" fmla="*/ 1 w 35"/>
                      <a:gd name="T25" fmla="*/ 2 h 23"/>
                      <a:gd name="T26" fmla="*/ 1 w 35"/>
                      <a:gd name="T27" fmla="*/ 2 h 23"/>
                      <a:gd name="T28" fmla="*/ 1 w 35"/>
                      <a:gd name="T29" fmla="*/ 2 h 23"/>
                      <a:gd name="T30" fmla="*/ 1 w 35"/>
                      <a:gd name="T31" fmla="*/ 2 h 23"/>
                      <a:gd name="T32" fmla="*/ 0 w 35"/>
                      <a:gd name="T33" fmla="*/ 2 h 23"/>
                      <a:gd name="T34" fmla="*/ 0 w 35"/>
                      <a:gd name="T35" fmla="*/ 2 h 23"/>
                      <a:gd name="T36" fmla="*/ 0 w 35"/>
                      <a:gd name="T37" fmla="*/ 2 h 23"/>
                      <a:gd name="T38" fmla="*/ 0 w 35"/>
                      <a:gd name="T39" fmla="*/ 2 h 23"/>
                      <a:gd name="T40" fmla="*/ 0 w 35"/>
                      <a:gd name="T41" fmla="*/ 1 h 23"/>
                      <a:gd name="T42" fmla="*/ 0 w 35"/>
                      <a:gd name="T43" fmla="*/ 1 h 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23"/>
                      <a:gd name="T68" fmla="*/ 35 w 35"/>
                      <a:gd name="T69" fmla="*/ 23 h 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23">
                        <a:moveTo>
                          <a:pt x="4" y="6"/>
                        </a:moveTo>
                        <a:lnTo>
                          <a:pt x="6" y="4"/>
                        </a:lnTo>
                        <a:lnTo>
                          <a:pt x="10" y="2"/>
                        </a:lnTo>
                        <a:lnTo>
                          <a:pt x="14" y="2"/>
                        </a:lnTo>
                        <a:lnTo>
                          <a:pt x="16" y="2"/>
                        </a:lnTo>
                        <a:lnTo>
                          <a:pt x="20" y="0"/>
                        </a:lnTo>
                        <a:lnTo>
                          <a:pt x="23" y="2"/>
                        </a:lnTo>
                        <a:lnTo>
                          <a:pt x="27" y="4"/>
                        </a:lnTo>
                        <a:lnTo>
                          <a:pt x="31" y="6"/>
                        </a:lnTo>
                        <a:lnTo>
                          <a:pt x="35" y="8"/>
                        </a:lnTo>
                        <a:lnTo>
                          <a:pt x="35" y="23"/>
                        </a:lnTo>
                        <a:lnTo>
                          <a:pt x="31" y="21"/>
                        </a:lnTo>
                        <a:lnTo>
                          <a:pt x="27" y="19"/>
                        </a:lnTo>
                        <a:lnTo>
                          <a:pt x="23" y="17"/>
                        </a:lnTo>
                        <a:lnTo>
                          <a:pt x="20" y="17"/>
                        </a:lnTo>
                        <a:lnTo>
                          <a:pt x="16" y="17"/>
                        </a:lnTo>
                        <a:lnTo>
                          <a:pt x="14" y="17"/>
                        </a:lnTo>
                        <a:lnTo>
                          <a:pt x="10" y="19"/>
                        </a:lnTo>
                        <a:lnTo>
                          <a:pt x="4" y="21"/>
                        </a:lnTo>
                        <a:lnTo>
                          <a:pt x="0" y="21"/>
                        </a:lnTo>
                        <a:lnTo>
                          <a:pt x="0" y="8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 455"/>
                  <p:cNvSpPr>
                    <a:spLocks/>
                  </p:cNvSpPr>
                  <p:nvPr/>
                </p:nvSpPr>
                <p:spPr bwMode="auto">
                  <a:xfrm>
                    <a:off x="4652" y="3078"/>
                    <a:ext cx="126" cy="312"/>
                  </a:xfrm>
                  <a:custGeom>
                    <a:avLst/>
                    <a:gdLst>
                      <a:gd name="T0" fmla="*/ 16 w 251"/>
                      <a:gd name="T1" fmla="*/ 0 h 623"/>
                      <a:gd name="T2" fmla="*/ 0 w 251"/>
                      <a:gd name="T3" fmla="*/ 8 h 623"/>
                      <a:gd name="T4" fmla="*/ 0 w 251"/>
                      <a:gd name="T5" fmla="*/ 39 h 623"/>
                      <a:gd name="T6" fmla="*/ 16 w 251"/>
                      <a:gd name="T7" fmla="*/ 39 h 623"/>
                      <a:gd name="T8" fmla="*/ 16 w 251"/>
                      <a:gd name="T9" fmla="*/ 0 h 6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1"/>
                      <a:gd name="T16" fmla="*/ 0 h 623"/>
                      <a:gd name="T17" fmla="*/ 251 w 251"/>
                      <a:gd name="T18" fmla="*/ 623 h 6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1" h="623">
                        <a:moveTo>
                          <a:pt x="251" y="0"/>
                        </a:moveTo>
                        <a:lnTo>
                          <a:pt x="0" y="124"/>
                        </a:lnTo>
                        <a:lnTo>
                          <a:pt x="0" y="610"/>
                        </a:lnTo>
                        <a:lnTo>
                          <a:pt x="251" y="623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" name="Line 4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3" y="3121"/>
                    <a:ext cx="18" cy="9"/>
                  </a:xfrm>
                  <a:prstGeom prst="line">
                    <a:avLst/>
                  </a:prstGeom>
                  <a:noFill/>
                  <a:ln w="1588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" name="Freeform 457"/>
                  <p:cNvSpPr>
                    <a:spLocks/>
                  </p:cNvSpPr>
                  <p:nvPr/>
                </p:nvSpPr>
                <p:spPr bwMode="auto">
                  <a:xfrm>
                    <a:off x="4735" y="3042"/>
                    <a:ext cx="78" cy="348"/>
                  </a:xfrm>
                  <a:custGeom>
                    <a:avLst/>
                    <a:gdLst>
                      <a:gd name="T0" fmla="*/ 0 w 155"/>
                      <a:gd name="T1" fmla="*/ 6 h 694"/>
                      <a:gd name="T2" fmla="*/ 10 w 155"/>
                      <a:gd name="T3" fmla="*/ 0 h 694"/>
                      <a:gd name="T4" fmla="*/ 10 w 155"/>
                      <a:gd name="T5" fmla="*/ 44 h 694"/>
                      <a:gd name="T6" fmla="*/ 0 w 155"/>
                      <a:gd name="T7" fmla="*/ 44 h 694"/>
                      <a:gd name="T8" fmla="*/ 1 w 155"/>
                      <a:gd name="T9" fmla="*/ 6 h 694"/>
                      <a:gd name="T10" fmla="*/ 0 w 155"/>
                      <a:gd name="T11" fmla="*/ 6 h 69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5"/>
                      <a:gd name="T19" fmla="*/ 0 h 694"/>
                      <a:gd name="T20" fmla="*/ 155 w 155"/>
                      <a:gd name="T21" fmla="*/ 694 h 69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5" h="694">
                        <a:moveTo>
                          <a:pt x="0" y="84"/>
                        </a:moveTo>
                        <a:lnTo>
                          <a:pt x="155" y="0"/>
                        </a:lnTo>
                        <a:lnTo>
                          <a:pt x="155" y="694"/>
                        </a:lnTo>
                        <a:lnTo>
                          <a:pt x="0" y="689"/>
                        </a:lnTo>
                        <a:lnTo>
                          <a:pt x="2" y="82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" name="Freeform 458"/>
                  <p:cNvSpPr>
                    <a:spLocks/>
                  </p:cNvSpPr>
                  <p:nvPr/>
                </p:nvSpPr>
                <p:spPr bwMode="auto">
                  <a:xfrm>
                    <a:off x="4668" y="3127"/>
                    <a:ext cx="83" cy="189"/>
                  </a:xfrm>
                  <a:custGeom>
                    <a:avLst/>
                    <a:gdLst>
                      <a:gd name="T0" fmla="*/ 11 w 165"/>
                      <a:gd name="T1" fmla="*/ 23 h 378"/>
                      <a:gd name="T2" fmla="*/ 11 w 165"/>
                      <a:gd name="T3" fmla="*/ 0 h 378"/>
                      <a:gd name="T4" fmla="*/ 0 w 165"/>
                      <a:gd name="T5" fmla="*/ 5 h 378"/>
                      <a:gd name="T6" fmla="*/ 0 w 165"/>
                      <a:gd name="T7" fmla="*/ 24 h 378"/>
                      <a:gd name="T8" fmla="*/ 11 w 165"/>
                      <a:gd name="T9" fmla="*/ 23 h 3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5"/>
                      <a:gd name="T16" fmla="*/ 0 h 378"/>
                      <a:gd name="T17" fmla="*/ 165 w 165"/>
                      <a:gd name="T18" fmla="*/ 378 h 3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5" h="378">
                        <a:moveTo>
                          <a:pt x="165" y="366"/>
                        </a:moveTo>
                        <a:lnTo>
                          <a:pt x="165" y="0"/>
                        </a:lnTo>
                        <a:lnTo>
                          <a:pt x="0" y="65"/>
                        </a:lnTo>
                        <a:lnTo>
                          <a:pt x="0" y="378"/>
                        </a:lnTo>
                        <a:lnTo>
                          <a:pt x="165" y="366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" name="Freeform 459"/>
                  <p:cNvSpPr>
                    <a:spLocks/>
                  </p:cNvSpPr>
                  <p:nvPr/>
                </p:nvSpPr>
                <p:spPr bwMode="auto">
                  <a:xfrm>
                    <a:off x="4673" y="3134"/>
                    <a:ext cx="74" cy="182"/>
                  </a:xfrm>
                  <a:custGeom>
                    <a:avLst/>
                    <a:gdLst>
                      <a:gd name="T0" fmla="*/ 9 w 148"/>
                      <a:gd name="T1" fmla="*/ 22 h 365"/>
                      <a:gd name="T2" fmla="*/ 9 w 148"/>
                      <a:gd name="T3" fmla="*/ 0 h 365"/>
                      <a:gd name="T4" fmla="*/ 0 w 148"/>
                      <a:gd name="T5" fmla="*/ 3 h 365"/>
                      <a:gd name="T6" fmla="*/ 0 w 148"/>
                      <a:gd name="T7" fmla="*/ 22 h 365"/>
                      <a:gd name="T8" fmla="*/ 9 w 148"/>
                      <a:gd name="T9" fmla="*/ 22 h 3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8"/>
                      <a:gd name="T16" fmla="*/ 0 h 365"/>
                      <a:gd name="T17" fmla="*/ 148 w 148"/>
                      <a:gd name="T18" fmla="*/ 365 h 3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8" h="365">
                        <a:moveTo>
                          <a:pt x="148" y="353"/>
                        </a:moveTo>
                        <a:lnTo>
                          <a:pt x="148" y="0"/>
                        </a:lnTo>
                        <a:lnTo>
                          <a:pt x="0" y="61"/>
                        </a:lnTo>
                        <a:lnTo>
                          <a:pt x="0" y="365"/>
                        </a:lnTo>
                        <a:lnTo>
                          <a:pt x="148" y="35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" name="Freeform 460"/>
                  <p:cNvSpPr>
                    <a:spLocks/>
                  </p:cNvSpPr>
                  <p:nvPr/>
                </p:nvSpPr>
                <p:spPr bwMode="auto">
                  <a:xfrm>
                    <a:off x="4673" y="3147"/>
                    <a:ext cx="74" cy="40"/>
                  </a:xfrm>
                  <a:custGeom>
                    <a:avLst/>
                    <a:gdLst>
                      <a:gd name="T0" fmla="*/ 9 w 148"/>
                      <a:gd name="T1" fmla="*/ 1 h 80"/>
                      <a:gd name="T2" fmla="*/ 9 w 148"/>
                      <a:gd name="T3" fmla="*/ 0 h 80"/>
                      <a:gd name="T4" fmla="*/ 0 w 148"/>
                      <a:gd name="T5" fmla="*/ 3 h 80"/>
                      <a:gd name="T6" fmla="*/ 0 w 148"/>
                      <a:gd name="T7" fmla="*/ 5 h 80"/>
                      <a:gd name="T8" fmla="*/ 9 w 148"/>
                      <a:gd name="T9" fmla="*/ 1 h 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8"/>
                      <a:gd name="T16" fmla="*/ 0 h 80"/>
                      <a:gd name="T17" fmla="*/ 148 w 148"/>
                      <a:gd name="T18" fmla="*/ 80 h 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8" h="80">
                        <a:moveTo>
                          <a:pt x="148" y="25"/>
                        </a:moveTo>
                        <a:lnTo>
                          <a:pt x="148" y="0"/>
                        </a:lnTo>
                        <a:lnTo>
                          <a:pt x="0" y="59"/>
                        </a:lnTo>
                        <a:lnTo>
                          <a:pt x="0" y="80"/>
                        </a:lnTo>
                        <a:lnTo>
                          <a:pt x="148" y="2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 461"/>
                  <p:cNvSpPr>
                    <a:spLocks/>
                  </p:cNvSpPr>
                  <p:nvPr/>
                </p:nvSpPr>
                <p:spPr bwMode="auto">
                  <a:xfrm>
                    <a:off x="4673" y="3175"/>
                    <a:ext cx="74" cy="34"/>
                  </a:xfrm>
                  <a:custGeom>
                    <a:avLst/>
                    <a:gdLst>
                      <a:gd name="T0" fmla="*/ 9 w 148"/>
                      <a:gd name="T1" fmla="*/ 1 h 69"/>
                      <a:gd name="T2" fmla="*/ 9 w 148"/>
                      <a:gd name="T3" fmla="*/ 0 h 69"/>
                      <a:gd name="T4" fmla="*/ 0 w 148"/>
                      <a:gd name="T5" fmla="*/ 3 h 69"/>
                      <a:gd name="T6" fmla="*/ 0 w 148"/>
                      <a:gd name="T7" fmla="*/ 4 h 69"/>
                      <a:gd name="T8" fmla="*/ 9 w 148"/>
                      <a:gd name="T9" fmla="*/ 1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8"/>
                      <a:gd name="T16" fmla="*/ 0 h 69"/>
                      <a:gd name="T17" fmla="*/ 148 w 148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8" h="69">
                        <a:moveTo>
                          <a:pt x="148" y="24"/>
                        </a:moveTo>
                        <a:lnTo>
                          <a:pt x="148" y="0"/>
                        </a:lnTo>
                        <a:lnTo>
                          <a:pt x="0" y="49"/>
                        </a:lnTo>
                        <a:lnTo>
                          <a:pt x="0" y="69"/>
                        </a:lnTo>
                        <a:lnTo>
                          <a:pt x="148" y="2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5" name="Freeform 462"/>
                  <p:cNvSpPr>
                    <a:spLocks/>
                  </p:cNvSpPr>
                  <p:nvPr/>
                </p:nvSpPr>
                <p:spPr bwMode="auto">
                  <a:xfrm>
                    <a:off x="4673" y="3202"/>
                    <a:ext cx="74" cy="32"/>
                  </a:xfrm>
                  <a:custGeom>
                    <a:avLst/>
                    <a:gdLst>
                      <a:gd name="T0" fmla="*/ 9 w 148"/>
                      <a:gd name="T1" fmla="*/ 1 h 66"/>
                      <a:gd name="T2" fmla="*/ 9 w 148"/>
                      <a:gd name="T3" fmla="*/ 0 h 66"/>
                      <a:gd name="T4" fmla="*/ 0 w 148"/>
                      <a:gd name="T5" fmla="*/ 2 h 66"/>
                      <a:gd name="T6" fmla="*/ 0 w 148"/>
                      <a:gd name="T7" fmla="*/ 4 h 66"/>
                      <a:gd name="T8" fmla="*/ 9 w 148"/>
                      <a:gd name="T9" fmla="*/ 1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8"/>
                      <a:gd name="T16" fmla="*/ 0 h 66"/>
                      <a:gd name="T17" fmla="*/ 148 w 148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8" h="66">
                        <a:moveTo>
                          <a:pt x="148" y="27"/>
                        </a:moveTo>
                        <a:lnTo>
                          <a:pt x="148" y="0"/>
                        </a:lnTo>
                        <a:lnTo>
                          <a:pt x="0" y="44"/>
                        </a:lnTo>
                        <a:lnTo>
                          <a:pt x="0" y="66"/>
                        </a:lnTo>
                        <a:lnTo>
                          <a:pt x="148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6" name="Freeform 463"/>
                  <p:cNvSpPr>
                    <a:spLocks/>
                  </p:cNvSpPr>
                  <p:nvPr/>
                </p:nvSpPr>
                <p:spPr bwMode="auto">
                  <a:xfrm>
                    <a:off x="4673" y="3229"/>
                    <a:ext cx="74" cy="29"/>
                  </a:xfrm>
                  <a:custGeom>
                    <a:avLst/>
                    <a:gdLst>
                      <a:gd name="T0" fmla="*/ 9 w 148"/>
                      <a:gd name="T1" fmla="*/ 1 h 60"/>
                      <a:gd name="T2" fmla="*/ 9 w 148"/>
                      <a:gd name="T3" fmla="*/ 0 h 60"/>
                      <a:gd name="T4" fmla="*/ 0 w 148"/>
                      <a:gd name="T5" fmla="*/ 2 h 60"/>
                      <a:gd name="T6" fmla="*/ 0 w 148"/>
                      <a:gd name="T7" fmla="*/ 3 h 60"/>
                      <a:gd name="T8" fmla="*/ 9 w 148"/>
                      <a:gd name="T9" fmla="*/ 1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8"/>
                      <a:gd name="T16" fmla="*/ 0 h 60"/>
                      <a:gd name="T17" fmla="*/ 148 w 148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8" h="60">
                        <a:moveTo>
                          <a:pt x="148" y="29"/>
                        </a:moveTo>
                        <a:lnTo>
                          <a:pt x="148" y="0"/>
                        </a:lnTo>
                        <a:lnTo>
                          <a:pt x="0" y="36"/>
                        </a:lnTo>
                        <a:lnTo>
                          <a:pt x="0" y="60"/>
                        </a:lnTo>
                        <a:lnTo>
                          <a:pt x="148" y="29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" name="Freeform 464"/>
                  <p:cNvSpPr>
                    <a:spLocks/>
                  </p:cNvSpPr>
                  <p:nvPr/>
                </p:nvSpPr>
                <p:spPr bwMode="auto">
                  <a:xfrm>
                    <a:off x="4673" y="3256"/>
                    <a:ext cx="74" cy="26"/>
                  </a:xfrm>
                  <a:custGeom>
                    <a:avLst/>
                    <a:gdLst>
                      <a:gd name="T0" fmla="*/ 9 w 148"/>
                      <a:gd name="T1" fmla="*/ 0 h 52"/>
                      <a:gd name="T2" fmla="*/ 0 w 148"/>
                      <a:gd name="T3" fmla="*/ 2 h 52"/>
                      <a:gd name="T4" fmla="*/ 0 w 148"/>
                      <a:gd name="T5" fmla="*/ 3 h 52"/>
                      <a:gd name="T6" fmla="*/ 9 w 148"/>
                      <a:gd name="T7" fmla="*/ 2 h 52"/>
                      <a:gd name="T8" fmla="*/ 9 w 148"/>
                      <a:gd name="T9" fmla="*/ 0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8"/>
                      <a:gd name="T16" fmla="*/ 0 h 52"/>
                      <a:gd name="T17" fmla="*/ 148 w 148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8" h="52">
                        <a:moveTo>
                          <a:pt x="148" y="0"/>
                        </a:moveTo>
                        <a:lnTo>
                          <a:pt x="0" y="28"/>
                        </a:lnTo>
                        <a:lnTo>
                          <a:pt x="0" y="52"/>
                        </a:lnTo>
                        <a:lnTo>
                          <a:pt x="148" y="27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 465"/>
                  <p:cNvSpPr>
                    <a:spLocks/>
                  </p:cNvSpPr>
                  <p:nvPr/>
                </p:nvSpPr>
                <p:spPr bwMode="auto">
                  <a:xfrm>
                    <a:off x="4673" y="3284"/>
                    <a:ext cx="74" cy="23"/>
                  </a:xfrm>
                  <a:custGeom>
                    <a:avLst/>
                    <a:gdLst>
                      <a:gd name="T0" fmla="*/ 0 w 148"/>
                      <a:gd name="T1" fmla="*/ 3 h 46"/>
                      <a:gd name="T2" fmla="*/ 9 w 148"/>
                      <a:gd name="T3" fmla="*/ 1 h 46"/>
                      <a:gd name="T4" fmla="*/ 9 w 148"/>
                      <a:gd name="T5" fmla="*/ 0 h 46"/>
                      <a:gd name="T6" fmla="*/ 0 w 148"/>
                      <a:gd name="T7" fmla="*/ 1 h 46"/>
                      <a:gd name="T8" fmla="*/ 0 w 148"/>
                      <a:gd name="T9" fmla="*/ 3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8"/>
                      <a:gd name="T16" fmla="*/ 0 h 46"/>
                      <a:gd name="T17" fmla="*/ 148 w 148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8" h="46">
                        <a:moveTo>
                          <a:pt x="0" y="46"/>
                        </a:moveTo>
                        <a:lnTo>
                          <a:pt x="148" y="29"/>
                        </a:lnTo>
                        <a:lnTo>
                          <a:pt x="148" y="0"/>
                        </a:lnTo>
                        <a:lnTo>
                          <a:pt x="0" y="2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 466"/>
                  <p:cNvSpPr>
                    <a:spLocks/>
                  </p:cNvSpPr>
                  <p:nvPr/>
                </p:nvSpPr>
                <p:spPr bwMode="auto">
                  <a:xfrm>
                    <a:off x="4725" y="3136"/>
                    <a:ext cx="10" cy="176"/>
                  </a:xfrm>
                  <a:custGeom>
                    <a:avLst/>
                    <a:gdLst>
                      <a:gd name="T0" fmla="*/ 1 w 21"/>
                      <a:gd name="T1" fmla="*/ 0 h 351"/>
                      <a:gd name="T2" fmla="*/ 1 w 21"/>
                      <a:gd name="T3" fmla="*/ 22 h 351"/>
                      <a:gd name="T4" fmla="*/ 0 w 21"/>
                      <a:gd name="T5" fmla="*/ 22 h 351"/>
                      <a:gd name="T6" fmla="*/ 0 w 21"/>
                      <a:gd name="T7" fmla="*/ 1 h 351"/>
                      <a:gd name="T8" fmla="*/ 1 w 21"/>
                      <a:gd name="T9" fmla="*/ 0 h 3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351"/>
                      <a:gd name="T17" fmla="*/ 21 w 21"/>
                      <a:gd name="T18" fmla="*/ 351 h 3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351">
                        <a:moveTo>
                          <a:pt x="21" y="0"/>
                        </a:moveTo>
                        <a:lnTo>
                          <a:pt x="21" y="351"/>
                        </a:lnTo>
                        <a:lnTo>
                          <a:pt x="0" y="351"/>
                        </a:lnTo>
                        <a:lnTo>
                          <a:pt x="0" y="9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 467"/>
                  <p:cNvSpPr>
                    <a:spLocks/>
                  </p:cNvSpPr>
                  <p:nvPr/>
                </p:nvSpPr>
                <p:spPr bwMode="auto">
                  <a:xfrm>
                    <a:off x="4722" y="3139"/>
                    <a:ext cx="11" cy="174"/>
                  </a:xfrm>
                  <a:custGeom>
                    <a:avLst/>
                    <a:gdLst>
                      <a:gd name="T0" fmla="*/ 1 w 23"/>
                      <a:gd name="T1" fmla="*/ 0 h 347"/>
                      <a:gd name="T2" fmla="*/ 1 w 23"/>
                      <a:gd name="T3" fmla="*/ 22 h 347"/>
                      <a:gd name="T4" fmla="*/ 0 w 23"/>
                      <a:gd name="T5" fmla="*/ 22 h 347"/>
                      <a:gd name="T6" fmla="*/ 0 w 23"/>
                      <a:gd name="T7" fmla="*/ 1 h 347"/>
                      <a:gd name="T8" fmla="*/ 1 w 23"/>
                      <a:gd name="T9" fmla="*/ 0 h 3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347"/>
                      <a:gd name="T17" fmla="*/ 23 w 23"/>
                      <a:gd name="T18" fmla="*/ 347 h 3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347">
                        <a:moveTo>
                          <a:pt x="23" y="0"/>
                        </a:moveTo>
                        <a:lnTo>
                          <a:pt x="23" y="345"/>
                        </a:lnTo>
                        <a:lnTo>
                          <a:pt x="0" y="347"/>
                        </a:lnTo>
                        <a:lnTo>
                          <a:pt x="0" y="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" name="Freeform 468"/>
                  <p:cNvSpPr>
                    <a:spLocks/>
                  </p:cNvSpPr>
                  <p:nvPr/>
                </p:nvSpPr>
                <p:spPr bwMode="auto">
                  <a:xfrm>
                    <a:off x="4705" y="3146"/>
                    <a:ext cx="9" cy="168"/>
                  </a:xfrm>
                  <a:custGeom>
                    <a:avLst/>
                    <a:gdLst>
                      <a:gd name="T0" fmla="*/ 1 w 19"/>
                      <a:gd name="T1" fmla="*/ 0 h 336"/>
                      <a:gd name="T2" fmla="*/ 1 w 19"/>
                      <a:gd name="T3" fmla="*/ 21 h 336"/>
                      <a:gd name="T4" fmla="*/ 0 w 19"/>
                      <a:gd name="T5" fmla="*/ 21 h 336"/>
                      <a:gd name="T6" fmla="*/ 0 w 19"/>
                      <a:gd name="T7" fmla="*/ 1 h 336"/>
                      <a:gd name="T8" fmla="*/ 1 w 19"/>
                      <a:gd name="T9" fmla="*/ 0 h 3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336"/>
                      <a:gd name="T17" fmla="*/ 19 w 19"/>
                      <a:gd name="T18" fmla="*/ 336 h 3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336">
                        <a:moveTo>
                          <a:pt x="19" y="0"/>
                        </a:moveTo>
                        <a:lnTo>
                          <a:pt x="19" y="334"/>
                        </a:lnTo>
                        <a:lnTo>
                          <a:pt x="0" y="336"/>
                        </a:lnTo>
                        <a:lnTo>
                          <a:pt x="0" y="1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 469"/>
                  <p:cNvSpPr>
                    <a:spLocks/>
                  </p:cNvSpPr>
                  <p:nvPr/>
                </p:nvSpPr>
                <p:spPr bwMode="auto">
                  <a:xfrm>
                    <a:off x="4703" y="3148"/>
                    <a:ext cx="9" cy="166"/>
                  </a:xfrm>
                  <a:custGeom>
                    <a:avLst/>
                    <a:gdLst>
                      <a:gd name="T0" fmla="*/ 1 w 20"/>
                      <a:gd name="T1" fmla="*/ 0 h 332"/>
                      <a:gd name="T2" fmla="*/ 1 w 20"/>
                      <a:gd name="T3" fmla="*/ 21 h 332"/>
                      <a:gd name="T4" fmla="*/ 0 w 20"/>
                      <a:gd name="T5" fmla="*/ 21 h 332"/>
                      <a:gd name="T6" fmla="*/ 0 w 20"/>
                      <a:gd name="T7" fmla="*/ 1 h 332"/>
                      <a:gd name="T8" fmla="*/ 1 w 20"/>
                      <a:gd name="T9" fmla="*/ 0 h 3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332"/>
                      <a:gd name="T17" fmla="*/ 20 w 20"/>
                      <a:gd name="T18" fmla="*/ 332 h 3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332">
                        <a:moveTo>
                          <a:pt x="20" y="0"/>
                        </a:moveTo>
                        <a:lnTo>
                          <a:pt x="20" y="330"/>
                        </a:lnTo>
                        <a:lnTo>
                          <a:pt x="0" y="332"/>
                        </a:lnTo>
                        <a:lnTo>
                          <a:pt x="0" y="7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 470"/>
                  <p:cNvSpPr>
                    <a:spLocks/>
                  </p:cNvSpPr>
                  <p:nvPr/>
                </p:nvSpPr>
                <p:spPr bwMode="auto">
                  <a:xfrm>
                    <a:off x="4684" y="3154"/>
                    <a:ext cx="10" cy="161"/>
                  </a:xfrm>
                  <a:custGeom>
                    <a:avLst/>
                    <a:gdLst>
                      <a:gd name="T0" fmla="*/ 2 w 19"/>
                      <a:gd name="T1" fmla="*/ 0 h 323"/>
                      <a:gd name="T2" fmla="*/ 2 w 19"/>
                      <a:gd name="T3" fmla="*/ 20 h 323"/>
                      <a:gd name="T4" fmla="*/ 0 w 19"/>
                      <a:gd name="T5" fmla="*/ 20 h 323"/>
                      <a:gd name="T6" fmla="*/ 0 w 19"/>
                      <a:gd name="T7" fmla="*/ 0 h 323"/>
                      <a:gd name="T8" fmla="*/ 2 w 19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323"/>
                      <a:gd name="T17" fmla="*/ 19 w 19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323">
                        <a:moveTo>
                          <a:pt x="19" y="0"/>
                        </a:moveTo>
                        <a:lnTo>
                          <a:pt x="19" y="321"/>
                        </a:lnTo>
                        <a:lnTo>
                          <a:pt x="0" y="323"/>
                        </a:lnTo>
                        <a:lnTo>
                          <a:pt x="0" y="1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 471"/>
                  <p:cNvSpPr>
                    <a:spLocks/>
                  </p:cNvSpPr>
                  <p:nvPr/>
                </p:nvSpPr>
                <p:spPr bwMode="auto">
                  <a:xfrm>
                    <a:off x="4683" y="3157"/>
                    <a:ext cx="8" cy="158"/>
                  </a:xfrm>
                  <a:custGeom>
                    <a:avLst/>
                    <a:gdLst>
                      <a:gd name="T0" fmla="*/ 1 w 17"/>
                      <a:gd name="T1" fmla="*/ 0 h 317"/>
                      <a:gd name="T2" fmla="*/ 1 w 17"/>
                      <a:gd name="T3" fmla="*/ 19 h 317"/>
                      <a:gd name="T4" fmla="*/ 0 w 17"/>
                      <a:gd name="T5" fmla="*/ 19 h 317"/>
                      <a:gd name="T6" fmla="*/ 0 w 17"/>
                      <a:gd name="T7" fmla="*/ 0 h 317"/>
                      <a:gd name="T8" fmla="*/ 1 w 17"/>
                      <a:gd name="T9" fmla="*/ 0 h 3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317"/>
                      <a:gd name="T17" fmla="*/ 17 w 17"/>
                      <a:gd name="T18" fmla="*/ 317 h 3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317">
                        <a:moveTo>
                          <a:pt x="17" y="0"/>
                        </a:moveTo>
                        <a:lnTo>
                          <a:pt x="17" y="317"/>
                        </a:lnTo>
                        <a:lnTo>
                          <a:pt x="0" y="317"/>
                        </a:lnTo>
                        <a:lnTo>
                          <a:pt x="0" y="8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" name="Freeform 472"/>
                  <p:cNvSpPr>
                    <a:spLocks/>
                  </p:cNvSpPr>
                  <p:nvPr/>
                </p:nvSpPr>
                <p:spPr bwMode="auto">
                  <a:xfrm>
                    <a:off x="4749" y="3308"/>
                    <a:ext cx="34" cy="48"/>
                  </a:xfrm>
                  <a:custGeom>
                    <a:avLst/>
                    <a:gdLst>
                      <a:gd name="T0" fmla="*/ 4 w 69"/>
                      <a:gd name="T1" fmla="*/ 6 h 96"/>
                      <a:gd name="T2" fmla="*/ 0 w 69"/>
                      <a:gd name="T3" fmla="*/ 6 h 96"/>
                      <a:gd name="T4" fmla="*/ 0 w 69"/>
                      <a:gd name="T5" fmla="*/ 1 h 96"/>
                      <a:gd name="T6" fmla="*/ 4 w 69"/>
                      <a:gd name="T7" fmla="*/ 0 h 96"/>
                      <a:gd name="T8" fmla="*/ 4 w 69"/>
                      <a:gd name="T9" fmla="*/ 6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96"/>
                      <a:gd name="T17" fmla="*/ 69 w 69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96">
                        <a:moveTo>
                          <a:pt x="69" y="92"/>
                        </a:moveTo>
                        <a:lnTo>
                          <a:pt x="0" y="96"/>
                        </a:lnTo>
                        <a:lnTo>
                          <a:pt x="0" y="4"/>
                        </a:lnTo>
                        <a:lnTo>
                          <a:pt x="69" y="0"/>
                        </a:lnTo>
                        <a:lnTo>
                          <a:pt x="69" y="92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 473"/>
                  <p:cNvSpPr>
                    <a:spLocks/>
                  </p:cNvSpPr>
                  <p:nvPr/>
                </p:nvSpPr>
                <p:spPr bwMode="auto">
                  <a:xfrm>
                    <a:off x="4638" y="3353"/>
                    <a:ext cx="5" cy="35"/>
                  </a:xfrm>
                  <a:custGeom>
                    <a:avLst/>
                    <a:gdLst>
                      <a:gd name="T0" fmla="*/ 0 w 9"/>
                      <a:gd name="T1" fmla="*/ 0 h 69"/>
                      <a:gd name="T2" fmla="*/ 0 w 9"/>
                      <a:gd name="T3" fmla="*/ 5 h 69"/>
                      <a:gd name="T4" fmla="*/ 1 w 9"/>
                      <a:gd name="T5" fmla="*/ 5 h 69"/>
                      <a:gd name="T6" fmla="*/ 1 w 9"/>
                      <a:gd name="T7" fmla="*/ 0 h 69"/>
                      <a:gd name="T8" fmla="*/ 0 w 9"/>
                      <a:gd name="T9" fmla="*/ 0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69"/>
                      <a:gd name="T17" fmla="*/ 9 w 9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69">
                        <a:moveTo>
                          <a:pt x="0" y="0"/>
                        </a:moveTo>
                        <a:lnTo>
                          <a:pt x="0" y="67"/>
                        </a:lnTo>
                        <a:lnTo>
                          <a:pt x="9" y="69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 474"/>
                  <p:cNvSpPr>
                    <a:spLocks/>
                  </p:cNvSpPr>
                  <p:nvPr/>
                </p:nvSpPr>
                <p:spPr bwMode="auto">
                  <a:xfrm>
                    <a:off x="4745" y="3353"/>
                    <a:ext cx="9" cy="43"/>
                  </a:xfrm>
                  <a:custGeom>
                    <a:avLst/>
                    <a:gdLst>
                      <a:gd name="T0" fmla="*/ 2 w 17"/>
                      <a:gd name="T1" fmla="*/ 0 h 86"/>
                      <a:gd name="T2" fmla="*/ 2 w 17"/>
                      <a:gd name="T3" fmla="*/ 5 h 86"/>
                      <a:gd name="T4" fmla="*/ 1 w 17"/>
                      <a:gd name="T5" fmla="*/ 5 h 86"/>
                      <a:gd name="T6" fmla="*/ 1 w 17"/>
                      <a:gd name="T7" fmla="*/ 5 h 86"/>
                      <a:gd name="T8" fmla="*/ 0 w 17"/>
                      <a:gd name="T9" fmla="*/ 5 h 86"/>
                      <a:gd name="T10" fmla="*/ 0 w 17"/>
                      <a:gd name="T11" fmla="*/ 0 h 86"/>
                      <a:gd name="T12" fmla="*/ 2 w 17"/>
                      <a:gd name="T13" fmla="*/ 0 h 8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86"/>
                      <a:gd name="T23" fmla="*/ 17 w 17"/>
                      <a:gd name="T24" fmla="*/ 86 h 8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86">
                        <a:moveTo>
                          <a:pt x="17" y="0"/>
                        </a:moveTo>
                        <a:lnTo>
                          <a:pt x="17" y="86"/>
                        </a:lnTo>
                        <a:lnTo>
                          <a:pt x="9" y="86"/>
                        </a:lnTo>
                        <a:lnTo>
                          <a:pt x="4" y="86"/>
                        </a:lnTo>
                        <a:lnTo>
                          <a:pt x="0" y="86"/>
                        </a:lnTo>
                        <a:lnTo>
                          <a:pt x="0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 475"/>
                  <p:cNvSpPr>
                    <a:spLocks/>
                  </p:cNvSpPr>
                  <p:nvPr/>
                </p:nvSpPr>
                <p:spPr bwMode="auto">
                  <a:xfrm>
                    <a:off x="4703" y="3349"/>
                    <a:ext cx="7" cy="46"/>
                  </a:xfrm>
                  <a:custGeom>
                    <a:avLst/>
                    <a:gdLst>
                      <a:gd name="T0" fmla="*/ 0 w 16"/>
                      <a:gd name="T1" fmla="*/ 1 h 90"/>
                      <a:gd name="T2" fmla="*/ 0 w 16"/>
                      <a:gd name="T3" fmla="*/ 6 h 90"/>
                      <a:gd name="T4" fmla="*/ 0 w 16"/>
                      <a:gd name="T5" fmla="*/ 6 h 90"/>
                      <a:gd name="T6" fmla="*/ 0 w 16"/>
                      <a:gd name="T7" fmla="*/ 0 h 90"/>
                      <a:gd name="T8" fmla="*/ 0 w 16"/>
                      <a:gd name="T9" fmla="*/ 1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90"/>
                      <a:gd name="T17" fmla="*/ 16 w 16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90">
                        <a:moveTo>
                          <a:pt x="16" y="8"/>
                        </a:moveTo>
                        <a:lnTo>
                          <a:pt x="16" y="90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lnTo>
                          <a:pt x="16" y="8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 476"/>
                  <p:cNvSpPr>
                    <a:spLocks/>
                  </p:cNvSpPr>
                  <p:nvPr/>
                </p:nvSpPr>
                <p:spPr bwMode="auto">
                  <a:xfrm>
                    <a:off x="4670" y="3350"/>
                    <a:ext cx="6" cy="42"/>
                  </a:xfrm>
                  <a:custGeom>
                    <a:avLst/>
                    <a:gdLst>
                      <a:gd name="T0" fmla="*/ 1 w 12"/>
                      <a:gd name="T1" fmla="*/ 1 h 82"/>
                      <a:gd name="T2" fmla="*/ 1 w 12"/>
                      <a:gd name="T3" fmla="*/ 6 h 82"/>
                      <a:gd name="T4" fmla="*/ 0 w 12"/>
                      <a:gd name="T5" fmla="*/ 6 h 82"/>
                      <a:gd name="T6" fmla="*/ 0 w 12"/>
                      <a:gd name="T7" fmla="*/ 0 h 82"/>
                      <a:gd name="T8" fmla="*/ 1 w 12"/>
                      <a:gd name="T9" fmla="*/ 1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82"/>
                      <a:gd name="T17" fmla="*/ 12 w 12"/>
                      <a:gd name="T18" fmla="*/ 82 h 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82">
                        <a:moveTo>
                          <a:pt x="12" y="7"/>
                        </a:moveTo>
                        <a:lnTo>
                          <a:pt x="12" y="82"/>
                        </a:lnTo>
                        <a:lnTo>
                          <a:pt x="0" y="80"/>
                        </a:lnTo>
                        <a:lnTo>
                          <a:pt x="0" y="0"/>
                        </a:lnTo>
                        <a:lnTo>
                          <a:pt x="12" y="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 477"/>
                  <p:cNvSpPr>
                    <a:spLocks/>
                  </p:cNvSpPr>
                  <p:nvPr/>
                </p:nvSpPr>
                <p:spPr bwMode="auto">
                  <a:xfrm>
                    <a:off x="4638" y="3354"/>
                    <a:ext cx="5" cy="10"/>
                  </a:xfrm>
                  <a:custGeom>
                    <a:avLst/>
                    <a:gdLst>
                      <a:gd name="T0" fmla="*/ 0 w 9"/>
                      <a:gd name="T1" fmla="*/ 1 h 20"/>
                      <a:gd name="T2" fmla="*/ 0 w 9"/>
                      <a:gd name="T3" fmla="*/ 1 h 20"/>
                      <a:gd name="T4" fmla="*/ 1 w 9"/>
                      <a:gd name="T5" fmla="*/ 1 h 20"/>
                      <a:gd name="T6" fmla="*/ 1 w 9"/>
                      <a:gd name="T7" fmla="*/ 0 h 20"/>
                      <a:gd name="T8" fmla="*/ 0 w 9"/>
                      <a:gd name="T9" fmla="*/ 1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20"/>
                      <a:gd name="T17" fmla="*/ 9 w 9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20">
                        <a:moveTo>
                          <a:pt x="0" y="2"/>
                        </a:moveTo>
                        <a:lnTo>
                          <a:pt x="0" y="12"/>
                        </a:lnTo>
                        <a:lnTo>
                          <a:pt x="9" y="20"/>
                        </a:lnTo>
                        <a:lnTo>
                          <a:pt x="9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 478"/>
                  <p:cNvSpPr>
                    <a:spLocks/>
                  </p:cNvSpPr>
                  <p:nvPr/>
                </p:nvSpPr>
                <p:spPr bwMode="auto">
                  <a:xfrm>
                    <a:off x="4670" y="3349"/>
                    <a:ext cx="6" cy="17"/>
                  </a:xfrm>
                  <a:custGeom>
                    <a:avLst/>
                    <a:gdLst>
                      <a:gd name="T0" fmla="*/ 0 w 12"/>
                      <a:gd name="T1" fmla="*/ 1 h 32"/>
                      <a:gd name="T2" fmla="*/ 0 w 12"/>
                      <a:gd name="T3" fmla="*/ 2 h 32"/>
                      <a:gd name="T4" fmla="*/ 1 w 12"/>
                      <a:gd name="T5" fmla="*/ 3 h 32"/>
                      <a:gd name="T6" fmla="*/ 1 w 12"/>
                      <a:gd name="T7" fmla="*/ 0 h 32"/>
                      <a:gd name="T8" fmla="*/ 0 w 12"/>
                      <a:gd name="T9" fmla="*/ 1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32"/>
                      <a:gd name="T17" fmla="*/ 12 w 12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32">
                        <a:moveTo>
                          <a:pt x="0" y="11"/>
                        </a:moveTo>
                        <a:lnTo>
                          <a:pt x="0" y="25"/>
                        </a:lnTo>
                        <a:lnTo>
                          <a:pt x="12" y="32"/>
                        </a:lnTo>
                        <a:lnTo>
                          <a:pt x="12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 479"/>
                  <p:cNvSpPr>
                    <a:spLocks/>
                  </p:cNvSpPr>
                  <p:nvPr/>
                </p:nvSpPr>
                <p:spPr bwMode="auto">
                  <a:xfrm>
                    <a:off x="4703" y="3349"/>
                    <a:ext cx="7" cy="19"/>
                  </a:xfrm>
                  <a:custGeom>
                    <a:avLst/>
                    <a:gdLst>
                      <a:gd name="T0" fmla="*/ 0 w 16"/>
                      <a:gd name="T1" fmla="*/ 1 h 36"/>
                      <a:gd name="T2" fmla="*/ 0 w 16"/>
                      <a:gd name="T3" fmla="*/ 2 h 36"/>
                      <a:gd name="T4" fmla="*/ 0 w 16"/>
                      <a:gd name="T5" fmla="*/ 3 h 36"/>
                      <a:gd name="T6" fmla="*/ 0 w 16"/>
                      <a:gd name="T7" fmla="*/ 0 h 36"/>
                      <a:gd name="T8" fmla="*/ 0 w 16"/>
                      <a:gd name="T9" fmla="*/ 1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36"/>
                      <a:gd name="T17" fmla="*/ 16 w 16"/>
                      <a:gd name="T18" fmla="*/ 36 h 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36">
                        <a:moveTo>
                          <a:pt x="0" y="9"/>
                        </a:moveTo>
                        <a:lnTo>
                          <a:pt x="0" y="29"/>
                        </a:lnTo>
                        <a:lnTo>
                          <a:pt x="16" y="36"/>
                        </a:lnTo>
                        <a:lnTo>
                          <a:pt x="16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" name="Freeform 480"/>
                  <p:cNvSpPr>
                    <a:spLocks/>
                  </p:cNvSpPr>
                  <p:nvPr/>
                </p:nvSpPr>
                <p:spPr bwMode="auto">
                  <a:xfrm>
                    <a:off x="4745" y="3350"/>
                    <a:ext cx="9" cy="19"/>
                  </a:xfrm>
                  <a:custGeom>
                    <a:avLst/>
                    <a:gdLst>
                      <a:gd name="T0" fmla="*/ 0 w 17"/>
                      <a:gd name="T1" fmla="*/ 1 h 36"/>
                      <a:gd name="T2" fmla="*/ 0 w 17"/>
                      <a:gd name="T3" fmla="*/ 2 h 36"/>
                      <a:gd name="T4" fmla="*/ 2 w 17"/>
                      <a:gd name="T5" fmla="*/ 3 h 36"/>
                      <a:gd name="T6" fmla="*/ 2 w 17"/>
                      <a:gd name="T7" fmla="*/ 0 h 36"/>
                      <a:gd name="T8" fmla="*/ 0 w 17"/>
                      <a:gd name="T9" fmla="*/ 1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36"/>
                      <a:gd name="T17" fmla="*/ 17 w 17"/>
                      <a:gd name="T18" fmla="*/ 36 h 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36">
                        <a:moveTo>
                          <a:pt x="0" y="9"/>
                        </a:moveTo>
                        <a:lnTo>
                          <a:pt x="0" y="27"/>
                        </a:lnTo>
                        <a:lnTo>
                          <a:pt x="17" y="36"/>
                        </a:lnTo>
                        <a:lnTo>
                          <a:pt x="17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" name="Freeform 481"/>
                  <p:cNvSpPr>
                    <a:spLocks/>
                  </p:cNvSpPr>
                  <p:nvPr/>
                </p:nvSpPr>
                <p:spPr bwMode="auto">
                  <a:xfrm>
                    <a:off x="4637" y="3309"/>
                    <a:ext cx="113" cy="47"/>
                  </a:xfrm>
                  <a:custGeom>
                    <a:avLst/>
                    <a:gdLst>
                      <a:gd name="T0" fmla="*/ 15 w 224"/>
                      <a:gd name="T1" fmla="*/ 6 h 94"/>
                      <a:gd name="T2" fmla="*/ 0 w 224"/>
                      <a:gd name="T3" fmla="*/ 6 h 94"/>
                      <a:gd name="T4" fmla="*/ 0 w 224"/>
                      <a:gd name="T5" fmla="*/ 1 h 94"/>
                      <a:gd name="T6" fmla="*/ 15 w 224"/>
                      <a:gd name="T7" fmla="*/ 0 h 94"/>
                      <a:gd name="T8" fmla="*/ 15 w 224"/>
                      <a:gd name="T9" fmla="*/ 6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4"/>
                      <a:gd name="T16" fmla="*/ 0 h 94"/>
                      <a:gd name="T17" fmla="*/ 224 w 224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4" h="94">
                        <a:moveTo>
                          <a:pt x="224" y="94"/>
                        </a:moveTo>
                        <a:lnTo>
                          <a:pt x="0" y="94"/>
                        </a:lnTo>
                        <a:lnTo>
                          <a:pt x="0" y="14"/>
                        </a:lnTo>
                        <a:lnTo>
                          <a:pt x="224" y="0"/>
                        </a:lnTo>
                        <a:lnTo>
                          <a:pt x="224" y="94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5" name="Freeform 482"/>
                  <p:cNvSpPr>
                    <a:spLocks/>
                  </p:cNvSpPr>
                  <p:nvPr/>
                </p:nvSpPr>
                <p:spPr bwMode="auto">
                  <a:xfrm>
                    <a:off x="4755" y="3353"/>
                    <a:ext cx="28" cy="37"/>
                  </a:xfrm>
                  <a:custGeom>
                    <a:avLst/>
                    <a:gdLst>
                      <a:gd name="T0" fmla="*/ 4 w 56"/>
                      <a:gd name="T1" fmla="*/ 0 h 72"/>
                      <a:gd name="T2" fmla="*/ 0 w 56"/>
                      <a:gd name="T3" fmla="*/ 1 h 72"/>
                      <a:gd name="T4" fmla="*/ 0 w 56"/>
                      <a:gd name="T5" fmla="*/ 5 h 72"/>
                      <a:gd name="T6" fmla="*/ 4 w 56"/>
                      <a:gd name="T7" fmla="*/ 5 h 72"/>
                      <a:gd name="T8" fmla="*/ 4 w 56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72"/>
                      <a:gd name="T17" fmla="*/ 56 w 56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72">
                        <a:moveTo>
                          <a:pt x="56" y="0"/>
                        </a:moveTo>
                        <a:lnTo>
                          <a:pt x="0" y="3"/>
                        </a:lnTo>
                        <a:lnTo>
                          <a:pt x="0" y="72"/>
                        </a:lnTo>
                        <a:lnTo>
                          <a:pt x="56" y="72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4768" y="3354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202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768" y="3370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202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776" y="3370"/>
                    <a:ext cx="1" cy="20"/>
                  </a:xfrm>
                  <a:prstGeom prst="line">
                    <a:avLst/>
                  </a:prstGeom>
                  <a:noFill/>
                  <a:ln w="1588">
                    <a:solidFill>
                      <a:srgbClr val="202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4768" y="3388"/>
                    <a:ext cx="1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CECEC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1" name="Text Box 487"/>
                <p:cNvSpPr txBox="1">
                  <a:spLocks noChangeArrowheads="1"/>
                </p:cNvSpPr>
                <p:nvPr/>
              </p:nvSpPr>
              <p:spPr bwMode="auto">
                <a:xfrm>
                  <a:off x="4708" y="2880"/>
                  <a:ext cx="45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s-MX" sz="1200" b="1">
                      <a:solidFill>
                        <a:srgbClr val="000099"/>
                      </a:solidFill>
                      <a:latin typeface="Tahoma" pitchFamily="34" charset="0"/>
                    </a:rPr>
                    <a:t>BBVA</a:t>
                  </a:r>
                </a:p>
                <a:p>
                  <a:pPr algn="ctr" eaLnBrk="0" hangingPunct="0"/>
                  <a:r>
                    <a:rPr lang="es-MX" sz="1200" b="1">
                      <a:solidFill>
                        <a:srgbClr val="000099"/>
                      </a:solidFill>
                      <a:latin typeface="Tahoma" pitchFamily="34" charset="0"/>
                    </a:rPr>
                    <a:t>BANKS</a:t>
                  </a:r>
                  <a:endParaRPr lang="es-ES" sz="1200" b="1">
                    <a:solidFill>
                      <a:srgbClr val="000099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439" name="Line 488"/>
              <p:cNvSpPr>
                <a:spLocks noChangeShapeType="1"/>
              </p:cNvSpPr>
              <p:nvPr/>
            </p:nvSpPr>
            <p:spPr bwMode="auto">
              <a:xfrm>
                <a:off x="4464" y="2832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48224</TotalTime>
  <Words>507</Words>
  <Application>Microsoft Office PowerPoint</Application>
  <PresentationFormat>On-screen Show (4:3)</PresentationFormat>
  <Paragraphs>199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Corporate structure</vt:lpstr>
      <vt:lpstr>Bancomer Transfer Services, Inc.</vt:lpstr>
      <vt:lpstr>Bancomer Transfer Services, Inc.</vt:lpstr>
      <vt:lpstr>Slide 5</vt:lpstr>
      <vt:lpstr>Slide 6</vt:lpstr>
      <vt:lpstr>Slide 7</vt:lpstr>
    </vt:vector>
  </TitlesOfParts>
  <Company>BBVA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BBVA</dc:creator>
  <cp:lastModifiedBy>F1axh10</cp:lastModifiedBy>
  <cp:revision>4403</cp:revision>
  <cp:lastPrinted>2012-01-05T23:42:26Z</cp:lastPrinted>
  <dcterms:created xsi:type="dcterms:W3CDTF">2006-09-26T01:19:47Z</dcterms:created>
  <dcterms:modified xsi:type="dcterms:W3CDTF">2012-09-04T15:52:18Z</dcterms:modified>
</cp:coreProperties>
</file>