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6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7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8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9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0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11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12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13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14.xml" ContentType="application/vnd.openxmlformats-officedocument.presentationml.notesSl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notesSlides/notesSlide17.xml" ContentType="application/vnd.openxmlformats-officedocument.presentationml.notesSl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notesSlides/notesSlide18.xml" ContentType="application/vnd.openxmlformats-officedocument.presentationml.notesSl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trictFirstAndLastChars="0" saveSubsetFonts="1" autoCompressPictures="0">
  <p:sldMasterIdLst>
    <p:sldMasterId id="2147484060" r:id="rId1"/>
  </p:sldMasterIdLst>
  <p:notesMasterIdLst>
    <p:notesMasterId r:id="rId24"/>
  </p:notesMasterIdLst>
  <p:handoutMasterIdLst>
    <p:handoutMasterId r:id="rId25"/>
  </p:handoutMasterIdLst>
  <p:sldIdLst>
    <p:sldId id="348" r:id="rId2"/>
    <p:sldId id="669" r:id="rId3"/>
    <p:sldId id="649" r:id="rId4"/>
    <p:sldId id="650" r:id="rId5"/>
    <p:sldId id="651" r:id="rId6"/>
    <p:sldId id="652" r:id="rId7"/>
    <p:sldId id="653" r:id="rId8"/>
    <p:sldId id="654" r:id="rId9"/>
    <p:sldId id="655" r:id="rId10"/>
    <p:sldId id="656" r:id="rId11"/>
    <p:sldId id="657" r:id="rId12"/>
    <p:sldId id="658" r:id="rId13"/>
    <p:sldId id="659" r:id="rId14"/>
    <p:sldId id="660" r:id="rId15"/>
    <p:sldId id="661" r:id="rId16"/>
    <p:sldId id="662" r:id="rId17"/>
    <p:sldId id="663" r:id="rId18"/>
    <p:sldId id="664" r:id="rId19"/>
    <p:sldId id="665" r:id="rId20"/>
    <p:sldId id="666" r:id="rId21"/>
    <p:sldId id="667" r:id="rId22"/>
    <p:sldId id="668" r:id="rId23"/>
  </p:sldIdLst>
  <p:sldSz cx="9144000" cy="6858000" type="letter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charset="0"/>
        <a:ea typeface="ヒラギノ角ゴ ProN W3" pitchFamily="-109" charset="-128"/>
        <a:cs typeface="+mn-cs"/>
        <a:sym typeface="Arial" charset="0"/>
      </a:defRPr>
    </a:lvl1pPr>
    <a:lvl2pPr marL="319088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charset="0"/>
        <a:ea typeface="ヒラギノ角ゴ ProN W3" pitchFamily="-109" charset="-128"/>
        <a:cs typeface="+mn-cs"/>
        <a:sym typeface="Arial" charset="0"/>
      </a:defRPr>
    </a:lvl2pPr>
    <a:lvl3pPr marL="639763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charset="0"/>
        <a:ea typeface="ヒラギノ角ゴ ProN W3" pitchFamily="-109" charset="-128"/>
        <a:cs typeface="+mn-cs"/>
        <a:sym typeface="Arial" charset="0"/>
      </a:defRPr>
    </a:lvl3pPr>
    <a:lvl4pPr marL="962025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charset="0"/>
        <a:ea typeface="ヒラギノ角ゴ ProN W3" pitchFamily="-109" charset="-128"/>
        <a:cs typeface="+mn-cs"/>
        <a:sym typeface="Arial" charset="0"/>
      </a:defRPr>
    </a:lvl4pPr>
    <a:lvl5pPr marL="12827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charset="0"/>
        <a:ea typeface="ヒラギノ角ゴ ProN W3" pitchFamily="-109" charset="-128"/>
        <a:cs typeface="+mn-cs"/>
        <a:sym typeface="Arial" charset="0"/>
      </a:defRPr>
    </a:lvl5pPr>
    <a:lvl6pPr marL="2286000" algn="l" defTabSz="914400" rtl="0" eaLnBrk="1" latinLnBrk="0" hangingPunct="1">
      <a:defRPr sz="2400" kern="1200">
        <a:solidFill>
          <a:srgbClr val="000000"/>
        </a:solidFill>
        <a:latin typeface="Arial" charset="0"/>
        <a:ea typeface="ヒラギノ角ゴ ProN W3" pitchFamily="-109" charset="-128"/>
        <a:cs typeface="+mn-cs"/>
        <a:sym typeface="Arial" charset="0"/>
      </a:defRPr>
    </a:lvl6pPr>
    <a:lvl7pPr marL="2743200" algn="l" defTabSz="914400" rtl="0" eaLnBrk="1" latinLnBrk="0" hangingPunct="1">
      <a:defRPr sz="2400" kern="1200">
        <a:solidFill>
          <a:srgbClr val="000000"/>
        </a:solidFill>
        <a:latin typeface="Arial" charset="0"/>
        <a:ea typeface="ヒラギノ角ゴ ProN W3" pitchFamily="-109" charset="-128"/>
        <a:cs typeface="+mn-cs"/>
        <a:sym typeface="Arial" charset="0"/>
      </a:defRPr>
    </a:lvl7pPr>
    <a:lvl8pPr marL="3200400" algn="l" defTabSz="914400" rtl="0" eaLnBrk="1" latinLnBrk="0" hangingPunct="1">
      <a:defRPr sz="2400" kern="1200">
        <a:solidFill>
          <a:srgbClr val="000000"/>
        </a:solidFill>
        <a:latin typeface="Arial" charset="0"/>
        <a:ea typeface="ヒラギノ角ゴ ProN W3" pitchFamily="-109" charset="-128"/>
        <a:cs typeface="+mn-cs"/>
        <a:sym typeface="Arial" charset="0"/>
      </a:defRPr>
    </a:lvl8pPr>
    <a:lvl9pPr marL="3657600" algn="l" defTabSz="914400" rtl="0" eaLnBrk="1" latinLnBrk="0" hangingPunct="1">
      <a:defRPr sz="2400" kern="1200">
        <a:solidFill>
          <a:srgbClr val="000000"/>
        </a:solidFill>
        <a:latin typeface="Arial" charset="0"/>
        <a:ea typeface="ヒラギノ角ゴ ProN W3" pitchFamily="-109" charset="-128"/>
        <a:cs typeface="+mn-cs"/>
        <a:sym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00"/>
    <a:srgbClr val="3FA13A"/>
    <a:srgbClr val="70BF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560" y="-468"/>
      </p:cViewPr>
      <p:guideLst>
        <p:guide orient="horz" pos="4319"/>
        <p:guide pos="240"/>
        <p:guide pos="5520"/>
        <p:guide pos="1296"/>
        <p:guide pos="2304"/>
        <p:guide pos="3408"/>
        <p:guide pos="4512"/>
        <p:guide pos="1248"/>
        <p:guide pos="235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93" d="100"/>
          <a:sy n="93" d="100"/>
        </p:scale>
        <p:origin x="-2792" y="-10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6B3F7CC-01F8-4D06-806B-1BAED166BB2F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63949E5-0BE0-4BB9-B060-676A36B138CD}">
      <dgm:prSet phldrT="[Text]" custT="1"/>
      <dgm:spPr/>
      <dgm:t>
        <a:bodyPr/>
        <a:lstStyle/>
        <a:p>
          <a:r>
            <a:rPr lang="en-US" sz="2000" dirty="0" smtClean="0"/>
            <a:t>“Remittance transfer”</a:t>
          </a:r>
          <a:endParaRPr lang="en-US" sz="2000" dirty="0"/>
        </a:p>
      </dgm:t>
    </dgm:pt>
    <dgm:pt modelId="{7F30090A-7D9D-43F7-B8A3-5BEBD0C73F6E}" type="parTrans" cxnId="{2127E24D-D9EC-473F-BD99-3DBCDA61CA1B}">
      <dgm:prSet/>
      <dgm:spPr/>
      <dgm:t>
        <a:bodyPr/>
        <a:lstStyle/>
        <a:p>
          <a:endParaRPr lang="en-US"/>
        </a:p>
      </dgm:t>
    </dgm:pt>
    <dgm:pt modelId="{093ECA83-2A59-4FE2-AE65-02BC070321C4}" type="sibTrans" cxnId="{2127E24D-D9EC-473F-BD99-3DBCDA61CA1B}">
      <dgm:prSet/>
      <dgm:spPr/>
      <dgm:t>
        <a:bodyPr/>
        <a:lstStyle/>
        <a:p>
          <a:endParaRPr lang="en-US"/>
        </a:p>
      </dgm:t>
    </dgm:pt>
    <dgm:pt modelId="{627CE645-8A88-41D1-98D9-DC5753C2F897}">
      <dgm:prSet phldrT="[Text]" custT="1"/>
      <dgm:spPr/>
      <dgm:t>
        <a:bodyPr/>
        <a:lstStyle/>
        <a:p>
          <a:r>
            <a:rPr lang="en-US" sz="2000" dirty="0" smtClean="0"/>
            <a:t>“Sender”</a:t>
          </a:r>
          <a:endParaRPr lang="en-US" sz="2000" dirty="0"/>
        </a:p>
      </dgm:t>
    </dgm:pt>
    <dgm:pt modelId="{4086A8EC-6230-44A5-9069-29CBB608CA90}" type="parTrans" cxnId="{4D368C43-6907-4F94-B787-A3BBFED5E990}">
      <dgm:prSet/>
      <dgm:spPr/>
      <dgm:t>
        <a:bodyPr/>
        <a:lstStyle/>
        <a:p>
          <a:endParaRPr lang="en-US"/>
        </a:p>
      </dgm:t>
    </dgm:pt>
    <dgm:pt modelId="{7FDF327D-3D2D-4E44-B018-339F3BE273E8}" type="sibTrans" cxnId="{4D368C43-6907-4F94-B787-A3BBFED5E990}">
      <dgm:prSet/>
      <dgm:spPr/>
      <dgm:t>
        <a:bodyPr/>
        <a:lstStyle/>
        <a:p>
          <a:endParaRPr lang="en-US"/>
        </a:p>
      </dgm:t>
    </dgm:pt>
    <dgm:pt modelId="{1A0F6E53-1060-495E-A46B-F34092C28070}">
      <dgm:prSet phldrT="[Text]" custT="1"/>
      <dgm:spPr/>
      <dgm:t>
        <a:bodyPr/>
        <a:lstStyle/>
        <a:p>
          <a:r>
            <a:rPr lang="en-US" sz="2000" dirty="0" smtClean="0"/>
            <a:t>“Designated recipient”</a:t>
          </a:r>
          <a:endParaRPr lang="en-US" sz="2000" dirty="0"/>
        </a:p>
      </dgm:t>
    </dgm:pt>
    <dgm:pt modelId="{DA3AAB46-6B46-4B35-9690-8006F0382538}" type="parTrans" cxnId="{BBF91216-B690-4530-A5AC-7B8D145496C2}">
      <dgm:prSet/>
      <dgm:spPr/>
      <dgm:t>
        <a:bodyPr/>
        <a:lstStyle/>
        <a:p>
          <a:endParaRPr lang="en-US"/>
        </a:p>
      </dgm:t>
    </dgm:pt>
    <dgm:pt modelId="{6FEE93A4-E127-4005-94E6-B6799F864D00}" type="sibTrans" cxnId="{BBF91216-B690-4530-A5AC-7B8D145496C2}">
      <dgm:prSet/>
      <dgm:spPr/>
      <dgm:t>
        <a:bodyPr/>
        <a:lstStyle/>
        <a:p>
          <a:endParaRPr lang="en-US"/>
        </a:p>
      </dgm:t>
    </dgm:pt>
    <dgm:pt modelId="{3C5CCE2F-3D6E-42E9-B96F-0FABF928198F}">
      <dgm:prSet/>
      <dgm:spPr/>
      <dgm:t>
        <a:bodyPr/>
        <a:lstStyle/>
        <a:p>
          <a:r>
            <a:rPr lang="en-US" dirty="0" smtClean="0"/>
            <a:t>Electronic transfer of funds </a:t>
          </a:r>
          <a:r>
            <a:rPr lang="en-US" dirty="0" smtClean="0"/>
            <a:t>requested </a:t>
          </a:r>
          <a:r>
            <a:rPr lang="en-US" dirty="0" smtClean="0"/>
            <a:t>by a sender to a designated recipient that is sent by a remittance transfer provider</a:t>
          </a:r>
          <a:endParaRPr lang="en-US" dirty="0"/>
        </a:p>
      </dgm:t>
    </dgm:pt>
    <dgm:pt modelId="{976E3CB0-3E3D-46AE-9D9A-62DFA96C109F}" type="parTrans" cxnId="{0CAB98B8-3C92-481A-BE4E-B0728166443F}">
      <dgm:prSet/>
      <dgm:spPr/>
      <dgm:t>
        <a:bodyPr/>
        <a:lstStyle/>
        <a:p>
          <a:endParaRPr lang="en-US"/>
        </a:p>
      </dgm:t>
    </dgm:pt>
    <dgm:pt modelId="{3B292E6E-AD21-4F79-A9BE-F4985580A4E9}" type="sibTrans" cxnId="{0CAB98B8-3C92-481A-BE4E-B0728166443F}">
      <dgm:prSet/>
      <dgm:spPr/>
      <dgm:t>
        <a:bodyPr/>
        <a:lstStyle/>
        <a:p>
          <a:endParaRPr lang="en-US"/>
        </a:p>
      </dgm:t>
    </dgm:pt>
    <dgm:pt modelId="{EA95E6EB-EFDA-428E-90FC-F014BBC36ED1}">
      <dgm:prSet/>
      <dgm:spPr/>
      <dgm:t>
        <a:bodyPr/>
        <a:lstStyle/>
        <a:p>
          <a:r>
            <a:rPr lang="en-US" dirty="0" smtClean="0"/>
            <a:t>Consumer in a State who primarily for personal, family, or household purposes requests a remittance transfer provider to send a remittance transfer to a designated recipient</a:t>
          </a:r>
          <a:endParaRPr lang="en-US" dirty="0"/>
        </a:p>
      </dgm:t>
    </dgm:pt>
    <dgm:pt modelId="{03669E28-7F87-4547-BB84-F377F04A9EF9}" type="parTrans" cxnId="{823BFF34-AFAF-418E-AEBE-C011F3C2F7F9}">
      <dgm:prSet/>
      <dgm:spPr/>
      <dgm:t>
        <a:bodyPr/>
        <a:lstStyle/>
        <a:p>
          <a:endParaRPr lang="en-US"/>
        </a:p>
      </dgm:t>
    </dgm:pt>
    <dgm:pt modelId="{90EC6D19-6752-4F6B-92C8-D3075FF424D6}" type="sibTrans" cxnId="{823BFF34-AFAF-418E-AEBE-C011F3C2F7F9}">
      <dgm:prSet/>
      <dgm:spPr/>
      <dgm:t>
        <a:bodyPr/>
        <a:lstStyle/>
        <a:p>
          <a:endParaRPr lang="en-US"/>
        </a:p>
      </dgm:t>
    </dgm:pt>
    <dgm:pt modelId="{3A2EC179-6F7F-4066-B91F-288D7DD9F070}">
      <dgm:prSet/>
      <dgm:spPr/>
      <dgm:t>
        <a:bodyPr/>
        <a:lstStyle/>
        <a:p>
          <a:r>
            <a:rPr lang="en-US" dirty="0" smtClean="0"/>
            <a:t>Any person specified by a sender to receive a remittance transfer at a location in a foreign country</a:t>
          </a:r>
          <a:endParaRPr lang="en-US" dirty="0"/>
        </a:p>
      </dgm:t>
    </dgm:pt>
    <dgm:pt modelId="{E5D735E2-CC3B-4F70-9E21-9C217BE59B35}" type="parTrans" cxnId="{14CA540D-32C2-47D2-90E0-5196F68C291C}">
      <dgm:prSet/>
      <dgm:spPr/>
      <dgm:t>
        <a:bodyPr/>
        <a:lstStyle/>
        <a:p>
          <a:endParaRPr lang="en-US"/>
        </a:p>
      </dgm:t>
    </dgm:pt>
    <dgm:pt modelId="{913546E8-167D-40A9-9193-36EFCB80B32F}" type="sibTrans" cxnId="{14CA540D-32C2-47D2-90E0-5196F68C291C}">
      <dgm:prSet/>
      <dgm:spPr/>
      <dgm:t>
        <a:bodyPr/>
        <a:lstStyle/>
        <a:p>
          <a:endParaRPr lang="en-US"/>
        </a:p>
      </dgm:t>
    </dgm:pt>
    <dgm:pt modelId="{623828E4-8E66-4FA6-9193-F7BADF7CE116}">
      <dgm:prSet/>
      <dgm:spPr/>
      <dgm:t>
        <a:bodyPr/>
        <a:lstStyle/>
        <a:p>
          <a:r>
            <a:rPr lang="en-US" dirty="0" smtClean="0"/>
            <a:t>Generally applies </a:t>
          </a:r>
          <a:r>
            <a:rPr lang="en-US" dirty="0" smtClean="0"/>
            <a:t>whether or not sender holds an account and whether or not transfer is an </a:t>
          </a:r>
          <a:r>
            <a:rPr lang="en-US" dirty="0" smtClean="0"/>
            <a:t>electronic fund transfer</a:t>
          </a:r>
          <a:endParaRPr lang="en-US" dirty="0"/>
        </a:p>
      </dgm:t>
    </dgm:pt>
    <dgm:pt modelId="{2AC1D8C3-EB82-4DFB-8B6B-B40CE686438D}" type="parTrans" cxnId="{BEE5A8F2-22A8-4782-9473-B7FF21BFB85C}">
      <dgm:prSet/>
      <dgm:spPr/>
      <dgm:t>
        <a:bodyPr/>
        <a:lstStyle/>
        <a:p>
          <a:endParaRPr lang="en-US"/>
        </a:p>
      </dgm:t>
    </dgm:pt>
    <dgm:pt modelId="{DAB163AD-80C2-4C4C-83DD-290621AB7F83}" type="sibTrans" cxnId="{BEE5A8F2-22A8-4782-9473-B7FF21BFB85C}">
      <dgm:prSet/>
      <dgm:spPr/>
      <dgm:t>
        <a:bodyPr/>
        <a:lstStyle/>
        <a:p>
          <a:endParaRPr lang="en-US"/>
        </a:p>
      </dgm:t>
    </dgm:pt>
    <dgm:pt modelId="{BDD1C1AF-1A9B-43CE-BDC7-3D1E893619EB}">
      <dgm:prSet/>
      <dgm:spPr/>
      <dgm:t>
        <a:bodyPr/>
        <a:lstStyle/>
        <a:p>
          <a:r>
            <a:rPr lang="en-US" dirty="0" smtClean="0"/>
            <a:t>“State” means any state, territory, or possession of the U.S.; D.C.; or Puerto Rico</a:t>
          </a:r>
          <a:endParaRPr lang="en-US" dirty="0"/>
        </a:p>
      </dgm:t>
    </dgm:pt>
    <dgm:pt modelId="{2D9A80A6-F104-42C8-B338-4A2C1E16B8AD}" type="parTrans" cxnId="{B7466C59-8BD7-43B0-BA36-5BB60E7B3589}">
      <dgm:prSet/>
      <dgm:spPr/>
      <dgm:t>
        <a:bodyPr/>
        <a:lstStyle/>
        <a:p>
          <a:endParaRPr lang="en-US"/>
        </a:p>
      </dgm:t>
    </dgm:pt>
    <dgm:pt modelId="{87198C5B-BF40-492B-9AA4-049AC2DA5CD1}" type="sibTrans" cxnId="{B7466C59-8BD7-43B0-BA36-5BB60E7B3589}">
      <dgm:prSet/>
      <dgm:spPr/>
      <dgm:t>
        <a:bodyPr/>
        <a:lstStyle/>
        <a:p>
          <a:endParaRPr lang="en-US"/>
        </a:p>
      </dgm:t>
    </dgm:pt>
    <dgm:pt modelId="{6F474F3C-8733-4C42-9C5F-C4065212F8E5}" type="pres">
      <dgm:prSet presAssocID="{76B3F7CC-01F8-4D06-806B-1BAED166BB2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B442AB9-CA37-4E40-B267-179EAFA95D84}" type="pres">
      <dgm:prSet presAssocID="{D63949E5-0BE0-4BB9-B060-676A36B138CD}" presName="parentLin" presStyleCnt="0"/>
      <dgm:spPr/>
      <dgm:t>
        <a:bodyPr/>
        <a:lstStyle/>
        <a:p>
          <a:endParaRPr lang="en-US"/>
        </a:p>
      </dgm:t>
    </dgm:pt>
    <dgm:pt modelId="{5D5C2623-D1B8-4D86-A5ED-629CE3FCF963}" type="pres">
      <dgm:prSet presAssocID="{D63949E5-0BE0-4BB9-B060-676A36B138CD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F3CA2CCA-C5C4-42C6-ABE7-1F37A1445A29}" type="pres">
      <dgm:prSet presAssocID="{D63949E5-0BE0-4BB9-B060-676A36B138CD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4AAC8A-9741-4717-A16E-AA6376FAAAE0}" type="pres">
      <dgm:prSet presAssocID="{D63949E5-0BE0-4BB9-B060-676A36B138CD}" presName="negativeSpace" presStyleCnt="0"/>
      <dgm:spPr/>
      <dgm:t>
        <a:bodyPr/>
        <a:lstStyle/>
        <a:p>
          <a:endParaRPr lang="en-US"/>
        </a:p>
      </dgm:t>
    </dgm:pt>
    <dgm:pt modelId="{F9C3CDF6-DB50-4ED5-8208-901EDAECA129}" type="pres">
      <dgm:prSet presAssocID="{D63949E5-0BE0-4BB9-B060-676A36B138CD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F87F3F-414B-4F9F-8C22-8C2C171B5DC7}" type="pres">
      <dgm:prSet presAssocID="{093ECA83-2A59-4FE2-AE65-02BC070321C4}" presName="spaceBetweenRectangles" presStyleCnt="0"/>
      <dgm:spPr/>
      <dgm:t>
        <a:bodyPr/>
        <a:lstStyle/>
        <a:p>
          <a:endParaRPr lang="en-US"/>
        </a:p>
      </dgm:t>
    </dgm:pt>
    <dgm:pt modelId="{0D2A0AA8-1472-456A-B7CA-658DF8AC2780}" type="pres">
      <dgm:prSet presAssocID="{627CE645-8A88-41D1-98D9-DC5753C2F897}" presName="parentLin" presStyleCnt="0"/>
      <dgm:spPr/>
      <dgm:t>
        <a:bodyPr/>
        <a:lstStyle/>
        <a:p>
          <a:endParaRPr lang="en-US"/>
        </a:p>
      </dgm:t>
    </dgm:pt>
    <dgm:pt modelId="{3BC310BE-22FB-4DD2-ABDA-A8E50458CB5C}" type="pres">
      <dgm:prSet presAssocID="{627CE645-8A88-41D1-98D9-DC5753C2F897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73C9818C-5051-446D-91C8-4D6E6DB1A82B}" type="pres">
      <dgm:prSet presAssocID="{627CE645-8A88-41D1-98D9-DC5753C2F897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A2D200-5CE8-4F91-A81C-E60A3EAF010D}" type="pres">
      <dgm:prSet presAssocID="{627CE645-8A88-41D1-98D9-DC5753C2F897}" presName="negativeSpace" presStyleCnt="0"/>
      <dgm:spPr/>
      <dgm:t>
        <a:bodyPr/>
        <a:lstStyle/>
        <a:p>
          <a:endParaRPr lang="en-US"/>
        </a:p>
      </dgm:t>
    </dgm:pt>
    <dgm:pt modelId="{A7BE4C2D-8B4E-41C9-B6CE-0F01A9B26977}" type="pres">
      <dgm:prSet presAssocID="{627CE645-8A88-41D1-98D9-DC5753C2F897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C105A9-645B-40D4-A0B2-165F6459698F}" type="pres">
      <dgm:prSet presAssocID="{7FDF327D-3D2D-4E44-B018-339F3BE273E8}" presName="spaceBetweenRectangles" presStyleCnt="0"/>
      <dgm:spPr/>
      <dgm:t>
        <a:bodyPr/>
        <a:lstStyle/>
        <a:p>
          <a:endParaRPr lang="en-US"/>
        </a:p>
      </dgm:t>
    </dgm:pt>
    <dgm:pt modelId="{81438C1D-945C-4793-ACEA-2D9973187856}" type="pres">
      <dgm:prSet presAssocID="{1A0F6E53-1060-495E-A46B-F34092C28070}" presName="parentLin" presStyleCnt="0"/>
      <dgm:spPr/>
      <dgm:t>
        <a:bodyPr/>
        <a:lstStyle/>
        <a:p>
          <a:endParaRPr lang="en-US"/>
        </a:p>
      </dgm:t>
    </dgm:pt>
    <dgm:pt modelId="{C9847EC9-18C3-4378-9AD9-42C18C69208C}" type="pres">
      <dgm:prSet presAssocID="{1A0F6E53-1060-495E-A46B-F34092C28070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1DCF5A84-EAD0-458B-8893-A1D48B225699}" type="pres">
      <dgm:prSet presAssocID="{1A0F6E53-1060-495E-A46B-F34092C28070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D7D2C7-DAC4-46BF-A723-F28B96EA339E}" type="pres">
      <dgm:prSet presAssocID="{1A0F6E53-1060-495E-A46B-F34092C28070}" presName="negativeSpace" presStyleCnt="0"/>
      <dgm:spPr/>
      <dgm:t>
        <a:bodyPr/>
        <a:lstStyle/>
        <a:p>
          <a:endParaRPr lang="en-US"/>
        </a:p>
      </dgm:t>
    </dgm:pt>
    <dgm:pt modelId="{EBD88B1C-1533-4413-8342-F214A3FAA432}" type="pres">
      <dgm:prSet presAssocID="{1A0F6E53-1060-495E-A46B-F34092C28070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78FCF6D-8D17-4423-BF4F-E58100C33A0D}" type="presOf" srcId="{BDD1C1AF-1A9B-43CE-BDC7-3D1E893619EB}" destId="{A7BE4C2D-8B4E-41C9-B6CE-0F01A9B26977}" srcOrd="0" destOrd="1" presId="urn:microsoft.com/office/officeart/2005/8/layout/list1"/>
    <dgm:cxn modelId="{BBF91216-B690-4530-A5AC-7B8D145496C2}" srcId="{76B3F7CC-01F8-4D06-806B-1BAED166BB2F}" destId="{1A0F6E53-1060-495E-A46B-F34092C28070}" srcOrd="2" destOrd="0" parTransId="{DA3AAB46-6B46-4B35-9690-8006F0382538}" sibTransId="{6FEE93A4-E127-4005-94E6-B6799F864D00}"/>
    <dgm:cxn modelId="{61B795DE-75ED-45BC-9A7F-D2C4212C56B3}" type="presOf" srcId="{EA95E6EB-EFDA-428E-90FC-F014BBC36ED1}" destId="{A7BE4C2D-8B4E-41C9-B6CE-0F01A9B26977}" srcOrd="0" destOrd="0" presId="urn:microsoft.com/office/officeart/2005/8/layout/list1"/>
    <dgm:cxn modelId="{10932FF9-6A48-4ABE-AF33-FC80C20DA4C8}" type="presOf" srcId="{76B3F7CC-01F8-4D06-806B-1BAED166BB2F}" destId="{6F474F3C-8733-4C42-9C5F-C4065212F8E5}" srcOrd="0" destOrd="0" presId="urn:microsoft.com/office/officeart/2005/8/layout/list1"/>
    <dgm:cxn modelId="{FB403292-318E-4CF9-90E1-0D02A4893994}" type="presOf" srcId="{3A2EC179-6F7F-4066-B91F-288D7DD9F070}" destId="{EBD88B1C-1533-4413-8342-F214A3FAA432}" srcOrd="0" destOrd="0" presId="urn:microsoft.com/office/officeart/2005/8/layout/list1"/>
    <dgm:cxn modelId="{14CA540D-32C2-47D2-90E0-5196F68C291C}" srcId="{1A0F6E53-1060-495E-A46B-F34092C28070}" destId="{3A2EC179-6F7F-4066-B91F-288D7DD9F070}" srcOrd="0" destOrd="0" parTransId="{E5D735E2-CC3B-4F70-9E21-9C217BE59B35}" sibTransId="{913546E8-167D-40A9-9193-36EFCB80B32F}"/>
    <dgm:cxn modelId="{B7466C59-8BD7-43B0-BA36-5BB60E7B3589}" srcId="{627CE645-8A88-41D1-98D9-DC5753C2F897}" destId="{BDD1C1AF-1A9B-43CE-BDC7-3D1E893619EB}" srcOrd="1" destOrd="0" parTransId="{2D9A80A6-F104-42C8-B338-4A2C1E16B8AD}" sibTransId="{87198C5B-BF40-492B-9AA4-049AC2DA5CD1}"/>
    <dgm:cxn modelId="{7E63D677-21D9-4A4D-964F-FD98BFF596DB}" type="presOf" srcId="{1A0F6E53-1060-495E-A46B-F34092C28070}" destId="{C9847EC9-18C3-4378-9AD9-42C18C69208C}" srcOrd="0" destOrd="0" presId="urn:microsoft.com/office/officeart/2005/8/layout/list1"/>
    <dgm:cxn modelId="{823BFF34-AFAF-418E-AEBE-C011F3C2F7F9}" srcId="{627CE645-8A88-41D1-98D9-DC5753C2F897}" destId="{EA95E6EB-EFDA-428E-90FC-F014BBC36ED1}" srcOrd="0" destOrd="0" parTransId="{03669E28-7F87-4547-BB84-F377F04A9EF9}" sibTransId="{90EC6D19-6752-4F6B-92C8-D3075FF424D6}"/>
    <dgm:cxn modelId="{09ED6501-0C35-48AA-87B9-5123C96832B1}" type="presOf" srcId="{623828E4-8E66-4FA6-9193-F7BADF7CE116}" destId="{F9C3CDF6-DB50-4ED5-8208-901EDAECA129}" srcOrd="0" destOrd="1" presId="urn:microsoft.com/office/officeart/2005/8/layout/list1"/>
    <dgm:cxn modelId="{4D368C43-6907-4F94-B787-A3BBFED5E990}" srcId="{76B3F7CC-01F8-4D06-806B-1BAED166BB2F}" destId="{627CE645-8A88-41D1-98D9-DC5753C2F897}" srcOrd="1" destOrd="0" parTransId="{4086A8EC-6230-44A5-9069-29CBB608CA90}" sibTransId="{7FDF327D-3D2D-4E44-B018-339F3BE273E8}"/>
    <dgm:cxn modelId="{2127E24D-D9EC-473F-BD99-3DBCDA61CA1B}" srcId="{76B3F7CC-01F8-4D06-806B-1BAED166BB2F}" destId="{D63949E5-0BE0-4BB9-B060-676A36B138CD}" srcOrd="0" destOrd="0" parTransId="{7F30090A-7D9D-43F7-B8A3-5BEBD0C73F6E}" sibTransId="{093ECA83-2A59-4FE2-AE65-02BC070321C4}"/>
    <dgm:cxn modelId="{97B85F07-7B0B-4081-9B13-DA673B77E1FB}" type="presOf" srcId="{627CE645-8A88-41D1-98D9-DC5753C2F897}" destId="{3BC310BE-22FB-4DD2-ABDA-A8E50458CB5C}" srcOrd="0" destOrd="0" presId="urn:microsoft.com/office/officeart/2005/8/layout/list1"/>
    <dgm:cxn modelId="{BEE5A8F2-22A8-4782-9473-B7FF21BFB85C}" srcId="{D63949E5-0BE0-4BB9-B060-676A36B138CD}" destId="{623828E4-8E66-4FA6-9193-F7BADF7CE116}" srcOrd="1" destOrd="0" parTransId="{2AC1D8C3-EB82-4DFB-8B6B-B40CE686438D}" sibTransId="{DAB163AD-80C2-4C4C-83DD-290621AB7F83}"/>
    <dgm:cxn modelId="{D28F943D-8F22-4335-A5B9-C5395095A98A}" type="presOf" srcId="{1A0F6E53-1060-495E-A46B-F34092C28070}" destId="{1DCF5A84-EAD0-458B-8893-A1D48B225699}" srcOrd="1" destOrd="0" presId="urn:microsoft.com/office/officeart/2005/8/layout/list1"/>
    <dgm:cxn modelId="{C8778FC9-7F2D-47BB-BDAC-63BCF432F997}" type="presOf" srcId="{D63949E5-0BE0-4BB9-B060-676A36B138CD}" destId="{5D5C2623-D1B8-4D86-A5ED-629CE3FCF963}" srcOrd="0" destOrd="0" presId="urn:microsoft.com/office/officeart/2005/8/layout/list1"/>
    <dgm:cxn modelId="{0CAB98B8-3C92-481A-BE4E-B0728166443F}" srcId="{D63949E5-0BE0-4BB9-B060-676A36B138CD}" destId="{3C5CCE2F-3D6E-42E9-B96F-0FABF928198F}" srcOrd="0" destOrd="0" parTransId="{976E3CB0-3E3D-46AE-9D9A-62DFA96C109F}" sibTransId="{3B292E6E-AD21-4F79-A9BE-F4985580A4E9}"/>
    <dgm:cxn modelId="{8B0A51F2-D251-47E9-81B2-D63083C12AAA}" type="presOf" srcId="{627CE645-8A88-41D1-98D9-DC5753C2F897}" destId="{73C9818C-5051-446D-91C8-4D6E6DB1A82B}" srcOrd="1" destOrd="0" presId="urn:microsoft.com/office/officeart/2005/8/layout/list1"/>
    <dgm:cxn modelId="{3471AC5B-0A8E-408B-846D-5464618058AB}" type="presOf" srcId="{3C5CCE2F-3D6E-42E9-B96F-0FABF928198F}" destId="{F9C3CDF6-DB50-4ED5-8208-901EDAECA129}" srcOrd="0" destOrd="0" presId="urn:microsoft.com/office/officeart/2005/8/layout/list1"/>
    <dgm:cxn modelId="{027F9239-27D0-482A-A12C-B53D57AB994D}" type="presOf" srcId="{D63949E5-0BE0-4BB9-B060-676A36B138CD}" destId="{F3CA2CCA-C5C4-42C6-ABE7-1F37A1445A29}" srcOrd="1" destOrd="0" presId="urn:microsoft.com/office/officeart/2005/8/layout/list1"/>
    <dgm:cxn modelId="{0DD1376E-D225-4722-97B4-BE377E0C1D2C}" type="presParOf" srcId="{6F474F3C-8733-4C42-9C5F-C4065212F8E5}" destId="{BB442AB9-CA37-4E40-B267-179EAFA95D84}" srcOrd="0" destOrd="0" presId="urn:microsoft.com/office/officeart/2005/8/layout/list1"/>
    <dgm:cxn modelId="{9473E257-A282-4DF8-BE81-B1A4E8A7E952}" type="presParOf" srcId="{BB442AB9-CA37-4E40-B267-179EAFA95D84}" destId="{5D5C2623-D1B8-4D86-A5ED-629CE3FCF963}" srcOrd="0" destOrd="0" presId="urn:microsoft.com/office/officeart/2005/8/layout/list1"/>
    <dgm:cxn modelId="{6BC88E25-1FAD-453F-A9A1-99043CBF3174}" type="presParOf" srcId="{BB442AB9-CA37-4E40-B267-179EAFA95D84}" destId="{F3CA2CCA-C5C4-42C6-ABE7-1F37A1445A29}" srcOrd="1" destOrd="0" presId="urn:microsoft.com/office/officeart/2005/8/layout/list1"/>
    <dgm:cxn modelId="{9DC40279-89B0-48CE-B2C7-05D61A98A582}" type="presParOf" srcId="{6F474F3C-8733-4C42-9C5F-C4065212F8E5}" destId="{9C4AAC8A-9741-4717-A16E-AA6376FAAAE0}" srcOrd="1" destOrd="0" presId="urn:microsoft.com/office/officeart/2005/8/layout/list1"/>
    <dgm:cxn modelId="{0C2F87F5-AB4E-402C-85F2-83C8BB8541CE}" type="presParOf" srcId="{6F474F3C-8733-4C42-9C5F-C4065212F8E5}" destId="{F9C3CDF6-DB50-4ED5-8208-901EDAECA129}" srcOrd="2" destOrd="0" presId="urn:microsoft.com/office/officeart/2005/8/layout/list1"/>
    <dgm:cxn modelId="{B4F41C85-7728-4374-B9C3-4384B232D9E0}" type="presParOf" srcId="{6F474F3C-8733-4C42-9C5F-C4065212F8E5}" destId="{E0F87F3F-414B-4F9F-8C22-8C2C171B5DC7}" srcOrd="3" destOrd="0" presId="urn:microsoft.com/office/officeart/2005/8/layout/list1"/>
    <dgm:cxn modelId="{5F73F0AF-E6BF-4800-91A7-6A1E9755D29E}" type="presParOf" srcId="{6F474F3C-8733-4C42-9C5F-C4065212F8E5}" destId="{0D2A0AA8-1472-456A-B7CA-658DF8AC2780}" srcOrd="4" destOrd="0" presId="urn:microsoft.com/office/officeart/2005/8/layout/list1"/>
    <dgm:cxn modelId="{9FEE9F54-2298-4BC3-A60B-C77F59BF3D88}" type="presParOf" srcId="{0D2A0AA8-1472-456A-B7CA-658DF8AC2780}" destId="{3BC310BE-22FB-4DD2-ABDA-A8E50458CB5C}" srcOrd="0" destOrd="0" presId="urn:microsoft.com/office/officeart/2005/8/layout/list1"/>
    <dgm:cxn modelId="{DE35B445-8CD1-48DD-A55F-E1E6D390463D}" type="presParOf" srcId="{0D2A0AA8-1472-456A-B7CA-658DF8AC2780}" destId="{73C9818C-5051-446D-91C8-4D6E6DB1A82B}" srcOrd="1" destOrd="0" presId="urn:microsoft.com/office/officeart/2005/8/layout/list1"/>
    <dgm:cxn modelId="{84A3D241-3DB9-41F5-8B5D-C52E5D258A17}" type="presParOf" srcId="{6F474F3C-8733-4C42-9C5F-C4065212F8E5}" destId="{E4A2D200-5CE8-4F91-A81C-E60A3EAF010D}" srcOrd="5" destOrd="0" presId="urn:microsoft.com/office/officeart/2005/8/layout/list1"/>
    <dgm:cxn modelId="{14219C03-0385-450E-B819-1F92FD3F9F5E}" type="presParOf" srcId="{6F474F3C-8733-4C42-9C5F-C4065212F8E5}" destId="{A7BE4C2D-8B4E-41C9-B6CE-0F01A9B26977}" srcOrd="6" destOrd="0" presId="urn:microsoft.com/office/officeart/2005/8/layout/list1"/>
    <dgm:cxn modelId="{CDF535FA-432E-43FE-8229-C3744A9170C8}" type="presParOf" srcId="{6F474F3C-8733-4C42-9C5F-C4065212F8E5}" destId="{4EC105A9-645B-40D4-A0B2-165F6459698F}" srcOrd="7" destOrd="0" presId="urn:microsoft.com/office/officeart/2005/8/layout/list1"/>
    <dgm:cxn modelId="{E1815D0C-69F8-41CD-A8D3-76194C0C87AA}" type="presParOf" srcId="{6F474F3C-8733-4C42-9C5F-C4065212F8E5}" destId="{81438C1D-945C-4793-ACEA-2D9973187856}" srcOrd="8" destOrd="0" presId="urn:microsoft.com/office/officeart/2005/8/layout/list1"/>
    <dgm:cxn modelId="{85975EA7-770D-4DCE-9244-7E69A11F4C7B}" type="presParOf" srcId="{81438C1D-945C-4793-ACEA-2D9973187856}" destId="{C9847EC9-18C3-4378-9AD9-42C18C69208C}" srcOrd="0" destOrd="0" presId="urn:microsoft.com/office/officeart/2005/8/layout/list1"/>
    <dgm:cxn modelId="{30E5C316-38E9-4370-A187-FF8C3AA4160F}" type="presParOf" srcId="{81438C1D-945C-4793-ACEA-2D9973187856}" destId="{1DCF5A84-EAD0-458B-8893-A1D48B225699}" srcOrd="1" destOrd="0" presId="urn:microsoft.com/office/officeart/2005/8/layout/list1"/>
    <dgm:cxn modelId="{B58CD77C-B2F5-41C7-9B41-0384369FDF63}" type="presParOf" srcId="{6F474F3C-8733-4C42-9C5F-C4065212F8E5}" destId="{54D7D2C7-DAC4-46BF-A723-F28B96EA339E}" srcOrd="9" destOrd="0" presId="urn:microsoft.com/office/officeart/2005/8/layout/list1"/>
    <dgm:cxn modelId="{345E4C9C-851C-4EEC-A32F-5C677A0BBE28}" type="presParOf" srcId="{6F474F3C-8733-4C42-9C5F-C4065212F8E5}" destId="{EBD88B1C-1533-4413-8342-F214A3FAA43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564E562-9F8A-41AE-97FB-7E09528B2537}" type="doc">
      <dgm:prSet loTypeId="urn:microsoft.com/office/officeart/2005/8/layout/hierarchy4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1387746-5792-444B-8BFA-AAF9F565F891}">
      <dgm:prSet phldrT="[Text]"/>
      <dgm:spPr/>
      <dgm:t>
        <a:bodyPr/>
        <a:lstStyle/>
        <a:p>
          <a:r>
            <a:rPr lang="en-US" dirty="0" smtClean="0"/>
            <a:t>Two types of exceptions to providing exact amounts</a:t>
          </a:r>
          <a:endParaRPr lang="en-US" dirty="0"/>
        </a:p>
      </dgm:t>
    </dgm:pt>
    <dgm:pt modelId="{76C0239D-DEED-4159-846A-49BA4D73E9B2}" type="parTrans" cxnId="{EC00E1A0-3498-47A6-BBCF-508B308D3999}">
      <dgm:prSet/>
      <dgm:spPr/>
      <dgm:t>
        <a:bodyPr/>
        <a:lstStyle/>
        <a:p>
          <a:endParaRPr lang="en-US"/>
        </a:p>
      </dgm:t>
    </dgm:pt>
    <dgm:pt modelId="{AB0C6249-4E2E-41D2-B39F-A3EC8184BAB6}" type="sibTrans" cxnId="{EC00E1A0-3498-47A6-BBCF-508B308D3999}">
      <dgm:prSet/>
      <dgm:spPr/>
      <dgm:t>
        <a:bodyPr/>
        <a:lstStyle/>
        <a:p>
          <a:endParaRPr lang="en-US"/>
        </a:p>
      </dgm:t>
    </dgm:pt>
    <dgm:pt modelId="{77D1BC0E-6AE8-4652-8498-D5EA0CD96E2F}">
      <dgm:prSet phldrT="[Text]"/>
      <dgm:spPr/>
      <dgm:t>
        <a:bodyPr/>
        <a:lstStyle/>
        <a:p>
          <a:r>
            <a:rPr lang="en-US" dirty="0" smtClean="0"/>
            <a:t>Temporary Exception</a:t>
          </a:r>
        </a:p>
      </dgm:t>
    </dgm:pt>
    <dgm:pt modelId="{11B78B0B-9800-41F0-A7AD-9590CBB7CE42}" type="parTrans" cxnId="{91E85F6E-6B50-4951-A2FB-5088674E4D41}">
      <dgm:prSet/>
      <dgm:spPr/>
      <dgm:t>
        <a:bodyPr/>
        <a:lstStyle/>
        <a:p>
          <a:endParaRPr lang="en-US"/>
        </a:p>
      </dgm:t>
    </dgm:pt>
    <dgm:pt modelId="{6CA59E25-2BE6-4087-8810-47C2031336EC}" type="sibTrans" cxnId="{91E85F6E-6B50-4951-A2FB-5088674E4D41}">
      <dgm:prSet/>
      <dgm:spPr/>
      <dgm:t>
        <a:bodyPr/>
        <a:lstStyle/>
        <a:p>
          <a:endParaRPr lang="en-US"/>
        </a:p>
      </dgm:t>
    </dgm:pt>
    <dgm:pt modelId="{E09C8391-D586-4FEE-99F8-60CF988F940E}">
      <dgm:prSet phldrT="[Text]"/>
      <dgm:spPr/>
      <dgm:t>
        <a:bodyPr/>
        <a:lstStyle/>
        <a:p>
          <a:r>
            <a:rPr lang="en-US" dirty="0" smtClean="0"/>
            <a:t>Applies to insured depository institutions and credit unions</a:t>
          </a:r>
        </a:p>
        <a:p>
          <a:r>
            <a:rPr lang="en-US" dirty="0" smtClean="0"/>
            <a:t>Available until July 21, 2015, with CFPB option to extend for up to another 5 years</a:t>
          </a:r>
        </a:p>
      </dgm:t>
    </dgm:pt>
    <dgm:pt modelId="{E6D4637F-DA19-46C4-BFDC-A64FF9F0F439}" type="parTrans" cxnId="{F76C2D10-B86B-4E76-B82E-81D62A1F52D6}">
      <dgm:prSet/>
      <dgm:spPr/>
      <dgm:t>
        <a:bodyPr/>
        <a:lstStyle/>
        <a:p>
          <a:endParaRPr lang="en-US"/>
        </a:p>
      </dgm:t>
    </dgm:pt>
    <dgm:pt modelId="{8AD435AD-0E0C-452A-BB58-524CEE0C3D4A}" type="sibTrans" cxnId="{F76C2D10-B86B-4E76-B82E-81D62A1F52D6}">
      <dgm:prSet/>
      <dgm:spPr/>
      <dgm:t>
        <a:bodyPr/>
        <a:lstStyle/>
        <a:p>
          <a:endParaRPr lang="en-US"/>
        </a:p>
      </dgm:t>
    </dgm:pt>
    <dgm:pt modelId="{5968B2B2-E331-4489-87CF-4B160DA623EC}">
      <dgm:prSet phldrT="[Text]"/>
      <dgm:spPr/>
      <dgm:t>
        <a:bodyPr/>
        <a:lstStyle/>
        <a:p>
          <a:r>
            <a:rPr lang="en-US" dirty="0" smtClean="0"/>
            <a:t>Laws of recipient country</a:t>
          </a:r>
        </a:p>
        <a:p>
          <a:r>
            <a:rPr lang="en-US" dirty="0" smtClean="0"/>
            <a:t>Method by which transactions made in recipient country </a:t>
          </a:r>
        </a:p>
        <a:p>
          <a:r>
            <a:rPr lang="en-US" dirty="0" smtClean="0"/>
            <a:t>Transfers scheduled 5+ business days before the date of transfer</a:t>
          </a:r>
          <a:endParaRPr lang="en-US" dirty="0"/>
        </a:p>
      </dgm:t>
    </dgm:pt>
    <dgm:pt modelId="{DCCB6360-E11A-40BF-8275-2EF91C384F54}" type="parTrans" cxnId="{47F20B6E-3004-42ED-9BE5-2E044C65C008}">
      <dgm:prSet/>
      <dgm:spPr/>
      <dgm:t>
        <a:bodyPr/>
        <a:lstStyle/>
        <a:p>
          <a:endParaRPr lang="en-US"/>
        </a:p>
      </dgm:t>
    </dgm:pt>
    <dgm:pt modelId="{B3A48B15-B5BE-4268-9523-775FE5E0C512}" type="sibTrans" cxnId="{47F20B6E-3004-42ED-9BE5-2E044C65C008}">
      <dgm:prSet/>
      <dgm:spPr/>
      <dgm:t>
        <a:bodyPr/>
        <a:lstStyle/>
        <a:p>
          <a:endParaRPr lang="en-US"/>
        </a:p>
      </dgm:t>
    </dgm:pt>
    <dgm:pt modelId="{40BB3EBE-B3EF-48A5-9941-474EA891E1AE}">
      <dgm:prSet phldrT="[Text]"/>
      <dgm:spPr/>
      <dgm:t>
        <a:bodyPr/>
        <a:lstStyle/>
        <a:p>
          <a:r>
            <a:rPr lang="en-US" dirty="0" smtClean="0"/>
            <a:t>Permanent Exception</a:t>
          </a:r>
        </a:p>
      </dgm:t>
    </dgm:pt>
    <dgm:pt modelId="{C9EFB1EF-8313-4F34-8E01-EDB13E5D7956}" type="parTrans" cxnId="{56BD254D-FF01-4137-BAF5-5D4D8128D809}">
      <dgm:prSet/>
      <dgm:spPr/>
      <dgm:t>
        <a:bodyPr/>
        <a:lstStyle/>
        <a:p>
          <a:endParaRPr lang="en-US"/>
        </a:p>
      </dgm:t>
    </dgm:pt>
    <dgm:pt modelId="{49BCBA47-831F-4208-958D-FB55D9C56D0E}" type="sibTrans" cxnId="{56BD254D-FF01-4137-BAF5-5D4D8128D809}">
      <dgm:prSet/>
      <dgm:spPr/>
      <dgm:t>
        <a:bodyPr/>
        <a:lstStyle/>
        <a:p>
          <a:endParaRPr lang="en-US"/>
        </a:p>
      </dgm:t>
    </dgm:pt>
    <dgm:pt modelId="{0BEADC68-6303-4EDE-B325-D771A80C4CDA}" type="pres">
      <dgm:prSet presAssocID="{7564E562-9F8A-41AE-97FB-7E09528B2537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44FE8FC1-B04E-44F4-96FF-501A8B6D1280}" type="pres">
      <dgm:prSet presAssocID="{61387746-5792-444B-8BFA-AAF9F565F891}" presName="vertOne" presStyleCnt="0"/>
      <dgm:spPr/>
      <dgm:t>
        <a:bodyPr/>
        <a:lstStyle/>
        <a:p>
          <a:endParaRPr lang="en-US"/>
        </a:p>
      </dgm:t>
    </dgm:pt>
    <dgm:pt modelId="{FB26D2A6-A0D5-41DB-A994-05D38F2609A9}" type="pres">
      <dgm:prSet presAssocID="{61387746-5792-444B-8BFA-AAF9F565F891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5248D20-9D38-4E9B-B791-8DD063DD24E3}" type="pres">
      <dgm:prSet presAssocID="{61387746-5792-444B-8BFA-AAF9F565F891}" presName="parTransOne" presStyleCnt="0"/>
      <dgm:spPr/>
      <dgm:t>
        <a:bodyPr/>
        <a:lstStyle/>
        <a:p>
          <a:endParaRPr lang="en-US"/>
        </a:p>
      </dgm:t>
    </dgm:pt>
    <dgm:pt modelId="{18BD7A3C-790D-49A6-950C-28811B4E7033}" type="pres">
      <dgm:prSet presAssocID="{61387746-5792-444B-8BFA-AAF9F565F891}" presName="horzOne" presStyleCnt="0"/>
      <dgm:spPr/>
      <dgm:t>
        <a:bodyPr/>
        <a:lstStyle/>
        <a:p>
          <a:endParaRPr lang="en-US"/>
        </a:p>
      </dgm:t>
    </dgm:pt>
    <dgm:pt modelId="{C936636A-DA03-4E9F-B7D8-1E93D330D343}" type="pres">
      <dgm:prSet presAssocID="{77D1BC0E-6AE8-4652-8498-D5EA0CD96E2F}" presName="vertTwo" presStyleCnt="0"/>
      <dgm:spPr/>
      <dgm:t>
        <a:bodyPr/>
        <a:lstStyle/>
        <a:p>
          <a:endParaRPr lang="en-US"/>
        </a:p>
      </dgm:t>
    </dgm:pt>
    <dgm:pt modelId="{83C80DC2-5201-4AD3-8CA3-B68AE515CC08}" type="pres">
      <dgm:prSet presAssocID="{77D1BC0E-6AE8-4652-8498-D5EA0CD96E2F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4D70C97-9F53-43E5-8196-7F1331469435}" type="pres">
      <dgm:prSet presAssocID="{77D1BC0E-6AE8-4652-8498-D5EA0CD96E2F}" presName="parTransTwo" presStyleCnt="0"/>
      <dgm:spPr/>
      <dgm:t>
        <a:bodyPr/>
        <a:lstStyle/>
        <a:p>
          <a:endParaRPr lang="en-US"/>
        </a:p>
      </dgm:t>
    </dgm:pt>
    <dgm:pt modelId="{044A4080-31AA-4236-A19C-F263D8708528}" type="pres">
      <dgm:prSet presAssocID="{77D1BC0E-6AE8-4652-8498-D5EA0CD96E2F}" presName="horzTwo" presStyleCnt="0"/>
      <dgm:spPr/>
      <dgm:t>
        <a:bodyPr/>
        <a:lstStyle/>
        <a:p>
          <a:endParaRPr lang="en-US"/>
        </a:p>
      </dgm:t>
    </dgm:pt>
    <dgm:pt modelId="{0B192A31-27DE-410D-8692-6468B6012E3C}" type="pres">
      <dgm:prSet presAssocID="{E09C8391-D586-4FEE-99F8-60CF988F940E}" presName="vertThree" presStyleCnt="0"/>
      <dgm:spPr/>
      <dgm:t>
        <a:bodyPr/>
        <a:lstStyle/>
        <a:p>
          <a:endParaRPr lang="en-US"/>
        </a:p>
      </dgm:t>
    </dgm:pt>
    <dgm:pt modelId="{42C12FCF-E1D1-49F5-9135-6C62D41613A3}" type="pres">
      <dgm:prSet presAssocID="{E09C8391-D586-4FEE-99F8-60CF988F940E}" presName="txThre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3E1FFCF-53B3-436B-80D4-C948A7E62635}" type="pres">
      <dgm:prSet presAssocID="{E09C8391-D586-4FEE-99F8-60CF988F940E}" presName="horzThree" presStyleCnt="0"/>
      <dgm:spPr/>
      <dgm:t>
        <a:bodyPr/>
        <a:lstStyle/>
        <a:p>
          <a:endParaRPr lang="en-US"/>
        </a:p>
      </dgm:t>
    </dgm:pt>
    <dgm:pt modelId="{3EAA44AF-3DE6-4D4B-A38E-11486F8F7685}" type="pres">
      <dgm:prSet presAssocID="{6CA59E25-2BE6-4087-8810-47C2031336EC}" presName="sibSpaceTwo" presStyleCnt="0"/>
      <dgm:spPr/>
      <dgm:t>
        <a:bodyPr/>
        <a:lstStyle/>
        <a:p>
          <a:endParaRPr lang="en-US"/>
        </a:p>
      </dgm:t>
    </dgm:pt>
    <dgm:pt modelId="{9083C8C0-8C77-4BFE-B220-88AC3338839E}" type="pres">
      <dgm:prSet presAssocID="{40BB3EBE-B3EF-48A5-9941-474EA891E1AE}" presName="vertTwo" presStyleCnt="0"/>
      <dgm:spPr/>
      <dgm:t>
        <a:bodyPr/>
        <a:lstStyle/>
        <a:p>
          <a:endParaRPr lang="en-US"/>
        </a:p>
      </dgm:t>
    </dgm:pt>
    <dgm:pt modelId="{EAFC6F33-EB28-4823-AD36-EEAD7CE46077}" type="pres">
      <dgm:prSet presAssocID="{40BB3EBE-B3EF-48A5-9941-474EA891E1AE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1E0D69F-42A8-4283-8C08-FC5F4F297BE4}" type="pres">
      <dgm:prSet presAssocID="{40BB3EBE-B3EF-48A5-9941-474EA891E1AE}" presName="parTransTwo" presStyleCnt="0"/>
      <dgm:spPr/>
      <dgm:t>
        <a:bodyPr/>
        <a:lstStyle/>
        <a:p>
          <a:endParaRPr lang="en-US"/>
        </a:p>
      </dgm:t>
    </dgm:pt>
    <dgm:pt modelId="{2EFE02DC-9039-405C-8B22-A335510BF1C5}" type="pres">
      <dgm:prSet presAssocID="{40BB3EBE-B3EF-48A5-9941-474EA891E1AE}" presName="horzTwo" presStyleCnt="0"/>
      <dgm:spPr/>
      <dgm:t>
        <a:bodyPr/>
        <a:lstStyle/>
        <a:p>
          <a:endParaRPr lang="en-US"/>
        </a:p>
      </dgm:t>
    </dgm:pt>
    <dgm:pt modelId="{E93BBCD4-B073-464E-AED0-C810EB7110B9}" type="pres">
      <dgm:prSet presAssocID="{5968B2B2-E331-4489-87CF-4B160DA623EC}" presName="vertThree" presStyleCnt="0"/>
      <dgm:spPr/>
      <dgm:t>
        <a:bodyPr/>
        <a:lstStyle/>
        <a:p>
          <a:endParaRPr lang="en-US"/>
        </a:p>
      </dgm:t>
    </dgm:pt>
    <dgm:pt modelId="{B51F2710-EBE2-4068-8BED-3069B814E578}" type="pres">
      <dgm:prSet presAssocID="{5968B2B2-E331-4489-87CF-4B160DA623EC}" presName="txThre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85C10D7-4796-483A-BD83-7F8A884AEFAA}" type="pres">
      <dgm:prSet presAssocID="{5968B2B2-E331-4489-87CF-4B160DA623EC}" presName="horzThree" presStyleCnt="0"/>
      <dgm:spPr/>
      <dgm:t>
        <a:bodyPr/>
        <a:lstStyle/>
        <a:p>
          <a:endParaRPr lang="en-US"/>
        </a:p>
      </dgm:t>
    </dgm:pt>
  </dgm:ptLst>
  <dgm:cxnLst>
    <dgm:cxn modelId="{7335CAFD-70E0-4D38-99BB-EB463DF1E625}" type="presOf" srcId="{40BB3EBE-B3EF-48A5-9941-474EA891E1AE}" destId="{EAFC6F33-EB28-4823-AD36-EEAD7CE46077}" srcOrd="0" destOrd="0" presId="urn:microsoft.com/office/officeart/2005/8/layout/hierarchy4"/>
    <dgm:cxn modelId="{82C7045A-F91C-42ED-9F20-A87F8FDD53B3}" type="presOf" srcId="{77D1BC0E-6AE8-4652-8498-D5EA0CD96E2F}" destId="{83C80DC2-5201-4AD3-8CA3-B68AE515CC08}" srcOrd="0" destOrd="0" presId="urn:microsoft.com/office/officeart/2005/8/layout/hierarchy4"/>
    <dgm:cxn modelId="{8A2ECF3B-057E-4E4B-B0AF-CD12DCE82791}" type="presOf" srcId="{5968B2B2-E331-4489-87CF-4B160DA623EC}" destId="{B51F2710-EBE2-4068-8BED-3069B814E578}" srcOrd="0" destOrd="0" presId="urn:microsoft.com/office/officeart/2005/8/layout/hierarchy4"/>
    <dgm:cxn modelId="{47F20B6E-3004-42ED-9BE5-2E044C65C008}" srcId="{40BB3EBE-B3EF-48A5-9941-474EA891E1AE}" destId="{5968B2B2-E331-4489-87CF-4B160DA623EC}" srcOrd="0" destOrd="0" parTransId="{DCCB6360-E11A-40BF-8275-2EF91C384F54}" sibTransId="{B3A48B15-B5BE-4268-9523-775FE5E0C512}"/>
    <dgm:cxn modelId="{EC00E1A0-3498-47A6-BBCF-508B308D3999}" srcId="{7564E562-9F8A-41AE-97FB-7E09528B2537}" destId="{61387746-5792-444B-8BFA-AAF9F565F891}" srcOrd="0" destOrd="0" parTransId="{76C0239D-DEED-4159-846A-49BA4D73E9B2}" sibTransId="{AB0C6249-4E2E-41D2-B39F-A3EC8184BAB6}"/>
    <dgm:cxn modelId="{F76C2D10-B86B-4E76-B82E-81D62A1F52D6}" srcId="{77D1BC0E-6AE8-4652-8498-D5EA0CD96E2F}" destId="{E09C8391-D586-4FEE-99F8-60CF988F940E}" srcOrd="0" destOrd="0" parTransId="{E6D4637F-DA19-46C4-BFDC-A64FF9F0F439}" sibTransId="{8AD435AD-0E0C-452A-BB58-524CEE0C3D4A}"/>
    <dgm:cxn modelId="{1938FF4E-3195-43C2-BF62-C9136E121D74}" type="presOf" srcId="{61387746-5792-444B-8BFA-AAF9F565F891}" destId="{FB26D2A6-A0D5-41DB-A994-05D38F2609A9}" srcOrd="0" destOrd="0" presId="urn:microsoft.com/office/officeart/2005/8/layout/hierarchy4"/>
    <dgm:cxn modelId="{22D105C8-C32E-438F-A9AC-0095DD8632B3}" type="presOf" srcId="{E09C8391-D586-4FEE-99F8-60CF988F940E}" destId="{42C12FCF-E1D1-49F5-9135-6C62D41613A3}" srcOrd="0" destOrd="0" presId="urn:microsoft.com/office/officeart/2005/8/layout/hierarchy4"/>
    <dgm:cxn modelId="{C09A5B60-0375-4845-87AE-E04DDF559DD1}" type="presOf" srcId="{7564E562-9F8A-41AE-97FB-7E09528B2537}" destId="{0BEADC68-6303-4EDE-B325-D771A80C4CDA}" srcOrd="0" destOrd="0" presId="urn:microsoft.com/office/officeart/2005/8/layout/hierarchy4"/>
    <dgm:cxn modelId="{56BD254D-FF01-4137-BAF5-5D4D8128D809}" srcId="{61387746-5792-444B-8BFA-AAF9F565F891}" destId="{40BB3EBE-B3EF-48A5-9941-474EA891E1AE}" srcOrd="1" destOrd="0" parTransId="{C9EFB1EF-8313-4F34-8E01-EDB13E5D7956}" sibTransId="{49BCBA47-831F-4208-958D-FB55D9C56D0E}"/>
    <dgm:cxn modelId="{91E85F6E-6B50-4951-A2FB-5088674E4D41}" srcId="{61387746-5792-444B-8BFA-AAF9F565F891}" destId="{77D1BC0E-6AE8-4652-8498-D5EA0CD96E2F}" srcOrd="0" destOrd="0" parTransId="{11B78B0B-9800-41F0-A7AD-9590CBB7CE42}" sibTransId="{6CA59E25-2BE6-4087-8810-47C2031336EC}"/>
    <dgm:cxn modelId="{05590078-2D14-4FFA-9FCA-9A96904F82D6}" type="presParOf" srcId="{0BEADC68-6303-4EDE-B325-D771A80C4CDA}" destId="{44FE8FC1-B04E-44F4-96FF-501A8B6D1280}" srcOrd="0" destOrd="0" presId="urn:microsoft.com/office/officeart/2005/8/layout/hierarchy4"/>
    <dgm:cxn modelId="{AF7233FC-9D36-43C5-8271-643BBA215B1E}" type="presParOf" srcId="{44FE8FC1-B04E-44F4-96FF-501A8B6D1280}" destId="{FB26D2A6-A0D5-41DB-A994-05D38F2609A9}" srcOrd="0" destOrd="0" presId="urn:microsoft.com/office/officeart/2005/8/layout/hierarchy4"/>
    <dgm:cxn modelId="{C85AB2D8-99D7-43A8-B502-8611739436A1}" type="presParOf" srcId="{44FE8FC1-B04E-44F4-96FF-501A8B6D1280}" destId="{55248D20-9D38-4E9B-B791-8DD063DD24E3}" srcOrd="1" destOrd="0" presId="urn:microsoft.com/office/officeart/2005/8/layout/hierarchy4"/>
    <dgm:cxn modelId="{AA0E7E41-684B-450F-B552-E8E2D6D7C078}" type="presParOf" srcId="{44FE8FC1-B04E-44F4-96FF-501A8B6D1280}" destId="{18BD7A3C-790D-49A6-950C-28811B4E7033}" srcOrd="2" destOrd="0" presId="urn:microsoft.com/office/officeart/2005/8/layout/hierarchy4"/>
    <dgm:cxn modelId="{51446099-681C-43CF-83C3-D2517F68A759}" type="presParOf" srcId="{18BD7A3C-790D-49A6-950C-28811B4E7033}" destId="{C936636A-DA03-4E9F-B7D8-1E93D330D343}" srcOrd="0" destOrd="0" presId="urn:microsoft.com/office/officeart/2005/8/layout/hierarchy4"/>
    <dgm:cxn modelId="{2B2CAA19-848A-46CC-9EE5-FD7415A43876}" type="presParOf" srcId="{C936636A-DA03-4E9F-B7D8-1E93D330D343}" destId="{83C80DC2-5201-4AD3-8CA3-B68AE515CC08}" srcOrd="0" destOrd="0" presId="urn:microsoft.com/office/officeart/2005/8/layout/hierarchy4"/>
    <dgm:cxn modelId="{A3A76948-BA95-4654-8B48-8988FEB35E7B}" type="presParOf" srcId="{C936636A-DA03-4E9F-B7D8-1E93D330D343}" destId="{C4D70C97-9F53-43E5-8196-7F1331469435}" srcOrd="1" destOrd="0" presId="urn:microsoft.com/office/officeart/2005/8/layout/hierarchy4"/>
    <dgm:cxn modelId="{2E99CA42-D757-4EF9-9AF0-E00549F7A642}" type="presParOf" srcId="{C936636A-DA03-4E9F-B7D8-1E93D330D343}" destId="{044A4080-31AA-4236-A19C-F263D8708528}" srcOrd="2" destOrd="0" presId="urn:microsoft.com/office/officeart/2005/8/layout/hierarchy4"/>
    <dgm:cxn modelId="{3E8C1DE5-41DB-4F96-9F09-287D53A0AE2D}" type="presParOf" srcId="{044A4080-31AA-4236-A19C-F263D8708528}" destId="{0B192A31-27DE-410D-8692-6468B6012E3C}" srcOrd="0" destOrd="0" presId="urn:microsoft.com/office/officeart/2005/8/layout/hierarchy4"/>
    <dgm:cxn modelId="{03EB8C9D-062B-4E95-9DE6-CBA044F6E710}" type="presParOf" srcId="{0B192A31-27DE-410D-8692-6468B6012E3C}" destId="{42C12FCF-E1D1-49F5-9135-6C62D41613A3}" srcOrd="0" destOrd="0" presId="urn:microsoft.com/office/officeart/2005/8/layout/hierarchy4"/>
    <dgm:cxn modelId="{47146617-1EFA-4591-A4B0-24E6AD6F1E17}" type="presParOf" srcId="{0B192A31-27DE-410D-8692-6468B6012E3C}" destId="{D3E1FFCF-53B3-436B-80D4-C948A7E62635}" srcOrd="1" destOrd="0" presId="urn:microsoft.com/office/officeart/2005/8/layout/hierarchy4"/>
    <dgm:cxn modelId="{700094D8-7F62-40DB-BC01-5B6CC2F6E9BD}" type="presParOf" srcId="{18BD7A3C-790D-49A6-950C-28811B4E7033}" destId="{3EAA44AF-3DE6-4D4B-A38E-11486F8F7685}" srcOrd="1" destOrd="0" presId="urn:microsoft.com/office/officeart/2005/8/layout/hierarchy4"/>
    <dgm:cxn modelId="{879A5691-B29C-42F3-AC23-7813692923A6}" type="presParOf" srcId="{18BD7A3C-790D-49A6-950C-28811B4E7033}" destId="{9083C8C0-8C77-4BFE-B220-88AC3338839E}" srcOrd="2" destOrd="0" presId="urn:microsoft.com/office/officeart/2005/8/layout/hierarchy4"/>
    <dgm:cxn modelId="{693C6BF9-4158-4F87-9508-05A5F4AD330C}" type="presParOf" srcId="{9083C8C0-8C77-4BFE-B220-88AC3338839E}" destId="{EAFC6F33-EB28-4823-AD36-EEAD7CE46077}" srcOrd="0" destOrd="0" presId="urn:microsoft.com/office/officeart/2005/8/layout/hierarchy4"/>
    <dgm:cxn modelId="{C6B5B0BD-17D3-4DDF-A3BD-B03539654FD5}" type="presParOf" srcId="{9083C8C0-8C77-4BFE-B220-88AC3338839E}" destId="{C1E0D69F-42A8-4283-8C08-FC5F4F297BE4}" srcOrd="1" destOrd="0" presId="urn:microsoft.com/office/officeart/2005/8/layout/hierarchy4"/>
    <dgm:cxn modelId="{B22FAA92-A543-4956-BAA2-AA0B17B5F787}" type="presParOf" srcId="{9083C8C0-8C77-4BFE-B220-88AC3338839E}" destId="{2EFE02DC-9039-405C-8B22-A335510BF1C5}" srcOrd="2" destOrd="0" presId="urn:microsoft.com/office/officeart/2005/8/layout/hierarchy4"/>
    <dgm:cxn modelId="{751F27C8-75E9-4800-95F8-007AECD2C35A}" type="presParOf" srcId="{2EFE02DC-9039-405C-8B22-A335510BF1C5}" destId="{E93BBCD4-B073-464E-AED0-C810EB7110B9}" srcOrd="0" destOrd="0" presId="urn:microsoft.com/office/officeart/2005/8/layout/hierarchy4"/>
    <dgm:cxn modelId="{512381EF-77F8-481E-AE63-0CE93EB90F55}" type="presParOf" srcId="{E93BBCD4-B073-464E-AED0-C810EB7110B9}" destId="{B51F2710-EBE2-4068-8BED-3069B814E578}" srcOrd="0" destOrd="0" presId="urn:microsoft.com/office/officeart/2005/8/layout/hierarchy4"/>
    <dgm:cxn modelId="{7D06BF74-696B-40F6-B17E-859185F84ECA}" type="presParOf" srcId="{E93BBCD4-B073-464E-AED0-C810EB7110B9}" destId="{185C10D7-4796-483A-BD83-7F8A884AEFAA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FA1D8F0-0813-477E-88D8-009A5B60D89C}" type="doc">
      <dgm:prSet loTypeId="urn:microsoft.com/office/officeart/2008/layout/HalfCircle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2FFF547-105F-4070-BDFD-1515EDAA91A8}">
      <dgm:prSet phldrT="[Text]"/>
      <dgm:spPr/>
      <dgm:t>
        <a:bodyPr/>
        <a:lstStyle/>
        <a:p>
          <a:r>
            <a:rPr lang="en-US" dirty="0" smtClean="0"/>
            <a:t>Two methods for estimating</a:t>
          </a:r>
          <a:endParaRPr lang="en-US" dirty="0"/>
        </a:p>
      </dgm:t>
    </dgm:pt>
    <dgm:pt modelId="{A8EDDCFF-3E1D-4BAE-AAE5-3C69954FDF4D}" type="parTrans" cxnId="{82015F51-3AF5-4846-814B-FE4B322C33CA}">
      <dgm:prSet/>
      <dgm:spPr/>
      <dgm:t>
        <a:bodyPr/>
        <a:lstStyle/>
        <a:p>
          <a:endParaRPr lang="en-US"/>
        </a:p>
      </dgm:t>
    </dgm:pt>
    <dgm:pt modelId="{2AA7CF16-AC31-4749-A417-3D09A1F9F78F}" type="sibTrans" cxnId="{82015F51-3AF5-4846-814B-FE4B322C33CA}">
      <dgm:prSet/>
      <dgm:spPr/>
      <dgm:t>
        <a:bodyPr/>
        <a:lstStyle/>
        <a:p>
          <a:endParaRPr lang="en-US"/>
        </a:p>
      </dgm:t>
    </dgm:pt>
    <dgm:pt modelId="{F71D3C84-96A6-4673-90F3-DE6C9FBD120F}">
      <dgm:prSet phldrT="[Text]"/>
      <dgm:spPr/>
      <dgm:t>
        <a:bodyPr/>
        <a:lstStyle/>
        <a:p>
          <a:r>
            <a:rPr lang="en-US" dirty="0" smtClean="0"/>
            <a:t>Use bases listed in 1005.32(c) for:</a:t>
          </a:r>
        </a:p>
        <a:p>
          <a:r>
            <a:rPr lang="en-US" dirty="0" smtClean="0"/>
            <a:t>Exchange rate; Transfer amount; Other fees; Other taxes; and Amount received</a:t>
          </a:r>
          <a:endParaRPr lang="en-US" dirty="0"/>
        </a:p>
      </dgm:t>
    </dgm:pt>
    <dgm:pt modelId="{96F62653-48B2-4294-9C40-D9547FFE2CB6}" type="parTrans" cxnId="{CA696423-0951-4300-8969-E2AEDF71034C}">
      <dgm:prSet/>
      <dgm:spPr/>
      <dgm:t>
        <a:bodyPr/>
        <a:lstStyle/>
        <a:p>
          <a:endParaRPr lang="en-US"/>
        </a:p>
      </dgm:t>
    </dgm:pt>
    <dgm:pt modelId="{B9EA1534-2CDD-44D8-B750-841A6F056351}" type="sibTrans" cxnId="{CA696423-0951-4300-8969-E2AEDF71034C}">
      <dgm:prSet/>
      <dgm:spPr/>
      <dgm:t>
        <a:bodyPr/>
        <a:lstStyle/>
        <a:p>
          <a:endParaRPr lang="en-US"/>
        </a:p>
      </dgm:t>
    </dgm:pt>
    <dgm:pt modelId="{B1411237-7E2A-4576-91C0-EED8B80F1332}">
      <dgm:prSet phldrT="[Text]"/>
      <dgm:spPr/>
      <dgm:t>
        <a:bodyPr/>
        <a:lstStyle/>
        <a:p>
          <a:r>
            <a:rPr lang="en-US" dirty="0" smtClean="0"/>
            <a:t>Use non-listed method for estimating as long as designated recipient receives, the same, or greater amount of funds than disclosed in estimate</a:t>
          </a:r>
          <a:endParaRPr lang="en-US" dirty="0"/>
        </a:p>
      </dgm:t>
    </dgm:pt>
    <dgm:pt modelId="{A05974B2-859F-4936-AAAC-7B2CB5F0433D}" type="parTrans" cxnId="{3268B270-0F53-4A7A-BD27-6EB7B4854724}">
      <dgm:prSet/>
      <dgm:spPr/>
      <dgm:t>
        <a:bodyPr/>
        <a:lstStyle/>
        <a:p>
          <a:endParaRPr lang="en-US"/>
        </a:p>
      </dgm:t>
    </dgm:pt>
    <dgm:pt modelId="{FD22F9DE-F70C-47EE-BAAD-7F0F79C27F80}" type="sibTrans" cxnId="{3268B270-0F53-4A7A-BD27-6EB7B4854724}">
      <dgm:prSet/>
      <dgm:spPr/>
      <dgm:t>
        <a:bodyPr/>
        <a:lstStyle/>
        <a:p>
          <a:endParaRPr lang="en-US"/>
        </a:p>
      </dgm:t>
    </dgm:pt>
    <dgm:pt modelId="{CFC9EDBB-3ACD-45B8-92C5-0D8D4C59D9E8}" type="pres">
      <dgm:prSet presAssocID="{5FA1D8F0-0813-477E-88D8-009A5B60D89C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31BB36AD-E7AF-47A7-9C6E-DABD832C5F09}" type="pres">
      <dgm:prSet presAssocID="{22FFF547-105F-4070-BDFD-1515EDAA91A8}" presName="hierRoot1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049094B1-AFC9-4468-8EED-CDB05F35FA3A}" type="pres">
      <dgm:prSet presAssocID="{22FFF547-105F-4070-BDFD-1515EDAA91A8}" presName="rootComposite1" presStyleCnt="0"/>
      <dgm:spPr/>
      <dgm:t>
        <a:bodyPr/>
        <a:lstStyle/>
        <a:p>
          <a:endParaRPr lang="en-US"/>
        </a:p>
      </dgm:t>
    </dgm:pt>
    <dgm:pt modelId="{FB83F80D-CEBD-4336-ACF4-E1D1648F2C48}" type="pres">
      <dgm:prSet presAssocID="{22FFF547-105F-4070-BDFD-1515EDAA91A8}" presName="rootText1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9736C39-4176-477F-9B68-2C1BA30D81A1}" type="pres">
      <dgm:prSet presAssocID="{22FFF547-105F-4070-BDFD-1515EDAA91A8}" presName="topArc1" presStyleLbl="parChTrans1D1" presStyleIdx="0" presStyleCnt="6"/>
      <dgm:spPr/>
      <dgm:t>
        <a:bodyPr/>
        <a:lstStyle/>
        <a:p>
          <a:endParaRPr lang="en-US"/>
        </a:p>
      </dgm:t>
    </dgm:pt>
    <dgm:pt modelId="{4974FD19-3F02-4C5A-92F3-D09996B1BF42}" type="pres">
      <dgm:prSet presAssocID="{22FFF547-105F-4070-BDFD-1515EDAA91A8}" presName="bottomArc1" presStyleLbl="parChTrans1D1" presStyleIdx="1" presStyleCnt="6"/>
      <dgm:spPr/>
      <dgm:t>
        <a:bodyPr/>
        <a:lstStyle/>
        <a:p>
          <a:endParaRPr lang="en-US"/>
        </a:p>
      </dgm:t>
    </dgm:pt>
    <dgm:pt modelId="{077BBCD1-0EAD-4D4C-B74F-AA7B8492C066}" type="pres">
      <dgm:prSet presAssocID="{22FFF547-105F-4070-BDFD-1515EDAA91A8}" presName="topConnNode1" presStyleLbl="node1" presStyleIdx="0" presStyleCnt="0"/>
      <dgm:spPr/>
      <dgm:t>
        <a:bodyPr/>
        <a:lstStyle/>
        <a:p>
          <a:endParaRPr lang="en-US"/>
        </a:p>
      </dgm:t>
    </dgm:pt>
    <dgm:pt modelId="{31DB2857-0A5F-4B19-9060-B92DD6CB1167}" type="pres">
      <dgm:prSet presAssocID="{22FFF547-105F-4070-BDFD-1515EDAA91A8}" presName="hierChild2" presStyleCnt="0"/>
      <dgm:spPr/>
      <dgm:t>
        <a:bodyPr/>
        <a:lstStyle/>
        <a:p>
          <a:endParaRPr lang="en-US"/>
        </a:p>
      </dgm:t>
    </dgm:pt>
    <dgm:pt modelId="{CEC1B0EA-1911-41DF-A129-B2743D5065FA}" type="pres">
      <dgm:prSet presAssocID="{96F62653-48B2-4294-9C40-D9547FFE2CB6}" presName="Name28" presStyleLbl="parChTrans1D2" presStyleIdx="0" presStyleCnt="2"/>
      <dgm:spPr/>
      <dgm:t>
        <a:bodyPr/>
        <a:lstStyle/>
        <a:p>
          <a:endParaRPr lang="en-US"/>
        </a:p>
      </dgm:t>
    </dgm:pt>
    <dgm:pt modelId="{70FBB204-53C6-4E07-A9F8-FCBED0540828}" type="pres">
      <dgm:prSet presAssocID="{F71D3C84-96A6-4673-90F3-DE6C9FBD120F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2572845C-B5CB-4E5A-AC20-DA6BAB81AD93}" type="pres">
      <dgm:prSet presAssocID="{F71D3C84-96A6-4673-90F3-DE6C9FBD120F}" presName="rootComposite2" presStyleCnt="0"/>
      <dgm:spPr/>
      <dgm:t>
        <a:bodyPr/>
        <a:lstStyle/>
        <a:p>
          <a:endParaRPr lang="en-US"/>
        </a:p>
      </dgm:t>
    </dgm:pt>
    <dgm:pt modelId="{5C34AB4F-07AC-4C25-B292-24E1A55613C6}" type="pres">
      <dgm:prSet presAssocID="{F71D3C84-96A6-4673-90F3-DE6C9FBD120F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F5132F3-494D-42C4-B1AE-65D27AACB8A5}" type="pres">
      <dgm:prSet presAssocID="{F71D3C84-96A6-4673-90F3-DE6C9FBD120F}" presName="topArc2" presStyleLbl="parChTrans1D1" presStyleIdx="2" presStyleCnt="6"/>
      <dgm:spPr/>
      <dgm:t>
        <a:bodyPr/>
        <a:lstStyle/>
        <a:p>
          <a:endParaRPr lang="en-US"/>
        </a:p>
      </dgm:t>
    </dgm:pt>
    <dgm:pt modelId="{A9335016-700E-4E2A-B046-1C05C35F2C71}" type="pres">
      <dgm:prSet presAssocID="{F71D3C84-96A6-4673-90F3-DE6C9FBD120F}" presName="bottomArc2" presStyleLbl="parChTrans1D1" presStyleIdx="3" presStyleCnt="6"/>
      <dgm:spPr/>
      <dgm:t>
        <a:bodyPr/>
        <a:lstStyle/>
        <a:p>
          <a:endParaRPr lang="en-US"/>
        </a:p>
      </dgm:t>
    </dgm:pt>
    <dgm:pt modelId="{2777060F-8D65-4062-BA86-FCBFD6194DEA}" type="pres">
      <dgm:prSet presAssocID="{F71D3C84-96A6-4673-90F3-DE6C9FBD120F}" presName="topConnNode2" presStyleLbl="node2" presStyleIdx="0" presStyleCnt="0"/>
      <dgm:spPr/>
      <dgm:t>
        <a:bodyPr/>
        <a:lstStyle/>
        <a:p>
          <a:endParaRPr lang="en-US"/>
        </a:p>
      </dgm:t>
    </dgm:pt>
    <dgm:pt modelId="{E95485C0-6436-4435-96D9-9E6CA6B55BDF}" type="pres">
      <dgm:prSet presAssocID="{F71D3C84-96A6-4673-90F3-DE6C9FBD120F}" presName="hierChild4" presStyleCnt="0"/>
      <dgm:spPr/>
      <dgm:t>
        <a:bodyPr/>
        <a:lstStyle/>
        <a:p>
          <a:endParaRPr lang="en-US"/>
        </a:p>
      </dgm:t>
    </dgm:pt>
    <dgm:pt modelId="{C582C280-8B14-41DA-BBDF-00F0730DB662}" type="pres">
      <dgm:prSet presAssocID="{F71D3C84-96A6-4673-90F3-DE6C9FBD120F}" presName="hierChild5" presStyleCnt="0"/>
      <dgm:spPr/>
      <dgm:t>
        <a:bodyPr/>
        <a:lstStyle/>
        <a:p>
          <a:endParaRPr lang="en-US"/>
        </a:p>
      </dgm:t>
    </dgm:pt>
    <dgm:pt modelId="{276CFA00-FDC8-400D-9AE1-0751F23AD252}" type="pres">
      <dgm:prSet presAssocID="{A05974B2-859F-4936-AAAC-7B2CB5F0433D}" presName="Name28" presStyleLbl="parChTrans1D2" presStyleIdx="1" presStyleCnt="2"/>
      <dgm:spPr/>
      <dgm:t>
        <a:bodyPr/>
        <a:lstStyle/>
        <a:p>
          <a:endParaRPr lang="en-US"/>
        </a:p>
      </dgm:t>
    </dgm:pt>
    <dgm:pt modelId="{C449C82F-1841-4BCD-9F50-E4C0846AA23D}" type="pres">
      <dgm:prSet presAssocID="{B1411237-7E2A-4576-91C0-EED8B80F1332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7B13CC73-EF53-4834-BCC3-E428417D5FA7}" type="pres">
      <dgm:prSet presAssocID="{B1411237-7E2A-4576-91C0-EED8B80F1332}" presName="rootComposite2" presStyleCnt="0"/>
      <dgm:spPr/>
      <dgm:t>
        <a:bodyPr/>
        <a:lstStyle/>
        <a:p>
          <a:endParaRPr lang="en-US"/>
        </a:p>
      </dgm:t>
    </dgm:pt>
    <dgm:pt modelId="{56B917B3-062E-49EA-B3E9-3913A91376DE}" type="pres">
      <dgm:prSet presAssocID="{B1411237-7E2A-4576-91C0-EED8B80F1332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EC0AB37-3A26-489F-8862-208C2D41AC8B}" type="pres">
      <dgm:prSet presAssocID="{B1411237-7E2A-4576-91C0-EED8B80F1332}" presName="topArc2" presStyleLbl="parChTrans1D1" presStyleIdx="4" presStyleCnt="6"/>
      <dgm:spPr/>
      <dgm:t>
        <a:bodyPr/>
        <a:lstStyle/>
        <a:p>
          <a:endParaRPr lang="en-US"/>
        </a:p>
      </dgm:t>
    </dgm:pt>
    <dgm:pt modelId="{6B3941ED-B6D2-4E61-B951-A64A61EF2F5F}" type="pres">
      <dgm:prSet presAssocID="{B1411237-7E2A-4576-91C0-EED8B80F1332}" presName="bottomArc2" presStyleLbl="parChTrans1D1" presStyleIdx="5" presStyleCnt="6"/>
      <dgm:spPr/>
      <dgm:t>
        <a:bodyPr/>
        <a:lstStyle/>
        <a:p>
          <a:endParaRPr lang="en-US"/>
        </a:p>
      </dgm:t>
    </dgm:pt>
    <dgm:pt modelId="{0F8F16B6-E55B-472A-881F-AD6776998F02}" type="pres">
      <dgm:prSet presAssocID="{B1411237-7E2A-4576-91C0-EED8B80F1332}" presName="topConnNode2" presStyleLbl="node2" presStyleIdx="0" presStyleCnt="0"/>
      <dgm:spPr/>
      <dgm:t>
        <a:bodyPr/>
        <a:lstStyle/>
        <a:p>
          <a:endParaRPr lang="en-US"/>
        </a:p>
      </dgm:t>
    </dgm:pt>
    <dgm:pt modelId="{4FE4BC48-E9E9-4F1B-9C13-5282251EC13B}" type="pres">
      <dgm:prSet presAssocID="{B1411237-7E2A-4576-91C0-EED8B80F1332}" presName="hierChild4" presStyleCnt="0"/>
      <dgm:spPr/>
      <dgm:t>
        <a:bodyPr/>
        <a:lstStyle/>
        <a:p>
          <a:endParaRPr lang="en-US"/>
        </a:p>
      </dgm:t>
    </dgm:pt>
    <dgm:pt modelId="{13F23046-1D2B-4746-BE66-3240022088F4}" type="pres">
      <dgm:prSet presAssocID="{B1411237-7E2A-4576-91C0-EED8B80F1332}" presName="hierChild5" presStyleCnt="0"/>
      <dgm:spPr/>
      <dgm:t>
        <a:bodyPr/>
        <a:lstStyle/>
        <a:p>
          <a:endParaRPr lang="en-US"/>
        </a:p>
      </dgm:t>
    </dgm:pt>
    <dgm:pt modelId="{3F95D72C-2A02-41B0-8AE8-5ED4BD00D3E6}" type="pres">
      <dgm:prSet presAssocID="{22FFF547-105F-4070-BDFD-1515EDAA91A8}" presName="hierChild3" presStyleCnt="0"/>
      <dgm:spPr/>
      <dgm:t>
        <a:bodyPr/>
        <a:lstStyle/>
        <a:p>
          <a:endParaRPr lang="en-US"/>
        </a:p>
      </dgm:t>
    </dgm:pt>
  </dgm:ptLst>
  <dgm:cxnLst>
    <dgm:cxn modelId="{82B0557C-213B-49D1-B8EF-FED059215CD9}" type="presOf" srcId="{F71D3C84-96A6-4673-90F3-DE6C9FBD120F}" destId="{2777060F-8D65-4062-BA86-FCBFD6194DEA}" srcOrd="1" destOrd="0" presId="urn:microsoft.com/office/officeart/2008/layout/HalfCircleOrganizationChart"/>
    <dgm:cxn modelId="{68E84433-A3E7-4597-A82B-C0C3AFBE4125}" type="presOf" srcId="{5FA1D8F0-0813-477E-88D8-009A5B60D89C}" destId="{CFC9EDBB-3ACD-45B8-92C5-0D8D4C59D9E8}" srcOrd="0" destOrd="0" presId="urn:microsoft.com/office/officeart/2008/layout/HalfCircleOrganizationChart"/>
    <dgm:cxn modelId="{F0459B1F-BD0F-4B80-AAE5-17E6F4B57DE7}" type="presOf" srcId="{22FFF547-105F-4070-BDFD-1515EDAA91A8}" destId="{FB83F80D-CEBD-4336-ACF4-E1D1648F2C48}" srcOrd="0" destOrd="0" presId="urn:microsoft.com/office/officeart/2008/layout/HalfCircleOrganizationChart"/>
    <dgm:cxn modelId="{CA696423-0951-4300-8969-E2AEDF71034C}" srcId="{22FFF547-105F-4070-BDFD-1515EDAA91A8}" destId="{F71D3C84-96A6-4673-90F3-DE6C9FBD120F}" srcOrd="0" destOrd="0" parTransId="{96F62653-48B2-4294-9C40-D9547FFE2CB6}" sibTransId="{B9EA1534-2CDD-44D8-B750-841A6F056351}"/>
    <dgm:cxn modelId="{D77C85D8-02E6-4B15-A3B3-DB1B36871088}" type="presOf" srcId="{22FFF547-105F-4070-BDFD-1515EDAA91A8}" destId="{077BBCD1-0EAD-4D4C-B74F-AA7B8492C066}" srcOrd="1" destOrd="0" presId="urn:microsoft.com/office/officeart/2008/layout/HalfCircleOrganizationChart"/>
    <dgm:cxn modelId="{82015F51-3AF5-4846-814B-FE4B322C33CA}" srcId="{5FA1D8F0-0813-477E-88D8-009A5B60D89C}" destId="{22FFF547-105F-4070-BDFD-1515EDAA91A8}" srcOrd="0" destOrd="0" parTransId="{A8EDDCFF-3E1D-4BAE-AAE5-3C69954FDF4D}" sibTransId="{2AA7CF16-AC31-4749-A417-3D09A1F9F78F}"/>
    <dgm:cxn modelId="{F0852A77-B1E2-4545-8ADC-2CA2D5B1FAFF}" type="presOf" srcId="{B1411237-7E2A-4576-91C0-EED8B80F1332}" destId="{0F8F16B6-E55B-472A-881F-AD6776998F02}" srcOrd="1" destOrd="0" presId="urn:microsoft.com/office/officeart/2008/layout/HalfCircleOrganizationChart"/>
    <dgm:cxn modelId="{725B2809-2ED7-4CE6-BE91-760E9A970503}" type="presOf" srcId="{F71D3C84-96A6-4673-90F3-DE6C9FBD120F}" destId="{5C34AB4F-07AC-4C25-B292-24E1A55613C6}" srcOrd="0" destOrd="0" presId="urn:microsoft.com/office/officeart/2008/layout/HalfCircleOrganizationChart"/>
    <dgm:cxn modelId="{D11BF510-58EA-48CF-98DE-86CE25A52ECC}" type="presOf" srcId="{A05974B2-859F-4936-AAAC-7B2CB5F0433D}" destId="{276CFA00-FDC8-400D-9AE1-0751F23AD252}" srcOrd="0" destOrd="0" presId="urn:microsoft.com/office/officeart/2008/layout/HalfCircleOrganizationChart"/>
    <dgm:cxn modelId="{3268B270-0F53-4A7A-BD27-6EB7B4854724}" srcId="{22FFF547-105F-4070-BDFD-1515EDAA91A8}" destId="{B1411237-7E2A-4576-91C0-EED8B80F1332}" srcOrd="1" destOrd="0" parTransId="{A05974B2-859F-4936-AAAC-7B2CB5F0433D}" sibTransId="{FD22F9DE-F70C-47EE-BAAD-7F0F79C27F80}"/>
    <dgm:cxn modelId="{61CD4AB7-7C7B-4CD4-A133-A3FDA64BF295}" type="presOf" srcId="{B1411237-7E2A-4576-91C0-EED8B80F1332}" destId="{56B917B3-062E-49EA-B3E9-3913A91376DE}" srcOrd="0" destOrd="0" presId="urn:microsoft.com/office/officeart/2008/layout/HalfCircleOrganizationChart"/>
    <dgm:cxn modelId="{EC330A6C-F9AC-469F-9DDF-2DEB9211EAF0}" type="presOf" srcId="{96F62653-48B2-4294-9C40-D9547FFE2CB6}" destId="{CEC1B0EA-1911-41DF-A129-B2743D5065FA}" srcOrd="0" destOrd="0" presId="urn:microsoft.com/office/officeart/2008/layout/HalfCircleOrganizationChart"/>
    <dgm:cxn modelId="{D2A227A0-EDD0-4BFD-A5A3-D99A526F283E}" type="presParOf" srcId="{CFC9EDBB-3ACD-45B8-92C5-0D8D4C59D9E8}" destId="{31BB36AD-E7AF-47A7-9C6E-DABD832C5F09}" srcOrd="0" destOrd="0" presId="urn:microsoft.com/office/officeart/2008/layout/HalfCircleOrganizationChart"/>
    <dgm:cxn modelId="{0FDA31C4-D3A6-4415-8E20-A43682877455}" type="presParOf" srcId="{31BB36AD-E7AF-47A7-9C6E-DABD832C5F09}" destId="{049094B1-AFC9-4468-8EED-CDB05F35FA3A}" srcOrd="0" destOrd="0" presId="urn:microsoft.com/office/officeart/2008/layout/HalfCircleOrganizationChart"/>
    <dgm:cxn modelId="{575CAEB9-CA2B-497C-869B-A951D46FCC29}" type="presParOf" srcId="{049094B1-AFC9-4468-8EED-CDB05F35FA3A}" destId="{FB83F80D-CEBD-4336-ACF4-E1D1648F2C48}" srcOrd="0" destOrd="0" presId="urn:microsoft.com/office/officeart/2008/layout/HalfCircleOrganizationChart"/>
    <dgm:cxn modelId="{300C388B-9497-47A0-AFD6-6FC777A84BA3}" type="presParOf" srcId="{049094B1-AFC9-4468-8EED-CDB05F35FA3A}" destId="{49736C39-4176-477F-9B68-2C1BA30D81A1}" srcOrd="1" destOrd="0" presId="urn:microsoft.com/office/officeart/2008/layout/HalfCircleOrganizationChart"/>
    <dgm:cxn modelId="{C49044F3-2960-40DB-9421-1CA913FCAB01}" type="presParOf" srcId="{049094B1-AFC9-4468-8EED-CDB05F35FA3A}" destId="{4974FD19-3F02-4C5A-92F3-D09996B1BF42}" srcOrd="2" destOrd="0" presId="urn:microsoft.com/office/officeart/2008/layout/HalfCircleOrganizationChart"/>
    <dgm:cxn modelId="{5497D6D9-AABC-4CA3-B9E7-A202C71087CE}" type="presParOf" srcId="{049094B1-AFC9-4468-8EED-CDB05F35FA3A}" destId="{077BBCD1-0EAD-4D4C-B74F-AA7B8492C066}" srcOrd="3" destOrd="0" presId="urn:microsoft.com/office/officeart/2008/layout/HalfCircleOrganizationChart"/>
    <dgm:cxn modelId="{87329FDC-D9FD-43BD-A90E-4529DBEDBCDB}" type="presParOf" srcId="{31BB36AD-E7AF-47A7-9C6E-DABD832C5F09}" destId="{31DB2857-0A5F-4B19-9060-B92DD6CB1167}" srcOrd="1" destOrd="0" presId="urn:microsoft.com/office/officeart/2008/layout/HalfCircleOrganizationChart"/>
    <dgm:cxn modelId="{4FBE71B0-A0AB-475F-8C1B-85BCE540A1F2}" type="presParOf" srcId="{31DB2857-0A5F-4B19-9060-B92DD6CB1167}" destId="{CEC1B0EA-1911-41DF-A129-B2743D5065FA}" srcOrd="0" destOrd="0" presId="urn:microsoft.com/office/officeart/2008/layout/HalfCircleOrganizationChart"/>
    <dgm:cxn modelId="{A4964034-2F79-4F15-AC24-51A3CA0862FD}" type="presParOf" srcId="{31DB2857-0A5F-4B19-9060-B92DD6CB1167}" destId="{70FBB204-53C6-4E07-A9F8-FCBED0540828}" srcOrd="1" destOrd="0" presId="urn:microsoft.com/office/officeart/2008/layout/HalfCircleOrganizationChart"/>
    <dgm:cxn modelId="{EC0ACB25-34A3-4875-B30D-DDDAE19C6919}" type="presParOf" srcId="{70FBB204-53C6-4E07-A9F8-FCBED0540828}" destId="{2572845C-B5CB-4E5A-AC20-DA6BAB81AD93}" srcOrd="0" destOrd="0" presId="urn:microsoft.com/office/officeart/2008/layout/HalfCircleOrganizationChart"/>
    <dgm:cxn modelId="{B4A8DEFC-42FF-4529-85DC-ECFF74268CA1}" type="presParOf" srcId="{2572845C-B5CB-4E5A-AC20-DA6BAB81AD93}" destId="{5C34AB4F-07AC-4C25-B292-24E1A55613C6}" srcOrd="0" destOrd="0" presId="urn:microsoft.com/office/officeart/2008/layout/HalfCircleOrganizationChart"/>
    <dgm:cxn modelId="{32C547B3-32C5-4EF2-974C-F38FF8C09359}" type="presParOf" srcId="{2572845C-B5CB-4E5A-AC20-DA6BAB81AD93}" destId="{4F5132F3-494D-42C4-B1AE-65D27AACB8A5}" srcOrd="1" destOrd="0" presId="urn:microsoft.com/office/officeart/2008/layout/HalfCircleOrganizationChart"/>
    <dgm:cxn modelId="{A7BA1F7F-8C5C-4C0E-9E97-ECC2B08E185F}" type="presParOf" srcId="{2572845C-B5CB-4E5A-AC20-DA6BAB81AD93}" destId="{A9335016-700E-4E2A-B046-1C05C35F2C71}" srcOrd="2" destOrd="0" presId="urn:microsoft.com/office/officeart/2008/layout/HalfCircleOrganizationChart"/>
    <dgm:cxn modelId="{57D2A6B7-EC94-4FCB-8446-0B7E6DCDE04E}" type="presParOf" srcId="{2572845C-B5CB-4E5A-AC20-DA6BAB81AD93}" destId="{2777060F-8D65-4062-BA86-FCBFD6194DEA}" srcOrd="3" destOrd="0" presId="urn:microsoft.com/office/officeart/2008/layout/HalfCircleOrganizationChart"/>
    <dgm:cxn modelId="{A16C4574-217E-4C7F-A130-AE94D0E86EFF}" type="presParOf" srcId="{70FBB204-53C6-4E07-A9F8-FCBED0540828}" destId="{E95485C0-6436-4435-96D9-9E6CA6B55BDF}" srcOrd="1" destOrd="0" presId="urn:microsoft.com/office/officeart/2008/layout/HalfCircleOrganizationChart"/>
    <dgm:cxn modelId="{E13FEA31-AF59-4C86-AD78-3A28BE799999}" type="presParOf" srcId="{70FBB204-53C6-4E07-A9F8-FCBED0540828}" destId="{C582C280-8B14-41DA-BBDF-00F0730DB662}" srcOrd="2" destOrd="0" presId="urn:microsoft.com/office/officeart/2008/layout/HalfCircleOrganizationChart"/>
    <dgm:cxn modelId="{82CC566F-6425-4866-BE63-4BFB18426D24}" type="presParOf" srcId="{31DB2857-0A5F-4B19-9060-B92DD6CB1167}" destId="{276CFA00-FDC8-400D-9AE1-0751F23AD252}" srcOrd="2" destOrd="0" presId="urn:microsoft.com/office/officeart/2008/layout/HalfCircleOrganizationChart"/>
    <dgm:cxn modelId="{AACDD43B-F0CB-4D46-B626-70AA0529E8F7}" type="presParOf" srcId="{31DB2857-0A5F-4B19-9060-B92DD6CB1167}" destId="{C449C82F-1841-4BCD-9F50-E4C0846AA23D}" srcOrd="3" destOrd="0" presId="urn:microsoft.com/office/officeart/2008/layout/HalfCircleOrganizationChart"/>
    <dgm:cxn modelId="{1603D65D-E3F9-4B3E-9FEA-07DF850CF720}" type="presParOf" srcId="{C449C82F-1841-4BCD-9F50-E4C0846AA23D}" destId="{7B13CC73-EF53-4834-BCC3-E428417D5FA7}" srcOrd="0" destOrd="0" presId="urn:microsoft.com/office/officeart/2008/layout/HalfCircleOrganizationChart"/>
    <dgm:cxn modelId="{16420A1E-C2DF-4DA9-80DE-D169B132B857}" type="presParOf" srcId="{7B13CC73-EF53-4834-BCC3-E428417D5FA7}" destId="{56B917B3-062E-49EA-B3E9-3913A91376DE}" srcOrd="0" destOrd="0" presId="urn:microsoft.com/office/officeart/2008/layout/HalfCircleOrganizationChart"/>
    <dgm:cxn modelId="{A33BE806-53C9-44A0-9E88-C9CF9D1B59BE}" type="presParOf" srcId="{7B13CC73-EF53-4834-BCC3-E428417D5FA7}" destId="{5EC0AB37-3A26-489F-8862-208C2D41AC8B}" srcOrd="1" destOrd="0" presId="urn:microsoft.com/office/officeart/2008/layout/HalfCircleOrganizationChart"/>
    <dgm:cxn modelId="{6A470BA0-CDF6-4A52-9E48-3778F8E12CCE}" type="presParOf" srcId="{7B13CC73-EF53-4834-BCC3-E428417D5FA7}" destId="{6B3941ED-B6D2-4E61-B951-A64A61EF2F5F}" srcOrd="2" destOrd="0" presId="urn:microsoft.com/office/officeart/2008/layout/HalfCircleOrganizationChart"/>
    <dgm:cxn modelId="{70692140-5554-44B4-958F-814DC288E873}" type="presParOf" srcId="{7B13CC73-EF53-4834-BCC3-E428417D5FA7}" destId="{0F8F16B6-E55B-472A-881F-AD6776998F02}" srcOrd="3" destOrd="0" presId="urn:microsoft.com/office/officeart/2008/layout/HalfCircleOrganizationChart"/>
    <dgm:cxn modelId="{AD9B5243-F9D8-4F3B-B473-672181E95918}" type="presParOf" srcId="{C449C82F-1841-4BCD-9F50-E4C0846AA23D}" destId="{4FE4BC48-E9E9-4F1B-9C13-5282251EC13B}" srcOrd="1" destOrd="0" presId="urn:microsoft.com/office/officeart/2008/layout/HalfCircleOrganizationChart"/>
    <dgm:cxn modelId="{4E8E7234-7ED7-4154-B0CD-A5884FA992A9}" type="presParOf" srcId="{C449C82F-1841-4BCD-9F50-E4C0846AA23D}" destId="{13F23046-1D2B-4746-BE66-3240022088F4}" srcOrd="2" destOrd="0" presId="urn:microsoft.com/office/officeart/2008/layout/HalfCircleOrganizationChart"/>
    <dgm:cxn modelId="{C63CC08A-3563-489C-BAB7-D190C35CA959}" type="presParOf" srcId="{31BB36AD-E7AF-47A7-9C6E-DABD832C5F09}" destId="{3F95D72C-2A02-41B0-8AE8-5ED4BD00D3E6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E618A440-F430-408B-8F5B-2B6DA767EA30}" type="doc">
      <dgm:prSet loTypeId="urn:microsoft.com/office/officeart/2005/8/layout/hProcess3" loCatId="process" qsTypeId="urn:microsoft.com/office/officeart/2005/8/quickstyle/simple1" qsCatId="simple" csTypeId="urn:microsoft.com/office/officeart/2005/8/colors/accent1_2" csCatId="accent1" phldr="1"/>
      <dgm:spPr/>
    </dgm:pt>
    <dgm:pt modelId="{3BA62307-A53F-44CE-8C50-2566B2640E5F}">
      <dgm:prSet phldrT="[Text]"/>
      <dgm:spPr/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Sender cancels within 30 minutes of payment</a:t>
          </a:r>
          <a:endParaRPr lang="en-US" dirty="0">
            <a:solidFill>
              <a:schemeClr val="bg1"/>
            </a:solidFill>
          </a:endParaRPr>
        </a:p>
      </dgm:t>
    </dgm:pt>
    <dgm:pt modelId="{61CA5A5F-BD25-4B38-B959-72597E1FA033}" type="parTrans" cxnId="{2F500BF7-92C7-4511-8E98-C4FB24E5B182}">
      <dgm:prSet/>
      <dgm:spPr/>
      <dgm:t>
        <a:bodyPr/>
        <a:lstStyle/>
        <a:p>
          <a:endParaRPr lang="en-US"/>
        </a:p>
      </dgm:t>
    </dgm:pt>
    <dgm:pt modelId="{9F3C6D3A-6011-4BBF-AABE-453774E60FEB}" type="sibTrans" cxnId="{2F500BF7-92C7-4511-8E98-C4FB24E5B182}">
      <dgm:prSet/>
      <dgm:spPr/>
      <dgm:t>
        <a:bodyPr/>
        <a:lstStyle/>
        <a:p>
          <a:endParaRPr lang="en-US"/>
        </a:p>
      </dgm:t>
    </dgm:pt>
    <dgm:pt modelId="{3C5699C9-AAFF-4A1B-A176-D02C75D6F3D4}">
      <dgm:prSet phldrT="[Text]"/>
      <dgm:spPr/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Provider refunds within 3 business days of request</a:t>
          </a:r>
          <a:endParaRPr lang="en-US" dirty="0">
            <a:solidFill>
              <a:schemeClr val="bg1"/>
            </a:solidFill>
          </a:endParaRPr>
        </a:p>
      </dgm:t>
    </dgm:pt>
    <dgm:pt modelId="{F9F6C7D9-F322-4F1F-8F98-331FCAAFAA04}" type="parTrans" cxnId="{EE02983F-7F4E-4EEB-81BB-0B5FFBE2653E}">
      <dgm:prSet/>
      <dgm:spPr/>
      <dgm:t>
        <a:bodyPr/>
        <a:lstStyle/>
        <a:p>
          <a:endParaRPr lang="en-US"/>
        </a:p>
      </dgm:t>
    </dgm:pt>
    <dgm:pt modelId="{3DBE1AB2-153E-4884-BACD-FAAD76D3B15A}" type="sibTrans" cxnId="{EE02983F-7F4E-4EEB-81BB-0B5FFBE2653E}">
      <dgm:prSet/>
      <dgm:spPr/>
      <dgm:t>
        <a:bodyPr/>
        <a:lstStyle/>
        <a:p>
          <a:endParaRPr lang="en-US"/>
        </a:p>
      </dgm:t>
    </dgm:pt>
    <dgm:pt modelId="{71F5CE7A-08B8-4C01-B3A5-2D0021897A43}" type="pres">
      <dgm:prSet presAssocID="{E618A440-F430-408B-8F5B-2B6DA767EA30}" presName="Name0" presStyleCnt="0">
        <dgm:presLayoutVars>
          <dgm:dir/>
          <dgm:animLvl val="lvl"/>
          <dgm:resizeHandles val="exact"/>
        </dgm:presLayoutVars>
      </dgm:prSet>
      <dgm:spPr/>
    </dgm:pt>
    <dgm:pt modelId="{48E4B16D-AE78-4280-A37D-9C4520C6B5A0}" type="pres">
      <dgm:prSet presAssocID="{E618A440-F430-408B-8F5B-2B6DA767EA30}" presName="dummy" presStyleCnt="0"/>
      <dgm:spPr/>
    </dgm:pt>
    <dgm:pt modelId="{DF453E14-1FA1-4494-831E-127A5AE6C569}" type="pres">
      <dgm:prSet presAssocID="{E618A440-F430-408B-8F5B-2B6DA767EA30}" presName="linH" presStyleCnt="0"/>
      <dgm:spPr/>
    </dgm:pt>
    <dgm:pt modelId="{8E1C0F7C-C1F6-4C11-86A3-085540178806}" type="pres">
      <dgm:prSet presAssocID="{E618A440-F430-408B-8F5B-2B6DA767EA30}" presName="padding1" presStyleCnt="0"/>
      <dgm:spPr/>
    </dgm:pt>
    <dgm:pt modelId="{2D19FE8C-5B29-443A-93DC-4B8FBE91E98C}" type="pres">
      <dgm:prSet presAssocID="{3BA62307-A53F-44CE-8C50-2566B2640E5F}" presName="linV" presStyleCnt="0"/>
      <dgm:spPr/>
    </dgm:pt>
    <dgm:pt modelId="{B4474A53-3B5B-4C6E-88CE-8C63BEBFCC42}" type="pres">
      <dgm:prSet presAssocID="{3BA62307-A53F-44CE-8C50-2566B2640E5F}" presName="spVertical1" presStyleCnt="0"/>
      <dgm:spPr/>
    </dgm:pt>
    <dgm:pt modelId="{0C04EC2D-C0DB-47FF-AD1C-83A9DE341654}" type="pres">
      <dgm:prSet presAssocID="{3BA62307-A53F-44CE-8C50-2566B2640E5F}" presName="parTx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5DBBBC-A2C6-4D3A-BB63-D2736519357D}" type="pres">
      <dgm:prSet presAssocID="{3BA62307-A53F-44CE-8C50-2566B2640E5F}" presName="spVertical2" presStyleCnt="0"/>
      <dgm:spPr/>
    </dgm:pt>
    <dgm:pt modelId="{36ECF615-DA2A-4C19-873B-FC4634E962DF}" type="pres">
      <dgm:prSet presAssocID="{3BA62307-A53F-44CE-8C50-2566B2640E5F}" presName="spVertical3" presStyleCnt="0"/>
      <dgm:spPr/>
    </dgm:pt>
    <dgm:pt modelId="{7F44830C-032F-4076-A300-9F377BEDC9FC}" type="pres">
      <dgm:prSet presAssocID="{9F3C6D3A-6011-4BBF-AABE-453774E60FEB}" presName="space" presStyleCnt="0"/>
      <dgm:spPr/>
    </dgm:pt>
    <dgm:pt modelId="{828308A7-197E-45FA-85CD-AD9146D6E872}" type="pres">
      <dgm:prSet presAssocID="{3C5699C9-AAFF-4A1B-A176-D02C75D6F3D4}" presName="linV" presStyleCnt="0"/>
      <dgm:spPr/>
    </dgm:pt>
    <dgm:pt modelId="{9C0110D9-4957-47EA-BBBC-694160192669}" type="pres">
      <dgm:prSet presAssocID="{3C5699C9-AAFF-4A1B-A176-D02C75D6F3D4}" presName="spVertical1" presStyleCnt="0"/>
      <dgm:spPr/>
    </dgm:pt>
    <dgm:pt modelId="{B80646C7-359E-40D6-9874-C73447A54498}" type="pres">
      <dgm:prSet presAssocID="{3C5699C9-AAFF-4A1B-A176-D02C75D6F3D4}" presName="parTx" presStyleLbl="revTx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07D74FE-A346-4851-A6A2-F164462B750B}" type="pres">
      <dgm:prSet presAssocID="{3C5699C9-AAFF-4A1B-A176-D02C75D6F3D4}" presName="spVertical2" presStyleCnt="0"/>
      <dgm:spPr/>
    </dgm:pt>
    <dgm:pt modelId="{DC2A72F7-598F-473D-9193-1F4F9F42F986}" type="pres">
      <dgm:prSet presAssocID="{3C5699C9-AAFF-4A1B-A176-D02C75D6F3D4}" presName="spVertical3" presStyleCnt="0"/>
      <dgm:spPr/>
    </dgm:pt>
    <dgm:pt modelId="{17671941-83F0-4D96-AF31-87F6AA40B240}" type="pres">
      <dgm:prSet presAssocID="{E618A440-F430-408B-8F5B-2B6DA767EA30}" presName="padding2" presStyleCnt="0"/>
      <dgm:spPr/>
    </dgm:pt>
    <dgm:pt modelId="{AD34010F-36FD-43CF-B8EF-18E8A214B2E1}" type="pres">
      <dgm:prSet presAssocID="{E618A440-F430-408B-8F5B-2B6DA767EA30}" presName="negArrow" presStyleCnt="0"/>
      <dgm:spPr/>
    </dgm:pt>
    <dgm:pt modelId="{CBE32D3C-43BB-4929-A799-2A6E3C23E38A}" type="pres">
      <dgm:prSet presAssocID="{E618A440-F430-408B-8F5B-2B6DA767EA30}" presName="backgroundArrow" presStyleLbl="node1" presStyleIdx="0" presStyleCnt="1"/>
      <dgm:spPr/>
    </dgm:pt>
  </dgm:ptLst>
  <dgm:cxnLst>
    <dgm:cxn modelId="{045908A9-F3B0-4A0E-8A01-8D8981D9392D}" type="presOf" srcId="{3BA62307-A53F-44CE-8C50-2566B2640E5F}" destId="{0C04EC2D-C0DB-47FF-AD1C-83A9DE341654}" srcOrd="0" destOrd="0" presId="urn:microsoft.com/office/officeart/2005/8/layout/hProcess3"/>
    <dgm:cxn modelId="{110B2B66-3B85-44B7-9F7D-6BFA23884DD0}" type="presOf" srcId="{3C5699C9-AAFF-4A1B-A176-D02C75D6F3D4}" destId="{B80646C7-359E-40D6-9874-C73447A54498}" srcOrd="0" destOrd="0" presId="urn:microsoft.com/office/officeart/2005/8/layout/hProcess3"/>
    <dgm:cxn modelId="{EE02983F-7F4E-4EEB-81BB-0B5FFBE2653E}" srcId="{E618A440-F430-408B-8F5B-2B6DA767EA30}" destId="{3C5699C9-AAFF-4A1B-A176-D02C75D6F3D4}" srcOrd="1" destOrd="0" parTransId="{F9F6C7D9-F322-4F1F-8F98-331FCAAFAA04}" sibTransId="{3DBE1AB2-153E-4884-BACD-FAAD76D3B15A}"/>
    <dgm:cxn modelId="{DB86ED4E-932A-46E2-884E-5D31527A8591}" type="presOf" srcId="{E618A440-F430-408B-8F5B-2B6DA767EA30}" destId="{71F5CE7A-08B8-4C01-B3A5-2D0021897A43}" srcOrd="0" destOrd="0" presId="urn:microsoft.com/office/officeart/2005/8/layout/hProcess3"/>
    <dgm:cxn modelId="{2F500BF7-92C7-4511-8E98-C4FB24E5B182}" srcId="{E618A440-F430-408B-8F5B-2B6DA767EA30}" destId="{3BA62307-A53F-44CE-8C50-2566B2640E5F}" srcOrd="0" destOrd="0" parTransId="{61CA5A5F-BD25-4B38-B959-72597E1FA033}" sibTransId="{9F3C6D3A-6011-4BBF-AABE-453774E60FEB}"/>
    <dgm:cxn modelId="{6FD5ED60-9F2F-4CB3-9B30-0AD9E7B5ECA3}" type="presParOf" srcId="{71F5CE7A-08B8-4C01-B3A5-2D0021897A43}" destId="{48E4B16D-AE78-4280-A37D-9C4520C6B5A0}" srcOrd="0" destOrd="0" presId="urn:microsoft.com/office/officeart/2005/8/layout/hProcess3"/>
    <dgm:cxn modelId="{348B20A8-A33F-4C95-AC35-83EC38FCA0A8}" type="presParOf" srcId="{71F5CE7A-08B8-4C01-B3A5-2D0021897A43}" destId="{DF453E14-1FA1-4494-831E-127A5AE6C569}" srcOrd="1" destOrd="0" presId="urn:microsoft.com/office/officeart/2005/8/layout/hProcess3"/>
    <dgm:cxn modelId="{F2430524-6389-45FA-86AC-36A676444AD7}" type="presParOf" srcId="{DF453E14-1FA1-4494-831E-127A5AE6C569}" destId="{8E1C0F7C-C1F6-4C11-86A3-085540178806}" srcOrd="0" destOrd="0" presId="urn:microsoft.com/office/officeart/2005/8/layout/hProcess3"/>
    <dgm:cxn modelId="{A8CEC781-5532-4CB3-83B5-CCAC9C4BDEB7}" type="presParOf" srcId="{DF453E14-1FA1-4494-831E-127A5AE6C569}" destId="{2D19FE8C-5B29-443A-93DC-4B8FBE91E98C}" srcOrd="1" destOrd="0" presId="urn:microsoft.com/office/officeart/2005/8/layout/hProcess3"/>
    <dgm:cxn modelId="{A2F02FA7-B949-4205-8275-E434966DB226}" type="presParOf" srcId="{2D19FE8C-5B29-443A-93DC-4B8FBE91E98C}" destId="{B4474A53-3B5B-4C6E-88CE-8C63BEBFCC42}" srcOrd="0" destOrd="0" presId="urn:microsoft.com/office/officeart/2005/8/layout/hProcess3"/>
    <dgm:cxn modelId="{73C7CF81-CEEB-46B5-8A06-8C24A3865D95}" type="presParOf" srcId="{2D19FE8C-5B29-443A-93DC-4B8FBE91E98C}" destId="{0C04EC2D-C0DB-47FF-AD1C-83A9DE341654}" srcOrd="1" destOrd="0" presId="urn:microsoft.com/office/officeart/2005/8/layout/hProcess3"/>
    <dgm:cxn modelId="{AE4FAE08-3C23-477E-ABE5-42218D407554}" type="presParOf" srcId="{2D19FE8C-5B29-443A-93DC-4B8FBE91E98C}" destId="{805DBBBC-A2C6-4D3A-BB63-D2736519357D}" srcOrd="2" destOrd="0" presId="urn:microsoft.com/office/officeart/2005/8/layout/hProcess3"/>
    <dgm:cxn modelId="{7FF8FFDE-0C83-45EB-95C7-C451A61F03FA}" type="presParOf" srcId="{2D19FE8C-5B29-443A-93DC-4B8FBE91E98C}" destId="{36ECF615-DA2A-4C19-873B-FC4634E962DF}" srcOrd="3" destOrd="0" presId="urn:microsoft.com/office/officeart/2005/8/layout/hProcess3"/>
    <dgm:cxn modelId="{E356DF43-2F82-4B19-9FD6-A2234E5CB7A6}" type="presParOf" srcId="{DF453E14-1FA1-4494-831E-127A5AE6C569}" destId="{7F44830C-032F-4076-A300-9F377BEDC9FC}" srcOrd="2" destOrd="0" presId="urn:microsoft.com/office/officeart/2005/8/layout/hProcess3"/>
    <dgm:cxn modelId="{E1B228D8-8C48-4459-9682-710FE80BC2EE}" type="presParOf" srcId="{DF453E14-1FA1-4494-831E-127A5AE6C569}" destId="{828308A7-197E-45FA-85CD-AD9146D6E872}" srcOrd="3" destOrd="0" presId="urn:microsoft.com/office/officeart/2005/8/layout/hProcess3"/>
    <dgm:cxn modelId="{33524A84-9F61-4EF5-8E39-EF3674418818}" type="presParOf" srcId="{828308A7-197E-45FA-85CD-AD9146D6E872}" destId="{9C0110D9-4957-47EA-BBBC-694160192669}" srcOrd="0" destOrd="0" presId="urn:microsoft.com/office/officeart/2005/8/layout/hProcess3"/>
    <dgm:cxn modelId="{3DD36D79-7884-4FDC-B080-2B01B702B5BE}" type="presParOf" srcId="{828308A7-197E-45FA-85CD-AD9146D6E872}" destId="{B80646C7-359E-40D6-9874-C73447A54498}" srcOrd="1" destOrd="0" presId="urn:microsoft.com/office/officeart/2005/8/layout/hProcess3"/>
    <dgm:cxn modelId="{40650365-D286-4217-9515-6BA3865F64DD}" type="presParOf" srcId="{828308A7-197E-45FA-85CD-AD9146D6E872}" destId="{F07D74FE-A346-4851-A6A2-F164462B750B}" srcOrd="2" destOrd="0" presId="urn:microsoft.com/office/officeart/2005/8/layout/hProcess3"/>
    <dgm:cxn modelId="{5B600A15-FDCC-436C-86FC-C9743F4B5258}" type="presParOf" srcId="{828308A7-197E-45FA-85CD-AD9146D6E872}" destId="{DC2A72F7-598F-473D-9193-1F4F9F42F986}" srcOrd="3" destOrd="0" presId="urn:microsoft.com/office/officeart/2005/8/layout/hProcess3"/>
    <dgm:cxn modelId="{F325834A-F2C2-4A2F-ADF2-2D39390E3900}" type="presParOf" srcId="{DF453E14-1FA1-4494-831E-127A5AE6C569}" destId="{17671941-83F0-4D96-AF31-87F6AA40B240}" srcOrd="4" destOrd="0" presId="urn:microsoft.com/office/officeart/2005/8/layout/hProcess3"/>
    <dgm:cxn modelId="{380A1BD7-66FF-48FA-B416-E0479AC8A2E0}" type="presParOf" srcId="{DF453E14-1FA1-4494-831E-127A5AE6C569}" destId="{AD34010F-36FD-43CF-B8EF-18E8A214B2E1}" srcOrd="5" destOrd="0" presId="urn:microsoft.com/office/officeart/2005/8/layout/hProcess3"/>
    <dgm:cxn modelId="{26C66FF8-F188-472A-8E17-EC95045F2E1C}" type="presParOf" srcId="{DF453E14-1FA1-4494-831E-127A5AE6C569}" destId="{CBE32D3C-43BB-4929-A799-2A6E3C23E38A}" srcOrd="6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2A64DFA0-E1F8-42C5-9764-35FF7F3E9A46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BD9AAA5-78AA-4DED-899B-29D9058A04B3}">
      <dgm:prSet phldrT="[Text]" custT="1"/>
      <dgm:spPr/>
      <dgm:t>
        <a:bodyPr/>
        <a:lstStyle/>
        <a:p>
          <a:r>
            <a:rPr lang="en-US" sz="1600" dirty="0" smtClean="0"/>
            <a:t>Sender reports error within 180 days of disclosed date of availability</a:t>
          </a:r>
          <a:endParaRPr lang="en-US" sz="1600" dirty="0"/>
        </a:p>
      </dgm:t>
    </dgm:pt>
    <dgm:pt modelId="{4A9448C5-059A-440E-9270-791580018753}" type="parTrans" cxnId="{53594C0D-16D8-49AE-98AF-FDB936BD7F4C}">
      <dgm:prSet/>
      <dgm:spPr/>
      <dgm:t>
        <a:bodyPr/>
        <a:lstStyle/>
        <a:p>
          <a:endParaRPr lang="en-US"/>
        </a:p>
      </dgm:t>
    </dgm:pt>
    <dgm:pt modelId="{BDB098A7-B1E7-4801-B8FE-7690A5BA7EB3}" type="sibTrans" cxnId="{53594C0D-16D8-49AE-98AF-FDB936BD7F4C}">
      <dgm:prSet/>
      <dgm:spPr/>
      <dgm:t>
        <a:bodyPr/>
        <a:lstStyle/>
        <a:p>
          <a:endParaRPr lang="en-US"/>
        </a:p>
      </dgm:t>
    </dgm:pt>
    <dgm:pt modelId="{9AD542FC-12B5-4EE9-8B7F-0A5B150E748C}">
      <dgm:prSet phldrT="[Text]" custT="1"/>
      <dgm:spPr/>
      <dgm:t>
        <a:bodyPr/>
        <a:lstStyle/>
        <a:p>
          <a:r>
            <a:rPr lang="en-US" sz="1600" dirty="0" smtClean="0"/>
            <a:t>Provider must investigate and make determination within 90 days</a:t>
          </a:r>
          <a:endParaRPr lang="en-US" sz="1600" dirty="0"/>
        </a:p>
      </dgm:t>
    </dgm:pt>
    <dgm:pt modelId="{049EE5E0-C5BE-42B3-8B81-E8AC557D54AB}" type="parTrans" cxnId="{E50715E7-9496-4133-8A1B-753E98FEEBB6}">
      <dgm:prSet/>
      <dgm:spPr/>
      <dgm:t>
        <a:bodyPr/>
        <a:lstStyle/>
        <a:p>
          <a:endParaRPr lang="en-US"/>
        </a:p>
      </dgm:t>
    </dgm:pt>
    <dgm:pt modelId="{92531106-07DF-4816-9B72-6B3DEC321BBB}" type="sibTrans" cxnId="{E50715E7-9496-4133-8A1B-753E98FEEBB6}">
      <dgm:prSet/>
      <dgm:spPr/>
      <dgm:t>
        <a:bodyPr/>
        <a:lstStyle/>
        <a:p>
          <a:endParaRPr lang="en-US"/>
        </a:p>
      </dgm:t>
    </dgm:pt>
    <dgm:pt modelId="{F6AAC969-C6E8-4399-91B2-1F22759953EA}">
      <dgm:prSet phldrT="[Text]" custT="1"/>
      <dgm:spPr/>
      <dgm:t>
        <a:bodyPr/>
        <a:lstStyle/>
        <a:p>
          <a:r>
            <a:rPr lang="en-US" sz="1600" dirty="0" smtClean="0"/>
            <a:t>If error occurred, must correct error within 1 business day, or as soon as reasonably practicable, of receiving sender’s instructions</a:t>
          </a:r>
          <a:endParaRPr lang="en-US" sz="1600" dirty="0"/>
        </a:p>
      </dgm:t>
    </dgm:pt>
    <dgm:pt modelId="{0AFF083B-99B8-449E-A3E3-17BC8371755A}" type="parTrans" cxnId="{E6FDEA6B-69FE-45FF-B0D7-963AC4450EA9}">
      <dgm:prSet/>
      <dgm:spPr/>
      <dgm:t>
        <a:bodyPr/>
        <a:lstStyle/>
        <a:p>
          <a:endParaRPr lang="en-US"/>
        </a:p>
      </dgm:t>
    </dgm:pt>
    <dgm:pt modelId="{7D6E5EFF-A272-4797-8F33-EAF47E706FD9}" type="sibTrans" cxnId="{E6FDEA6B-69FE-45FF-B0D7-963AC4450EA9}">
      <dgm:prSet/>
      <dgm:spPr/>
      <dgm:t>
        <a:bodyPr/>
        <a:lstStyle/>
        <a:p>
          <a:endParaRPr lang="en-US"/>
        </a:p>
      </dgm:t>
    </dgm:pt>
    <dgm:pt modelId="{E4A0286A-FDD3-4B36-95FE-E6CBF76756F9}">
      <dgm:prSet phldrT="[Text]" custT="1"/>
      <dgm:spPr/>
      <dgm:t>
        <a:bodyPr/>
        <a:lstStyle/>
        <a:p>
          <a:r>
            <a:rPr lang="en-US" sz="1600" dirty="0" smtClean="0"/>
            <a:t>Provider must report results to sender within 3 business days after completing investigation</a:t>
          </a:r>
          <a:endParaRPr lang="en-US" sz="1600" dirty="0"/>
        </a:p>
      </dgm:t>
    </dgm:pt>
    <dgm:pt modelId="{441ADADF-AB82-40AC-8BA0-EECC553FD7E3}" type="parTrans" cxnId="{A3F107EC-4CCE-4257-97F1-14061BE0D64B}">
      <dgm:prSet/>
      <dgm:spPr/>
      <dgm:t>
        <a:bodyPr/>
        <a:lstStyle/>
        <a:p>
          <a:endParaRPr lang="en-US"/>
        </a:p>
      </dgm:t>
    </dgm:pt>
    <dgm:pt modelId="{8B4C6EDA-F30B-482A-91D0-E6D8DF67FD89}" type="sibTrans" cxnId="{A3F107EC-4CCE-4257-97F1-14061BE0D64B}">
      <dgm:prSet/>
      <dgm:spPr/>
      <dgm:t>
        <a:bodyPr/>
        <a:lstStyle/>
        <a:p>
          <a:endParaRPr lang="en-US"/>
        </a:p>
      </dgm:t>
    </dgm:pt>
    <dgm:pt modelId="{7DDF4EB8-18EC-412F-A0E0-E32E18256982}" type="pres">
      <dgm:prSet presAssocID="{2A64DFA0-E1F8-42C5-9764-35FF7F3E9A4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45D5179-8013-4B34-8658-11044D2EBAC3}" type="pres">
      <dgm:prSet presAssocID="{8BD9AAA5-78AA-4DED-899B-29D9058A04B3}" presName="node" presStyleLbl="node1" presStyleIdx="0" presStyleCnt="4" custScaleY="1379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898C67-EF3D-4769-8B27-2A0E4F6AECD8}" type="pres">
      <dgm:prSet presAssocID="{BDB098A7-B1E7-4801-B8FE-7690A5BA7EB3}" presName="sibTrans" presStyleLbl="sibTrans2D1" presStyleIdx="0" presStyleCnt="3"/>
      <dgm:spPr/>
      <dgm:t>
        <a:bodyPr/>
        <a:lstStyle/>
        <a:p>
          <a:endParaRPr lang="en-US"/>
        </a:p>
      </dgm:t>
    </dgm:pt>
    <dgm:pt modelId="{1C4A8A39-3C89-4582-AC52-F5E53AC3DABB}" type="pres">
      <dgm:prSet presAssocID="{BDB098A7-B1E7-4801-B8FE-7690A5BA7EB3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06E31DAF-3DB6-481D-B33B-86D280067B99}" type="pres">
      <dgm:prSet presAssocID="{9AD542FC-12B5-4EE9-8B7F-0A5B150E748C}" presName="node" presStyleLbl="node1" presStyleIdx="1" presStyleCnt="4" custScaleY="1379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046E91-AD47-46DD-8877-8B35DCAF5116}" type="pres">
      <dgm:prSet presAssocID="{92531106-07DF-4816-9B72-6B3DEC321BBB}" presName="sibTrans" presStyleLbl="sibTrans2D1" presStyleIdx="1" presStyleCnt="3"/>
      <dgm:spPr/>
      <dgm:t>
        <a:bodyPr/>
        <a:lstStyle/>
        <a:p>
          <a:endParaRPr lang="en-US"/>
        </a:p>
      </dgm:t>
    </dgm:pt>
    <dgm:pt modelId="{D5C6C7A5-1E9D-41E1-86FD-C92238083074}" type="pres">
      <dgm:prSet presAssocID="{92531106-07DF-4816-9B72-6B3DEC321BBB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8F010107-8D76-4C7A-81D5-5C81A6BF2F3A}" type="pres">
      <dgm:prSet presAssocID="{E4A0286A-FDD3-4B36-95FE-E6CBF76756F9}" presName="node" presStyleLbl="node1" presStyleIdx="2" presStyleCnt="4" custScaleY="1379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F14DB1-06E2-45BC-84E3-4B630B5E7204}" type="pres">
      <dgm:prSet presAssocID="{8B4C6EDA-F30B-482A-91D0-E6D8DF67FD89}" presName="sibTrans" presStyleLbl="sibTrans2D1" presStyleIdx="2" presStyleCnt="3"/>
      <dgm:spPr/>
      <dgm:t>
        <a:bodyPr/>
        <a:lstStyle/>
        <a:p>
          <a:endParaRPr lang="en-US"/>
        </a:p>
      </dgm:t>
    </dgm:pt>
    <dgm:pt modelId="{D2734577-ADAF-480A-B9B9-A738DF52FBB8}" type="pres">
      <dgm:prSet presAssocID="{8B4C6EDA-F30B-482A-91D0-E6D8DF67FD89}" presName="connectorText" presStyleLbl="sibTrans2D1" presStyleIdx="2" presStyleCnt="3"/>
      <dgm:spPr/>
      <dgm:t>
        <a:bodyPr/>
        <a:lstStyle/>
        <a:p>
          <a:endParaRPr lang="en-US"/>
        </a:p>
      </dgm:t>
    </dgm:pt>
    <dgm:pt modelId="{F99CA794-656A-4582-B075-860C7958A7B2}" type="pres">
      <dgm:prSet presAssocID="{F6AAC969-C6E8-4399-91B2-1F22759953EA}" presName="node" presStyleLbl="node1" presStyleIdx="3" presStyleCnt="4" custScaleY="1379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3E19E9D-D3BE-41A0-AAD6-723A7446303E}" type="presOf" srcId="{92531106-07DF-4816-9B72-6B3DEC321BBB}" destId="{10046E91-AD47-46DD-8877-8B35DCAF5116}" srcOrd="0" destOrd="0" presId="urn:microsoft.com/office/officeart/2005/8/layout/process1"/>
    <dgm:cxn modelId="{5A0A6F87-1B8A-458F-A018-A1A97C4A07AE}" type="presOf" srcId="{E4A0286A-FDD3-4B36-95FE-E6CBF76756F9}" destId="{8F010107-8D76-4C7A-81D5-5C81A6BF2F3A}" srcOrd="0" destOrd="0" presId="urn:microsoft.com/office/officeart/2005/8/layout/process1"/>
    <dgm:cxn modelId="{4353BBF2-32C7-408C-8ECF-075D2924AEAD}" type="presOf" srcId="{8B4C6EDA-F30B-482A-91D0-E6D8DF67FD89}" destId="{77F14DB1-06E2-45BC-84E3-4B630B5E7204}" srcOrd="0" destOrd="0" presId="urn:microsoft.com/office/officeart/2005/8/layout/process1"/>
    <dgm:cxn modelId="{A3F107EC-4CCE-4257-97F1-14061BE0D64B}" srcId="{2A64DFA0-E1F8-42C5-9764-35FF7F3E9A46}" destId="{E4A0286A-FDD3-4B36-95FE-E6CBF76756F9}" srcOrd="2" destOrd="0" parTransId="{441ADADF-AB82-40AC-8BA0-EECC553FD7E3}" sibTransId="{8B4C6EDA-F30B-482A-91D0-E6D8DF67FD89}"/>
    <dgm:cxn modelId="{25395420-43D9-42EE-91C3-447820FE18CC}" type="presOf" srcId="{9AD542FC-12B5-4EE9-8B7F-0A5B150E748C}" destId="{06E31DAF-3DB6-481D-B33B-86D280067B99}" srcOrd="0" destOrd="0" presId="urn:microsoft.com/office/officeart/2005/8/layout/process1"/>
    <dgm:cxn modelId="{C2ECF5A4-6431-49B8-BAFC-5E3D5E8D736E}" type="presOf" srcId="{BDB098A7-B1E7-4801-B8FE-7690A5BA7EB3}" destId="{DE898C67-EF3D-4769-8B27-2A0E4F6AECD8}" srcOrd="0" destOrd="0" presId="urn:microsoft.com/office/officeart/2005/8/layout/process1"/>
    <dgm:cxn modelId="{2B99CF74-0E80-4191-9767-4EC1DFC114FD}" type="presOf" srcId="{8BD9AAA5-78AA-4DED-899B-29D9058A04B3}" destId="{745D5179-8013-4B34-8658-11044D2EBAC3}" srcOrd="0" destOrd="0" presId="urn:microsoft.com/office/officeart/2005/8/layout/process1"/>
    <dgm:cxn modelId="{E6FDEA6B-69FE-45FF-B0D7-963AC4450EA9}" srcId="{2A64DFA0-E1F8-42C5-9764-35FF7F3E9A46}" destId="{F6AAC969-C6E8-4399-91B2-1F22759953EA}" srcOrd="3" destOrd="0" parTransId="{0AFF083B-99B8-449E-A3E3-17BC8371755A}" sibTransId="{7D6E5EFF-A272-4797-8F33-EAF47E706FD9}"/>
    <dgm:cxn modelId="{7EF7DD06-48C1-4587-AF4A-6091FD61FD25}" type="presOf" srcId="{BDB098A7-B1E7-4801-B8FE-7690A5BA7EB3}" destId="{1C4A8A39-3C89-4582-AC52-F5E53AC3DABB}" srcOrd="1" destOrd="0" presId="urn:microsoft.com/office/officeart/2005/8/layout/process1"/>
    <dgm:cxn modelId="{E50715E7-9496-4133-8A1B-753E98FEEBB6}" srcId="{2A64DFA0-E1F8-42C5-9764-35FF7F3E9A46}" destId="{9AD542FC-12B5-4EE9-8B7F-0A5B150E748C}" srcOrd="1" destOrd="0" parTransId="{049EE5E0-C5BE-42B3-8B81-E8AC557D54AB}" sibTransId="{92531106-07DF-4816-9B72-6B3DEC321BBB}"/>
    <dgm:cxn modelId="{85293902-EA0F-4ABA-9406-2B85F6E21DD1}" type="presOf" srcId="{2A64DFA0-E1F8-42C5-9764-35FF7F3E9A46}" destId="{7DDF4EB8-18EC-412F-A0E0-E32E18256982}" srcOrd="0" destOrd="0" presId="urn:microsoft.com/office/officeart/2005/8/layout/process1"/>
    <dgm:cxn modelId="{F66AE503-52F0-4877-96E0-DEE5E36C366C}" type="presOf" srcId="{92531106-07DF-4816-9B72-6B3DEC321BBB}" destId="{D5C6C7A5-1E9D-41E1-86FD-C92238083074}" srcOrd="1" destOrd="0" presId="urn:microsoft.com/office/officeart/2005/8/layout/process1"/>
    <dgm:cxn modelId="{4677F4D2-9E04-4DF6-AF27-973FE2DBBFD6}" type="presOf" srcId="{8B4C6EDA-F30B-482A-91D0-E6D8DF67FD89}" destId="{D2734577-ADAF-480A-B9B9-A738DF52FBB8}" srcOrd="1" destOrd="0" presId="urn:microsoft.com/office/officeart/2005/8/layout/process1"/>
    <dgm:cxn modelId="{53594C0D-16D8-49AE-98AF-FDB936BD7F4C}" srcId="{2A64DFA0-E1F8-42C5-9764-35FF7F3E9A46}" destId="{8BD9AAA5-78AA-4DED-899B-29D9058A04B3}" srcOrd="0" destOrd="0" parTransId="{4A9448C5-059A-440E-9270-791580018753}" sibTransId="{BDB098A7-B1E7-4801-B8FE-7690A5BA7EB3}"/>
    <dgm:cxn modelId="{E065661B-DAA0-4AE8-8C7A-B5AB9667C3A7}" type="presOf" srcId="{F6AAC969-C6E8-4399-91B2-1F22759953EA}" destId="{F99CA794-656A-4582-B075-860C7958A7B2}" srcOrd="0" destOrd="0" presId="urn:microsoft.com/office/officeart/2005/8/layout/process1"/>
    <dgm:cxn modelId="{213DFB0A-2D51-4E9C-8FD9-18CC62C78B89}" type="presParOf" srcId="{7DDF4EB8-18EC-412F-A0E0-E32E18256982}" destId="{745D5179-8013-4B34-8658-11044D2EBAC3}" srcOrd="0" destOrd="0" presId="urn:microsoft.com/office/officeart/2005/8/layout/process1"/>
    <dgm:cxn modelId="{D7C39F70-8119-44AA-B8D4-F013E41EEFAF}" type="presParOf" srcId="{7DDF4EB8-18EC-412F-A0E0-E32E18256982}" destId="{DE898C67-EF3D-4769-8B27-2A0E4F6AECD8}" srcOrd="1" destOrd="0" presId="urn:microsoft.com/office/officeart/2005/8/layout/process1"/>
    <dgm:cxn modelId="{3B4B4673-7414-45F8-BFF1-30327BF60BCB}" type="presParOf" srcId="{DE898C67-EF3D-4769-8B27-2A0E4F6AECD8}" destId="{1C4A8A39-3C89-4582-AC52-F5E53AC3DABB}" srcOrd="0" destOrd="0" presId="urn:microsoft.com/office/officeart/2005/8/layout/process1"/>
    <dgm:cxn modelId="{2542C8A7-59C2-448B-874F-D5E89391DBC0}" type="presParOf" srcId="{7DDF4EB8-18EC-412F-A0E0-E32E18256982}" destId="{06E31DAF-3DB6-481D-B33B-86D280067B99}" srcOrd="2" destOrd="0" presId="urn:microsoft.com/office/officeart/2005/8/layout/process1"/>
    <dgm:cxn modelId="{7EB2C81A-0148-4364-8136-9D49C84FE68E}" type="presParOf" srcId="{7DDF4EB8-18EC-412F-A0E0-E32E18256982}" destId="{10046E91-AD47-46DD-8877-8B35DCAF5116}" srcOrd="3" destOrd="0" presId="urn:microsoft.com/office/officeart/2005/8/layout/process1"/>
    <dgm:cxn modelId="{A9CDA023-87E9-4E68-AB1E-7269233AA629}" type="presParOf" srcId="{10046E91-AD47-46DD-8877-8B35DCAF5116}" destId="{D5C6C7A5-1E9D-41E1-86FD-C92238083074}" srcOrd="0" destOrd="0" presId="urn:microsoft.com/office/officeart/2005/8/layout/process1"/>
    <dgm:cxn modelId="{3AC14E6D-940D-4B96-AD6F-A2800EF45442}" type="presParOf" srcId="{7DDF4EB8-18EC-412F-A0E0-E32E18256982}" destId="{8F010107-8D76-4C7A-81D5-5C81A6BF2F3A}" srcOrd="4" destOrd="0" presId="urn:microsoft.com/office/officeart/2005/8/layout/process1"/>
    <dgm:cxn modelId="{7FE5FFE4-EA85-4341-875A-B8EFB1A297FA}" type="presParOf" srcId="{7DDF4EB8-18EC-412F-A0E0-E32E18256982}" destId="{77F14DB1-06E2-45BC-84E3-4B630B5E7204}" srcOrd="5" destOrd="0" presId="urn:microsoft.com/office/officeart/2005/8/layout/process1"/>
    <dgm:cxn modelId="{0A15762B-2610-4CE6-843D-233276698353}" type="presParOf" srcId="{77F14DB1-06E2-45BC-84E3-4B630B5E7204}" destId="{D2734577-ADAF-480A-B9B9-A738DF52FBB8}" srcOrd="0" destOrd="0" presId="urn:microsoft.com/office/officeart/2005/8/layout/process1"/>
    <dgm:cxn modelId="{D4FE42D3-5ABF-4052-91C2-23FFAB7313A6}" type="presParOf" srcId="{7DDF4EB8-18EC-412F-A0E0-E32E18256982}" destId="{F99CA794-656A-4582-B075-860C7958A7B2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C792AD4A-03D2-4191-A2C0-2602D5A104B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51C8CBA-5217-4970-AC53-C343021B1BFF}">
      <dgm:prSet phldrT="[Text]"/>
      <dgm:spPr/>
      <dgm:t>
        <a:bodyPr/>
        <a:lstStyle/>
        <a:p>
          <a:r>
            <a:rPr lang="en-US" dirty="0" smtClean="0"/>
            <a:t>Errors generally include:</a:t>
          </a:r>
          <a:endParaRPr lang="en-US" dirty="0"/>
        </a:p>
      </dgm:t>
    </dgm:pt>
    <dgm:pt modelId="{79D3574A-4E8B-475E-9654-5CCF6B6F7509}" type="parTrans" cxnId="{83AC4682-1065-4587-B4A0-663DCA5E02FB}">
      <dgm:prSet/>
      <dgm:spPr/>
      <dgm:t>
        <a:bodyPr/>
        <a:lstStyle/>
        <a:p>
          <a:endParaRPr lang="en-US"/>
        </a:p>
      </dgm:t>
    </dgm:pt>
    <dgm:pt modelId="{FF232ADE-95AB-49DC-ABF8-840EB3348747}" type="sibTrans" cxnId="{83AC4682-1065-4587-B4A0-663DCA5E02FB}">
      <dgm:prSet/>
      <dgm:spPr/>
      <dgm:t>
        <a:bodyPr/>
        <a:lstStyle/>
        <a:p>
          <a:endParaRPr lang="en-US"/>
        </a:p>
      </dgm:t>
    </dgm:pt>
    <dgm:pt modelId="{5EE6C4B6-6EE0-4AFD-8E06-361FDE0DABA4}">
      <dgm:prSet phldrT="[Text]"/>
      <dgm:spPr/>
      <dgm:t>
        <a:bodyPr/>
        <a:lstStyle/>
        <a:p>
          <a:r>
            <a:rPr lang="en-US" dirty="0" smtClean="0"/>
            <a:t>Incorrect amount of currency paid by sender</a:t>
          </a:r>
          <a:endParaRPr lang="en-US" dirty="0"/>
        </a:p>
      </dgm:t>
    </dgm:pt>
    <dgm:pt modelId="{32A9BC2A-4079-4F80-8F58-E97102BB3B04}" type="parTrans" cxnId="{AC4F4EC8-9A19-4B5D-BB97-D7AAFB782909}">
      <dgm:prSet/>
      <dgm:spPr/>
      <dgm:t>
        <a:bodyPr/>
        <a:lstStyle/>
        <a:p>
          <a:endParaRPr lang="en-US"/>
        </a:p>
      </dgm:t>
    </dgm:pt>
    <dgm:pt modelId="{A64A2488-DE54-4A22-BFB5-58D713ACAAF6}" type="sibTrans" cxnId="{AC4F4EC8-9A19-4B5D-BB97-D7AAFB782909}">
      <dgm:prSet/>
      <dgm:spPr/>
      <dgm:t>
        <a:bodyPr/>
        <a:lstStyle/>
        <a:p>
          <a:endParaRPr lang="en-US"/>
        </a:p>
      </dgm:t>
    </dgm:pt>
    <dgm:pt modelId="{1471DECE-6131-4D84-800B-AC31BA4338A9}">
      <dgm:prSet phldrT="[Text]"/>
      <dgm:spPr/>
      <dgm:t>
        <a:bodyPr/>
        <a:lstStyle/>
        <a:p>
          <a:r>
            <a:rPr lang="en-US" dirty="0" smtClean="0"/>
            <a:t>Errors do not include:</a:t>
          </a:r>
          <a:endParaRPr lang="en-US" dirty="0"/>
        </a:p>
      </dgm:t>
    </dgm:pt>
    <dgm:pt modelId="{B42186BB-6FAF-447C-8330-493E6C8365C5}" type="parTrans" cxnId="{91DE69C2-4C10-4019-AD92-42831E598C2F}">
      <dgm:prSet/>
      <dgm:spPr/>
      <dgm:t>
        <a:bodyPr/>
        <a:lstStyle/>
        <a:p>
          <a:endParaRPr lang="en-US"/>
        </a:p>
      </dgm:t>
    </dgm:pt>
    <dgm:pt modelId="{5E42860C-CFC9-4E80-8FC4-28B474527315}" type="sibTrans" cxnId="{91DE69C2-4C10-4019-AD92-42831E598C2F}">
      <dgm:prSet/>
      <dgm:spPr/>
      <dgm:t>
        <a:bodyPr/>
        <a:lstStyle/>
        <a:p>
          <a:endParaRPr lang="en-US"/>
        </a:p>
      </dgm:t>
    </dgm:pt>
    <dgm:pt modelId="{F7633B67-F1A3-4040-B769-2DE2201990AF}">
      <dgm:prSet phldrT="[Text]"/>
      <dgm:spPr/>
      <dgm:t>
        <a:bodyPr/>
        <a:lstStyle/>
        <a:p>
          <a:r>
            <a:rPr lang="en-US" dirty="0" smtClean="0"/>
            <a:t>Status inquiries</a:t>
          </a:r>
          <a:endParaRPr lang="en-US" dirty="0"/>
        </a:p>
      </dgm:t>
    </dgm:pt>
    <dgm:pt modelId="{5C635635-958B-42DB-B895-35B2A5A63753}" type="parTrans" cxnId="{F0540ED6-4677-4AAC-819C-052535F8907F}">
      <dgm:prSet/>
      <dgm:spPr/>
      <dgm:t>
        <a:bodyPr/>
        <a:lstStyle/>
        <a:p>
          <a:endParaRPr lang="en-US"/>
        </a:p>
      </dgm:t>
    </dgm:pt>
    <dgm:pt modelId="{FD99F960-6C73-4B27-A736-D1BA341A6896}" type="sibTrans" cxnId="{F0540ED6-4677-4AAC-819C-052535F8907F}">
      <dgm:prSet/>
      <dgm:spPr/>
      <dgm:t>
        <a:bodyPr/>
        <a:lstStyle/>
        <a:p>
          <a:endParaRPr lang="en-US"/>
        </a:p>
      </dgm:t>
    </dgm:pt>
    <dgm:pt modelId="{492D2A27-DDFA-475C-A648-CCF854DC506B}">
      <dgm:prSet phldrT="[Text]"/>
      <dgm:spPr/>
      <dgm:t>
        <a:bodyPr/>
        <a:lstStyle/>
        <a:p>
          <a:r>
            <a:rPr lang="en-US" dirty="0" smtClean="0"/>
            <a:t>Incorrect amount of currency received</a:t>
          </a:r>
          <a:endParaRPr lang="en-US" dirty="0"/>
        </a:p>
      </dgm:t>
    </dgm:pt>
    <dgm:pt modelId="{475ED106-1F33-40C7-9AEA-7A041E7E6266}" type="parTrans" cxnId="{D4870A94-299E-4924-9560-8AF34D3943C8}">
      <dgm:prSet/>
      <dgm:spPr/>
      <dgm:t>
        <a:bodyPr/>
        <a:lstStyle/>
        <a:p>
          <a:endParaRPr lang="en-US"/>
        </a:p>
      </dgm:t>
    </dgm:pt>
    <dgm:pt modelId="{CC03CBB6-60B1-48ED-AB90-F8E76021BEC0}" type="sibTrans" cxnId="{D4870A94-299E-4924-9560-8AF34D3943C8}">
      <dgm:prSet/>
      <dgm:spPr/>
      <dgm:t>
        <a:bodyPr/>
        <a:lstStyle/>
        <a:p>
          <a:endParaRPr lang="en-US"/>
        </a:p>
      </dgm:t>
    </dgm:pt>
    <dgm:pt modelId="{CA6B0319-9FB9-4990-9408-FB2E616EAD30}">
      <dgm:prSet phldrT="[Text]"/>
      <dgm:spPr/>
      <dgm:t>
        <a:bodyPr/>
        <a:lstStyle/>
        <a:p>
          <a:r>
            <a:rPr lang="en-US" dirty="0" smtClean="0"/>
            <a:t>Late or non-delivery of remittance transfer </a:t>
          </a:r>
          <a:endParaRPr lang="en-US" dirty="0"/>
        </a:p>
      </dgm:t>
    </dgm:pt>
    <dgm:pt modelId="{D15A3F32-4234-47FC-917A-643948BFD53F}" type="parTrans" cxnId="{D7034B50-4FCC-40BF-B4ED-85DCA57E16FA}">
      <dgm:prSet/>
      <dgm:spPr/>
      <dgm:t>
        <a:bodyPr/>
        <a:lstStyle/>
        <a:p>
          <a:endParaRPr lang="en-US"/>
        </a:p>
      </dgm:t>
    </dgm:pt>
    <dgm:pt modelId="{37E6BAB8-C68A-413B-813B-032776225F43}" type="sibTrans" cxnId="{D7034B50-4FCC-40BF-B4ED-85DCA57E16FA}">
      <dgm:prSet/>
      <dgm:spPr/>
      <dgm:t>
        <a:bodyPr/>
        <a:lstStyle/>
        <a:p>
          <a:endParaRPr lang="en-US"/>
        </a:p>
      </dgm:t>
    </dgm:pt>
    <dgm:pt modelId="{EEAB4381-FC81-4350-BF6F-4270A79E9B3A}">
      <dgm:prSet phldrT="[Text]"/>
      <dgm:spPr/>
      <dgm:t>
        <a:bodyPr/>
        <a:lstStyle/>
        <a:p>
          <a:r>
            <a:rPr lang="en-US" dirty="0" smtClean="0"/>
            <a:t>Recipient-requested changes</a:t>
          </a:r>
          <a:endParaRPr lang="en-US" dirty="0"/>
        </a:p>
      </dgm:t>
    </dgm:pt>
    <dgm:pt modelId="{50108D39-F186-4B05-BC96-B20D2910C480}" type="parTrans" cxnId="{4E5BD525-C058-4B0A-ACF6-5961B7BB59C6}">
      <dgm:prSet/>
      <dgm:spPr/>
      <dgm:t>
        <a:bodyPr/>
        <a:lstStyle/>
        <a:p>
          <a:endParaRPr lang="en-US"/>
        </a:p>
      </dgm:t>
    </dgm:pt>
    <dgm:pt modelId="{031B2311-90C6-4C1A-9EB2-513E29E013F2}" type="sibTrans" cxnId="{4E5BD525-C058-4B0A-ACF6-5961B7BB59C6}">
      <dgm:prSet/>
      <dgm:spPr/>
      <dgm:t>
        <a:bodyPr/>
        <a:lstStyle/>
        <a:p>
          <a:endParaRPr lang="en-US"/>
        </a:p>
      </dgm:t>
    </dgm:pt>
    <dgm:pt modelId="{0E2C0DF9-DC00-42A7-ADEB-562ABB48DE0B}">
      <dgm:prSet phldrT="[Text]"/>
      <dgm:spPr/>
      <dgm:t>
        <a:bodyPr/>
        <a:lstStyle/>
        <a:p>
          <a:r>
            <a:rPr lang="en-US" dirty="0" smtClean="0"/>
            <a:t>Changes in amount or type of currency if provider relied on information provided by the sender</a:t>
          </a:r>
          <a:endParaRPr lang="en-US" dirty="0"/>
        </a:p>
      </dgm:t>
    </dgm:pt>
    <dgm:pt modelId="{3998A3B1-94AF-4454-AEBD-9DFE359E7D4A}" type="parTrans" cxnId="{DEEAFE57-415B-42CF-913B-0D7729EF862C}">
      <dgm:prSet/>
      <dgm:spPr/>
      <dgm:t>
        <a:bodyPr/>
        <a:lstStyle/>
        <a:p>
          <a:endParaRPr lang="en-US"/>
        </a:p>
      </dgm:t>
    </dgm:pt>
    <dgm:pt modelId="{3D3C5E08-BF5B-4EFE-BF0E-655F710CADB0}" type="sibTrans" cxnId="{DEEAFE57-415B-42CF-913B-0D7729EF862C}">
      <dgm:prSet/>
      <dgm:spPr/>
      <dgm:t>
        <a:bodyPr/>
        <a:lstStyle/>
        <a:p>
          <a:endParaRPr lang="en-US"/>
        </a:p>
      </dgm:t>
    </dgm:pt>
    <dgm:pt modelId="{9F6DC113-7051-42E0-9A61-E026ABE217E7}" type="pres">
      <dgm:prSet presAssocID="{C792AD4A-03D2-4191-A2C0-2602D5A104B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37CD44D-69DF-4066-8A73-1DD51FC7FAC8}" type="pres">
      <dgm:prSet presAssocID="{951C8CBA-5217-4970-AC53-C343021B1BFF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F43BC4-20A9-4D37-875E-B0934CF7BD48}" type="pres">
      <dgm:prSet presAssocID="{951C8CBA-5217-4970-AC53-C343021B1BFF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CC7239-31F1-4532-AF72-C320D4690D85}" type="pres">
      <dgm:prSet presAssocID="{1471DECE-6131-4D84-800B-AC31BA4338A9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91FD61-BAA1-483E-B547-3115141F0A7B}" type="pres">
      <dgm:prSet presAssocID="{1471DECE-6131-4D84-800B-AC31BA4338A9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1B6297E-1CD8-4FF2-B333-73608323C7F6}" type="presOf" srcId="{EEAB4381-FC81-4350-BF6F-4270A79E9B3A}" destId="{D591FD61-BAA1-483E-B547-3115141F0A7B}" srcOrd="0" destOrd="1" presId="urn:microsoft.com/office/officeart/2005/8/layout/vList2"/>
    <dgm:cxn modelId="{D4870A94-299E-4924-9560-8AF34D3943C8}" srcId="{951C8CBA-5217-4970-AC53-C343021B1BFF}" destId="{492D2A27-DDFA-475C-A648-CCF854DC506B}" srcOrd="1" destOrd="0" parTransId="{475ED106-1F33-40C7-9AEA-7A041E7E6266}" sibTransId="{CC03CBB6-60B1-48ED-AB90-F8E76021BEC0}"/>
    <dgm:cxn modelId="{3469E344-1046-4F56-A3CF-C741B5096125}" type="presOf" srcId="{C792AD4A-03D2-4191-A2C0-2602D5A104B0}" destId="{9F6DC113-7051-42E0-9A61-E026ABE217E7}" srcOrd="0" destOrd="0" presId="urn:microsoft.com/office/officeart/2005/8/layout/vList2"/>
    <dgm:cxn modelId="{830E4617-BD1D-4230-8BCD-035FEC0034A3}" type="presOf" srcId="{492D2A27-DDFA-475C-A648-CCF854DC506B}" destId="{DDF43BC4-20A9-4D37-875E-B0934CF7BD48}" srcOrd="0" destOrd="1" presId="urn:microsoft.com/office/officeart/2005/8/layout/vList2"/>
    <dgm:cxn modelId="{91DE69C2-4C10-4019-AD92-42831E598C2F}" srcId="{C792AD4A-03D2-4191-A2C0-2602D5A104B0}" destId="{1471DECE-6131-4D84-800B-AC31BA4338A9}" srcOrd="1" destOrd="0" parTransId="{B42186BB-6FAF-447C-8330-493E6C8365C5}" sibTransId="{5E42860C-CFC9-4E80-8FC4-28B474527315}"/>
    <dgm:cxn modelId="{AC4F4EC8-9A19-4B5D-BB97-D7AAFB782909}" srcId="{951C8CBA-5217-4970-AC53-C343021B1BFF}" destId="{5EE6C4B6-6EE0-4AFD-8E06-361FDE0DABA4}" srcOrd="0" destOrd="0" parTransId="{32A9BC2A-4079-4F80-8F58-E97102BB3B04}" sibTransId="{A64A2488-DE54-4A22-BFB5-58D713ACAAF6}"/>
    <dgm:cxn modelId="{C5E6C980-4B70-434E-98AB-7E32DBE483A0}" type="presOf" srcId="{1471DECE-6131-4D84-800B-AC31BA4338A9}" destId="{13CC7239-31F1-4532-AF72-C320D4690D85}" srcOrd="0" destOrd="0" presId="urn:microsoft.com/office/officeart/2005/8/layout/vList2"/>
    <dgm:cxn modelId="{83AC4682-1065-4587-B4A0-663DCA5E02FB}" srcId="{C792AD4A-03D2-4191-A2C0-2602D5A104B0}" destId="{951C8CBA-5217-4970-AC53-C343021B1BFF}" srcOrd="0" destOrd="0" parTransId="{79D3574A-4E8B-475E-9654-5CCF6B6F7509}" sibTransId="{FF232ADE-95AB-49DC-ABF8-840EB3348747}"/>
    <dgm:cxn modelId="{3EA9A904-BB46-4B21-B086-A56A73A6FADF}" type="presOf" srcId="{CA6B0319-9FB9-4990-9408-FB2E616EAD30}" destId="{DDF43BC4-20A9-4D37-875E-B0934CF7BD48}" srcOrd="0" destOrd="2" presId="urn:microsoft.com/office/officeart/2005/8/layout/vList2"/>
    <dgm:cxn modelId="{F0540ED6-4677-4AAC-819C-052535F8907F}" srcId="{1471DECE-6131-4D84-800B-AC31BA4338A9}" destId="{F7633B67-F1A3-4040-B769-2DE2201990AF}" srcOrd="0" destOrd="0" parTransId="{5C635635-958B-42DB-B895-35B2A5A63753}" sibTransId="{FD99F960-6C73-4B27-A736-D1BA341A6896}"/>
    <dgm:cxn modelId="{D7034B50-4FCC-40BF-B4ED-85DCA57E16FA}" srcId="{951C8CBA-5217-4970-AC53-C343021B1BFF}" destId="{CA6B0319-9FB9-4990-9408-FB2E616EAD30}" srcOrd="2" destOrd="0" parTransId="{D15A3F32-4234-47FC-917A-643948BFD53F}" sibTransId="{37E6BAB8-C68A-413B-813B-032776225F43}"/>
    <dgm:cxn modelId="{DEEAFE57-415B-42CF-913B-0D7729EF862C}" srcId="{1471DECE-6131-4D84-800B-AC31BA4338A9}" destId="{0E2C0DF9-DC00-42A7-ADEB-562ABB48DE0B}" srcOrd="2" destOrd="0" parTransId="{3998A3B1-94AF-4454-AEBD-9DFE359E7D4A}" sibTransId="{3D3C5E08-BF5B-4EFE-BF0E-655F710CADB0}"/>
    <dgm:cxn modelId="{4D05189F-9096-4A40-B2E2-5788AF2D6941}" type="presOf" srcId="{5EE6C4B6-6EE0-4AFD-8E06-361FDE0DABA4}" destId="{DDF43BC4-20A9-4D37-875E-B0934CF7BD48}" srcOrd="0" destOrd="0" presId="urn:microsoft.com/office/officeart/2005/8/layout/vList2"/>
    <dgm:cxn modelId="{23588C9D-731E-422F-B4C0-AF3314503D1B}" type="presOf" srcId="{F7633B67-F1A3-4040-B769-2DE2201990AF}" destId="{D591FD61-BAA1-483E-B547-3115141F0A7B}" srcOrd="0" destOrd="0" presId="urn:microsoft.com/office/officeart/2005/8/layout/vList2"/>
    <dgm:cxn modelId="{2F3DCB0E-676C-42EF-837F-6A83E70B55C3}" type="presOf" srcId="{0E2C0DF9-DC00-42A7-ADEB-562ABB48DE0B}" destId="{D591FD61-BAA1-483E-B547-3115141F0A7B}" srcOrd="0" destOrd="2" presId="urn:microsoft.com/office/officeart/2005/8/layout/vList2"/>
    <dgm:cxn modelId="{4E5BD525-C058-4B0A-ACF6-5961B7BB59C6}" srcId="{1471DECE-6131-4D84-800B-AC31BA4338A9}" destId="{EEAB4381-FC81-4350-BF6F-4270A79E9B3A}" srcOrd="1" destOrd="0" parTransId="{50108D39-F186-4B05-BC96-B20D2910C480}" sibTransId="{031B2311-90C6-4C1A-9EB2-513E29E013F2}"/>
    <dgm:cxn modelId="{DDB4B8D3-A905-470C-B8B0-435F7C109746}" type="presOf" srcId="{951C8CBA-5217-4970-AC53-C343021B1BFF}" destId="{F37CD44D-69DF-4066-8A73-1DD51FC7FAC8}" srcOrd="0" destOrd="0" presId="urn:microsoft.com/office/officeart/2005/8/layout/vList2"/>
    <dgm:cxn modelId="{5A59F03A-CB01-48E4-9DF7-51F01CF1A82C}" type="presParOf" srcId="{9F6DC113-7051-42E0-9A61-E026ABE217E7}" destId="{F37CD44D-69DF-4066-8A73-1DD51FC7FAC8}" srcOrd="0" destOrd="0" presId="urn:microsoft.com/office/officeart/2005/8/layout/vList2"/>
    <dgm:cxn modelId="{F274018C-75A0-4358-A0F9-E986A48A4E01}" type="presParOf" srcId="{9F6DC113-7051-42E0-9A61-E026ABE217E7}" destId="{DDF43BC4-20A9-4D37-875E-B0934CF7BD48}" srcOrd="1" destOrd="0" presId="urn:microsoft.com/office/officeart/2005/8/layout/vList2"/>
    <dgm:cxn modelId="{BC4AA0B4-F94E-46DA-81CE-C3D7A7D187E4}" type="presParOf" srcId="{9F6DC113-7051-42E0-9A61-E026ABE217E7}" destId="{13CC7239-31F1-4532-AF72-C320D4690D85}" srcOrd="2" destOrd="0" presId="urn:microsoft.com/office/officeart/2005/8/layout/vList2"/>
    <dgm:cxn modelId="{A1738452-B4E3-410B-9DA4-94F16729EA38}" type="presParOf" srcId="{9F6DC113-7051-42E0-9A61-E026ABE217E7}" destId="{D591FD61-BAA1-483E-B547-3115141F0A7B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C7AD0E13-FC51-4F9E-B667-40DB526501B8}" type="doc">
      <dgm:prSet loTypeId="urn:microsoft.com/office/officeart/2005/8/layout/default#2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56BAC457-5942-4ED2-BD92-EB586AEF8C2B}">
      <dgm:prSet phldrT="[Text]" custT="1"/>
      <dgm:spPr>
        <a:ln>
          <a:noFill/>
        </a:ln>
      </dgm:spPr>
      <dgm:t>
        <a:bodyPr/>
        <a:lstStyle/>
        <a:p>
          <a:pPr algn="ctr"/>
          <a:r>
            <a:rPr lang="en-US" sz="3600" dirty="0" smtClean="0"/>
            <a:t>Provider strictly liable for violation by an agent, when such agent acts for the provider</a:t>
          </a:r>
          <a:endParaRPr lang="en-US" sz="3600" dirty="0"/>
        </a:p>
      </dgm:t>
    </dgm:pt>
    <dgm:pt modelId="{42C69458-9CA8-4CD0-AC90-26840E884AFA}" type="sibTrans" cxnId="{D9AB49D1-B6CC-4B29-9B0B-5F17E6B7A5D6}">
      <dgm:prSet/>
      <dgm:spPr/>
      <dgm:t>
        <a:bodyPr/>
        <a:lstStyle/>
        <a:p>
          <a:endParaRPr lang="en-US"/>
        </a:p>
      </dgm:t>
    </dgm:pt>
    <dgm:pt modelId="{B94AEFB1-61A7-4E23-A7D8-50FF3408C995}" type="parTrans" cxnId="{D9AB49D1-B6CC-4B29-9B0B-5F17E6B7A5D6}">
      <dgm:prSet/>
      <dgm:spPr/>
      <dgm:t>
        <a:bodyPr/>
        <a:lstStyle/>
        <a:p>
          <a:endParaRPr lang="en-US"/>
        </a:p>
      </dgm:t>
    </dgm:pt>
    <dgm:pt modelId="{88B53CED-B1B4-4C74-B380-6BB38C507EF1}" type="pres">
      <dgm:prSet presAssocID="{C7AD0E13-FC51-4F9E-B667-40DB526501B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441FFE6-8784-4875-A074-631BB5473036}" type="pres">
      <dgm:prSet presAssocID="{56BAC457-5942-4ED2-BD92-EB586AEF8C2B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9AB49D1-B6CC-4B29-9B0B-5F17E6B7A5D6}" srcId="{C7AD0E13-FC51-4F9E-B667-40DB526501B8}" destId="{56BAC457-5942-4ED2-BD92-EB586AEF8C2B}" srcOrd="0" destOrd="0" parTransId="{B94AEFB1-61A7-4E23-A7D8-50FF3408C995}" sibTransId="{42C69458-9CA8-4CD0-AC90-26840E884AFA}"/>
    <dgm:cxn modelId="{288F4FE1-F808-4AC9-919A-1C7779108962}" type="presOf" srcId="{56BAC457-5942-4ED2-BD92-EB586AEF8C2B}" destId="{7441FFE6-8784-4875-A074-631BB5473036}" srcOrd="0" destOrd="0" presId="urn:microsoft.com/office/officeart/2005/8/layout/default#2"/>
    <dgm:cxn modelId="{B643E1FD-0DE8-4095-9788-FE53E84376C4}" type="presOf" srcId="{C7AD0E13-FC51-4F9E-B667-40DB526501B8}" destId="{88B53CED-B1B4-4C74-B380-6BB38C507EF1}" srcOrd="0" destOrd="0" presId="urn:microsoft.com/office/officeart/2005/8/layout/default#2"/>
    <dgm:cxn modelId="{C56D4E9B-80A0-4348-AA22-4DB15C470D85}" type="presParOf" srcId="{88B53CED-B1B4-4C74-B380-6BB38C507EF1}" destId="{7441FFE6-8784-4875-A074-631BB5473036}" srcOrd="0" destOrd="0" presId="urn:microsoft.com/office/officeart/2005/8/layout/default#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D8F034B5-AF35-4E28-9369-2EAFCA46D0B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EBE74B1-E044-428B-ACDC-D5E8D29920F1}">
      <dgm:prSet phldrT="[Text]"/>
      <dgm:spPr/>
      <dgm:t>
        <a:bodyPr/>
        <a:lstStyle/>
        <a:p>
          <a:r>
            <a:rPr lang="en-US" dirty="0" smtClean="0"/>
            <a:t>Estimates</a:t>
          </a:r>
          <a:endParaRPr lang="en-US" dirty="0"/>
        </a:p>
      </dgm:t>
    </dgm:pt>
    <dgm:pt modelId="{D18F5540-0D09-4723-B08B-D2EFE1058640}" type="parTrans" cxnId="{C9DEAEF6-E500-4DDB-8C18-BDED53CDE0ED}">
      <dgm:prSet/>
      <dgm:spPr/>
      <dgm:t>
        <a:bodyPr/>
        <a:lstStyle/>
        <a:p>
          <a:endParaRPr lang="en-US"/>
        </a:p>
      </dgm:t>
    </dgm:pt>
    <dgm:pt modelId="{EC0CB0E4-3C29-4A5D-A1B5-D5E2439A2319}" type="sibTrans" cxnId="{C9DEAEF6-E500-4DDB-8C18-BDED53CDE0ED}">
      <dgm:prSet/>
      <dgm:spPr/>
      <dgm:t>
        <a:bodyPr/>
        <a:lstStyle/>
        <a:p>
          <a:endParaRPr lang="en-US"/>
        </a:p>
      </dgm:t>
    </dgm:pt>
    <dgm:pt modelId="{6DD6564C-CE92-49BB-A195-7F3362590413}">
      <dgm:prSet phldrT="[Text]"/>
      <dgm:spPr/>
      <dgm:t>
        <a:bodyPr/>
        <a:lstStyle/>
        <a:p>
          <a:r>
            <a:rPr lang="en-US" dirty="0" smtClean="0"/>
            <a:t>For one-time transfer or first in a series of preauthorized remittance transfers scheduled 5+ business days before the date of transfer:</a:t>
          </a:r>
          <a:endParaRPr lang="en-US" dirty="0"/>
        </a:p>
      </dgm:t>
    </dgm:pt>
    <dgm:pt modelId="{9984BCF6-6A4C-4111-AEFD-EBA9C6540304}" type="parTrans" cxnId="{6C615012-E63D-4D5D-BC3B-369209B7BAE9}">
      <dgm:prSet/>
      <dgm:spPr/>
      <dgm:t>
        <a:bodyPr/>
        <a:lstStyle/>
        <a:p>
          <a:endParaRPr lang="en-US"/>
        </a:p>
      </dgm:t>
    </dgm:pt>
    <dgm:pt modelId="{EA60D0BA-CB8A-462F-9985-580F2ED1754E}" type="sibTrans" cxnId="{6C615012-E63D-4D5D-BC3B-369209B7BAE9}">
      <dgm:prSet/>
      <dgm:spPr/>
      <dgm:t>
        <a:bodyPr/>
        <a:lstStyle/>
        <a:p>
          <a:endParaRPr lang="en-US"/>
        </a:p>
      </dgm:t>
    </dgm:pt>
    <dgm:pt modelId="{8F3E3577-021C-4F80-B1AC-7C84F1435380}">
      <dgm:prSet phldrT="[Text]"/>
      <dgm:spPr/>
      <dgm:t>
        <a:bodyPr/>
        <a:lstStyle/>
        <a:p>
          <a:r>
            <a:rPr lang="en-US" dirty="0" smtClean="0"/>
            <a:t>For subsequent transfers:</a:t>
          </a:r>
          <a:endParaRPr lang="en-US" dirty="0"/>
        </a:p>
      </dgm:t>
    </dgm:pt>
    <dgm:pt modelId="{98EDE8C0-4ECE-4640-A381-E4658572B377}" type="parTrans" cxnId="{23475859-7909-495F-ABDA-6CAF5783536E}">
      <dgm:prSet/>
      <dgm:spPr/>
      <dgm:t>
        <a:bodyPr/>
        <a:lstStyle/>
        <a:p>
          <a:endParaRPr lang="en-US"/>
        </a:p>
      </dgm:t>
    </dgm:pt>
    <dgm:pt modelId="{6F20E244-FD19-40E0-8CBC-2CDD369DEB8A}" type="sibTrans" cxnId="{23475859-7909-495F-ABDA-6CAF5783536E}">
      <dgm:prSet/>
      <dgm:spPr/>
      <dgm:t>
        <a:bodyPr/>
        <a:lstStyle/>
        <a:p>
          <a:endParaRPr lang="en-US"/>
        </a:p>
      </dgm:t>
    </dgm:pt>
    <dgm:pt modelId="{825D0516-B696-434E-A8F5-A1E5D783CC31}">
      <dgm:prSet phldrT="[Text]"/>
      <dgm:spPr/>
      <dgm:t>
        <a:bodyPr/>
        <a:lstStyle/>
        <a:p>
          <a:r>
            <a:rPr lang="en-US" dirty="0" smtClean="0"/>
            <a:t>Pre-payment disclosures generally not required</a:t>
          </a:r>
          <a:endParaRPr lang="en-US" dirty="0"/>
        </a:p>
      </dgm:t>
    </dgm:pt>
    <dgm:pt modelId="{05195098-2A61-47AD-9679-903A44C49A05}" type="parTrans" cxnId="{E3890823-34A5-4B8B-8592-2D637B0B71FF}">
      <dgm:prSet/>
      <dgm:spPr/>
      <dgm:t>
        <a:bodyPr/>
        <a:lstStyle/>
        <a:p>
          <a:endParaRPr lang="en-US"/>
        </a:p>
      </dgm:t>
    </dgm:pt>
    <dgm:pt modelId="{53752ABC-5378-4860-9B2B-FD1039E5FB07}" type="sibTrans" cxnId="{E3890823-34A5-4B8B-8592-2D637B0B71FF}">
      <dgm:prSet/>
      <dgm:spPr/>
      <dgm:t>
        <a:bodyPr/>
        <a:lstStyle/>
        <a:p>
          <a:endParaRPr lang="en-US"/>
        </a:p>
      </dgm:t>
    </dgm:pt>
    <dgm:pt modelId="{6226F3E8-1A6E-4786-9DED-40219DD66959}">
      <dgm:prSet phldrT="[Text]"/>
      <dgm:spPr/>
      <dgm:t>
        <a:bodyPr/>
        <a:lstStyle/>
        <a:p>
          <a:r>
            <a:rPr lang="en-US" dirty="0" smtClean="0"/>
            <a:t>Accurate receipt required (unless statutory exception applies)</a:t>
          </a:r>
          <a:endParaRPr lang="en-US" dirty="0"/>
        </a:p>
      </dgm:t>
    </dgm:pt>
    <dgm:pt modelId="{1724FDEC-0D91-48A0-A782-19EC2C3923F7}" type="parTrans" cxnId="{9C3C2CE3-0AF0-48A2-9C16-64C07C7D0924}">
      <dgm:prSet/>
      <dgm:spPr/>
      <dgm:t>
        <a:bodyPr/>
        <a:lstStyle/>
        <a:p>
          <a:endParaRPr lang="en-US"/>
        </a:p>
      </dgm:t>
    </dgm:pt>
    <dgm:pt modelId="{54A198FB-B2D6-43CF-871D-0C306ED5B9AA}" type="sibTrans" cxnId="{9C3C2CE3-0AF0-48A2-9C16-64C07C7D0924}">
      <dgm:prSet/>
      <dgm:spPr/>
      <dgm:t>
        <a:bodyPr/>
        <a:lstStyle/>
        <a:p>
          <a:endParaRPr lang="en-US"/>
        </a:p>
      </dgm:t>
    </dgm:pt>
    <dgm:pt modelId="{F5FF1F81-3925-4DE0-AE90-76A41E7C59F0}">
      <dgm:prSet phldrT="[Text]"/>
      <dgm:spPr/>
      <dgm:t>
        <a:bodyPr/>
        <a:lstStyle/>
        <a:p>
          <a:r>
            <a:rPr lang="en-US" dirty="0" smtClean="0"/>
            <a:t>Estimates permitted in pre-payment disclosure/receipt provided when transfer scheduled</a:t>
          </a:r>
          <a:endParaRPr lang="en-US" dirty="0"/>
        </a:p>
      </dgm:t>
    </dgm:pt>
    <dgm:pt modelId="{E9927BDC-9DAE-466F-867D-C5550441D647}" type="parTrans" cxnId="{22E22462-DDFD-4E77-B6D6-A121ECDCCEBE}">
      <dgm:prSet/>
      <dgm:spPr/>
      <dgm:t>
        <a:bodyPr/>
        <a:lstStyle/>
        <a:p>
          <a:endParaRPr lang="en-US"/>
        </a:p>
      </dgm:t>
    </dgm:pt>
    <dgm:pt modelId="{E7F4AFB3-706F-42CD-9922-F2C1C15A9030}" type="sibTrans" cxnId="{22E22462-DDFD-4E77-B6D6-A121ECDCCEBE}">
      <dgm:prSet/>
      <dgm:spPr/>
      <dgm:t>
        <a:bodyPr/>
        <a:lstStyle/>
        <a:p>
          <a:endParaRPr lang="en-US"/>
        </a:p>
      </dgm:t>
    </dgm:pt>
    <dgm:pt modelId="{FDF417F3-2331-4779-ADBB-BC12D62FB76F}">
      <dgm:prSet phldrT="[Text]"/>
      <dgm:spPr/>
      <dgm:t>
        <a:bodyPr/>
        <a:lstStyle/>
        <a:p>
          <a:r>
            <a:rPr lang="en-US" dirty="0" smtClean="0"/>
            <a:t>Accurate receipt required (unless statutory exception applies) </a:t>
          </a:r>
          <a:endParaRPr lang="en-US" dirty="0"/>
        </a:p>
      </dgm:t>
    </dgm:pt>
    <dgm:pt modelId="{177F0FD3-0837-498D-9F1D-0EB280801E43}" type="parTrans" cxnId="{9944B81E-E44F-4DF9-85CA-051833295818}">
      <dgm:prSet/>
      <dgm:spPr/>
      <dgm:t>
        <a:bodyPr/>
        <a:lstStyle/>
        <a:p>
          <a:endParaRPr lang="en-US"/>
        </a:p>
      </dgm:t>
    </dgm:pt>
    <dgm:pt modelId="{40F09988-F52A-40AA-82EE-B4408CD63946}" type="sibTrans" cxnId="{9944B81E-E44F-4DF9-85CA-051833295818}">
      <dgm:prSet/>
      <dgm:spPr/>
      <dgm:t>
        <a:bodyPr/>
        <a:lstStyle/>
        <a:p>
          <a:endParaRPr lang="en-US"/>
        </a:p>
      </dgm:t>
    </dgm:pt>
    <dgm:pt modelId="{DC5E5667-B899-492F-8869-A287BEFF770A}" type="pres">
      <dgm:prSet presAssocID="{D8F034B5-AF35-4E28-9369-2EAFCA46D0B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56C9B69-197F-49D4-A88D-DC0791F29075}" type="pres">
      <dgm:prSet presAssocID="{4EBE74B1-E044-428B-ACDC-D5E8D29920F1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0672EF4-28F4-4D72-9241-27EFD45D9547}" type="pres">
      <dgm:prSet presAssocID="{4EBE74B1-E044-428B-ACDC-D5E8D29920F1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B78E681-AF9B-4D3B-A14F-74F2C70A33D8}" type="presOf" srcId="{8F3E3577-021C-4F80-B1AC-7C84F1435380}" destId="{F0672EF4-28F4-4D72-9241-27EFD45D9547}" srcOrd="0" destOrd="3" presId="urn:microsoft.com/office/officeart/2005/8/layout/vList2"/>
    <dgm:cxn modelId="{35290D2D-DBC0-4EDB-A211-9AAD1931BCBB}" type="presOf" srcId="{F5FF1F81-3925-4DE0-AE90-76A41E7C59F0}" destId="{F0672EF4-28F4-4D72-9241-27EFD45D9547}" srcOrd="0" destOrd="1" presId="urn:microsoft.com/office/officeart/2005/8/layout/vList2"/>
    <dgm:cxn modelId="{F455A594-B849-4499-ADD6-B6BC63288C00}" type="presOf" srcId="{4EBE74B1-E044-428B-ACDC-D5E8D29920F1}" destId="{E56C9B69-197F-49D4-A88D-DC0791F29075}" srcOrd="0" destOrd="0" presId="urn:microsoft.com/office/officeart/2005/8/layout/vList2"/>
    <dgm:cxn modelId="{23475859-7909-495F-ABDA-6CAF5783536E}" srcId="{4EBE74B1-E044-428B-ACDC-D5E8D29920F1}" destId="{8F3E3577-021C-4F80-B1AC-7C84F1435380}" srcOrd="1" destOrd="0" parTransId="{98EDE8C0-4ECE-4640-A381-E4658572B377}" sibTransId="{6F20E244-FD19-40E0-8CBC-2CDD369DEB8A}"/>
    <dgm:cxn modelId="{22E22462-DDFD-4E77-B6D6-A121ECDCCEBE}" srcId="{6DD6564C-CE92-49BB-A195-7F3362590413}" destId="{F5FF1F81-3925-4DE0-AE90-76A41E7C59F0}" srcOrd="0" destOrd="0" parTransId="{E9927BDC-9DAE-466F-867D-C5550441D647}" sibTransId="{E7F4AFB3-706F-42CD-9922-F2C1C15A9030}"/>
    <dgm:cxn modelId="{9944B81E-E44F-4DF9-85CA-051833295818}" srcId="{6DD6564C-CE92-49BB-A195-7F3362590413}" destId="{FDF417F3-2331-4779-ADBB-BC12D62FB76F}" srcOrd="1" destOrd="0" parTransId="{177F0FD3-0837-498D-9F1D-0EB280801E43}" sibTransId="{40F09988-F52A-40AA-82EE-B4408CD63946}"/>
    <dgm:cxn modelId="{E3890823-34A5-4B8B-8592-2D637B0B71FF}" srcId="{8F3E3577-021C-4F80-B1AC-7C84F1435380}" destId="{825D0516-B696-434E-A8F5-A1E5D783CC31}" srcOrd="0" destOrd="0" parTransId="{05195098-2A61-47AD-9679-903A44C49A05}" sibTransId="{53752ABC-5378-4860-9B2B-FD1039E5FB07}"/>
    <dgm:cxn modelId="{C9DEAEF6-E500-4DDB-8C18-BDED53CDE0ED}" srcId="{D8F034B5-AF35-4E28-9369-2EAFCA46D0B5}" destId="{4EBE74B1-E044-428B-ACDC-D5E8D29920F1}" srcOrd="0" destOrd="0" parTransId="{D18F5540-0D09-4723-B08B-D2EFE1058640}" sibTransId="{EC0CB0E4-3C29-4A5D-A1B5-D5E2439A2319}"/>
    <dgm:cxn modelId="{83EB19C7-8DCA-4C27-A28A-E6640C680AAB}" type="presOf" srcId="{FDF417F3-2331-4779-ADBB-BC12D62FB76F}" destId="{F0672EF4-28F4-4D72-9241-27EFD45D9547}" srcOrd="0" destOrd="2" presId="urn:microsoft.com/office/officeart/2005/8/layout/vList2"/>
    <dgm:cxn modelId="{9C3C2CE3-0AF0-48A2-9C16-64C07C7D0924}" srcId="{8F3E3577-021C-4F80-B1AC-7C84F1435380}" destId="{6226F3E8-1A6E-4786-9DED-40219DD66959}" srcOrd="1" destOrd="0" parTransId="{1724FDEC-0D91-48A0-A782-19EC2C3923F7}" sibTransId="{54A198FB-B2D6-43CF-871D-0C306ED5B9AA}"/>
    <dgm:cxn modelId="{8DE5262D-EF9E-4F32-A6CB-A20EA17A4C02}" type="presOf" srcId="{6226F3E8-1A6E-4786-9DED-40219DD66959}" destId="{F0672EF4-28F4-4D72-9241-27EFD45D9547}" srcOrd="0" destOrd="5" presId="urn:microsoft.com/office/officeart/2005/8/layout/vList2"/>
    <dgm:cxn modelId="{D2226434-0F92-450E-A8EA-BA8121D0C2AD}" type="presOf" srcId="{D8F034B5-AF35-4E28-9369-2EAFCA46D0B5}" destId="{DC5E5667-B899-492F-8869-A287BEFF770A}" srcOrd="0" destOrd="0" presId="urn:microsoft.com/office/officeart/2005/8/layout/vList2"/>
    <dgm:cxn modelId="{6C615012-E63D-4D5D-BC3B-369209B7BAE9}" srcId="{4EBE74B1-E044-428B-ACDC-D5E8D29920F1}" destId="{6DD6564C-CE92-49BB-A195-7F3362590413}" srcOrd="0" destOrd="0" parTransId="{9984BCF6-6A4C-4111-AEFD-EBA9C6540304}" sibTransId="{EA60D0BA-CB8A-462F-9985-580F2ED1754E}"/>
    <dgm:cxn modelId="{21F0A206-6382-4CB2-B9E0-2FF4CE1DF16B}" type="presOf" srcId="{6DD6564C-CE92-49BB-A195-7F3362590413}" destId="{F0672EF4-28F4-4D72-9241-27EFD45D9547}" srcOrd="0" destOrd="0" presId="urn:microsoft.com/office/officeart/2005/8/layout/vList2"/>
    <dgm:cxn modelId="{2C22F1C7-7F02-4E7A-A8B9-B562C522AD3A}" type="presOf" srcId="{825D0516-B696-434E-A8F5-A1E5D783CC31}" destId="{F0672EF4-28F4-4D72-9241-27EFD45D9547}" srcOrd="0" destOrd="4" presId="urn:microsoft.com/office/officeart/2005/8/layout/vList2"/>
    <dgm:cxn modelId="{43AB3A1A-6894-4BF7-9F73-5686D88C9330}" type="presParOf" srcId="{DC5E5667-B899-492F-8869-A287BEFF770A}" destId="{E56C9B69-197F-49D4-A88D-DC0791F29075}" srcOrd="0" destOrd="0" presId="urn:microsoft.com/office/officeart/2005/8/layout/vList2"/>
    <dgm:cxn modelId="{0D3D4D23-83EA-4C40-A250-6AA3D93B2613}" type="presParOf" srcId="{DC5E5667-B899-492F-8869-A287BEFF770A}" destId="{F0672EF4-28F4-4D72-9241-27EFD45D9547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D8F034B5-AF35-4E28-9369-2EAFCA46D0B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EBE74B1-E044-428B-ACDC-D5E8D29920F1}">
      <dgm:prSet phldrT="[Text]"/>
      <dgm:spPr/>
      <dgm:t>
        <a:bodyPr/>
        <a:lstStyle/>
        <a:p>
          <a:r>
            <a:rPr lang="en-US" dirty="0" smtClean="0"/>
            <a:t>Transfer date/future transfer date(s)</a:t>
          </a:r>
          <a:endParaRPr lang="en-US" dirty="0"/>
        </a:p>
      </dgm:t>
    </dgm:pt>
    <dgm:pt modelId="{D18F5540-0D09-4723-B08B-D2EFE1058640}" type="parTrans" cxnId="{C9DEAEF6-E500-4DDB-8C18-BDED53CDE0ED}">
      <dgm:prSet/>
      <dgm:spPr/>
      <dgm:t>
        <a:bodyPr/>
        <a:lstStyle/>
        <a:p>
          <a:endParaRPr lang="en-US"/>
        </a:p>
      </dgm:t>
    </dgm:pt>
    <dgm:pt modelId="{EC0CB0E4-3C29-4A5D-A1B5-D5E2439A2319}" type="sibTrans" cxnId="{C9DEAEF6-E500-4DDB-8C18-BDED53CDE0ED}">
      <dgm:prSet/>
      <dgm:spPr/>
      <dgm:t>
        <a:bodyPr/>
        <a:lstStyle/>
        <a:p>
          <a:endParaRPr lang="en-US"/>
        </a:p>
      </dgm:t>
    </dgm:pt>
    <dgm:pt modelId="{6DD6564C-CE92-49BB-A195-7F3362590413}">
      <dgm:prSet phldrT="[Text]"/>
      <dgm:spPr/>
      <dgm:t>
        <a:bodyPr/>
        <a:lstStyle/>
        <a:p>
          <a:r>
            <a:rPr lang="en-US" dirty="0" smtClean="0"/>
            <a:t>For one-time RTs scheduled 3+ business days in advance and first in series of preauthorized RTs, transfer date must be disclosed on initial receipt and subsequent receipts.</a:t>
          </a:r>
          <a:endParaRPr lang="en-US" dirty="0"/>
        </a:p>
      </dgm:t>
    </dgm:pt>
    <dgm:pt modelId="{9984BCF6-6A4C-4111-AEFD-EBA9C6540304}" type="parTrans" cxnId="{6C615012-E63D-4D5D-BC3B-369209B7BAE9}">
      <dgm:prSet/>
      <dgm:spPr/>
      <dgm:t>
        <a:bodyPr/>
        <a:lstStyle/>
        <a:p>
          <a:endParaRPr lang="en-US"/>
        </a:p>
      </dgm:t>
    </dgm:pt>
    <dgm:pt modelId="{EA60D0BA-CB8A-462F-9985-580F2ED1754E}" type="sibTrans" cxnId="{6C615012-E63D-4D5D-BC3B-369209B7BAE9}">
      <dgm:prSet/>
      <dgm:spPr/>
      <dgm:t>
        <a:bodyPr/>
        <a:lstStyle/>
        <a:p>
          <a:endParaRPr lang="en-US"/>
        </a:p>
      </dgm:t>
    </dgm:pt>
    <dgm:pt modelId="{12B46587-EF77-4138-B0BD-5AC3F4881754}">
      <dgm:prSet phldrT="[Text]"/>
      <dgm:spPr/>
      <dgm:t>
        <a:bodyPr/>
        <a:lstStyle/>
        <a:p>
          <a:r>
            <a:rPr lang="en-US" dirty="0" smtClean="0"/>
            <a:t>For any remittance transfer scheduled at least three business days in advance, sender must cancel at least three business days before the scheduled date of transfer.</a:t>
          </a:r>
          <a:endParaRPr lang="en-US" dirty="0"/>
        </a:p>
      </dgm:t>
    </dgm:pt>
    <dgm:pt modelId="{CC07159B-99BB-4E4E-A24E-4D6C618CB0EC}" type="parTrans" cxnId="{20F7698F-4698-4D14-A7B2-D96CEC743BB7}">
      <dgm:prSet/>
      <dgm:spPr/>
      <dgm:t>
        <a:bodyPr/>
        <a:lstStyle/>
        <a:p>
          <a:endParaRPr lang="en-US"/>
        </a:p>
      </dgm:t>
    </dgm:pt>
    <dgm:pt modelId="{E1DAF328-E44F-435B-B191-7F332EC71AE6}" type="sibTrans" cxnId="{20F7698F-4698-4D14-A7B2-D96CEC743BB7}">
      <dgm:prSet/>
      <dgm:spPr/>
      <dgm:t>
        <a:bodyPr/>
        <a:lstStyle/>
        <a:p>
          <a:endParaRPr lang="en-US"/>
        </a:p>
      </dgm:t>
    </dgm:pt>
    <dgm:pt modelId="{BDAFBB46-F078-4B2E-ADBC-E059A8B8FE8F}">
      <dgm:prSet phldrT="[Text]"/>
      <dgm:spPr/>
      <dgm:t>
        <a:bodyPr/>
        <a:lstStyle/>
        <a:p>
          <a:r>
            <a:rPr lang="en-US" dirty="0" smtClean="0"/>
            <a:t>Cancellation/refund</a:t>
          </a:r>
          <a:endParaRPr lang="en-US" dirty="0"/>
        </a:p>
      </dgm:t>
    </dgm:pt>
    <dgm:pt modelId="{3ABE22FB-A81E-43C5-B4F4-5625314F49F8}" type="sibTrans" cxnId="{9ADABE1F-5A0F-4C76-BDAB-F0945C76131A}">
      <dgm:prSet/>
      <dgm:spPr/>
      <dgm:t>
        <a:bodyPr/>
        <a:lstStyle/>
        <a:p>
          <a:endParaRPr lang="en-US"/>
        </a:p>
      </dgm:t>
    </dgm:pt>
    <dgm:pt modelId="{2C9E32A2-3907-4F07-95DD-7B984B676840}" type="parTrans" cxnId="{9ADABE1F-5A0F-4C76-BDAB-F0945C76131A}">
      <dgm:prSet/>
      <dgm:spPr/>
      <dgm:t>
        <a:bodyPr/>
        <a:lstStyle/>
        <a:p>
          <a:endParaRPr lang="en-US"/>
        </a:p>
      </dgm:t>
    </dgm:pt>
    <dgm:pt modelId="{80D4BECE-319A-42F0-8D8F-66643B0DA8F9}">
      <dgm:prSet phldrT="[Text]"/>
      <dgm:spPr/>
      <dgm:t>
        <a:bodyPr/>
        <a:lstStyle/>
        <a:p>
          <a:r>
            <a:rPr lang="en-US" dirty="0" smtClean="0"/>
            <a:t>For subsequent preauthorized RTs: also disclose future date or dates of subsequent transfers; cancellation rights statement; RTP contact info</a:t>
          </a:r>
          <a:endParaRPr lang="en-US" dirty="0"/>
        </a:p>
      </dgm:t>
    </dgm:pt>
    <dgm:pt modelId="{77E72D9C-7E8C-41FB-91F6-B0A647FE3634}" type="parTrans" cxnId="{7A5BB189-0077-4165-B3CD-2A537AD6BC20}">
      <dgm:prSet/>
      <dgm:spPr/>
      <dgm:t>
        <a:bodyPr/>
        <a:lstStyle/>
        <a:p>
          <a:endParaRPr lang="en-US"/>
        </a:p>
      </dgm:t>
    </dgm:pt>
    <dgm:pt modelId="{F94BD71E-4C87-4C1A-8B02-98407CB13926}" type="sibTrans" cxnId="{7A5BB189-0077-4165-B3CD-2A537AD6BC20}">
      <dgm:prSet/>
      <dgm:spPr/>
      <dgm:t>
        <a:bodyPr/>
        <a:lstStyle/>
        <a:p>
          <a:endParaRPr lang="en-US"/>
        </a:p>
      </dgm:t>
    </dgm:pt>
    <dgm:pt modelId="{64A79913-F76B-4C1B-AB9A-CFBA5B41C10A}">
      <dgm:prSet phldrT="[Text]"/>
      <dgm:spPr/>
      <dgm:t>
        <a:bodyPr/>
        <a:lstStyle/>
        <a:p>
          <a:r>
            <a:rPr lang="en-US" dirty="0" smtClean="0"/>
            <a:t>General flexibility in how disclosed (5 bus. days – 12 months)</a:t>
          </a:r>
          <a:endParaRPr lang="en-US" dirty="0"/>
        </a:p>
      </dgm:t>
    </dgm:pt>
    <dgm:pt modelId="{2F1A561F-F301-44DB-B86D-26E5D30BE6CB}" type="parTrans" cxnId="{8B7D18F5-2C44-4608-980A-D2DC1C14A01D}">
      <dgm:prSet/>
      <dgm:spPr/>
      <dgm:t>
        <a:bodyPr/>
        <a:lstStyle/>
        <a:p>
          <a:endParaRPr lang="en-US"/>
        </a:p>
      </dgm:t>
    </dgm:pt>
    <dgm:pt modelId="{00117841-CB62-4F86-8DB3-A99036F9D54D}" type="sibTrans" cxnId="{8B7D18F5-2C44-4608-980A-D2DC1C14A01D}">
      <dgm:prSet/>
      <dgm:spPr/>
      <dgm:t>
        <a:bodyPr/>
        <a:lstStyle/>
        <a:p>
          <a:endParaRPr lang="en-US"/>
        </a:p>
      </dgm:t>
    </dgm:pt>
    <dgm:pt modelId="{5281305E-1156-40A6-88DF-4B8DF30FBFDB}">
      <dgm:prSet phldrT="[Text]"/>
      <dgm:spPr/>
      <dgm:t>
        <a:bodyPr/>
        <a:lstStyle/>
        <a:p>
          <a:r>
            <a:rPr lang="en-US" dirty="0" smtClean="0"/>
            <a:t>Subsequent preauthorized RTs scheduled 4 or fewer business days out: must be on initial receipt for first transfer.</a:t>
          </a:r>
          <a:endParaRPr lang="en-US" dirty="0"/>
        </a:p>
      </dgm:t>
    </dgm:pt>
    <dgm:pt modelId="{C590A8E8-F4C1-47F8-B9C1-B48AC1ECDFCC}" type="parTrans" cxnId="{50F179D4-B01D-4C9C-B15D-D5C4A773F9C3}">
      <dgm:prSet/>
      <dgm:spPr/>
      <dgm:t>
        <a:bodyPr/>
        <a:lstStyle/>
        <a:p>
          <a:endParaRPr lang="en-US"/>
        </a:p>
      </dgm:t>
    </dgm:pt>
    <dgm:pt modelId="{264A8CB2-8AA4-4E46-A977-B8A60CBFB2BA}" type="sibTrans" cxnId="{50F179D4-B01D-4C9C-B15D-D5C4A773F9C3}">
      <dgm:prSet/>
      <dgm:spPr/>
      <dgm:t>
        <a:bodyPr/>
        <a:lstStyle/>
        <a:p>
          <a:endParaRPr lang="en-US"/>
        </a:p>
      </dgm:t>
    </dgm:pt>
    <dgm:pt modelId="{98068D53-E122-4262-8C67-4076B2FDC1B0}">
      <dgm:prSet phldrT="[Text]"/>
      <dgm:spPr/>
      <dgm:t>
        <a:bodyPr/>
        <a:lstStyle/>
        <a:p>
          <a:endParaRPr lang="en-US" dirty="0"/>
        </a:p>
      </dgm:t>
    </dgm:pt>
    <dgm:pt modelId="{84C5AA00-5C0E-48C1-A589-8051F1A52F77}" type="parTrans" cxnId="{31EFAEFA-92D1-459D-A19D-9CA0E6AB7D08}">
      <dgm:prSet/>
      <dgm:spPr/>
      <dgm:t>
        <a:bodyPr/>
        <a:lstStyle/>
        <a:p>
          <a:endParaRPr lang="en-US"/>
        </a:p>
      </dgm:t>
    </dgm:pt>
    <dgm:pt modelId="{14EDDA7C-475A-43CD-9CBF-8EFA05012327}" type="sibTrans" cxnId="{31EFAEFA-92D1-459D-A19D-9CA0E6AB7D08}">
      <dgm:prSet/>
      <dgm:spPr/>
      <dgm:t>
        <a:bodyPr/>
        <a:lstStyle/>
        <a:p>
          <a:endParaRPr lang="en-US"/>
        </a:p>
      </dgm:t>
    </dgm:pt>
    <dgm:pt modelId="{DC5E5667-B899-492F-8869-A287BEFF770A}" type="pres">
      <dgm:prSet presAssocID="{D8F034B5-AF35-4E28-9369-2EAFCA46D0B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56C9B69-197F-49D4-A88D-DC0791F29075}" type="pres">
      <dgm:prSet presAssocID="{4EBE74B1-E044-428B-ACDC-D5E8D29920F1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0672EF4-28F4-4D72-9241-27EFD45D9547}" type="pres">
      <dgm:prSet presAssocID="{4EBE74B1-E044-428B-ACDC-D5E8D29920F1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C769EB-95E6-44C0-AEE1-CB8A7A388676}" type="pres">
      <dgm:prSet presAssocID="{BDAFBB46-F078-4B2E-ADBC-E059A8B8FE8F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944A97-020C-49A6-B06B-D6C8045B55E4}" type="pres">
      <dgm:prSet presAssocID="{BDAFBB46-F078-4B2E-ADBC-E059A8B8FE8F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53D78C3-DA0E-438D-A146-B488FCED2214}" type="presOf" srcId="{6DD6564C-CE92-49BB-A195-7F3362590413}" destId="{F0672EF4-28F4-4D72-9241-27EFD45D9547}" srcOrd="0" destOrd="0" presId="urn:microsoft.com/office/officeart/2005/8/layout/vList2"/>
    <dgm:cxn modelId="{D68062FA-83C4-4D1A-8558-AD23E95FB814}" type="presOf" srcId="{80D4BECE-319A-42F0-8D8F-66643B0DA8F9}" destId="{F0672EF4-28F4-4D72-9241-27EFD45D9547}" srcOrd="0" destOrd="1" presId="urn:microsoft.com/office/officeart/2005/8/layout/vList2"/>
    <dgm:cxn modelId="{8B7D18F5-2C44-4608-980A-D2DC1C14A01D}" srcId="{80D4BECE-319A-42F0-8D8F-66643B0DA8F9}" destId="{64A79913-F76B-4C1B-AB9A-CFBA5B41C10A}" srcOrd="0" destOrd="0" parTransId="{2F1A561F-F301-44DB-B86D-26E5D30BE6CB}" sibTransId="{00117841-CB62-4F86-8DB3-A99036F9D54D}"/>
    <dgm:cxn modelId="{715AD3D1-0076-4156-967D-11EFF11B1959}" type="presOf" srcId="{4EBE74B1-E044-428B-ACDC-D5E8D29920F1}" destId="{E56C9B69-197F-49D4-A88D-DC0791F29075}" srcOrd="0" destOrd="0" presId="urn:microsoft.com/office/officeart/2005/8/layout/vList2"/>
    <dgm:cxn modelId="{CD4C762A-E8BF-4754-9136-7DBB1196BA6F}" type="presOf" srcId="{D8F034B5-AF35-4E28-9369-2EAFCA46D0B5}" destId="{DC5E5667-B899-492F-8869-A287BEFF770A}" srcOrd="0" destOrd="0" presId="urn:microsoft.com/office/officeart/2005/8/layout/vList2"/>
    <dgm:cxn modelId="{20F7698F-4698-4D14-A7B2-D96CEC743BB7}" srcId="{BDAFBB46-F078-4B2E-ADBC-E059A8B8FE8F}" destId="{12B46587-EF77-4138-B0BD-5AC3F4881754}" srcOrd="0" destOrd="0" parTransId="{CC07159B-99BB-4E4E-A24E-4D6C618CB0EC}" sibTransId="{E1DAF328-E44F-435B-B191-7F332EC71AE6}"/>
    <dgm:cxn modelId="{9ADABE1F-5A0F-4C76-BDAB-F0945C76131A}" srcId="{D8F034B5-AF35-4E28-9369-2EAFCA46D0B5}" destId="{BDAFBB46-F078-4B2E-ADBC-E059A8B8FE8F}" srcOrd="1" destOrd="0" parTransId="{2C9E32A2-3907-4F07-95DD-7B984B676840}" sibTransId="{3ABE22FB-A81E-43C5-B4F4-5625314F49F8}"/>
    <dgm:cxn modelId="{BD7DC869-B586-45E7-B3E5-B387EF6EB818}" type="presOf" srcId="{64A79913-F76B-4C1B-AB9A-CFBA5B41C10A}" destId="{F0672EF4-28F4-4D72-9241-27EFD45D9547}" srcOrd="0" destOrd="2" presId="urn:microsoft.com/office/officeart/2005/8/layout/vList2"/>
    <dgm:cxn modelId="{6C615012-E63D-4D5D-BC3B-369209B7BAE9}" srcId="{4EBE74B1-E044-428B-ACDC-D5E8D29920F1}" destId="{6DD6564C-CE92-49BB-A195-7F3362590413}" srcOrd="0" destOrd="0" parTransId="{9984BCF6-6A4C-4111-AEFD-EBA9C6540304}" sibTransId="{EA60D0BA-CB8A-462F-9985-580F2ED1754E}"/>
    <dgm:cxn modelId="{E1D8EEEE-1A65-46BA-86D9-C291355FE1AA}" type="presOf" srcId="{BDAFBB46-F078-4B2E-ADBC-E059A8B8FE8F}" destId="{80C769EB-95E6-44C0-AEE1-CB8A7A388676}" srcOrd="0" destOrd="0" presId="urn:microsoft.com/office/officeart/2005/8/layout/vList2"/>
    <dgm:cxn modelId="{F5857897-BA41-49A0-AB3C-2AABA1229019}" type="presOf" srcId="{5281305E-1156-40A6-88DF-4B8DF30FBFDB}" destId="{F0672EF4-28F4-4D72-9241-27EFD45D9547}" srcOrd="0" destOrd="3" presId="urn:microsoft.com/office/officeart/2005/8/layout/vList2"/>
    <dgm:cxn modelId="{7A5BB189-0077-4165-B3CD-2A537AD6BC20}" srcId="{4EBE74B1-E044-428B-ACDC-D5E8D29920F1}" destId="{80D4BECE-319A-42F0-8D8F-66643B0DA8F9}" srcOrd="1" destOrd="0" parTransId="{77E72D9C-7E8C-41FB-91F6-B0A647FE3634}" sibTransId="{F94BD71E-4C87-4C1A-8B02-98407CB13926}"/>
    <dgm:cxn modelId="{50F179D4-B01D-4C9C-B15D-D5C4A773F9C3}" srcId="{80D4BECE-319A-42F0-8D8F-66643B0DA8F9}" destId="{5281305E-1156-40A6-88DF-4B8DF30FBFDB}" srcOrd="1" destOrd="0" parTransId="{C590A8E8-F4C1-47F8-B9C1-B48AC1ECDFCC}" sibTransId="{264A8CB2-8AA4-4E46-A977-B8A60CBFB2BA}"/>
    <dgm:cxn modelId="{31EFAEFA-92D1-459D-A19D-9CA0E6AB7D08}" srcId="{4EBE74B1-E044-428B-ACDC-D5E8D29920F1}" destId="{98068D53-E122-4262-8C67-4076B2FDC1B0}" srcOrd="2" destOrd="0" parTransId="{84C5AA00-5C0E-48C1-A589-8051F1A52F77}" sibTransId="{14EDDA7C-475A-43CD-9CBF-8EFA05012327}"/>
    <dgm:cxn modelId="{C9DEAEF6-E500-4DDB-8C18-BDED53CDE0ED}" srcId="{D8F034B5-AF35-4E28-9369-2EAFCA46D0B5}" destId="{4EBE74B1-E044-428B-ACDC-D5E8D29920F1}" srcOrd="0" destOrd="0" parTransId="{D18F5540-0D09-4723-B08B-D2EFE1058640}" sibTransId="{EC0CB0E4-3C29-4A5D-A1B5-D5E2439A2319}"/>
    <dgm:cxn modelId="{E8173817-025A-4636-8A76-A80A65994D8A}" type="presOf" srcId="{12B46587-EF77-4138-B0BD-5AC3F4881754}" destId="{21944A97-020C-49A6-B06B-D6C8045B55E4}" srcOrd="0" destOrd="0" presId="urn:microsoft.com/office/officeart/2005/8/layout/vList2"/>
    <dgm:cxn modelId="{7A6BE40D-F117-4412-8FA2-0181DF3A3DA7}" type="presOf" srcId="{98068D53-E122-4262-8C67-4076B2FDC1B0}" destId="{F0672EF4-28F4-4D72-9241-27EFD45D9547}" srcOrd="0" destOrd="4" presId="urn:microsoft.com/office/officeart/2005/8/layout/vList2"/>
    <dgm:cxn modelId="{4CF12AE8-6BC3-40D0-9AE3-87CF9D432C54}" type="presParOf" srcId="{DC5E5667-B899-492F-8869-A287BEFF770A}" destId="{E56C9B69-197F-49D4-A88D-DC0791F29075}" srcOrd="0" destOrd="0" presId="urn:microsoft.com/office/officeart/2005/8/layout/vList2"/>
    <dgm:cxn modelId="{0055D59C-976C-40CF-B266-8267AB9715CA}" type="presParOf" srcId="{DC5E5667-B899-492F-8869-A287BEFF770A}" destId="{F0672EF4-28F4-4D72-9241-27EFD45D9547}" srcOrd="1" destOrd="0" presId="urn:microsoft.com/office/officeart/2005/8/layout/vList2"/>
    <dgm:cxn modelId="{48C96B0E-9B0A-4B7B-AB49-256C446C8CBB}" type="presParOf" srcId="{DC5E5667-B899-492F-8869-A287BEFF770A}" destId="{80C769EB-95E6-44C0-AEE1-CB8A7A388676}" srcOrd="2" destOrd="0" presId="urn:microsoft.com/office/officeart/2005/8/layout/vList2"/>
    <dgm:cxn modelId="{E938DECF-DD01-40AD-90A3-AFFED7D61CE7}" type="presParOf" srcId="{DC5E5667-B899-492F-8869-A287BEFF770A}" destId="{21944A97-020C-49A6-B06B-D6C8045B55E4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619FF09-6E31-4CAA-B792-BDDE70A0065A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BA0BC70-D298-4E4C-B9BB-CAC5112D753D}">
      <dgm:prSet custT="1"/>
      <dgm:spPr/>
      <dgm:t>
        <a:bodyPr/>
        <a:lstStyle/>
        <a:p>
          <a:pPr algn="l"/>
          <a:r>
            <a:rPr lang="en-US" sz="2300" dirty="0" smtClean="0"/>
            <a:t>Business-to-consumer</a:t>
          </a:r>
          <a:endParaRPr lang="en-US" sz="2300" dirty="0"/>
        </a:p>
      </dgm:t>
    </dgm:pt>
    <dgm:pt modelId="{0B51EC6C-2443-49B0-8019-DCE18183CD1B}" type="parTrans" cxnId="{853A43E4-94D1-4976-9C1F-A03EBA820837}">
      <dgm:prSet/>
      <dgm:spPr/>
      <dgm:t>
        <a:bodyPr/>
        <a:lstStyle/>
        <a:p>
          <a:endParaRPr lang="en-US"/>
        </a:p>
      </dgm:t>
    </dgm:pt>
    <dgm:pt modelId="{18DC2CBC-B923-431D-969A-3B44854C3020}" type="sibTrans" cxnId="{853A43E4-94D1-4976-9C1F-A03EBA820837}">
      <dgm:prSet/>
      <dgm:spPr/>
      <dgm:t>
        <a:bodyPr/>
        <a:lstStyle/>
        <a:p>
          <a:endParaRPr lang="en-US"/>
        </a:p>
      </dgm:t>
    </dgm:pt>
    <dgm:pt modelId="{A26E1958-37FF-4D0D-B525-9EEC96FBBCDA}">
      <dgm:prSet custT="1"/>
      <dgm:spPr/>
      <dgm:t>
        <a:bodyPr/>
        <a:lstStyle/>
        <a:p>
          <a:r>
            <a:rPr lang="en-US" sz="2300" dirty="0" smtClean="0"/>
            <a:t>Consumer-to-consumer transfers</a:t>
          </a:r>
          <a:endParaRPr lang="en-US" sz="2300" dirty="0"/>
        </a:p>
      </dgm:t>
    </dgm:pt>
    <dgm:pt modelId="{7E91E6AF-537A-4B03-B963-78CB5FF5BF9D}" type="parTrans" cxnId="{F198A3F1-DD9B-419F-8169-A33932DD1B06}">
      <dgm:prSet/>
      <dgm:spPr/>
      <dgm:t>
        <a:bodyPr/>
        <a:lstStyle/>
        <a:p>
          <a:endParaRPr lang="en-US"/>
        </a:p>
      </dgm:t>
    </dgm:pt>
    <dgm:pt modelId="{3A2F8391-1289-473C-8503-6EADD7F5A40A}" type="sibTrans" cxnId="{F198A3F1-DD9B-419F-8169-A33932DD1B06}">
      <dgm:prSet/>
      <dgm:spPr/>
      <dgm:t>
        <a:bodyPr/>
        <a:lstStyle/>
        <a:p>
          <a:endParaRPr lang="en-US"/>
        </a:p>
      </dgm:t>
    </dgm:pt>
    <dgm:pt modelId="{B72F81C8-4710-4932-ADD9-8F3DEBCE58D6}">
      <dgm:prSet custT="1"/>
      <dgm:spPr/>
      <dgm:t>
        <a:bodyPr/>
        <a:lstStyle/>
        <a:p>
          <a:r>
            <a:rPr lang="en-US" sz="2300" dirty="0" smtClean="0"/>
            <a:t>Consumer-to-business transfers</a:t>
          </a:r>
          <a:endParaRPr lang="en-US" sz="2300" dirty="0"/>
        </a:p>
      </dgm:t>
    </dgm:pt>
    <dgm:pt modelId="{D0FC91F8-28DB-4BB2-A073-D7CCE9262B05}" type="parTrans" cxnId="{74E1A5E9-E19E-4672-8CB1-EF6F4CBBB77E}">
      <dgm:prSet/>
      <dgm:spPr/>
      <dgm:t>
        <a:bodyPr/>
        <a:lstStyle/>
        <a:p>
          <a:endParaRPr lang="en-US"/>
        </a:p>
      </dgm:t>
    </dgm:pt>
    <dgm:pt modelId="{E69134BB-AD7A-4C48-886E-DE89A13327E8}" type="sibTrans" cxnId="{74E1A5E9-E19E-4672-8CB1-EF6F4CBBB77E}">
      <dgm:prSet/>
      <dgm:spPr/>
      <dgm:t>
        <a:bodyPr/>
        <a:lstStyle/>
        <a:p>
          <a:endParaRPr lang="en-US"/>
        </a:p>
      </dgm:t>
    </dgm:pt>
    <dgm:pt modelId="{60887F5C-DAD4-4F55-9FAE-EFC6FC268743}">
      <dgm:prSet custT="1"/>
      <dgm:spPr/>
      <dgm:t>
        <a:bodyPr/>
        <a:lstStyle/>
        <a:p>
          <a:pPr algn="l"/>
          <a:r>
            <a:rPr lang="en-US" sz="2300" dirty="0" smtClean="0"/>
            <a:t>Covered</a:t>
          </a:r>
          <a:endParaRPr lang="en-US" sz="2300" dirty="0"/>
        </a:p>
      </dgm:t>
    </dgm:pt>
    <dgm:pt modelId="{5BC79747-7F9E-4649-8326-186CD721BE7C}" type="sibTrans" cxnId="{6D0C550E-A41A-4959-B1FA-0089C3088823}">
      <dgm:prSet/>
      <dgm:spPr/>
      <dgm:t>
        <a:bodyPr/>
        <a:lstStyle/>
        <a:p>
          <a:endParaRPr lang="en-US"/>
        </a:p>
      </dgm:t>
    </dgm:pt>
    <dgm:pt modelId="{2C2F45F1-8119-44BC-BBFA-B12E75D98056}" type="parTrans" cxnId="{6D0C550E-A41A-4959-B1FA-0089C3088823}">
      <dgm:prSet/>
      <dgm:spPr/>
      <dgm:t>
        <a:bodyPr/>
        <a:lstStyle/>
        <a:p>
          <a:endParaRPr lang="en-US"/>
        </a:p>
      </dgm:t>
    </dgm:pt>
    <dgm:pt modelId="{18F64B2A-B756-4046-ADBD-B1343E6B4DC6}">
      <dgm:prSet phldrT="[Text]" custT="1"/>
      <dgm:spPr/>
      <dgm:t>
        <a:bodyPr/>
        <a:lstStyle/>
        <a:p>
          <a:pPr algn="l"/>
          <a:r>
            <a:rPr lang="en-US" sz="2300" dirty="0" smtClean="0"/>
            <a:t>Not Covered</a:t>
          </a:r>
          <a:endParaRPr lang="en-US" sz="2300" dirty="0"/>
        </a:p>
      </dgm:t>
    </dgm:pt>
    <dgm:pt modelId="{163BA725-8801-406B-B187-641685A8B82C}" type="sibTrans" cxnId="{24D7E6D2-DC67-4080-B5DF-C21966859EE2}">
      <dgm:prSet/>
      <dgm:spPr/>
      <dgm:t>
        <a:bodyPr/>
        <a:lstStyle/>
        <a:p>
          <a:pPr algn="l"/>
          <a:endParaRPr lang="en-US"/>
        </a:p>
      </dgm:t>
    </dgm:pt>
    <dgm:pt modelId="{A9D76175-48D2-431B-8C5B-2AE265C011AF}" type="parTrans" cxnId="{24D7E6D2-DC67-4080-B5DF-C21966859EE2}">
      <dgm:prSet/>
      <dgm:spPr/>
      <dgm:t>
        <a:bodyPr/>
        <a:lstStyle/>
        <a:p>
          <a:pPr algn="l"/>
          <a:endParaRPr lang="en-US"/>
        </a:p>
      </dgm:t>
    </dgm:pt>
    <dgm:pt modelId="{12A6595D-E676-4AB0-BE1F-842324E6F86E}">
      <dgm:prSet custT="1"/>
      <dgm:spPr/>
      <dgm:t>
        <a:bodyPr/>
        <a:lstStyle/>
        <a:p>
          <a:pPr algn="l"/>
          <a:r>
            <a:rPr lang="en-US" sz="2300" dirty="0" smtClean="0"/>
            <a:t>Business-to-business transfers</a:t>
          </a:r>
          <a:endParaRPr lang="en-US" sz="2300" dirty="0"/>
        </a:p>
      </dgm:t>
    </dgm:pt>
    <dgm:pt modelId="{EF535AD0-3D94-4313-B34D-A43BAC54BE6D}" type="sibTrans" cxnId="{456A01BF-21B8-459B-AEE6-698AE6870E7E}">
      <dgm:prSet/>
      <dgm:spPr/>
      <dgm:t>
        <a:bodyPr/>
        <a:lstStyle/>
        <a:p>
          <a:endParaRPr lang="en-US"/>
        </a:p>
      </dgm:t>
    </dgm:pt>
    <dgm:pt modelId="{3D6EAE55-0176-4813-8DF0-23C45E41DD13}" type="parTrans" cxnId="{456A01BF-21B8-459B-AEE6-698AE6870E7E}">
      <dgm:prSet/>
      <dgm:spPr/>
      <dgm:t>
        <a:bodyPr/>
        <a:lstStyle/>
        <a:p>
          <a:endParaRPr lang="en-US"/>
        </a:p>
      </dgm:t>
    </dgm:pt>
    <dgm:pt modelId="{7DBDF2B7-EDAD-470F-B196-D4061D6B9179}" type="pres">
      <dgm:prSet presAssocID="{0619FF09-6E31-4CAA-B792-BDDE70A0065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9A8C3B9-C409-435C-86F6-D6EC7F7C3EC6}" type="pres">
      <dgm:prSet presAssocID="{60887F5C-DAD4-4F55-9FAE-EFC6FC268743}" presName="parentLin" presStyleCnt="0"/>
      <dgm:spPr/>
    </dgm:pt>
    <dgm:pt modelId="{62238734-5EC9-4DBB-BFC3-3940A161E153}" type="pres">
      <dgm:prSet presAssocID="{60887F5C-DAD4-4F55-9FAE-EFC6FC268743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320DEE5B-2CB9-4806-9FCB-F7136134664A}" type="pres">
      <dgm:prSet presAssocID="{60887F5C-DAD4-4F55-9FAE-EFC6FC268743}" presName="parentText" presStyleLbl="node1" presStyleIdx="0" presStyleCnt="2" custScaleX="108571" custScaleY="3036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1E13F1-D222-4AF4-A046-3F0E51EB6FAF}" type="pres">
      <dgm:prSet presAssocID="{60887F5C-DAD4-4F55-9FAE-EFC6FC268743}" presName="negativeSpace" presStyleCnt="0"/>
      <dgm:spPr/>
    </dgm:pt>
    <dgm:pt modelId="{B4AD3846-169E-4942-BF36-2206C1F68FC9}" type="pres">
      <dgm:prSet presAssocID="{60887F5C-DAD4-4F55-9FAE-EFC6FC268743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04846C-01CC-481E-A9FB-445492E6818D}" type="pres">
      <dgm:prSet presAssocID="{5BC79747-7F9E-4649-8326-186CD721BE7C}" presName="spaceBetweenRectangles" presStyleCnt="0"/>
      <dgm:spPr/>
    </dgm:pt>
    <dgm:pt modelId="{2E113580-A028-4F2A-93E6-406A2CC8785D}" type="pres">
      <dgm:prSet presAssocID="{18F64B2A-B756-4046-ADBD-B1343E6B4DC6}" presName="parentLin" presStyleCnt="0"/>
      <dgm:spPr/>
    </dgm:pt>
    <dgm:pt modelId="{5269EB5E-F707-4F66-84C1-003F4A4633E4}" type="pres">
      <dgm:prSet presAssocID="{18F64B2A-B756-4046-ADBD-B1343E6B4DC6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324FA662-926E-4EE0-B1BC-222DE04B3A2E}" type="pres">
      <dgm:prSet presAssocID="{18F64B2A-B756-4046-ADBD-B1343E6B4DC6}" presName="parentText" presStyleLbl="node1" presStyleIdx="1" presStyleCnt="2" custScaleX="108431" custScaleY="33507" custLinFactNeighborX="12838" custLinFactNeighborY="-721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7B1C1C-EF91-4D95-B622-374E6E4F55FD}" type="pres">
      <dgm:prSet presAssocID="{18F64B2A-B756-4046-ADBD-B1343E6B4DC6}" presName="negativeSpace" presStyleCnt="0"/>
      <dgm:spPr/>
    </dgm:pt>
    <dgm:pt modelId="{1A3CCC43-D6C6-4BF8-9BEA-B52BACA768C9}" type="pres">
      <dgm:prSet presAssocID="{18F64B2A-B756-4046-ADBD-B1343E6B4DC6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4E1A5E9-E19E-4672-8CB1-EF6F4CBBB77E}" srcId="{60887F5C-DAD4-4F55-9FAE-EFC6FC268743}" destId="{B72F81C8-4710-4932-ADD9-8F3DEBCE58D6}" srcOrd="1" destOrd="0" parTransId="{D0FC91F8-28DB-4BB2-A073-D7CCE9262B05}" sibTransId="{E69134BB-AD7A-4C48-886E-DE89A13327E8}"/>
    <dgm:cxn modelId="{C50EAAE8-4811-4135-9244-90114DC61CB7}" type="presOf" srcId="{A26E1958-37FF-4D0D-B525-9EEC96FBBCDA}" destId="{B4AD3846-169E-4942-BF36-2206C1F68FC9}" srcOrd="0" destOrd="0" presId="urn:microsoft.com/office/officeart/2005/8/layout/list1"/>
    <dgm:cxn modelId="{6D0C550E-A41A-4959-B1FA-0089C3088823}" srcId="{0619FF09-6E31-4CAA-B792-BDDE70A0065A}" destId="{60887F5C-DAD4-4F55-9FAE-EFC6FC268743}" srcOrd="0" destOrd="0" parTransId="{2C2F45F1-8119-44BC-BBFA-B12E75D98056}" sibTransId="{5BC79747-7F9E-4649-8326-186CD721BE7C}"/>
    <dgm:cxn modelId="{5967B7F9-0FC6-41E9-B541-3CD4ED48335C}" type="presOf" srcId="{B72F81C8-4710-4932-ADD9-8F3DEBCE58D6}" destId="{B4AD3846-169E-4942-BF36-2206C1F68FC9}" srcOrd="0" destOrd="1" presId="urn:microsoft.com/office/officeart/2005/8/layout/list1"/>
    <dgm:cxn modelId="{F198A3F1-DD9B-419F-8169-A33932DD1B06}" srcId="{60887F5C-DAD4-4F55-9FAE-EFC6FC268743}" destId="{A26E1958-37FF-4D0D-B525-9EEC96FBBCDA}" srcOrd="0" destOrd="0" parTransId="{7E91E6AF-537A-4B03-B963-78CB5FF5BF9D}" sibTransId="{3A2F8391-1289-473C-8503-6EADD7F5A40A}"/>
    <dgm:cxn modelId="{D012C414-BCBC-4661-ABE5-8396BA3987DE}" type="presOf" srcId="{12A6595D-E676-4AB0-BE1F-842324E6F86E}" destId="{1A3CCC43-D6C6-4BF8-9BEA-B52BACA768C9}" srcOrd="0" destOrd="1" presId="urn:microsoft.com/office/officeart/2005/8/layout/list1"/>
    <dgm:cxn modelId="{456A01BF-21B8-459B-AEE6-698AE6870E7E}" srcId="{18F64B2A-B756-4046-ADBD-B1343E6B4DC6}" destId="{12A6595D-E676-4AB0-BE1F-842324E6F86E}" srcOrd="1" destOrd="0" parTransId="{3D6EAE55-0176-4813-8DF0-23C45E41DD13}" sibTransId="{EF535AD0-3D94-4313-B34D-A43BAC54BE6D}"/>
    <dgm:cxn modelId="{24D7E6D2-DC67-4080-B5DF-C21966859EE2}" srcId="{0619FF09-6E31-4CAA-B792-BDDE70A0065A}" destId="{18F64B2A-B756-4046-ADBD-B1343E6B4DC6}" srcOrd="1" destOrd="0" parTransId="{A9D76175-48D2-431B-8C5B-2AE265C011AF}" sibTransId="{163BA725-8801-406B-B187-641685A8B82C}"/>
    <dgm:cxn modelId="{EBF3F17D-FD3B-43F9-AE42-D305BAE3D9D7}" type="presOf" srcId="{0619FF09-6E31-4CAA-B792-BDDE70A0065A}" destId="{7DBDF2B7-EDAD-470F-B196-D4061D6B9179}" srcOrd="0" destOrd="0" presId="urn:microsoft.com/office/officeart/2005/8/layout/list1"/>
    <dgm:cxn modelId="{7E41D11F-3996-4B3D-81A3-B4614CD51EE2}" type="presOf" srcId="{60887F5C-DAD4-4F55-9FAE-EFC6FC268743}" destId="{320DEE5B-2CB9-4806-9FCB-F7136134664A}" srcOrd="1" destOrd="0" presId="urn:microsoft.com/office/officeart/2005/8/layout/list1"/>
    <dgm:cxn modelId="{8D197453-443D-49CD-B448-AC27DA5A5A3C}" type="presOf" srcId="{18F64B2A-B756-4046-ADBD-B1343E6B4DC6}" destId="{324FA662-926E-4EE0-B1BC-222DE04B3A2E}" srcOrd="1" destOrd="0" presId="urn:microsoft.com/office/officeart/2005/8/layout/list1"/>
    <dgm:cxn modelId="{853A43E4-94D1-4976-9C1F-A03EBA820837}" srcId="{18F64B2A-B756-4046-ADBD-B1343E6B4DC6}" destId="{8BA0BC70-D298-4E4C-B9BB-CAC5112D753D}" srcOrd="0" destOrd="0" parTransId="{0B51EC6C-2443-49B0-8019-DCE18183CD1B}" sibTransId="{18DC2CBC-B923-431D-969A-3B44854C3020}"/>
    <dgm:cxn modelId="{6AF57F9E-091F-4DF2-B882-10FDCC7371EB}" type="presOf" srcId="{60887F5C-DAD4-4F55-9FAE-EFC6FC268743}" destId="{62238734-5EC9-4DBB-BFC3-3940A161E153}" srcOrd="0" destOrd="0" presId="urn:microsoft.com/office/officeart/2005/8/layout/list1"/>
    <dgm:cxn modelId="{51C7069F-BC81-4033-8AF9-08844ABF539E}" type="presOf" srcId="{18F64B2A-B756-4046-ADBD-B1343E6B4DC6}" destId="{5269EB5E-F707-4F66-84C1-003F4A4633E4}" srcOrd="0" destOrd="0" presId="urn:microsoft.com/office/officeart/2005/8/layout/list1"/>
    <dgm:cxn modelId="{F075D498-DAB8-4046-A727-4B17E9EE844E}" type="presOf" srcId="{8BA0BC70-D298-4E4C-B9BB-CAC5112D753D}" destId="{1A3CCC43-D6C6-4BF8-9BEA-B52BACA768C9}" srcOrd="0" destOrd="0" presId="urn:microsoft.com/office/officeart/2005/8/layout/list1"/>
    <dgm:cxn modelId="{87733DE6-BA12-4C23-AF4F-EF471BF8CC48}" type="presParOf" srcId="{7DBDF2B7-EDAD-470F-B196-D4061D6B9179}" destId="{19A8C3B9-C409-435C-86F6-D6EC7F7C3EC6}" srcOrd="0" destOrd="0" presId="urn:microsoft.com/office/officeart/2005/8/layout/list1"/>
    <dgm:cxn modelId="{FD02612C-ADE9-46E3-8DE5-9D5F3741CC7B}" type="presParOf" srcId="{19A8C3B9-C409-435C-86F6-D6EC7F7C3EC6}" destId="{62238734-5EC9-4DBB-BFC3-3940A161E153}" srcOrd="0" destOrd="0" presId="urn:microsoft.com/office/officeart/2005/8/layout/list1"/>
    <dgm:cxn modelId="{1540A5A6-A269-4BFF-A200-41BF50046BA2}" type="presParOf" srcId="{19A8C3B9-C409-435C-86F6-D6EC7F7C3EC6}" destId="{320DEE5B-2CB9-4806-9FCB-F7136134664A}" srcOrd="1" destOrd="0" presId="urn:microsoft.com/office/officeart/2005/8/layout/list1"/>
    <dgm:cxn modelId="{4AD5A5FA-74BB-407F-BA3B-0D2970DE7B5E}" type="presParOf" srcId="{7DBDF2B7-EDAD-470F-B196-D4061D6B9179}" destId="{9B1E13F1-D222-4AF4-A046-3F0E51EB6FAF}" srcOrd="1" destOrd="0" presId="urn:microsoft.com/office/officeart/2005/8/layout/list1"/>
    <dgm:cxn modelId="{62DD65E2-2B45-4515-A8E8-D6F1E2521B4D}" type="presParOf" srcId="{7DBDF2B7-EDAD-470F-B196-D4061D6B9179}" destId="{B4AD3846-169E-4942-BF36-2206C1F68FC9}" srcOrd="2" destOrd="0" presId="urn:microsoft.com/office/officeart/2005/8/layout/list1"/>
    <dgm:cxn modelId="{E2FFC0AC-45CF-44C9-A93B-129655E65669}" type="presParOf" srcId="{7DBDF2B7-EDAD-470F-B196-D4061D6B9179}" destId="{1804846C-01CC-481E-A9FB-445492E6818D}" srcOrd="3" destOrd="0" presId="urn:microsoft.com/office/officeart/2005/8/layout/list1"/>
    <dgm:cxn modelId="{64987870-1F90-43BE-9286-C087300BD16F}" type="presParOf" srcId="{7DBDF2B7-EDAD-470F-B196-D4061D6B9179}" destId="{2E113580-A028-4F2A-93E6-406A2CC8785D}" srcOrd="4" destOrd="0" presId="urn:microsoft.com/office/officeart/2005/8/layout/list1"/>
    <dgm:cxn modelId="{C608F315-BF65-4FAA-94C7-A5F3D81965EC}" type="presParOf" srcId="{2E113580-A028-4F2A-93E6-406A2CC8785D}" destId="{5269EB5E-F707-4F66-84C1-003F4A4633E4}" srcOrd="0" destOrd="0" presId="urn:microsoft.com/office/officeart/2005/8/layout/list1"/>
    <dgm:cxn modelId="{A7FC7E08-82BC-4E1A-B035-8B2F0FDEC50A}" type="presParOf" srcId="{2E113580-A028-4F2A-93E6-406A2CC8785D}" destId="{324FA662-926E-4EE0-B1BC-222DE04B3A2E}" srcOrd="1" destOrd="0" presId="urn:microsoft.com/office/officeart/2005/8/layout/list1"/>
    <dgm:cxn modelId="{5B2E6D62-C6B8-454E-ACFD-2BCB61776FFE}" type="presParOf" srcId="{7DBDF2B7-EDAD-470F-B196-D4061D6B9179}" destId="{807B1C1C-EF91-4D95-B622-374E6E4F55FD}" srcOrd="5" destOrd="0" presId="urn:microsoft.com/office/officeart/2005/8/layout/list1"/>
    <dgm:cxn modelId="{51CACA1D-8438-44FC-8781-BC1CF69E3751}" type="presParOf" srcId="{7DBDF2B7-EDAD-470F-B196-D4061D6B9179}" destId="{1A3CCC43-D6C6-4BF8-9BEA-B52BACA768C9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4964B79-B6D9-456B-8D62-CA700FDF7C06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8DB4070-DC7C-4382-BEC8-43242D714870}">
      <dgm:prSet phldrT="[Text]"/>
      <dgm:spPr/>
      <dgm:t>
        <a:bodyPr/>
        <a:lstStyle/>
        <a:p>
          <a:r>
            <a:rPr lang="en-US" dirty="0" smtClean="0"/>
            <a:t>Closed-network transfers</a:t>
          </a:r>
          <a:endParaRPr lang="en-US" dirty="0"/>
        </a:p>
      </dgm:t>
    </dgm:pt>
    <dgm:pt modelId="{C3AE099E-F277-4176-9B7E-525330EC18B2}" type="parTrans" cxnId="{3F6D9191-E92E-4021-B13F-56DC4AE94A4B}">
      <dgm:prSet/>
      <dgm:spPr/>
      <dgm:t>
        <a:bodyPr/>
        <a:lstStyle/>
        <a:p>
          <a:endParaRPr lang="en-US"/>
        </a:p>
      </dgm:t>
    </dgm:pt>
    <dgm:pt modelId="{1F536812-7B7A-4FE0-B25B-1285231E81C1}" type="sibTrans" cxnId="{3F6D9191-E92E-4021-B13F-56DC4AE94A4B}">
      <dgm:prSet/>
      <dgm:spPr/>
      <dgm:t>
        <a:bodyPr/>
        <a:lstStyle/>
        <a:p>
          <a:endParaRPr lang="en-US"/>
        </a:p>
      </dgm:t>
    </dgm:pt>
    <dgm:pt modelId="{E139471B-36FB-40EF-A415-60CD167956C3}">
      <dgm:prSet phldrT="[Text]"/>
      <dgm:spPr/>
      <dgm:t>
        <a:bodyPr/>
        <a:lstStyle/>
        <a:p>
          <a:r>
            <a:rPr lang="en-US" dirty="0" smtClean="0"/>
            <a:t>E.g., Consumer transfers sent through a money transmitter, including transfers funded by cash</a:t>
          </a:r>
          <a:endParaRPr lang="en-US" dirty="0"/>
        </a:p>
      </dgm:t>
    </dgm:pt>
    <dgm:pt modelId="{CD6FE0F0-E5A4-4C9B-850D-EF7BB1366239}" type="parTrans" cxnId="{89E05A57-BEAB-482C-B235-6F02D719738D}">
      <dgm:prSet/>
      <dgm:spPr/>
      <dgm:t>
        <a:bodyPr/>
        <a:lstStyle/>
        <a:p>
          <a:endParaRPr lang="en-US"/>
        </a:p>
      </dgm:t>
    </dgm:pt>
    <dgm:pt modelId="{6F26724B-83CA-4366-960C-9FFC41B85824}" type="sibTrans" cxnId="{89E05A57-BEAB-482C-B235-6F02D719738D}">
      <dgm:prSet/>
      <dgm:spPr/>
      <dgm:t>
        <a:bodyPr/>
        <a:lstStyle/>
        <a:p>
          <a:endParaRPr lang="en-US"/>
        </a:p>
      </dgm:t>
    </dgm:pt>
    <dgm:pt modelId="{7D10BE30-C641-4928-BE19-0A65DE50EA3B}">
      <dgm:prSet phldrT="[Text]"/>
      <dgm:spPr/>
      <dgm:t>
        <a:bodyPr/>
        <a:lstStyle/>
        <a:p>
          <a:r>
            <a:rPr lang="en-US" dirty="0" smtClean="0"/>
            <a:t>Open-network transfers</a:t>
          </a:r>
          <a:endParaRPr lang="en-US" dirty="0"/>
        </a:p>
      </dgm:t>
    </dgm:pt>
    <dgm:pt modelId="{111E209A-05D2-4B6C-A944-B2F4ECC33B20}" type="parTrans" cxnId="{ED51A224-7047-41EF-877A-B8EDF672B9C2}">
      <dgm:prSet/>
      <dgm:spPr/>
      <dgm:t>
        <a:bodyPr/>
        <a:lstStyle/>
        <a:p>
          <a:endParaRPr lang="en-US"/>
        </a:p>
      </dgm:t>
    </dgm:pt>
    <dgm:pt modelId="{E5391900-D55F-433D-B7B9-FAA33BAFC136}" type="sibTrans" cxnId="{ED51A224-7047-41EF-877A-B8EDF672B9C2}">
      <dgm:prSet/>
      <dgm:spPr/>
      <dgm:t>
        <a:bodyPr/>
        <a:lstStyle/>
        <a:p>
          <a:endParaRPr lang="en-US"/>
        </a:p>
      </dgm:t>
    </dgm:pt>
    <dgm:pt modelId="{AF6A1EA6-45A5-46FF-BFF8-8F9C0D55A883}">
      <dgm:prSet phldrT="[Text]"/>
      <dgm:spPr/>
      <dgm:t>
        <a:bodyPr/>
        <a:lstStyle/>
        <a:p>
          <a:r>
            <a:rPr lang="en-US" dirty="0" smtClean="0"/>
            <a:t>E.g., Consumer-initiated international wire transfers</a:t>
          </a:r>
          <a:endParaRPr lang="en-US" dirty="0"/>
        </a:p>
      </dgm:t>
    </dgm:pt>
    <dgm:pt modelId="{572F08D3-308F-4F32-9657-DA9199CFBBDC}" type="parTrans" cxnId="{0E587AD5-607D-40B7-BA0F-7005BFE53390}">
      <dgm:prSet/>
      <dgm:spPr/>
      <dgm:t>
        <a:bodyPr/>
        <a:lstStyle/>
        <a:p>
          <a:endParaRPr lang="en-US"/>
        </a:p>
      </dgm:t>
    </dgm:pt>
    <dgm:pt modelId="{74214936-F62E-4CB1-B8B7-F0AB159D4766}" type="sibTrans" cxnId="{0E587AD5-607D-40B7-BA0F-7005BFE53390}">
      <dgm:prSet/>
      <dgm:spPr/>
      <dgm:t>
        <a:bodyPr/>
        <a:lstStyle/>
        <a:p>
          <a:endParaRPr lang="en-US"/>
        </a:p>
      </dgm:t>
    </dgm:pt>
    <dgm:pt modelId="{F0B54E0D-A477-4826-9AE8-26074A0BAA57}">
      <dgm:prSet phldrT="[Text]"/>
      <dgm:spPr/>
      <dgm:t>
        <a:bodyPr/>
        <a:lstStyle/>
        <a:p>
          <a:r>
            <a:rPr lang="en-US" dirty="0" smtClean="0"/>
            <a:t>Consumer-initiated international ACH transactions</a:t>
          </a:r>
          <a:endParaRPr lang="en-US" dirty="0"/>
        </a:p>
      </dgm:t>
    </dgm:pt>
    <dgm:pt modelId="{AAB1250E-DB09-4CB3-98D2-7EB06E32D07B}" type="parTrans" cxnId="{941785CD-80DC-44F3-ADBD-52A61930F5F2}">
      <dgm:prSet/>
      <dgm:spPr/>
      <dgm:t>
        <a:bodyPr/>
        <a:lstStyle/>
        <a:p>
          <a:endParaRPr lang="en-US"/>
        </a:p>
      </dgm:t>
    </dgm:pt>
    <dgm:pt modelId="{15E62E5A-3482-4BCD-8FD2-405CA099D2CF}" type="sibTrans" cxnId="{941785CD-80DC-44F3-ADBD-52A61930F5F2}">
      <dgm:prSet/>
      <dgm:spPr/>
      <dgm:t>
        <a:bodyPr/>
        <a:lstStyle/>
        <a:p>
          <a:endParaRPr lang="en-US"/>
        </a:p>
      </dgm:t>
    </dgm:pt>
    <dgm:pt modelId="{66E2F92F-834C-4FE2-A549-FFDE063066C5}" type="pres">
      <dgm:prSet presAssocID="{D4964B79-B6D9-456B-8D62-CA700FDF7C0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01D6A68-FA05-404F-A332-962551182C53}" type="pres">
      <dgm:prSet presAssocID="{28DB4070-DC7C-4382-BEC8-43242D714870}" presName="parentLin" presStyleCnt="0"/>
      <dgm:spPr/>
      <dgm:t>
        <a:bodyPr/>
        <a:lstStyle/>
        <a:p>
          <a:endParaRPr lang="en-US"/>
        </a:p>
      </dgm:t>
    </dgm:pt>
    <dgm:pt modelId="{8A15D157-5B2E-4169-BC45-C61A3D63C438}" type="pres">
      <dgm:prSet presAssocID="{28DB4070-DC7C-4382-BEC8-43242D714870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511EE15F-5788-4B3F-A904-4A77F4959606}" type="pres">
      <dgm:prSet presAssocID="{28DB4070-DC7C-4382-BEC8-43242D714870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A95449-3572-419E-8167-30219E0D6C21}" type="pres">
      <dgm:prSet presAssocID="{28DB4070-DC7C-4382-BEC8-43242D714870}" presName="negativeSpace" presStyleCnt="0"/>
      <dgm:spPr/>
      <dgm:t>
        <a:bodyPr/>
        <a:lstStyle/>
        <a:p>
          <a:endParaRPr lang="en-US"/>
        </a:p>
      </dgm:t>
    </dgm:pt>
    <dgm:pt modelId="{E64A645F-8BD0-450D-A8D8-DDFACBFAE2B7}" type="pres">
      <dgm:prSet presAssocID="{28DB4070-DC7C-4382-BEC8-43242D714870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ADD277-C869-4365-A2B3-599F59861D36}" type="pres">
      <dgm:prSet presAssocID="{1F536812-7B7A-4FE0-B25B-1285231E81C1}" presName="spaceBetweenRectangles" presStyleCnt="0"/>
      <dgm:spPr/>
      <dgm:t>
        <a:bodyPr/>
        <a:lstStyle/>
        <a:p>
          <a:endParaRPr lang="en-US"/>
        </a:p>
      </dgm:t>
    </dgm:pt>
    <dgm:pt modelId="{3AF58856-E357-413E-9DA1-DCA4F4C1BCD6}" type="pres">
      <dgm:prSet presAssocID="{7D10BE30-C641-4928-BE19-0A65DE50EA3B}" presName="parentLin" presStyleCnt="0"/>
      <dgm:spPr/>
      <dgm:t>
        <a:bodyPr/>
        <a:lstStyle/>
        <a:p>
          <a:endParaRPr lang="en-US"/>
        </a:p>
      </dgm:t>
    </dgm:pt>
    <dgm:pt modelId="{3BA5640E-18A3-4AFE-844B-AEA0D533E324}" type="pres">
      <dgm:prSet presAssocID="{7D10BE30-C641-4928-BE19-0A65DE50EA3B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80D67308-A6D0-4D85-8214-EA11295C00DE}" type="pres">
      <dgm:prSet presAssocID="{7D10BE30-C641-4928-BE19-0A65DE50EA3B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34A73F-A606-4FA2-8477-F2F4F457A895}" type="pres">
      <dgm:prSet presAssocID="{7D10BE30-C641-4928-BE19-0A65DE50EA3B}" presName="negativeSpace" presStyleCnt="0"/>
      <dgm:spPr/>
      <dgm:t>
        <a:bodyPr/>
        <a:lstStyle/>
        <a:p>
          <a:endParaRPr lang="en-US"/>
        </a:p>
      </dgm:t>
    </dgm:pt>
    <dgm:pt modelId="{21F29BA0-5448-4340-905C-339A93903176}" type="pres">
      <dgm:prSet presAssocID="{7D10BE30-C641-4928-BE19-0A65DE50EA3B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F6D9191-E92E-4021-B13F-56DC4AE94A4B}" srcId="{D4964B79-B6D9-456B-8D62-CA700FDF7C06}" destId="{28DB4070-DC7C-4382-BEC8-43242D714870}" srcOrd="0" destOrd="0" parTransId="{C3AE099E-F277-4176-9B7E-525330EC18B2}" sibTransId="{1F536812-7B7A-4FE0-B25B-1285231E81C1}"/>
    <dgm:cxn modelId="{B29D1CD5-D827-44F5-BBE6-0F334ACA890A}" type="presOf" srcId="{E139471B-36FB-40EF-A415-60CD167956C3}" destId="{E64A645F-8BD0-450D-A8D8-DDFACBFAE2B7}" srcOrd="0" destOrd="0" presId="urn:microsoft.com/office/officeart/2005/8/layout/list1"/>
    <dgm:cxn modelId="{941785CD-80DC-44F3-ADBD-52A61930F5F2}" srcId="{7D10BE30-C641-4928-BE19-0A65DE50EA3B}" destId="{F0B54E0D-A477-4826-9AE8-26074A0BAA57}" srcOrd="1" destOrd="0" parTransId="{AAB1250E-DB09-4CB3-98D2-7EB06E32D07B}" sibTransId="{15E62E5A-3482-4BCD-8FD2-405CA099D2CF}"/>
    <dgm:cxn modelId="{89E05A57-BEAB-482C-B235-6F02D719738D}" srcId="{28DB4070-DC7C-4382-BEC8-43242D714870}" destId="{E139471B-36FB-40EF-A415-60CD167956C3}" srcOrd="0" destOrd="0" parTransId="{CD6FE0F0-E5A4-4C9B-850D-EF7BB1366239}" sibTransId="{6F26724B-83CA-4366-960C-9FFC41B85824}"/>
    <dgm:cxn modelId="{31BBEBD1-B5B7-4A57-B941-62CC06C650D3}" type="presOf" srcId="{AF6A1EA6-45A5-46FF-BFF8-8F9C0D55A883}" destId="{21F29BA0-5448-4340-905C-339A93903176}" srcOrd="0" destOrd="0" presId="urn:microsoft.com/office/officeart/2005/8/layout/list1"/>
    <dgm:cxn modelId="{63DFEC53-19C8-4E66-AADF-5FB628AC6A0C}" type="presOf" srcId="{F0B54E0D-A477-4826-9AE8-26074A0BAA57}" destId="{21F29BA0-5448-4340-905C-339A93903176}" srcOrd="0" destOrd="1" presId="urn:microsoft.com/office/officeart/2005/8/layout/list1"/>
    <dgm:cxn modelId="{6F5CD1B2-1067-4924-B1C2-005504DA9926}" type="presOf" srcId="{28DB4070-DC7C-4382-BEC8-43242D714870}" destId="{8A15D157-5B2E-4169-BC45-C61A3D63C438}" srcOrd="0" destOrd="0" presId="urn:microsoft.com/office/officeart/2005/8/layout/list1"/>
    <dgm:cxn modelId="{6F992823-C761-47C0-8755-D8371ACC9079}" type="presOf" srcId="{7D10BE30-C641-4928-BE19-0A65DE50EA3B}" destId="{80D67308-A6D0-4D85-8214-EA11295C00DE}" srcOrd="1" destOrd="0" presId="urn:microsoft.com/office/officeart/2005/8/layout/list1"/>
    <dgm:cxn modelId="{D8C6D711-4521-44D0-9334-7F967FAD7B2E}" type="presOf" srcId="{D4964B79-B6D9-456B-8D62-CA700FDF7C06}" destId="{66E2F92F-834C-4FE2-A549-FFDE063066C5}" srcOrd="0" destOrd="0" presId="urn:microsoft.com/office/officeart/2005/8/layout/list1"/>
    <dgm:cxn modelId="{203CE49F-3535-4591-BCA7-1F63AF4146B4}" type="presOf" srcId="{28DB4070-DC7C-4382-BEC8-43242D714870}" destId="{511EE15F-5788-4B3F-A904-4A77F4959606}" srcOrd="1" destOrd="0" presId="urn:microsoft.com/office/officeart/2005/8/layout/list1"/>
    <dgm:cxn modelId="{ED51A224-7047-41EF-877A-B8EDF672B9C2}" srcId="{D4964B79-B6D9-456B-8D62-CA700FDF7C06}" destId="{7D10BE30-C641-4928-BE19-0A65DE50EA3B}" srcOrd="1" destOrd="0" parTransId="{111E209A-05D2-4B6C-A944-B2F4ECC33B20}" sibTransId="{E5391900-D55F-433D-B7B9-FAA33BAFC136}"/>
    <dgm:cxn modelId="{0E587AD5-607D-40B7-BA0F-7005BFE53390}" srcId="{7D10BE30-C641-4928-BE19-0A65DE50EA3B}" destId="{AF6A1EA6-45A5-46FF-BFF8-8F9C0D55A883}" srcOrd="0" destOrd="0" parTransId="{572F08D3-308F-4F32-9657-DA9199CFBBDC}" sibTransId="{74214936-F62E-4CB1-B8B7-F0AB159D4766}"/>
    <dgm:cxn modelId="{79C85854-616C-41AC-88E0-E0396D63A138}" type="presOf" srcId="{7D10BE30-C641-4928-BE19-0A65DE50EA3B}" destId="{3BA5640E-18A3-4AFE-844B-AEA0D533E324}" srcOrd="0" destOrd="0" presId="urn:microsoft.com/office/officeart/2005/8/layout/list1"/>
    <dgm:cxn modelId="{D5FA4586-DD0D-4CA4-A3F6-8832D617F2AA}" type="presParOf" srcId="{66E2F92F-834C-4FE2-A549-FFDE063066C5}" destId="{E01D6A68-FA05-404F-A332-962551182C53}" srcOrd="0" destOrd="0" presId="urn:microsoft.com/office/officeart/2005/8/layout/list1"/>
    <dgm:cxn modelId="{1D1AC08D-D8A8-45E5-A7B0-E0302FD6B261}" type="presParOf" srcId="{E01D6A68-FA05-404F-A332-962551182C53}" destId="{8A15D157-5B2E-4169-BC45-C61A3D63C438}" srcOrd="0" destOrd="0" presId="urn:microsoft.com/office/officeart/2005/8/layout/list1"/>
    <dgm:cxn modelId="{A912A6E7-FC07-4C2A-8F5A-EC4D64B7C8F1}" type="presParOf" srcId="{E01D6A68-FA05-404F-A332-962551182C53}" destId="{511EE15F-5788-4B3F-A904-4A77F4959606}" srcOrd="1" destOrd="0" presId="urn:microsoft.com/office/officeart/2005/8/layout/list1"/>
    <dgm:cxn modelId="{B04E2920-FF96-49DF-AABE-CE7BBE48B759}" type="presParOf" srcId="{66E2F92F-834C-4FE2-A549-FFDE063066C5}" destId="{87A95449-3572-419E-8167-30219E0D6C21}" srcOrd="1" destOrd="0" presId="urn:microsoft.com/office/officeart/2005/8/layout/list1"/>
    <dgm:cxn modelId="{4455C064-6E48-47F7-AAC2-CAAC6FBC3AD1}" type="presParOf" srcId="{66E2F92F-834C-4FE2-A549-FFDE063066C5}" destId="{E64A645F-8BD0-450D-A8D8-DDFACBFAE2B7}" srcOrd="2" destOrd="0" presId="urn:microsoft.com/office/officeart/2005/8/layout/list1"/>
    <dgm:cxn modelId="{F908C2E8-7F81-417B-92D0-9A0BEC8F6A37}" type="presParOf" srcId="{66E2F92F-834C-4FE2-A549-FFDE063066C5}" destId="{9CADD277-C869-4365-A2B3-599F59861D36}" srcOrd="3" destOrd="0" presId="urn:microsoft.com/office/officeart/2005/8/layout/list1"/>
    <dgm:cxn modelId="{6F8EE215-64CB-4679-AA7D-695D5C6C8592}" type="presParOf" srcId="{66E2F92F-834C-4FE2-A549-FFDE063066C5}" destId="{3AF58856-E357-413E-9DA1-DCA4F4C1BCD6}" srcOrd="4" destOrd="0" presId="urn:microsoft.com/office/officeart/2005/8/layout/list1"/>
    <dgm:cxn modelId="{49C0AE04-411D-44D0-BBB7-ADBF7109587E}" type="presParOf" srcId="{3AF58856-E357-413E-9DA1-DCA4F4C1BCD6}" destId="{3BA5640E-18A3-4AFE-844B-AEA0D533E324}" srcOrd="0" destOrd="0" presId="urn:microsoft.com/office/officeart/2005/8/layout/list1"/>
    <dgm:cxn modelId="{2193BEFB-2A16-424A-876D-E7CEE5B2991E}" type="presParOf" srcId="{3AF58856-E357-413E-9DA1-DCA4F4C1BCD6}" destId="{80D67308-A6D0-4D85-8214-EA11295C00DE}" srcOrd="1" destOrd="0" presId="urn:microsoft.com/office/officeart/2005/8/layout/list1"/>
    <dgm:cxn modelId="{1EF5E728-F186-4AB9-B401-0FDFFE91C536}" type="presParOf" srcId="{66E2F92F-834C-4FE2-A549-FFDE063066C5}" destId="{A534A73F-A606-4FA2-8477-F2F4F457A895}" srcOrd="5" destOrd="0" presId="urn:microsoft.com/office/officeart/2005/8/layout/list1"/>
    <dgm:cxn modelId="{D66505CE-4665-4372-B5EC-66EF4772B18F}" type="presParOf" srcId="{66E2F92F-834C-4FE2-A549-FFDE063066C5}" destId="{21F29BA0-5448-4340-905C-339A93903176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6B300FA-ADE5-4915-9289-FEF9D2A23D03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BF8825E-18B1-4165-AA61-1ECC1B13DA07}">
      <dgm:prSet phldrT="[Text]" custT="1"/>
      <dgm:spPr/>
      <dgm:t>
        <a:bodyPr/>
        <a:lstStyle/>
        <a:p>
          <a:r>
            <a:rPr lang="en-US" sz="3000" dirty="0" smtClean="0"/>
            <a:t>Remittance transfer providers include any person that provides remittance transfers in the “normal course of business”:</a:t>
          </a:r>
          <a:endParaRPr lang="en-US" sz="3000" dirty="0"/>
        </a:p>
      </dgm:t>
    </dgm:pt>
    <dgm:pt modelId="{2A0C1FB5-33D0-4AA7-A679-670A7818C3F3}" type="parTrans" cxnId="{8A1E472D-82F9-4569-9058-853D1250308A}">
      <dgm:prSet/>
      <dgm:spPr/>
      <dgm:t>
        <a:bodyPr/>
        <a:lstStyle/>
        <a:p>
          <a:endParaRPr lang="en-US"/>
        </a:p>
      </dgm:t>
    </dgm:pt>
    <dgm:pt modelId="{66770DD8-9F01-4200-B029-8C5F0589681B}" type="sibTrans" cxnId="{8A1E472D-82F9-4569-9058-853D1250308A}">
      <dgm:prSet/>
      <dgm:spPr/>
      <dgm:t>
        <a:bodyPr/>
        <a:lstStyle/>
        <a:p>
          <a:endParaRPr lang="en-US"/>
        </a:p>
      </dgm:t>
    </dgm:pt>
    <dgm:pt modelId="{32C51CC9-3244-40C7-9D1A-7F39B0D25F17}">
      <dgm:prSet phldrT="[Text]" custT="1"/>
      <dgm:spPr/>
      <dgm:t>
        <a:bodyPr/>
        <a:lstStyle/>
        <a:p>
          <a:r>
            <a:rPr lang="en-US" sz="2300" dirty="0" smtClean="0"/>
            <a:t>“Normal course of business” depends on facts and circumstances, including total number and frequency  of transfers</a:t>
          </a:r>
          <a:endParaRPr lang="en-US" sz="2300" dirty="0"/>
        </a:p>
      </dgm:t>
    </dgm:pt>
    <dgm:pt modelId="{67AD25E4-3927-4B7E-A9C4-D2C1BA6C26AC}" type="parTrans" cxnId="{B26DEF47-63FF-47B3-9A35-223D99C91722}">
      <dgm:prSet/>
      <dgm:spPr/>
      <dgm:t>
        <a:bodyPr/>
        <a:lstStyle/>
        <a:p>
          <a:endParaRPr lang="en-US"/>
        </a:p>
      </dgm:t>
    </dgm:pt>
    <dgm:pt modelId="{3B88B125-71A5-402A-96BB-351D9D73292C}" type="sibTrans" cxnId="{B26DEF47-63FF-47B3-9A35-223D99C91722}">
      <dgm:prSet/>
      <dgm:spPr/>
      <dgm:t>
        <a:bodyPr/>
        <a:lstStyle/>
        <a:p>
          <a:endParaRPr lang="en-US"/>
        </a:p>
      </dgm:t>
    </dgm:pt>
    <dgm:pt modelId="{54263493-2A07-4669-9B10-A1B7E03D12BF}">
      <dgm:prSet phldrT="[Text]" custT="1"/>
      <dgm:spPr/>
      <dgm:t>
        <a:bodyPr/>
        <a:lstStyle/>
        <a:p>
          <a:r>
            <a:rPr lang="en-US" sz="2300" dirty="0" smtClean="0"/>
            <a:t>Safe harbor re: “normal course of business”</a:t>
          </a:r>
          <a:endParaRPr lang="en-US" sz="2300" dirty="0"/>
        </a:p>
      </dgm:t>
    </dgm:pt>
    <dgm:pt modelId="{E1060518-8B5E-4082-A2AD-B562FF1BDB76}" type="parTrans" cxnId="{BD5895A7-A1B5-40A8-A847-BDA1C0E77541}">
      <dgm:prSet/>
      <dgm:spPr/>
      <dgm:t>
        <a:bodyPr/>
        <a:lstStyle/>
        <a:p>
          <a:endParaRPr lang="en-US"/>
        </a:p>
      </dgm:t>
    </dgm:pt>
    <dgm:pt modelId="{E7F6B5F6-444F-4778-B626-E5C110809B5D}" type="sibTrans" cxnId="{BD5895A7-A1B5-40A8-A847-BDA1C0E77541}">
      <dgm:prSet/>
      <dgm:spPr/>
      <dgm:t>
        <a:bodyPr/>
        <a:lstStyle/>
        <a:p>
          <a:endParaRPr lang="en-US"/>
        </a:p>
      </dgm:t>
    </dgm:pt>
    <dgm:pt modelId="{BA0706C7-7257-48E5-8D16-89BAB828D278}">
      <dgm:prSet phldrT="[Text]" custT="1"/>
      <dgm:spPr/>
      <dgm:t>
        <a:bodyPr/>
        <a:lstStyle/>
        <a:p>
          <a:endParaRPr lang="en-US" sz="2300" dirty="0"/>
        </a:p>
      </dgm:t>
    </dgm:pt>
    <dgm:pt modelId="{E6419B59-F423-4A34-9783-7385D488E2B8}" type="parTrans" cxnId="{C8176B04-070C-4796-BBCA-BE1086475677}">
      <dgm:prSet/>
      <dgm:spPr/>
      <dgm:t>
        <a:bodyPr/>
        <a:lstStyle/>
        <a:p>
          <a:endParaRPr lang="en-US"/>
        </a:p>
      </dgm:t>
    </dgm:pt>
    <dgm:pt modelId="{8C071A54-86EE-4245-8922-113A79921415}" type="sibTrans" cxnId="{C8176B04-070C-4796-BBCA-BE1086475677}">
      <dgm:prSet/>
      <dgm:spPr/>
      <dgm:t>
        <a:bodyPr/>
        <a:lstStyle/>
        <a:p>
          <a:endParaRPr lang="en-US"/>
        </a:p>
      </dgm:t>
    </dgm:pt>
    <dgm:pt modelId="{C79217ED-2223-48C9-8E07-171CE308FE7B}" type="pres">
      <dgm:prSet presAssocID="{36B300FA-ADE5-4915-9289-FEF9D2A23D0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D0D3CBD-F3F0-47C0-AE76-A06DC9348F7F}" type="pres">
      <dgm:prSet presAssocID="{1BF8825E-18B1-4165-AA61-1ECC1B13DA07}" presName="composite" presStyleCnt="0"/>
      <dgm:spPr/>
      <dgm:t>
        <a:bodyPr/>
        <a:lstStyle/>
        <a:p>
          <a:endParaRPr lang="en-US"/>
        </a:p>
      </dgm:t>
    </dgm:pt>
    <dgm:pt modelId="{78AC0C91-8171-4E06-BCD3-498A9BCC02A1}" type="pres">
      <dgm:prSet presAssocID="{1BF8825E-18B1-4165-AA61-1ECC1B13DA07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7020E3-8C43-4A8D-B890-5F289EC1724D}" type="pres">
      <dgm:prSet presAssocID="{1BF8825E-18B1-4165-AA61-1ECC1B13DA07}" presName="desTx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D5895A7-A1B5-40A8-A847-BDA1C0E77541}" srcId="{1BF8825E-18B1-4165-AA61-1ECC1B13DA07}" destId="{54263493-2A07-4669-9B10-A1B7E03D12BF}" srcOrd="2" destOrd="0" parTransId="{E1060518-8B5E-4082-A2AD-B562FF1BDB76}" sibTransId="{E7F6B5F6-444F-4778-B626-E5C110809B5D}"/>
    <dgm:cxn modelId="{8A1E472D-82F9-4569-9058-853D1250308A}" srcId="{36B300FA-ADE5-4915-9289-FEF9D2A23D03}" destId="{1BF8825E-18B1-4165-AA61-1ECC1B13DA07}" srcOrd="0" destOrd="0" parTransId="{2A0C1FB5-33D0-4AA7-A679-670A7818C3F3}" sibTransId="{66770DD8-9F01-4200-B029-8C5F0589681B}"/>
    <dgm:cxn modelId="{BC8456FD-DDCD-4894-8EBE-BB5124AB3C20}" type="presOf" srcId="{32C51CC9-3244-40C7-9D1A-7F39B0D25F17}" destId="{EA7020E3-8C43-4A8D-B890-5F289EC1724D}" srcOrd="0" destOrd="0" presId="urn:microsoft.com/office/officeart/2005/8/layout/hList1"/>
    <dgm:cxn modelId="{86BAD88D-BFD0-4487-91B7-165FDF0E27CD}" type="presOf" srcId="{54263493-2A07-4669-9B10-A1B7E03D12BF}" destId="{EA7020E3-8C43-4A8D-B890-5F289EC1724D}" srcOrd="0" destOrd="2" presId="urn:microsoft.com/office/officeart/2005/8/layout/hList1"/>
    <dgm:cxn modelId="{C8176B04-070C-4796-BBCA-BE1086475677}" srcId="{1BF8825E-18B1-4165-AA61-1ECC1B13DA07}" destId="{BA0706C7-7257-48E5-8D16-89BAB828D278}" srcOrd="1" destOrd="0" parTransId="{E6419B59-F423-4A34-9783-7385D488E2B8}" sibTransId="{8C071A54-86EE-4245-8922-113A79921415}"/>
    <dgm:cxn modelId="{8FFAFF7E-4249-45F0-9655-F579B825569E}" type="presOf" srcId="{BA0706C7-7257-48E5-8D16-89BAB828D278}" destId="{EA7020E3-8C43-4A8D-B890-5F289EC1724D}" srcOrd="0" destOrd="1" presId="urn:microsoft.com/office/officeart/2005/8/layout/hList1"/>
    <dgm:cxn modelId="{3085772B-C1B2-4602-90A1-A68780604E7A}" type="presOf" srcId="{36B300FA-ADE5-4915-9289-FEF9D2A23D03}" destId="{C79217ED-2223-48C9-8E07-171CE308FE7B}" srcOrd="0" destOrd="0" presId="urn:microsoft.com/office/officeart/2005/8/layout/hList1"/>
    <dgm:cxn modelId="{1C3C28A9-1D5F-43D0-BD78-61CB4DA0D59A}" type="presOf" srcId="{1BF8825E-18B1-4165-AA61-1ECC1B13DA07}" destId="{78AC0C91-8171-4E06-BCD3-498A9BCC02A1}" srcOrd="0" destOrd="0" presId="urn:microsoft.com/office/officeart/2005/8/layout/hList1"/>
    <dgm:cxn modelId="{B26DEF47-63FF-47B3-9A35-223D99C91722}" srcId="{1BF8825E-18B1-4165-AA61-1ECC1B13DA07}" destId="{32C51CC9-3244-40C7-9D1A-7F39B0D25F17}" srcOrd="0" destOrd="0" parTransId="{67AD25E4-3927-4B7E-A9C4-D2C1BA6C26AC}" sibTransId="{3B88B125-71A5-402A-96BB-351D9D73292C}"/>
    <dgm:cxn modelId="{102E2815-3B89-4208-B0C5-CF12A037FF7F}" type="presParOf" srcId="{C79217ED-2223-48C9-8E07-171CE308FE7B}" destId="{6D0D3CBD-F3F0-47C0-AE76-A06DC9348F7F}" srcOrd="0" destOrd="0" presId="urn:microsoft.com/office/officeart/2005/8/layout/hList1"/>
    <dgm:cxn modelId="{E7E9908A-C584-431D-AEF6-DA27BE0D1537}" type="presParOf" srcId="{6D0D3CBD-F3F0-47C0-AE76-A06DC9348F7F}" destId="{78AC0C91-8171-4E06-BCD3-498A9BCC02A1}" srcOrd="0" destOrd="0" presId="urn:microsoft.com/office/officeart/2005/8/layout/hList1"/>
    <dgm:cxn modelId="{41B7BD63-1394-4788-B655-3C66B21523C1}" type="presParOf" srcId="{6D0D3CBD-F3F0-47C0-AE76-A06DC9348F7F}" destId="{EA7020E3-8C43-4A8D-B890-5F289EC1724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6B300FA-ADE5-4915-9289-FEF9D2A23D03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BF8825E-18B1-4165-AA61-1ECC1B13DA07}">
      <dgm:prSet phldrT="[Text]" custT="1"/>
      <dgm:spPr/>
      <dgm:t>
        <a:bodyPr/>
        <a:lstStyle/>
        <a:p>
          <a:r>
            <a:rPr lang="en-US" sz="4500" dirty="0" smtClean="0"/>
            <a:t>Obligations include:</a:t>
          </a:r>
          <a:endParaRPr lang="en-US" sz="4500" dirty="0"/>
        </a:p>
      </dgm:t>
    </dgm:pt>
    <dgm:pt modelId="{2A0C1FB5-33D0-4AA7-A679-670A7818C3F3}" type="parTrans" cxnId="{8A1E472D-82F9-4569-9058-853D1250308A}">
      <dgm:prSet/>
      <dgm:spPr/>
      <dgm:t>
        <a:bodyPr/>
        <a:lstStyle/>
        <a:p>
          <a:endParaRPr lang="en-US"/>
        </a:p>
      </dgm:t>
    </dgm:pt>
    <dgm:pt modelId="{66770DD8-9F01-4200-B029-8C5F0589681B}" type="sibTrans" cxnId="{8A1E472D-82F9-4569-9058-853D1250308A}">
      <dgm:prSet/>
      <dgm:spPr/>
      <dgm:t>
        <a:bodyPr/>
        <a:lstStyle/>
        <a:p>
          <a:endParaRPr lang="en-US"/>
        </a:p>
      </dgm:t>
    </dgm:pt>
    <dgm:pt modelId="{32C51CC9-3244-40C7-9D1A-7F39B0D25F17}">
      <dgm:prSet phldrT="[Text]" custT="1"/>
      <dgm:spPr/>
      <dgm:t>
        <a:bodyPr/>
        <a:lstStyle/>
        <a:p>
          <a:r>
            <a:rPr lang="en-US" sz="4000" dirty="0" smtClean="0"/>
            <a:t>Disclosure</a:t>
          </a:r>
          <a:endParaRPr lang="en-US" sz="4000" dirty="0"/>
        </a:p>
      </dgm:t>
    </dgm:pt>
    <dgm:pt modelId="{67AD25E4-3927-4B7E-A9C4-D2C1BA6C26AC}" type="parTrans" cxnId="{B26DEF47-63FF-47B3-9A35-223D99C91722}">
      <dgm:prSet/>
      <dgm:spPr/>
      <dgm:t>
        <a:bodyPr/>
        <a:lstStyle/>
        <a:p>
          <a:endParaRPr lang="en-US"/>
        </a:p>
      </dgm:t>
    </dgm:pt>
    <dgm:pt modelId="{3B88B125-71A5-402A-96BB-351D9D73292C}" type="sibTrans" cxnId="{B26DEF47-63FF-47B3-9A35-223D99C91722}">
      <dgm:prSet/>
      <dgm:spPr/>
      <dgm:t>
        <a:bodyPr/>
        <a:lstStyle/>
        <a:p>
          <a:endParaRPr lang="en-US"/>
        </a:p>
      </dgm:t>
    </dgm:pt>
    <dgm:pt modelId="{6DB6D5A3-F099-4B7C-BDF0-3D7C79179EB7}">
      <dgm:prSet phldrT="[Text]" custT="1"/>
      <dgm:spPr/>
      <dgm:t>
        <a:bodyPr/>
        <a:lstStyle/>
        <a:p>
          <a:r>
            <a:rPr lang="en-US" sz="4000" dirty="0" smtClean="0"/>
            <a:t>Cancellation</a:t>
          </a:r>
          <a:endParaRPr lang="en-US" sz="4000" dirty="0"/>
        </a:p>
      </dgm:t>
    </dgm:pt>
    <dgm:pt modelId="{D4E8C908-FF98-4E54-8D53-A928DDE420BD}" type="sibTrans" cxnId="{4FFEA6A4-2194-456D-A589-72E6D700CABE}">
      <dgm:prSet/>
      <dgm:spPr/>
      <dgm:t>
        <a:bodyPr/>
        <a:lstStyle/>
        <a:p>
          <a:endParaRPr lang="en-US"/>
        </a:p>
      </dgm:t>
    </dgm:pt>
    <dgm:pt modelId="{E3886435-79F9-4358-A113-76FE0B3B769D}" type="parTrans" cxnId="{4FFEA6A4-2194-456D-A589-72E6D700CABE}">
      <dgm:prSet/>
      <dgm:spPr/>
      <dgm:t>
        <a:bodyPr/>
        <a:lstStyle/>
        <a:p>
          <a:endParaRPr lang="en-US"/>
        </a:p>
      </dgm:t>
    </dgm:pt>
    <dgm:pt modelId="{5927D89A-0A29-44F6-BAAB-B4D5A828C1F9}">
      <dgm:prSet phldrT="[Text]" custT="1"/>
      <dgm:spPr/>
      <dgm:t>
        <a:bodyPr/>
        <a:lstStyle/>
        <a:p>
          <a:r>
            <a:rPr lang="en-US" sz="4000" dirty="0" smtClean="0"/>
            <a:t>Error resolution</a:t>
          </a:r>
          <a:endParaRPr lang="en-US" sz="4000" dirty="0"/>
        </a:p>
      </dgm:t>
    </dgm:pt>
    <dgm:pt modelId="{D51B92C7-74C1-44B0-9378-A591EC1EEDAD}" type="parTrans" cxnId="{27A2B1B2-6766-453C-95DD-F159E7169096}">
      <dgm:prSet/>
      <dgm:spPr/>
      <dgm:t>
        <a:bodyPr/>
        <a:lstStyle/>
        <a:p>
          <a:endParaRPr lang="en-US"/>
        </a:p>
      </dgm:t>
    </dgm:pt>
    <dgm:pt modelId="{3CDA495A-83E3-4459-A4C4-49F36D7A972F}" type="sibTrans" cxnId="{27A2B1B2-6766-453C-95DD-F159E7169096}">
      <dgm:prSet/>
      <dgm:spPr/>
      <dgm:t>
        <a:bodyPr/>
        <a:lstStyle/>
        <a:p>
          <a:endParaRPr lang="en-US"/>
        </a:p>
      </dgm:t>
    </dgm:pt>
    <dgm:pt modelId="{C79217ED-2223-48C9-8E07-171CE308FE7B}" type="pres">
      <dgm:prSet presAssocID="{36B300FA-ADE5-4915-9289-FEF9D2A23D0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D0D3CBD-F3F0-47C0-AE76-A06DC9348F7F}" type="pres">
      <dgm:prSet presAssocID="{1BF8825E-18B1-4165-AA61-1ECC1B13DA07}" presName="composite" presStyleCnt="0"/>
      <dgm:spPr/>
      <dgm:t>
        <a:bodyPr/>
        <a:lstStyle/>
        <a:p>
          <a:endParaRPr lang="en-US"/>
        </a:p>
      </dgm:t>
    </dgm:pt>
    <dgm:pt modelId="{78AC0C91-8171-4E06-BCD3-498A9BCC02A1}" type="pres">
      <dgm:prSet presAssocID="{1BF8825E-18B1-4165-AA61-1ECC1B13DA07}" presName="parTx" presStyleLbl="alignNode1" presStyleIdx="0" presStyleCnt="1" custLinFactNeighborY="-759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7020E3-8C43-4A8D-B890-5F289EC1724D}" type="pres">
      <dgm:prSet presAssocID="{1BF8825E-18B1-4165-AA61-1ECC1B13DA07}" presName="desTx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C8AA3C1-195E-499B-B570-8451BD003AE2}" type="presOf" srcId="{36B300FA-ADE5-4915-9289-FEF9D2A23D03}" destId="{C79217ED-2223-48C9-8E07-171CE308FE7B}" srcOrd="0" destOrd="0" presId="urn:microsoft.com/office/officeart/2005/8/layout/hList1"/>
    <dgm:cxn modelId="{27A2B1B2-6766-453C-95DD-F159E7169096}" srcId="{1BF8825E-18B1-4165-AA61-1ECC1B13DA07}" destId="{5927D89A-0A29-44F6-BAAB-B4D5A828C1F9}" srcOrd="2" destOrd="0" parTransId="{D51B92C7-74C1-44B0-9378-A591EC1EEDAD}" sibTransId="{3CDA495A-83E3-4459-A4C4-49F36D7A972F}"/>
    <dgm:cxn modelId="{8A1E472D-82F9-4569-9058-853D1250308A}" srcId="{36B300FA-ADE5-4915-9289-FEF9D2A23D03}" destId="{1BF8825E-18B1-4165-AA61-1ECC1B13DA07}" srcOrd="0" destOrd="0" parTransId="{2A0C1FB5-33D0-4AA7-A679-670A7818C3F3}" sibTransId="{66770DD8-9F01-4200-B029-8C5F0589681B}"/>
    <dgm:cxn modelId="{4FFEA6A4-2194-456D-A589-72E6D700CABE}" srcId="{1BF8825E-18B1-4165-AA61-1ECC1B13DA07}" destId="{6DB6D5A3-F099-4B7C-BDF0-3D7C79179EB7}" srcOrd="1" destOrd="0" parTransId="{E3886435-79F9-4358-A113-76FE0B3B769D}" sibTransId="{D4E8C908-FF98-4E54-8D53-A928DDE420BD}"/>
    <dgm:cxn modelId="{98FB2690-7456-4FCC-B762-B38CFB158E34}" type="presOf" srcId="{32C51CC9-3244-40C7-9D1A-7F39B0D25F17}" destId="{EA7020E3-8C43-4A8D-B890-5F289EC1724D}" srcOrd="0" destOrd="0" presId="urn:microsoft.com/office/officeart/2005/8/layout/hList1"/>
    <dgm:cxn modelId="{E047E566-5EA5-4BB9-B694-3F3BCCFA600A}" type="presOf" srcId="{5927D89A-0A29-44F6-BAAB-B4D5A828C1F9}" destId="{EA7020E3-8C43-4A8D-B890-5F289EC1724D}" srcOrd="0" destOrd="2" presId="urn:microsoft.com/office/officeart/2005/8/layout/hList1"/>
    <dgm:cxn modelId="{3642ADD8-BACC-4BB4-99D3-BC314AD219C8}" type="presOf" srcId="{6DB6D5A3-F099-4B7C-BDF0-3D7C79179EB7}" destId="{EA7020E3-8C43-4A8D-B890-5F289EC1724D}" srcOrd="0" destOrd="1" presId="urn:microsoft.com/office/officeart/2005/8/layout/hList1"/>
    <dgm:cxn modelId="{202A342F-62AF-418A-B23D-C50FD4DEC77A}" type="presOf" srcId="{1BF8825E-18B1-4165-AA61-1ECC1B13DA07}" destId="{78AC0C91-8171-4E06-BCD3-498A9BCC02A1}" srcOrd="0" destOrd="0" presId="urn:microsoft.com/office/officeart/2005/8/layout/hList1"/>
    <dgm:cxn modelId="{B26DEF47-63FF-47B3-9A35-223D99C91722}" srcId="{1BF8825E-18B1-4165-AA61-1ECC1B13DA07}" destId="{32C51CC9-3244-40C7-9D1A-7F39B0D25F17}" srcOrd="0" destOrd="0" parTransId="{67AD25E4-3927-4B7E-A9C4-D2C1BA6C26AC}" sibTransId="{3B88B125-71A5-402A-96BB-351D9D73292C}"/>
    <dgm:cxn modelId="{0E82C4AB-DE5D-4395-9667-C7B6CCCD4FCE}" type="presParOf" srcId="{C79217ED-2223-48C9-8E07-171CE308FE7B}" destId="{6D0D3CBD-F3F0-47C0-AE76-A06DC9348F7F}" srcOrd="0" destOrd="0" presId="urn:microsoft.com/office/officeart/2005/8/layout/hList1"/>
    <dgm:cxn modelId="{A9E2FCAD-DACA-455E-A04F-7C38AD5BF5F3}" type="presParOf" srcId="{6D0D3CBD-F3F0-47C0-AE76-A06DC9348F7F}" destId="{78AC0C91-8171-4E06-BCD3-498A9BCC02A1}" srcOrd="0" destOrd="0" presId="urn:microsoft.com/office/officeart/2005/8/layout/hList1"/>
    <dgm:cxn modelId="{A3D2B530-CE32-48AC-B10E-98B2674A9CBA}" type="presParOf" srcId="{6D0D3CBD-F3F0-47C0-AE76-A06DC9348F7F}" destId="{EA7020E3-8C43-4A8D-B890-5F289EC1724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38B9EBC-3D28-4944-B544-B0CA117392E9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767CF38-6DEB-42DE-860F-F09F47F315F7}">
      <dgm:prSet phldrT="[Text]" custT="1"/>
      <dgm:spPr/>
      <dgm:t>
        <a:bodyPr/>
        <a:lstStyle/>
        <a:p>
          <a:r>
            <a:rPr lang="en-US" sz="3000" dirty="0" smtClean="0"/>
            <a:t>Prior to Payment</a:t>
          </a:r>
          <a:endParaRPr lang="en-US" sz="3000" dirty="0"/>
        </a:p>
      </dgm:t>
    </dgm:pt>
    <dgm:pt modelId="{8EEFC428-6F3E-452A-96D9-6CB56D516F46}" type="parTrans" cxnId="{4F5251BE-E51B-4079-966B-39E42A14AD48}">
      <dgm:prSet/>
      <dgm:spPr/>
      <dgm:t>
        <a:bodyPr/>
        <a:lstStyle/>
        <a:p>
          <a:endParaRPr lang="en-US"/>
        </a:p>
      </dgm:t>
    </dgm:pt>
    <dgm:pt modelId="{0C3320F4-0262-41FD-856A-EC7360C02C24}" type="sibTrans" cxnId="{4F5251BE-E51B-4079-966B-39E42A14AD48}">
      <dgm:prSet/>
      <dgm:spPr/>
      <dgm:t>
        <a:bodyPr/>
        <a:lstStyle/>
        <a:p>
          <a:endParaRPr lang="en-US"/>
        </a:p>
      </dgm:t>
    </dgm:pt>
    <dgm:pt modelId="{FEC0F12B-55DF-48DE-8891-42830CF42BB6}">
      <dgm:prSet phldrT="[Text]"/>
      <dgm:spPr/>
      <dgm:t>
        <a:bodyPr/>
        <a:lstStyle/>
        <a:p>
          <a:r>
            <a:rPr lang="en-US" dirty="0" smtClean="0"/>
            <a:t>Pre-payment disclosure</a:t>
          </a:r>
          <a:endParaRPr lang="en-US" dirty="0"/>
        </a:p>
      </dgm:t>
    </dgm:pt>
    <dgm:pt modelId="{F9C29872-96A3-407A-AE9B-B55024D98A8D}" type="parTrans" cxnId="{CEB27CF5-173B-4573-8348-E8A54C3FCFCA}">
      <dgm:prSet/>
      <dgm:spPr/>
      <dgm:t>
        <a:bodyPr/>
        <a:lstStyle/>
        <a:p>
          <a:endParaRPr lang="en-US"/>
        </a:p>
      </dgm:t>
    </dgm:pt>
    <dgm:pt modelId="{FBAA38DD-5476-4B94-93FD-2F2CD2A42D30}" type="sibTrans" cxnId="{CEB27CF5-173B-4573-8348-E8A54C3FCFCA}">
      <dgm:prSet/>
      <dgm:spPr/>
      <dgm:t>
        <a:bodyPr/>
        <a:lstStyle/>
        <a:p>
          <a:endParaRPr lang="en-US"/>
        </a:p>
      </dgm:t>
    </dgm:pt>
    <dgm:pt modelId="{837C57E4-EB59-481E-953C-A829195C4ECC}">
      <dgm:prSet phldrT="[Text]"/>
      <dgm:spPr/>
      <dgm:t>
        <a:bodyPr/>
        <a:lstStyle/>
        <a:p>
          <a:r>
            <a:rPr lang="en-US" dirty="0" smtClean="0"/>
            <a:t>Amount to be transferred</a:t>
          </a:r>
          <a:endParaRPr lang="en-US" dirty="0"/>
        </a:p>
      </dgm:t>
    </dgm:pt>
    <dgm:pt modelId="{9E0693A3-B77C-47BA-8C85-FC64681DB3B3}" type="parTrans" cxnId="{0C42582E-C64E-4D4A-A1B4-F22F96B5F81F}">
      <dgm:prSet/>
      <dgm:spPr/>
      <dgm:t>
        <a:bodyPr/>
        <a:lstStyle/>
        <a:p>
          <a:endParaRPr lang="en-US"/>
        </a:p>
      </dgm:t>
    </dgm:pt>
    <dgm:pt modelId="{2561D471-36FB-44ED-B87B-B96A6823B3D6}" type="sibTrans" cxnId="{0C42582E-C64E-4D4A-A1B4-F22F96B5F81F}">
      <dgm:prSet/>
      <dgm:spPr/>
      <dgm:t>
        <a:bodyPr/>
        <a:lstStyle/>
        <a:p>
          <a:endParaRPr lang="en-US"/>
        </a:p>
      </dgm:t>
    </dgm:pt>
    <dgm:pt modelId="{458DC85E-FB39-4513-A4C7-E9852885516B}">
      <dgm:prSet phldrT="[Text]" custT="1"/>
      <dgm:spPr/>
      <dgm:t>
        <a:bodyPr/>
        <a:lstStyle/>
        <a:p>
          <a:r>
            <a:rPr lang="en-US" sz="3000" dirty="0" smtClean="0"/>
            <a:t>Payment Made</a:t>
          </a:r>
          <a:endParaRPr lang="en-US" sz="3000" dirty="0"/>
        </a:p>
      </dgm:t>
    </dgm:pt>
    <dgm:pt modelId="{C631751F-F34F-4635-8C7F-A85168A98202}" type="parTrans" cxnId="{909A9499-1A77-45D3-833D-A77CA7966494}">
      <dgm:prSet/>
      <dgm:spPr/>
      <dgm:t>
        <a:bodyPr/>
        <a:lstStyle/>
        <a:p>
          <a:endParaRPr lang="en-US"/>
        </a:p>
      </dgm:t>
    </dgm:pt>
    <dgm:pt modelId="{0B9FEBDF-DC66-42D7-B4E1-A37BA87CB0D4}" type="sibTrans" cxnId="{909A9499-1A77-45D3-833D-A77CA7966494}">
      <dgm:prSet/>
      <dgm:spPr/>
      <dgm:t>
        <a:bodyPr/>
        <a:lstStyle/>
        <a:p>
          <a:endParaRPr lang="en-US"/>
        </a:p>
      </dgm:t>
    </dgm:pt>
    <dgm:pt modelId="{C3D33635-8F43-4CBD-959D-B137C4681FCE}">
      <dgm:prSet phldrT="[Text]"/>
      <dgm:spPr/>
      <dgm:t>
        <a:bodyPr/>
        <a:lstStyle/>
        <a:p>
          <a:r>
            <a:rPr lang="en-US" dirty="0" smtClean="0"/>
            <a:t>Receipt</a:t>
          </a:r>
          <a:endParaRPr lang="en-US" dirty="0"/>
        </a:p>
      </dgm:t>
    </dgm:pt>
    <dgm:pt modelId="{11FB7546-483F-443C-9453-E817D4A7E44A}" type="parTrans" cxnId="{C904737D-E157-4FDA-8142-6261CE78B7BA}">
      <dgm:prSet/>
      <dgm:spPr/>
      <dgm:t>
        <a:bodyPr/>
        <a:lstStyle/>
        <a:p>
          <a:endParaRPr lang="en-US"/>
        </a:p>
      </dgm:t>
    </dgm:pt>
    <dgm:pt modelId="{2B0A0A36-F4AE-43B2-8103-335FF04F51D4}" type="sibTrans" cxnId="{C904737D-E157-4FDA-8142-6261CE78B7BA}">
      <dgm:prSet/>
      <dgm:spPr/>
      <dgm:t>
        <a:bodyPr/>
        <a:lstStyle/>
        <a:p>
          <a:endParaRPr lang="en-US"/>
        </a:p>
      </dgm:t>
    </dgm:pt>
    <dgm:pt modelId="{3FA9B4D3-61D8-451C-AEEA-E711551BCEB8}">
      <dgm:prSet phldrT="[Text]"/>
      <dgm:spPr/>
      <dgm:t>
        <a:bodyPr/>
        <a:lstStyle/>
        <a:p>
          <a:r>
            <a:rPr lang="en-US" dirty="0" smtClean="0"/>
            <a:t>All information required in pre-payment disclosure</a:t>
          </a:r>
          <a:endParaRPr lang="en-US" dirty="0"/>
        </a:p>
      </dgm:t>
    </dgm:pt>
    <dgm:pt modelId="{8EBABE92-5193-41C8-9E26-5487B23AB199}" type="parTrans" cxnId="{EBE0DC56-405D-415C-99E7-233341C0D5D2}">
      <dgm:prSet/>
      <dgm:spPr/>
      <dgm:t>
        <a:bodyPr/>
        <a:lstStyle/>
        <a:p>
          <a:endParaRPr lang="en-US"/>
        </a:p>
      </dgm:t>
    </dgm:pt>
    <dgm:pt modelId="{B2E53040-6EF9-45A9-9943-D67EC6BF9553}" type="sibTrans" cxnId="{EBE0DC56-405D-415C-99E7-233341C0D5D2}">
      <dgm:prSet/>
      <dgm:spPr/>
      <dgm:t>
        <a:bodyPr/>
        <a:lstStyle/>
        <a:p>
          <a:endParaRPr lang="en-US"/>
        </a:p>
      </dgm:t>
    </dgm:pt>
    <dgm:pt modelId="{9CB6BF71-759A-4E11-A747-BB917FAB5C97}">
      <dgm:prSet phldrT="[Text]"/>
      <dgm:spPr/>
      <dgm:t>
        <a:bodyPr/>
        <a:lstStyle/>
        <a:p>
          <a:r>
            <a:rPr lang="en-US" dirty="0" smtClean="0"/>
            <a:t>Front-end fees and taxes</a:t>
          </a:r>
          <a:endParaRPr lang="en-US" dirty="0"/>
        </a:p>
      </dgm:t>
    </dgm:pt>
    <dgm:pt modelId="{B02AA20C-8F76-4F76-8E82-A8A5CB9DA168}" type="parTrans" cxnId="{1D758157-ED23-4603-A8A6-FE3F53F94B1B}">
      <dgm:prSet/>
      <dgm:spPr/>
      <dgm:t>
        <a:bodyPr/>
        <a:lstStyle/>
        <a:p>
          <a:endParaRPr lang="en-US"/>
        </a:p>
      </dgm:t>
    </dgm:pt>
    <dgm:pt modelId="{B6B56C7D-7AE5-4FFC-937A-5D7EC878CF6F}" type="sibTrans" cxnId="{1D758157-ED23-4603-A8A6-FE3F53F94B1B}">
      <dgm:prSet/>
      <dgm:spPr/>
      <dgm:t>
        <a:bodyPr/>
        <a:lstStyle/>
        <a:p>
          <a:endParaRPr lang="en-US"/>
        </a:p>
      </dgm:t>
    </dgm:pt>
    <dgm:pt modelId="{584B45EE-48F4-469A-BE47-08F4631495B5}">
      <dgm:prSet phldrT="[Text]"/>
      <dgm:spPr/>
      <dgm:t>
        <a:bodyPr/>
        <a:lstStyle/>
        <a:p>
          <a:r>
            <a:rPr lang="en-US" dirty="0" smtClean="0"/>
            <a:t>Exchange rate</a:t>
          </a:r>
          <a:endParaRPr lang="en-US" dirty="0"/>
        </a:p>
      </dgm:t>
    </dgm:pt>
    <dgm:pt modelId="{9F017D87-A4D5-475F-BE5C-7C91767060EF}" type="parTrans" cxnId="{BFF6AD73-27C2-4DD6-9225-1703C3AD4D5B}">
      <dgm:prSet/>
      <dgm:spPr/>
      <dgm:t>
        <a:bodyPr/>
        <a:lstStyle/>
        <a:p>
          <a:endParaRPr lang="en-US"/>
        </a:p>
      </dgm:t>
    </dgm:pt>
    <dgm:pt modelId="{EC7DA4FE-5BE7-43AF-B7A8-64E3F047AFD9}" type="sibTrans" cxnId="{BFF6AD73-27C2-4DD6-9225-1703C3AD4D5B}">
      <dgm:prSet/>
      <dgm:spPr/>
      <dgm:t>
        <a:bodyPr/>
        <a:lstStyle/>
        <a:p>
          <a:endParaRPr lang="en-US"/>
        </a:p>
      </dgm:t>
    </dgm:pt>
    <dgm:pt modelId="{80752A3B-3BE6-49F3-B63D-055E8203B5FA}">
      <dgm:prSet phldrT="[Text]"/>
      <dgm:spPr/>
      <dgm:t>
        <a:bodyPr/>
        <a:lstStyle/>
        <a:p>
          <a:endParaRPr lang="en-US" dirty="0"/>
        </a:p>
      </dgm:t>
    </dgm:pt>
    <dgm:pt modelId="{611340A8-F80E-4FF4-850A-0C02FA50B805}" type="parTrans" cxnId="{3CF92703-8B49-4E60-BC3B-CF61C7C045F0}">
      <dgm:prSet/>
      <dgm:spPr/>
      <dgm:t>
        <a:bodyPr/>
        <a:lstStyle/>
        <a:p>
          <a:endParaRPr lang="en-US"/>
        </a:p>
      </dgm:t>
    </dgm:pt>
    <dgm:pt modelId="{E119BFD7-8A21-4140-AC11-9F43B08683DF}" type="sibTrans" cxnId="{3CF92703-8B49-4E60-BC3B-CF61C7C045F0}">
      <dgm:prSet/>
      <dgm:spPr/>
      <dgm:t>
        <a:bodyPr/>
        <a:lstStyle/>
        <a:p>
          <a:endParaRPr lang="en-US"/>
        </a:p>
      </dgm:t>
    </dgm:pt>
    <dgm:pt modelId="{81F8626F-1E85-4C2E-A384-24D12C1D7BC3}">
      <dgm:prSet phldrT="[Text]"/>
      <dgm:spPr/>
      <dgm:t>
        <a:bodyPr/>
        <a:lstStyle/>
        <a:p>
          <a:r>
            <a:rPr lang="en-US" dirty="0" smtClean="0"/>
            <a:t>Back-end fees and taxes</a:t>
          </a:r>
          <a:endParaRPr lang="en-US" dirty="0"/>
        </a:p>
      </dgm:t>
    </dgm:pt>
    <dgm:pt modelId="{618CED9F-DEF4-41B3-A351-E3F942A8D48E}" type="parTrans" cxnId="{5E34C24A-0325-47F4-938C-662748F9DD06}">
      <dgm:prSet/>
      <dgm:spPr/>
      <dgm:t>
        <a:bodyPr/>
        <a:lstStyle/>
        <a:p>
          <a:endParaRPr lang="en-US"/>
        </a:p>
      </dgm:t>
    </dgm:pt>
    <dgm:pt modelId="{BB3DD19A-51A3-4849-B488-22F5719EE2BE}" type="sibTrans" cxnId="{5E34C24A-0325-47F4-938C-662748F9DD06}">
      <dgm:prSet/>
      <dgm:spPr/>
      <dgm:t>
        <a:bodyPr/>
        <a:lstStyle/>
        <a:p>
          <a:endParaRPr lang="en-US"/>
        </a:p>
      </dgm:t>
    </dgm:pt>
    <dgm:pt modelId="{FC14A6DB-C9E8-4878-8141-D21966B609EF}">
      <dgm:prSet phldrT="[Text]"/>
      <dgm:spPr/>
      <dgm:t>
        <a:bodyPr/>
        <a:lstStyle/>
        <a:p>
          <a:r>
            <a:rPr lang="en-US" dirty="0" smtClean="0"/>
            <a:t>Total amount to be received by designated recipient </a:t>
          </a:r>
          <a:endParaRPr lang="en-US" dirty="0"/>
        </a:p>
      </dgm:t>
    </dgm:pt>
    <dgm:pt modelId="{0089AEA7-7904-440A-9147-54D6217BCF68}" type="parTrans" cxnId="{373D9BC3-E965-4356-B9E6-8010211222FE}">
      <dgm:prSet/>
      <dgm:spPr/>
      <dgm:t>
        <a:bodyPr/>
        <a:lstStyle/>
        <a:p>
          <a:endParaRPr lang="en-US"/>
        </a:p>
      </dgm:t>
    </dgm:pt>
    <dgm:pt modelId="{20701487-32BC-4F48-8DC3-87AF836FEB71}" type="sibTrans" cxnId="{373D9BC3-E965-4356-B9E6-8010211222FE}">
      <dgm:prSet/>
      <dgm:spPr/>
      <dgm:t>
        <a:bodyPr/>
        <a:lstStyle/>
        <a:p>
          <a:endParaRPr lang="en-US"/>
        </a:p>
      </dgm:t>
    </dgm:pt>
    <dgm:pt modelId="{5ACDDA81-0043-4B47-840A-FE431F94C44F}">
      <dgm:prSet phldrT="[Text]"/>
      <dgm:spPr/>
      <dgm:t>
        <a:bodyPr/>
        <a:lstStyle/>
        <a:p>
          <a:r>
            <a:rPr lang="en-US" dirty="0" smtClean="0"/>
            <a:t>Date of availability</a:t>
          </a:r>
          <a:endParaRPr lang="en-US" dirty="0"/>
        </a:p>
      </dgm:t>
    </dgm:pt>
    <dgm:pt modelId="{9920BCBC-966C-4093-8E21-2D3775CDD62A}" type="parTrans" cxnId="{711C214F-F6C7-4703-9C19-360F93AA286A}">
      <dgm:prSet/>
      <dgm:spPr/>
      <dgm:t>
        <a:bodyPr/>
        <a:lstStyle/>
        <a:p>
          <a:endParaRPr lang="en-US"/>
        </a:p>
      </dgm:t>
    </dgm:pt>
    <dgm:pt modelId="{DF712C5E-877D-4FEA-8826-D4FDEB8802D4}" type="sibTrans" cxnId="{711C214F-F6C7-4703-9C19-360F93AA286A}">
      <dgm:prSet/>
      <dgm:spPr/>
      <dgm:t>
        <a:bodyPr/>
        <a:lstStyle/>
        <a:p>
          <a:endParaRPr lang="en-US"/>
        </a:p>
      </dgm:t>
    </dgm:pt>
    <dgm:pt modelId="{E1885441-D6F7-45D4-9241-5A7BA4F0FCFA}">
      <dgm:prSet phldrT="[Text]"/>
      <dgm:spPr/>
      <dgm:t>
        <a:bodyPr/>
        <a:lstStyle/>
        <a:p>
          <a:r>
            <a:rPr lang="en-US" dirty="0" smtClean="0"/>
            <a:t>Name of designated recipient</a:t>
          </a:r>
          <a:endParaRPr lang="en-US" dirty="0"/>
        </a:p>
      </dgm:t>
    </dgm:pt>
    <dgm:pt modelId="{D41A3E20-BDC7-40B4-B0E7-549DAF9CCE9C}" type="parTrans" cxnId="{23CD1FCB-5667-4D73-B80E-8520D2742154}">
      <dgm:prSet/>
      <dgm:spPr/>
      <dgm:t>
        <a:bodyPr/>
        <a:lstStyle/>
        <a:p>
          <a:endParaRPr lang="en-US"/>
        </a:p>
      </dgm:t>
    </dgm:pt>
    <dgm:pt modelId="{E533B754-42B1-4E28-9CE9-FE6D4262DA65}" type="sibTrans" cxnId="{23CD1FCB-5667-4D73-B80E-8520D2742154}">
      <dgm:prSet/>
      <dgm:spPr/>
      <dgm:t>
        <a:bodyPr/>
        <a:lstStyle/>
        <a:p>
          <a:endParaRPr lang="en-US"/>
        </a:p>
      </dgm:t>
    </dgm:pt>
    <dgm:pt modelId="{209FA1BC-4F9E-4AFB-8475-C4B2C7EB3274}">
      <dgm:prSet phldrT="[Text]"/>
      <dgm:spPr/>
      <dgm:t>
        <a:bodyPr/>
        <a:lstStyle/>
        <a:p>
          <a:r>
            <a:rPr lang="en-US" dirty="0" smtClean="0"/>
            <a:t>Error resolution/cancellation rights</a:t>
          </a:r>
          <a:endParaRPr lang="en-US" dirty="0"/>
        </a:p>
      </dgm:t>
    </dgm:pt>
    <dgm:pt modelId="{34B5FDA3-5E8A-46EF-856C-66DB288BE761}" type="parTrans" cxnId="{A9C91A3D-28EE-4693-9BA4-31654543EA95}">
      <dgm:prSet/>
      <dgm:spPr/>
      <dgm:t>
        <a:bodyPr/>
        <a:lstStyle/>
        <a:p>
          <a:endParaRPr lang="en-US"/>
        </a:p>
      </dgm:t>
    </dgm:pt>
    <dgm:pt modelId="{B9B26FA7-8788-4CA4-AB2A-BB2320271FE8}" type="sibTrans" cxnId="{A9C91A3D-28EE-4693-9BA4-31654543EA95}">
      <dgm:prSet/>
      <dgm:spPr/>
      <dgm:t>
        <a:bodyPr/>
        <a:lstStyle/>
        <a:p>
          <a:endParaRPr lang="en-US"/>
        </a:p>
      </dgm:t>
    </dgm:pt>
    <dgm:pt modelId="{81078E6E-0BA9-4436-BCF4-B1E2BCA077C9}">
      <dgm:prSet phldrT="[Text]"/>
      <dgm:spPr/>
      <dgm:t>
        <a:bodyPr/>
        <a:lstStyle/>
        <a:p>
          <a:r>
            <a:rPr lang="en-US" dirty="0" smtClean="0"/>
            <a:t>Remittance transfer provider contact information</a:t>
          </a:r>
          <a:endParaRPr lang="en-US" dirty="0"/>
        </a:p>
      </dgm:t>
    </dgm:pt>
    <dgm:pt modelId="{2987784E-E988-4F52-8293-B9722D362F44}" type="parTrans" cxnId="{D68172F6-1519-4528-8B2B-DBB41698CFAC}">
      <dgm:prSet/>
      <dgm:spPr/>
      <dgm:t>
        <a:bodyPr/>
        <a:lstStyle/>
        <a:p>
          <a:endParaRPr lang="en-US"/>
        </a:p>
      </dgm:t>
    </dgm:pt>
    <dgm:pt modelId="{1538A7BD-9855-4BC3-9DCD-0A004E8A0B7F}" type="sibTrans" cxnId="{D68172F6-1519-4528-8B2B-DBB41698CFAC}">
      <dgm:prSet/>
      <dgm:spPr/>
      <dgm:t>
        <a:bodyPr/>
        <a:lstStyle/>
        <a:p>
          <a:endParaRPr lang="en-US"/>
        </a:p>
      </dgm:t>
    </dgm:pt>
    <dgm:pt modelId="{77161DCC-BF6A-4939-AD9F-06D509B6CFEF}">
      <dgm:prSet phldrT="[Text]"/>
      <dgm:spPr/>
      <dgm:t>
        <a:bodyPr/>
        <a:lstStyle/>
        <a:p>
          <a:r>
            <a:rPr lang="en-US" dirty="0" smtClean="0"/>
            <a:t>State </a:t>
          </a:r>
          <a:r>
            <a:rPr lang="en-US" dirty="0" smtClean="0"/>
            <a:t>regulator and </a:t>
          </a:r>
          <a:r>
            <a:rPr lang="en-US" dirty="0" smtClean="0"/>
            <a:t>CFPB contact information</a:t>
          </a:r>
          <a:endParaRPr lang="en-US" dirty="0"/>
        </a:p>
      </dgm:t>
    </dgm:pt>
    <dgm:pt modelId="{2CF59918-2F74-4ECC-9D8E-17039D232C16}" type="parTrans" cxnId="{C8465541-BD1F-4F2F-B582-7007AC2CF15E}">
      <dgm:prSet/>
      <dgm:spPr/>
      <dgm:t>
        <a:bodyPr/>
        <a:lstStyle/>
        <a:p>
          <a:endParaRPr lang="en-US"/>
        </a:p>
      </dgm:t>
    </dgm:pt>
    <dgm:pt modelId="{8EA2FA2E-E125-46D9-B9E6-9631B4E0D211}" type="sibTrans" cxnId="{C8465541-BD1F-4F2F-B582-7007AC2CF15E}">
      <dgm:prSet/>
      <dgm:spPr/>
      <dgm:t>
        <a:bodyPr/>
        <a:lstStyle/>
        <a:p>
          <a:endParaRPr lang="en-US"/>
        </a:p>
      </dgm:t>
    </dgm:pt>
    <dgm:pt modelId="{6E689053-A2F0-41DC-8C14-FBB503EF4726}">
      <dgm:prSet phldrT="[Text]"/>
      <dgm:spPr/>
      <dgm:t>
        <a:bodyPr/>
        <a:lstStyle/>
        <a:p>
          <a:r>
            <a:rPr lang="en-US" dirty="0" smtClean="0"/>
            <a:t>Transfer date (transfers scheduled 3+ business days before date of transfer and first in series of preauthorized RTs)</a:t>
          </a:r>
          <a:endParaRPr lang="en-US" dirty="0"/>
        </a:p>
      </dgm:t>
    </dgm:pt>
    <dgm:pt modelId="{3B20F1A9-97B6-48B9-A067-24CF298B9019}" type="parTrans" cxnId="{0B316E6E-7BD1-4BD5-A457-3848BD624503}">
      <dgm:prSet/>
      <dgm:spPr/>
      <dgm:t>
        <a:bodyPr/>
        <a:lstStyle/>
        <a:p>
          <a:endParaRPr lang="en-US"/>
        </a:p>
      </dgm:t>
    </dgm:pt>
    <dgm:pt modelId="{477262C2-3E0C-4B20-B82B-1E45C36AC7E7}" type="sibTrans" cxnId="{0B316E6E-7BD1-4BD5-A457-3848BD624503}">
      <dgm:prSet/>
      <dgm:spPr/>
      <dgm:t>
        <a:bodyPr/>
        <a:lstStyle/>
        <a:p>
          <a:endParaRPr lang="en-US"/>
        </a:p>
      </dgm:t>
    </dgm:pt>
    <dgm:pt modelId="{B8A74AF1-6951-4C46-8AE1-7B44603F464D}" type="pres">
      <dgm:prSet presAssocID="{038B9EBC-3D28-4944-B544-B0CA117392E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48C70F7-92FE-4442-9622-38BAC33820EE}" type="pres">
      <dgm:prSet presAssocID="{2767CF38-6DEB-42DE-860F-F09F47F315F7}" presName="composite" presStyleCnt="0"/>
      <dgm:spPr/>
      <dgm:t>
        <a:bodyPr/>
        <a:lstStyle/>
        <a:p>
          <a:endParaRPr lang="en-US"/>
        </a:p>
      </dgm:t>
    </dgm:pt>
    <dgm:pt modelId="{25339A61-B7A6-4A5A-92A3-733CFD6C7DBC}" type="pres">
      <dgm:prSet presAssocID="{2767CF38-6DEB-42DE-860F-F09F47F315F7}" presName="parTx" presStyleLbl="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0BDFC8-493B-4BCB-A1D4-A21CCD2403D8}" type="pres">
      <dgm:prSet presAssocID="{2767CF38-6DEB-42DE-860F-F09F47F315F7}" presName="desTx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C9BB170-E250-4AED-8F43-7689070D47B6}" type="pres">
      <dgm:prSet presAssocID="{0C3320F4-0262-41FD-856A-EC7360C02C24}" presName="space" presStyleCnt="0"/>
      <dgm:spPr/>
      <dgm:t>
        <a:bodyPr/>
        <a:lstStyle/>
        <a:p>
          <a:endParaRPr lang="en-US"/>
        </a:p>
      </dgm:t>
    </dgm:pt>
    <dgm:pt modelId="{1E5D5951-F4AF-45BF-BEB1-0D4DBD59BC1D}" type="pres">
      <dgm:prSet presAssocID="{458DC85E-FB39-4513-A4C7-E9852885516B}" presName="composite" presStyleCnt="0"/>
      <dgm:spPr/>
      <dgm:t>
        <a:bodyPr/>
        <a:lstStyle/>
        <a:p>
          <a:endParaRPr lang="en-US"/>
        </a:p>
      </dgm:t>
    </dgm:pt>
    <dgm:pt modelId="{ECFF5FB0-806F-42F0-8852-BE7653C19CA1}" type="pres">
      <dgm:prSet presAssocID="{458DC85E-FB39-4513-A4C7-E9852885516B}" presName="parTx" presStyleLbl="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CFED07-3B4D-4B31-81B3-4116154018FE}" type="pres">
      <dgm:prSet presAssocID="{458DC85E-FB39-4513-A4C7-E9852885516B}" presName="desTx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1A2F0AE-9A62-4AB4-8930-71ABADE4A87C}" type="presOf" srcId="{458DC85E-FB39-4513-A4C7-E9852885516B}" destId="{ECFF5FB0-806F-42F0-8852-BE7653C19CA1}" srcOrd="0" destOrd="0" presId="urn:microsoft.com/office/officeart/2005/8/layout/chevron1"/>
    <dgm:cxn modelId="{E45DD086-32F4-4606-8054-35844003375B}" type="presOf" srcId="{C3D33635-8F43-4CBD-959D-B137C4681FCE}" destId="{CDCFED07-3B4D-4B31-81B3-4116154018FE}" srcOrd="0" destOrd="0" presId="urn:microsoft.com/office/officeart/2005/8/layout/chevron1"/>
    <dgm:cxn modelId="{373D9BC3-E965-4356-B9E6-8010211222FE}" srcId="{FEC0F12B-55DF-48DE-8891-42830CF42BB6}" destId="{FC14A6DB-C9E8-4878-8141-D21966B609EF}" srcOrd="4" destOrd="0" parTransId="{0089AEA7-7904-440A-9147-54D6217BCF68}" sibTransId="{20701487-32BC-4F48-8DC3-87AF836FEB71}"/>
    <dgm:cxn modelId="{FE331FC1-9EB5-44B6-BA13-DBF50D00B8E5}" type="presOf" srcId="{038B9EBC-3D28-4944-B544-B0CA117392E9}" destId="{B8A74AF1-6951-4C46-8AE1-7B44603F464D}" srcOrd="0" destOrd="0" presId="urn:microsoft.com/office/officeart/2005/8/layout/chevron1"/>
    <dgm:cxn modelId="{A9C91A3D-28EE-4693-9BA4-31654543EA95}" srcId="{C3D33635-8F43-4CBD-959D-B137C4681FCE}" destId="{209FA1BC-4F9E-4AFB-8475-C4B2C7EB3274}" srcOrd="3" destOrd="0" parTransId="{34B5FDA3-5E8A-46EF-856C-66DB288BE761}" sibTransId="{B9B26FA7-8788-4CA4-AB2A-BB2320271FE8}"/>
    <dgm:cxn modelId="{3CF92703-8B49-4E60-BC3B-CF61C7C045F0}" srcId="{FEC0F12B-55DF-48DE-8891-42830CF42BB6}" destId="{80752A3B-3BE6-49F3-B63D-055E8203B5FA}" srcOrd="5" destOrd="0" parTransId="{611340A8-F80E-4FF4-850A-0C02FA50B805}" sibTransId="{E119BFD7-8A21-4140-AC11-9F43B08683DF}"/>
    <dgm:cxn modelId="{0B316E6E-7BD1-4BD5-A457-3848BD624503}" srcId="{C3D33635-8F43-4CBD-959D-B137C4681FCE}" destId="{6E689053-A2F0-41DC-8C14-FBB503EF4726}" srcOrd="6" destOrd="0" parTransId="{3B20F1A9-97B6-48B9-A067-24CF298B9019}" sibTransId="{477262C2-3E0C-4B20-B82B-1E45C36AC7E7}"/>
    <dgm:cxn modelId="{CF40F47E-2E45-42CC-9055-7B92C10D0E7E}" type="presOf" srcId="{77161DCC-BF6A-4939-AD9F-06D509B6CFEF}" destId="{CDCFED07-3B4D-4B31-81B3-4116154018FE}" srcOrd="0" destOrd="6" presId="urn:microsoft.com/office/officeart/2005/8/layout/chevron1"/>
    <dgm:cxn modelId="{CEB27CF5-173B-4573-8348-E8A54C3FCFCA}" srcId="{2767CF38-6DEB-42DE-860F-F09F47F315F7}" destId="{FEC0F12B-55DF-48DE-8891-42830CF42BB6}" srcOrd="0" destOrd="0" parTransId="{F9C29872-96A3-407A-AE9B-B55024D98A8D}" sibTransId="{FBAA38DD-5476-4B94-93FD-2F2CD2A42D30}"/>
    <dgm:cxn modelId="{83093CBE-9861-468D-8C1B-5D0CB63496AC}" type="presOf" srcId="{FC14A6DB-C9E8-4878-8141-D21966B609EF}" destId="{7D0BDFC8-493B-4BCB-A1D4-A21CCD2403D8}" srcOrd="0" destOrd="5" presId="urn:microsoft.com/office/officeart/2005/8/layout/chevron1"/>
    <dgm:cxn modelId="{9478FFD5-C139-4AC2-9761-BD722B49BB9C}" type="presOf" srcId="{81F8626F-1E85-4C2E-A384-24D12C1D7BC3}" destId="{7D0BDFC8-493B-4BCB-A1D4-A21CCD2403D8}" srcOrd="0" destOrd="4" presId="urn:microsoft.com/office/officeart/2005/8/layout/chevron1"/>
    <dgm:cxn modelId="{67D61689-5E85-4BB6-9141-2B7F9047CAF6}" type="presOf" srcId="{3FA9B4D3-61D8-451C-AEEA-E711551BCEB8}" destId="{CDCFED07-3B4D-4B31-81B3-4116154018FE}" srcOrd="0" destOrd="1" presId="urn:microsoft.com/office/officeart/2005/8/layout/chevron1"/>
    <dgm:cxn modelId="{BDBE2D39-BE70-428D-A87F-D7A3F34270FF}" type="presOf" srcId="{FEC0F12B-55DF-48DE-8891-42830CF42BB6}" destId="{7D0BDFC8-493B-4BCB-A1D4-A21CCD2403D8}" srcOrd="0" destOrd="0" presId="urn:microsoft.com/office/officeart/2005/8/layout/chevron1"/>
    <dgm:cxn modelId="{5E34C24A-0325-47F4-938C-662748F9DD06}" srcId="{FEC0F12B-55DF-48DE-8891-42830CF42BB6}" destId="{81F8626F-1E85-4C2E-A384-24D12C1D7BC3}" srcOrd="3" destOrd="0" parTransId="{618CED9F-DEF4-41B3-A351-E3F942A8D48E}" sibTransId="{BB3DD19A-51A3-4849-B488-22F5719EE2BE}"/>
    <dgm:cxn modelId="{0C42582E-C64E-4D4A-A1B4-F22F96B5F81F}" srcId="{FEC0F12B-55DF-48DE-8891-42830CF42BB6}" destId="{837C57E4-EB59-481E-953C-A829195C4ECC}" srcOrd="0" destOrd="0" parTransId="{9E0693A3-B77C-47BA-8C85-FC64681DB3B3}" sibTransId="{2561D471-36FB-44ED-B87B-B96A6823B3D6}"/>
    <dgm:cxn modelId="{711C214F-F6C7-4703-9C19-360F93AA286A}" srcId="{C3D33635-8F43-4CBD-959D-B137C4681FCE}" destId="{5ACDDA81-0043-4B47-840A-FE431F94C44F}" srcOrd="1" destOrd="0" parTransId="{9920BCBC-966C-4093-8E21-2D3775CDD62A}" sibTransId="{DF712C5E-877D-4FEA-8826-D4FDEB8802D4}"/>
    <dgm:cxn modelId="{E07A698A-B5E7-4201-9D8E-CFCCA46B4AB7}" type="presOf" srcId="{6E689053-A2F0-41DC-8C14-FBB503EF4726}" destId="{CDCFED07-3B4D-4B31-81B3-4116154018FE}" srcOrd="0" destOrd="7" presId="urn:microsoft.com/office/officeart/2005/8/layout/chevron1"/>
    <dgm:cxn modelId="{02940843-F50B-4A00-9229-3EB8A798454B}" type="presOf" srcId="{2767CF38-6DEB-42DE-860F-F09F47F315F7}" destId="{25339A61-B7A6-4A5A-92A3-733CFD6C7DBC}" srcOrd="0" destOrd="0" presId="urn:microsoft.com/office/officeart/2005/8/layout/chevron1"/>
    <dgm:cxn modelId="{4F5251BE-E51B-4079-966B-39E42A14AD48}" srcId="{038B9EBC-3D28-4944-B544-B0CA117392E9}" destId="{2767CF38-6DEB-42DE-860F-F09F47F315F7}" srcOrd="0" destOrd="0" parTransId="{8EEFC428-6F3E-452A-96D9-6CB56D516F46}" sibTransId="{0C3320F4-0262-41FD-856A-EC7360C02C24}"/>
    <dgm:cxn modelId="{C8465541-BD1F-4F2F-B582-7007AC2CF15E}" srcId="{C3D33635-8F43-4CBD-959D-B137C4681FCE}" destId="{77161DCC-BF6A-4939-AD9F-06D509B6CFEF}" srcOrd="5" destOrd="0" parTransId="{2CF59918-2F74-4ECC-9D8E-17039D232C16}" sibTransId="{8EA2FA2E-E125-46D9-B9E6-9631B4E0D211}"/>
    <dgm:cxn modelId="{64AA999C-9B25-4632-AC73-6D2B3A3E55D6}" type="presOf" srcId="{80752A3B-3BE6-49F3-B63D-055E8203B5FA}" destId="{7D0BDFC8-493B-4BCB-A1D4-A21CCD2403D8}" srcOrd="0" destOrd="6" presId="urn:microsoft.com/office/officeart/2005/8/layout/chevron1"/>
    <dgm:cxn modelId="{31B9C49C-644A-45D3-B1AB-96F17F5108A0}" type="presOf" srcId="{837C57E4-EB59-481E-953C-A829195C4ECC}" destId="{7D0BDFC8-493B-4BCB-A1D4-A21CCD2403D8}" srcOrd="0" destOrd="1" presId="urn:microsoft.com/office/officeart/2005/8/layout/chevron1"/>
    <dgm:cxn modelId="{9F0E9F8D-0545-48DA-BA9A-399F70841787}" type="presOf" srcId="{584B45EE-48F4-469A-BE47-08F4631495B5}" destId="{7D0BDFC8-493B-4BCB-A1D4-A21CCD2403D8}" srcOrd="0" destOrd="3" presId="urn:microsoft.com/office/officeart/2005/8/layout/chevron1"/>
    <dgm:cxn modelId="{C904737D-E157-4FDA-8142-6261CE78B7BA}" srcId="{458DC85E-FB39-4513-A4C7-E9852885516B}" destId="{C3D33635-8F43-4CBD-959D-B137C4681FCE}" srcOrd="0" destOrd="0" parTransId="{11FB7546-483F-443C-9453-E817D4A7E44A}" sibTransId="{2B0A0A36-F4AE-43B2-8103-335FF04F51D4}"/>
    <dgm:cxn modelId="{471C83E7-E057-4808-AB25-F33E08B4205D}" type="presOf" srcId="{5ACDDA81-0043-4B47-840A-FE431F94C44F}" destId="{CDCFED07-3B4D-4B31-81B3-4116154018FE}" srcOrd="0" destOrd="2" presId="urn:microsoft.com/office/officeart/2005/8/layout/chevron1"/>
    <dgm:cxn modelId="{D68172F6-1519-4528-8B2B-DBB41698CFAC}" srcId="{C3D33635-8F43-4CBD-959D-B137C4681FCE}" destId="{81078E6E-0BA9-4436-BCF4-B1E2BCA077C9}" srcOrd="4" destOrd="0" parTransId="{2987784E-E988-4F52-8293-B9722D362F44}" sibTransId="{1538A7BD-9855-4BC3-9DCD-0A004E8A0B7F}"/>
    <dgm:cxn modelId="{CAA2E2D9-9286-4F1F-A323-2276DC39F9F4}" type="presOf" srcId="{81078E6E-0BA9-4436-BCF4-B1E2BCA077C9}" destId="{CDCFED07-3B4D-4B31-81B3-4116154018FE}" srcOrd="0" destOrd="5" presId="urn:microsoft.com/office/officeart/2005/8/layout/chevron1"/>
    <dgm:cxn modelId="{106353EA-209D-4ED2-9D98-617A059C2460}" type="presOf" srcId="{E1885441-D6F7-45D4-9241-5A7BA4F0FCFA}" destId="{CDCFED07-3B4D-4B31-81B3-4116154018FE}" srcOrd="0" destOrd="3" presId="urn:microsoft.com/office/officeart/2005/8/layout/chevron1"/>
    <dgm:cxn modelId="{BFF6AD73-27C2-4DD6-9225-1703C3AD4D5B}" srcId="{FEC0F12B-55DF-48DE-8891-42830CF42BB6}" destId="{584B45EE-48F4-469A-BE47-08F4631495B5}" srcOrd="2" destOrd="0" parTransId="{9F017D87-A4D5-475F-BE5C-7C91767060EF}" sibTransId="{EC7DA4FE-5BE7-43AF-B7A8-64E3F047AFD9}"/>
    <dgm:cxn modelId="{17F70602-3CC7-4A08-AF89-A006D5EEE22B}" type="presOf" srcId="{209FA1BC-4F9E-4AFB-8475-C4B2C7EB3274}" destId="{CDCFED07-3B4D-4B31-81B3-4116154018FE}" srcOrd="0" destOrd="4" presId="urn:microsoft.com/office/officeart/2005/8/layout/chevron1"/>
    <dgm:cxn modelId="{1AC1E91B-3B9F-48A1-B185-A89ABBBD05CF}" type="presOf" srcId="{9CB6BF71-759A-4E11-A747-BB917FAB5C97}" destId="{7D0BDFC8-493B-4BCB-A1D4-A21CCD2403D8}" srcOrd="0" destOrd="2" presId="urn:microsoft.com/office/officeart/2005/8/layout/chevron1"/>
    <dgm:cxn modelId="{EBE0DC56-405D-415C-99E7-233341C0D5D2}" srcId="{C3D33635-8F43-4CBD-959D-B137C4681FCE}" destId="{3FA9B4D3-61D8-451C-AEEA-E711551BCEB8}" srcOrd="0" destOrd="0" parTransId="{8EBABE92-5193-41C8-9E26-5487B23AB199}" sibTransId="{B2E53040-6EF9-45A9-9943-D67EC6BF9553}"/>
    <dgm:cxn modelId="{23CD1FCB-5667-4D73-B80E-8520D2742154}" srcId="{C3D33635-8F43-4CBD-959D-B137C4681FCE}" destId="{E1885441-D6F7-45D4-9241-5A7BA4F0FCFA}" srcOrd="2" destOrd="0" parTransId="{D41A3E20-BDC7-40B4-B0E7-549DAF9CCE9C}" sibTransId="{E533B754-42B1-4E28-9CE9-FE6D4262DA65}"/>
    <dgm:cxn modelId="{909A9499-1A77-45D3-833D-A77CA7966494}" srcId="{038B9EBC-3D28-4944-B544-B0CA117392E9}" destId="{458DC85E-FB39-4513-A4C7-E9852885516B}" srcOrd="1" destOrd="0" parTransId="{C631751F-F34F-4635-8C7F-A85168A98202}" sibTransId="{0B9FEBDF-DC66-42D7-B4E1-A37BA87CB0D4}"/>
    <dgm:cxn modelId="{1D758157-ED23-4603-A8A6-FE3F53F94B1B}" srcId="{FEC0F12B-55DF-48DE-8891-42830CF42BB6}" destId="{9CB6BF71-759A-4E11-A747-BB917FAB5C97}" srcOrd="1" destOrd="0" parTransId="{B02AA20C-8F76-4F76-8E82-A8A5CB9DA168}" sibTransId="{B6B56C7D-7AE5-4FFC-937A-5D7EC878CF6F}"/>
    <dgm:cxn modelId="{96AB1A51-0D6D-4B79-9AF9-203C719D98D4}" type="presParOf" srcId="{B8A74AF1-6951-4C46-8AE1-7B44603F464D}" destId="{E48C70F7-92FE-4442-9622-38BAC33820EE}" srcOrd="0" destOrd="0" presId="urn:microsoft.com/office/officeart/2005/8/layout/chevron1"/>
    <dgm:cxn modelId="{5D4DB3A2-D0BA-44BE-A843-1209C291D0D2}" type="presParOf" srcId="{E48C70F7-92FE-4442-9622-38BAC33820EE}" destId="{25339A61-B7A6-4A5A-92A3-733CFD6C7DBC}" srcOrd="0" destOrd="0" presId="urn:microsoft.com/office/officeart/2005/8/layout/chevron1"/>
    <dgm:cxn modelId="{2A8770BD-39C1-4F5E-B899-09E6285BB6CA}" type="presParOf" srcId="{E48C70F7-92FE-4442-9622-38BAC33820EE}" destId="{7D0BDFC8-493B-4BCB-A1D4-A21CCD2403D8}" srcOrd="1" destOrd="0" presId="urn:microsoft.com/office/officeart/2005/8/layout/chevron1"/>
    <dgm:cxn modelId="{3E8E1566-C515-46D1-AB4A-8F1E7F30A012}" type="presParOf" srcId="{B8A74AF1-6951-4C46-8AE1-7B44603F464D}" destId="{2C9BB170-E250-4AED-8F43-7689070D47B6}" srcOrd="1" destOrd="0" presId="urn:microsoft.com/office/officeart/2005/8/layout/chevron1"/>
    <dgm:cxn modelId="{EBFB8473-82F4-4BAC-94C7-99A865C3110E}" type="presParOf" srcId="{B8A74AF1-6951-4C46-8AE1-7B44603F464D}" destId="{1E5D5951-F4AF-45BF-BEB1-0D4DBD59BC1D}" srcOrd="2" destOrd="0" presId="urn:microsoft.com/office/officeart/2005/8/layout/chevron1"/>
    <dgm:cxn modelId="{3A991688-19CD-4D78-A481-C1ADDC651844}" type="presParOf" srcId="{1E5D5951-F4AF-45BF-BEB1-0D4DBD59BC1D}" destId="{ECFF5FB0-806F-42F0-8852-BE7653C19CA1}" srcOrd="0" destOrd="0" presId="urn:microsoft.com/office/officeart/2005/8/layout/chevron1"/>
    <dgm:cxn modelId="{CB69A917-B89C-4D90-A88C-021271EF11D0}" type="presParOf" srcId="{1E5D5951-F4AF-45BF-BEB1-0D4DBD59BC1D}" destId="{CDCFED07-3B4D-4B31-81B3-4116154018FE}" srcOrd="1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1243289-12CD-433A-8B4F-3C5E9C19E0D4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ECAD55C-34E7-4C5D-9767-54CB1A7816BF}">
      <dgm:prSet phldrT="[Text]"/>
      <dgm:spPr/>
      <dgm:t>
        <a:bodyPr/>
        <a:lstStyle/>
        <a:p>
          <a:r>
            <a:rPr lang="en-US" dirty="0" smtClean="0"/>
            <a:t>Prior to Payment</a:t>
          </a:r>
          <a:endParaRPr lang="en-US" dirty="0"/>
        </a:p>
      </dgm:t>
    </dgm:pt>
    <dgm:pt modelId="{D767FCA8-2656-4E13-9130-44454E9B96CA}" type="parTrans" cxnId="{D32A0171-5EBA-496F-935E-60E45D8887DB}">
      <dgm:prSet/>
      <dgm:spPr/>
      <dgm:t>
        <a:bodyPr/>
        <a:lstStyle/>
        <a:p>
          <a:endParaRPr lang="en-US"/>
        </a:p>
      </dgm:t>
    </dgm:pt>
    <dgm:pt modelId="{93DD0853-AB9B-4D51-A90F-3B6E6E42A084}" type="sibTrans" cxnId="{D32A0171-5EBA-496F-935E-60E45D8887DB}">
      <dgm:prSet/>
      <dgm:spPr/>
      <dgm:t>
        <a:bodyPr/>
        <a:lstStyle/>
        <a:p>
          <a:endParaRPr lang="en-US"/>
        </a:p>
      </dgm:t>
    </dgm:pt>
    <dgm:pt modelId="{0A484ABC-D402-4D13-9FAA-3871DD0BC6BD}">
      <dgm:prSet phldrT="[Text]"/>
      <dgm:spPr/>
      <dgm:t>
        <a:bodyPr/>
        <a:lstStyle/>
        <a:p>
          <a:r>
            <a:rPr lang="en-US" dirty="0" smtClean="0"/>
            <a:t>Combined disclosure</a:t>
          </a:r>
          <a:endParaRPr lang="en-US" dirty="0"/>
        </a:p>
      </dgm:t>
    </dgm:pt>
    <dgm:pt modelId="{1363BE4D-855F-46BF-B0FA-C2004E1029D3}" type="parTrans" cxnId="{247CE6E2-C410-4B72-912B-0FF1759ED091}">
      <dgm:prSet/>
      <dgm:spPr/>
      <dgm:t>
        <a:bodyPr/>
        <a:lstStyle/>
        <a:p>
          <a:endParaRPr lang="en-US"/>
        </a:p>
      </dgm:t>
    </dgm:pt>
    <dgm:pt modelId="{C61A4BB2-2802-410C-9426-C86AE09ED17E}" type="sibTrans" cxnId="{247CE6E2-C410-4B72-912B-0FF1759ED091}">
      <dgm:prSet/>
      <dgm:spPr/>
      <dgm:t>
        <a:bodyPr/>
        <a:lstStyle/>
        <a:p>
          <a:endParaRPr lang="en-US"/>
        </a:p>
      </dgm:t>
    </dgm:pt>
    <dgm:pt modelId="{EAA83047-00AA-4293-9D63-B0738C4622E4}">
      <dgm:prSet phldrT="[Text]"/>
      <dgm:spPr/>
      <dgm:t>
        <a:bodyPr/>
        <a:lstStyle/>
        <a:p>
          <a:r>
            <a:rPr lang="en-US" dirty="0" smtClean="0"/>
            <a:t>Payment Made</a:t>
          </a:r>
          <a:endParaRPr lang="en-US" dirty="0"/>
        </a:p>
      </dgm:t>
    </dgm:pt>
    <dgm:pt modelId="{B1156D44-E2CD-40C9-BFAA-F0CF84B57DD4}" type="parTrans" cxnId="{1F648995-03C2-4719-8A4B-C6FE8668C8E5}">
      <dgm:prSet/>
      <dgm:spPr/>
      <dgm:t>
        <a:bodyPr/>
        <a:lstStyle/>
        <a:p>
          <a:endParaRPr lang="en-US"/>
        </a:p>
      </dgm:t>
    </dgm:pt>
    <dgm:pt modelId="{A9B05204-58CF-4144-949C-E6D0FE56767D}" type="sibTrans" cxnId="{1F648995-03C2-4719-8A4B-C6FE8668C8E5}">
      <dgm:prSet/>
      <dgm:spPr/>
      <dgm:t>
        <a:bodyPr/>
        <a:lstStyle/>
        <a:p>
          <a:endParaRPr lang="en-US"/>
        </a:p>
      </dgm:t>
    </dgm:pt>
    <dgm:pt modelId="{8ABDA362-2272-4191-8D0F-BDD7C6A262D4}">
      <dgm:prSet phldrT="[Text]"/>
      <dgm:spPr/>
      <dgm:t>
        <a:bodyPr/>
        <a:lstStyle/>
        <a:p>
          <a:r>
            <a:rPr lang="en-US" dirty="0" smtClean="0"/>
            <a:t>Proof of payment</a:t>
          </a:r>
          <a:endParaRPr lang="en-US" dirty="0"/>
        </a:p>
      </dgm:t>
    </dgm:pt>
    <dgm:pt modelId="{0FBFE6B1-318F-4F8E-9BE4-EF80E2B919F8}" type="parTrans" cxnId="{8C0961A5-CD5C-4E05-9BAD-D212479C951D}">
      <dgm:prSet/>
      <dgm:spPr/>
      <dgm:t>
        <a:bodyPr/>
        <a:lstStyle/>
        <a:p>
          <a:endParaRPr lang="en-US"/>
        </a:p>
      </dgm:t>
    </dgm:pt>
    <dgm:pt modelId="{ECD462BD-C14C-4ED2-B710-AB97CAFB8B32}" type="sibTrans" cxnId="{8C0961A5-CD5C-4E05-9BAD-D212479C951D}">
      <dgm:prSet/>
      <dgm:spPr/>
      <dgm:t>
        <a:bodyPr/>
        <a:lstStyle/>
        <a:p>
          <a:endParaRPr lang="en-US"/>
        </a:p>
      </dgm:t>
    </dgm:pt>
    <dgm:pt modelId="{CBEF8693-BD1E-469F-8305-FE4E2B87ADE8}">
      <dgm:prSet phldrT="[Text]"/>
      <dgm:spPr/>
      <dgm:t>
        <a:bodyPr/>
        <a:lstStyle/>
        <a:p>
          <a:r>
            <a:rPr lang="en-US" dirty="0" smtClean="0"/>
            <a:t>Contains same information as receipt</a:t>
          </a:r>
          <a:endParaRPr lang="en-US" dirty="0"/>
        </a:p>
      </dgm:t>
    </dgm:pt>
    <dgm:pt modelId="{3B6C50FC-1DFB-46DF-B74D-AA59FB65B7A3}" type="parTrans" cxnId="{39C3AE4D-CF19-4CC6-88C2-9538ED76B7A7}">
      <dgm:prSet/>
      <dgm:spPr/>
      <dgm:t>
        <a:bodyPr/>
        <a:lstStyle/>
        <a:p>
          <a:endParaRPr lang="en-US"/>
        </a:p>
      </dgm:t>
    </dgm:pt>
    <dgm:pt modelId="{F85B1317-3CA6-4848-9589-205F2A7D25B0}" type="sibTrans" cxnId="{39C3AE4D-CF19-4CC6-88C2-9538ED76B7A7}">
      <dgm:prSet/>
      <dgm:spPr/>
      <dgm:t>
        <a:bodyPr/>
        <a:lstStyle/>
        <a:p>
          <a:endParaRPr lang="en-US"/>
        </a:p>
      </dgm:t>
    </dgm:pt>
    <dgm:pt modelId="{4A2E7967-6B77-4AA6-9AA7-8397D51CBFD3}" type="pres">
      <dgm:prSet presAssocID="{E1243289-12CD-433A-8B4F-3C5E9C19E0D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5D4E255-DE98-4E75-94D6-685593E8A2CA}" type="pres">
      <dgm:prSet presAssocID="{EECAD55C-34E7-4C5D-9767-54CB1A7816BF}" presName="composite" presStyleCnt="0"/>
      <dgm:spPr/>
      <dgm:t>
        <a:bodyPr/>
        <a:lstStyle/>
        <a:p>
          <a:endParaRPr lang="en-US"/>
        </a:p>
      </dgm:t>
    </dgm:pt>
    <dgm:pt modelId="{CF69A994-CF84-4913-A0A1-81D543E1F898}" type="pres">
      <dgm:prSet presAssocID="{EECAD55C-34E7-4C5D-9767-54CB1A7816BF}" presName="parTx" presStyleLbl="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85B1C2-E697-4FFD-8247-E8150197BE45}" type="pres">
      <dgm:prSet presAssocID="{EECAD55C-34E7-4C5D-9767-54CB1A7816BF}" presName="desTx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B8644D-40F7-406E-9E44-A3FCEDD70AEF}" type="pres">
      <dgm:prSet presAssocID="{93DD0853-AB9B-4D51-A90F-3B6E6E42A084}" presName="space" presStyleCnt="0"/>
      <dgm:spPr/>
      <dgm:t>
        <a:bodyPr/>
        <a:lstStyle/>
        <a:p>
          <a:endParaRPr lang="en-US"/>
        </a:p>
      </dgm:t>
    </dgm:pt>
    <dgm:pt modelId="{A14921E4-CFDD-4697-A548-DAE3064FFE77}" type="pres">
      <dgm:prSet presAssocID="{EAA83047-00AA-4293-9D63-B0738C4622E4}" presName="composite" presStyleCnt="0"/>
      <dgm:spPr/>
      <dgm:t>
        <a:bodyPr/>
        <a:lstStyle/>
        <a:p>
          <a:endParaRPr lang="en-US"/>
        </a:p>
      </dgm:t>
    </dgm:pt>
    <dgm:pt modelId="{3A470213-B401-4E1B-8CFD-5966CCD14A3F}" type="pres">
      <dgm:prSet presAssocID="{EAA83047-00AA-4293-9D63-B0738C4622E4}" presName="parTx" presStyleLbl="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552439-4342-4728-87F3-6B03DAED6B1C}" type="pres">
      <dgm:prSet presAssocID="{EAA83047-00AA-4293-9D63-B0738C4622E4}" presName="desTx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C0961A5-CD5C-4E05-9BAD-D212479C951D}" srcId="{EAA83047-00AA-4293-9D63-B0738C4622E4}" destId="{8ABDA362-2272-4191-8D0F-BDD7C6A262D4}" srcOrd="0" destOrd="0" parTransId="{0FBFE6B1-318F-4F8E-9BE4-EF80E2B919F8}" sibTransId="{ECD462BD-C14C-4ED2-B710-AB97CAFB8B32}"/>
    <dgm:cxn modelId="{D3A89A53-A56F-4170-B324-21D834A2AFA2}" type="presOf" srcId="{0A484ABC-D402-4D13-9FAA-3871DD0BC6BD}" destId="{5E85B1C2-E697-4FFD-8247-E8150197BE45}" srcOrd="0" destOrd="0" presId="urn:microsoft.com/office/officeart/2005/8/layout/chevron1"/>
    <dgm:cxn modelId="{39C3AE4D-CF19-4CC6-88C2-9538ED76B7A7}" srcId="{0A484ABC-D402-4D13-9FAA-3871DD0BC6BD}" destId="{CBEF8693-BD1E-469F-8305-FE4E2B87ADE8}" srcOrd="0" destOrd="0" parTransId="{3B6C50FC-1DFB-46DF-B74D-AA59FB65B7A3}" sibTransId="{F85B1317-3CA6-4848-9589-205F2A7D25B0}"/>
    <dgm:cxn modelId="{D32A0171-5EBA-496F-935E-60E45D8887DB}" srcId="{E1243289-12CD-433A-8B4F-3C5E9C19E0D4}" destId="{EECAD55C-34E7-4C5D-9767-54CB1A7816BF}" srcOrd="0" destOrd="0" parTransId="{D767FCA8-2656-4E13-9130-44454E9B96CA}" sibTransId="{93DD0853-AB9B-4D51-A90F-3B6E6E42A084}"/>
    <dgm:cxn modelId="{0CC12E48-455F-4987-AC6C-BEAA7F65E1A3}" type="presOf" srcId="{8ABDA362-2272-4191-8D0F-BDD7C6A262D4}" destId="{E9552439-4342-4728-87F3-6B03DAED6B1C}" srcOrd="0" destOrd="0" presId="urn:microsoft.com/office/officeart/2005/8/layout/chevron1"/>
    <dgm:cxn modelId="{D52E5B28-04C7-41F4-802A-51843AB4D010}" type="presOf" srcId="{EECAD55C-34E7-4C5D-9767-54CB1A7816BF}" destId="{CF69A994-CF84-4913-A0A1-81D543E1F898}" srcOrd="0" destOrd="0" presId="urn:microsoft.com/office/officeart/2005/8/layout/chevron1"/>
    <dgm:cxn modelId="{247CE6E2-C410-4B72-912B-0FF1759ED091}" srcId="{EECAD55C-34E7-4C5D-9767-54CB1A7816BF}" destId="{0A484ABC-D402-4D13-9FAA-3871DD0BC6BD}" srcOrd="0" destOrd="0" parTransId="{1363BE4D-855F-46BF-B0FA-C2004E1029D3}" sibTransId="{C61A4BB2-2802-410C-9426-C86AE09ED17E}"/>
    <dgm:cxn modelId="{4C425E79-C164-46A9-A119-9E68FABBCA1B}" type="presOf" srcId="{CBEF8693-BD1E-469F-8305-FE4E2B87ADE8}" destId="{5E85B1C2-E697-4FFD-8247-E8150197BE45}" srcOrd="0" destOrd="1" presId="urn:microsoft.com/office/officeart/2005/8/layout/chevron1"/>
    <dgm:cxn modelId="{1F648995-03C2-4719-8A4B-C6FE8668C8E5}" srcId="{E1243289-12CD-433A-8B4F-3C5E9C19E0D4}" destId="{EAA83047-00AA-4293-9D63-B0738C4622E4}" srcOrd="1" destOrd="0" parTransId="{B1156D44-E2CD-40C9-BFAA-F0CF84B57DD4}" sibTransId="{A9B05204-58CF-4144-949C-E6D0FE56767D}"/>
    <dgm:cxn modelId="{7EE56F82-DCC1-42F4-B6ED-FF635B39FB5B}" type="presOf" srcId="{EAA83047-00AA-4293-9D63-B0738C4622E4}" destId="{3A470213-B401-4E1B-8CFD-5966CCD14A3F}" srcOrd="0" destOrd="0" presId="urn:microsoft.com/office/officeart/2005/8/layout/chevron1"/>
    <dgm:cxn modelId="{F3AE0937-E39F-49EB-AAFA-EBCEA82E7E4A}" type="presOf" srcId="{E1243289-12CD-433A-8B4F-3C5E9C19E0D4}" destId="{4A2E7967-6B77-4AA6-9AA7-8397D51CBFD3}" srcOrd="0" destOrd="0" presId="urn:microsoft.com/office/officeart/2005/8/layout/chevron1"/>
    <dgm:cxn modelId="{D118E23C-1251-4677-B544-5CDD5789983E}" type="presParOf" srcId="{4A2E7967-6B77-4AA6-9AA7-8397D51CBFD3}" destId="{F5D4E255-DE98-4E75-94D6-685593E8A2CA}" srcOrd="0" destOrd="0" presId="urn:microsoft.com/office/officeart/2005/8/layout/chevron1"/>
    <dgm:cxn modelId="{10B3CEC3-F410-48DB-AC96-3B86421DE53E}" type="presParOf" srcId="{F5D4E255-DE98-4E75-94D6-685593E8A2CA}" destId="{CF69A994-CF84-4913-A0A1-81D543E1F898}" srcOrd="0" destOrd="0" presId="urn:microsoft.com/office/officeart/2005/8/layout/chevron1"/>
    <dgm:cxn modelId="{B4B7764E-D2DB-4BBF-9CF9-98D1AC1DD31F}" type="presParOf" srcId="{F5D4E255-DE98-4E75-94D6-685593E8A2CA}" destId="{5E85B1C2-E697-4FFD-8247-E8150197BE45}" srcOrd="1" destOrd="0" presId="urn:microsoft.com/office/officeart/2005/8/layout/chevron1"/>
    <dgm:cxn modelId="{4430E7B0-31A2-496D-B8ED-F3363E30FCF9}" type="presParOf" srcId="{4A2E7967-6B77-4AA6-9AA7-8397D51CBFD3}" destId="{1DB8644D-40F7-406E-9E44-A3FCEDD70AEF}" srcOrd="1" destOrd="0" presId="urn:microsoft.com/office/officeart/2005/8/layout/chevron1"/>
    <dgm:cxn modelId="{D9A1CAA2-7AA3-4AE0-8686-13DADC167C9C}" type="presParOf" srcId="{4A2E7967-6B77-4AA6-9AA7-8397D51CBFD3}" destId="{A14921E4-CFDD-4697-A548-DAE3064FFE77}" srcOrd="2" destOrd="0" presId="urn:microsoft.com/office/officeart/2005/8/layout/chevron1"/>
    <dgm:cxn modelId="{6405D168-7CC5-4F29-B010-14D91733919F}" type="presParOf" srcId="{A14921E4-CFDD-4697-A548-DAE3064FFE77}" destId="{3A470213-B401-4E1B-8CFD-5966CCD14A3F}" srcOrd="0" destOrd="0" presId="urn:microsoft.com/office/officeart/2005/8/layout/chevron1"/>
    <dgm:cxn modelId="{EB1E6920-9364-4F74-AEEB-9DE3C52282D7}" type="presParOf" srcId="{A14921E4-CFDD-4697-A548-DAE3064FFE77}" destId="{E9552439-4342-4728-87F3-6B03DAED6B1C}" srcOrd="1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7F95F31-17B8-4E9A-ADF6-502C60E696B2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F5A050E-2755-4E47-8FEC-AA1FC65E791A}">
      <dgm:prSet phldrT="[Text]"/>
      <dgm:spPr/>
      <dgm:t>
        <a:bodyPr/>
        <a:lstStyle/>
        <a:p>
          <a:r>
            <a:rPr lang="en-US" dirty="0" smtClean="0"/>
            <a:t>Written/electronic</a:t>
          </a:r>
          <a:endParaRPr lang="en-US" dirty="0"/>
        </a:p>
      </dgm:t>
    </dgm:pt>
    <dgm:pt modelId="{148D9229-5BE0-4DBB-BC79-984F473A534C}" type="parTrans" cxnId="{153B85B5-FC29-4F99-927F-61C7757FC780}">
      <dgm:prSet/>
      <dgm:spPr/>
      <dgm:t>
        <a:bodyPr/>
        <a:lstStyle/>
        <a:p>
          <a:endParaRPr lang="en-US"/>
        </a:p>
      </dgm:t>
    </dgm:pt>
    <dgm:pt modelId="{5FEC8D61-9DF8-4C4A-9B12-EC151B6EAF87}" type="sibTrans" cxnId="{153B85B5-FC29-4F99-927F-61C7757FC780}">
      <dgm:prSet/>
      <dgm:spPr/>
      <dgm:t>
        <a:bodyPr/>
        <a:lstStyle/>
        <a:p>
          <a:endParaRPr lang="en-US"/>
        </a:p>
      </dgm:t>
    </dgm:pt>
    <dgm:pt modelId="{074A6723-00C9-4046-AF69-C427489E30F1}">
      <dgm:prSet phldrT="[Text]"/>
      <dgm:spPr/>
      <dgm:t>
        <a:bodyPr/>
        <a:lstStyle/>
        <a:p>
          <a:r>
            <a:rPr lang="en-US" dirty="0" smtClean="0"/>
            <a:t>English; and </a:t>
          </a:r>
          <a:endParaRPr lang="en-US" dirty="0"/>
        </a:p>
      </dgm:t>
    </dgm:pt>
    <dgm:pt modelId="{9D790B0D-5C75-4547-BA68-31C2FBA6A5E1}" type="parTrans" cxnId="{F1B677EA-E7B2-4275-89A8-26EFF6DF6C55}">
      <dgm:prSet/>
      <dgm:spPr/>
      <dgm:t>
        <a:bodyPr/>
        <a:lstStyle/>
        <a:p>
          <a:endParaRPr lang="en-US"/>
        </a:p>
      </dgm:t>
    </dgm:pt>
    <dgm:pt modelId="{6D1D84D5-851C-4541-9DAA-71A0E40F4854}" type="sibTrans" cxnId="{F1B677EA-E7B2-4275-89A8-26EFF6DF6C55}">
      <dgm:prSet/>
      <dgm:spPr/>
      <dgm:t>
        <a:bodyPr/>
        <a:lstStyle/>
        <a:p>
          <a:endParaRPr lang="en-US"/>
        </a:p>
      </dgm:t>
    </dgm:pt>
    <dgm:pt modelId="{C5F854BA-D47A-455B-B7E2-0DAFCDAF113A}">
      <dgm:prSet phldrT="[Text]"/>
      <dgm:spPr/>
      <dgm:t>
        <a:bodyPr/>
        <a:lstStyle/>
        <a:p>
          <a:r>
            <a:rPr lang="en-US" dirty="0" smtClean="0"/>
            <a:t>Each foreign language principally used to advertise, solicit, or market at an office; or language primarily used by sender with provider (if principally used to advertise, solicit or market)</a:t>
          </a:r>
          <a:endParaRPr lang="en-US" dirty="0"/>
        </a:p>
      </dgm:t>
    </dgm:pt>
    <dgm:pt modelId="{19B69009-ADD5-435C-805E-B3FA5B935B58}" type="parTrans" cxnId="{B8B1DA60-9916-4622-B8FB-036BEE478F58}">
      <dgm:prSet/>
      <dgm:spPr/>
      <dgm:t>
        <a:bodyPr/>
        <a:lstStyle/>
        <a:p>
          <a:endParaRPr lang="en-US"/>
        </a:p>
      </dgm:t>
    </dgm:pt>
    <dgm:pt modelId="{E8ADA799-40B6-4FAE-827D-ED12B2594C6A}" type="sibTrans" cxnId="{B8B1DA60-9916-4622-B8FB-036BEE478F58}">
      <dgm:prSet/>
      <dgm:spPr/>
      <dgm:t>
        <a:bodyPr/>
        <a:lstStyle/>
        <a:p>
          <a:endParaRPr lang="en-US"/>
        </a:p>
      </dgm:t>
    </dgm:pt>
    <dgm:pt modelId="{6C6791BC-4B92-44CF-A8E1-9213C4EB17D3}">
      <dgm:prSet phldrT="[Text]"/>
      <dgm:spPr/>
      <dgm:t>
        <a:bodyPr/>
        <a:lstStyle/>
        <a:p>
          <a:r>
            <a:rPr lang="en-US" dirty="0" smtClean="0"/>
            <a:t>Oral, mobile app, text</a:t>
          </a:r>
          <a:endParaRPr lang="en-US" dirty="0"/>
        </a:p>
      </dgm:t>
    </dgm:pt>
    <dgm:pt modelId="{E532EC52-F7A7-43D7-B017-066DB507C721}" type="parTrans" cxnId="{EE71D223-090C-4EB0-B707-F1473A722FA5}">
      <dgm:prSet/>
      <dgm:spPr/>
      <dgm:t>
        <a:bodyPr/>
        <a:lstStyle/>
        <a:p>
          <a:endParaRPr lang="en-US"/>
        </a:p>
      </dgm:t>
    </dgm:pt>
    <dgm:pt modelId="{2E7F54B3-3A31-48B7-BA67-087D532B43C4}" type="sibTrans" cxnId="{EE71D223-090C-4EB0-B707-F1473A722FA5}">
      <dgm:prSet/>
      <dgm:spPr/>
      <dgm:t>
        <a:bodyPr/>
        <a:lstStyle/>
        <a:p>
          <a:endParaRPr lang="en-US"/>
        </a:p>
      </dgm:t>
    </dgm:pt>
    <dgm:pt modelId="{9D15CC96-7AD6-437F-99EC-76D704179138}">
      <dgm:prSet phldrT="[Text]"/>
      <dgm:spPr/>
      <dgm:t>
        <a:bodyPr/>
        <a:lstStyle/>
        <a:p>
          <a:r>
            <a:rPr lang="en-US" dirty="0" smtClean="0"/>
            <a:t>Language primarily used by sender with provider (even if not principally used to advertise, solicit, or market)</a:t>
          </a:r>
          <a:endParaRPr lang="en-US" dirty="0"/>
        </a:p>
      </dgm:t>
    </dgm:pt>
    <dgm:pt modelId="{2F41ECFF-4ABC-48B5-8292-33C360180789}" type="parTrans" cxnId="{A69254C5-2A7C-4744-AECF-E739974B6EB6}">
      <dgm:prSet/>
      <dgm:spPr/>
      <dgm:t>
        <a:bodyPr/>
        <a:lstStyle/>
        <a:p>
          <a:endParaRPr lang="en-US"/>
        </a:p>
      </dgm:t>
    </dgm:pt>
    <dgm:pt modelId="{29590070-0C0F-429A-9E62-464A1FFA8F20}" type="sibTrans" cxnId="{A69254C5-2A7C-4744-AECF-E739974B6EB6}">
      <dgm:prSet/>
      <dgm:spPr/>
      <dgm:t>
        <a:bodyPr/>
        <a:lstStyle/>
        <a:p>
          <a:endParaRPr lang="en-US"/>
        </a:p>
      </dgm:t>
    </dgm:pt>
    <dgm:pt modelId="{88C304E9-F7A0-45C3-BC2A-F2D6F0CC2CE7}" type="pres">
      <dgm:prSet presAssocID="{97F95F31-17B8-4E9A-ADF6-502C60E696B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5988B9E-440A-47ED-84D2-4E604898EBBF}" type="pres">
      <dgm:prSet presAssocID="{5F5A050E-2755-4E47-8FEC-AA1FC65E791A}" presName="linNode" presStyleCnt="0"/>
      <dgm:spPr/>
      <dgm:t>
        <a:bodyPr/>
        <a:lstStyle/>
        <a:p>
          <a:endParaRPr lang="en-US"/>
        </a:p>
      </dgm:t>
    </dgm:pt>
    <dgm:pt modelId="{33705B4B-1371-471A-86DD-717DDDF6C310}" type="pres">
      <dgm:prSet presAssocID="{5F5A050E-2755-4E47-8FEC-AA1FC65E791A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17958B-DA30-4C65-BD58-8068E80CA08C}" type="pres">
      <dgm:prSet presAssocID="{5F5A050E-2755-4E47-8FEC-AA1FC65E791A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B86E72-47E9-4FAE-BAB0-0EF69FA7F492}" type="pres">
      <dgm:prSet presAssocID="{5FEC8D61-9DF8-4C4A-9B12-EC151B6EAF87}" presName="sp" presStyleCnt="0"/>
      <dgm:spPr/>
      <dgm:t>
        <a:bodyPr/>
        <a:lstStyle/>
        <a:p>
          <a:endParaRPr lang="en-US"/>
        </a:p>
      </dgm:t>
    </dgm:pt>
    <dgm:pt modelId="{2C6374FE-C6B8-4066-9BC2-2C294C024FF2}" type="pres">
      <dgm:prSet presAssocID="{6C6791BC-4B92-44CF-A8E1-9213C4EB17D3}" presName="linNode" presStyleCnt="0"/>
      <dgm:spPr/>
      <dgm:t>
        <a:bodyPr/>
        <a:lstStyle/>
        <a:p>
          <a:endParaRPr lang="en-US"/>
        </a:p>
      </dgm:t>
    </dgm:pt>
    <dgm:pt modelId="{C49ED8AF-28EA-495A-8213-5B8511DA48F7}" type="pres">
      <dgm:prSet presAssocID="{6C6791BC-4B92-44CF-A8E1-9213C4EB17D3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C01168-0CC4-4147-963D-2DE3C47C9D52}" type="pres">
      <dgm:prSet presAssocID="{6C6791BC-4B92-44CF-A8E1-9213C4EB17D3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0155AEC-DAE7-495D-8471-EAA9337E17CF}" type="presOf" srcId="{5F5A050E-2755-4E47-8FEC-AA1FC65E791A}" destId="{33705B4B-1371-471A-86DD-717DDDF6C310}" srcOrd="0" destOrd="0" presId="urn:microsoft.com/office/officeart/2005/8/layout/vList5"/>
    <dgm:cxn modelId="{B8B1DA60-9916-4622-B8FB-036BEE478F58}" srcId="{5F5A050E-2755-4E47-8FEC-AA1FC65E791A}" destId="{C5F854BA-D47A-455B-B7E2-0DAFCDAF113A}" srcOrd="1" destOrd="0" parTransId="{19B69009-ADD5-435C-805E-B3FA5B935B58}" sibTransId="{E8ADA799-40B6-4FAE-827D-ED12B2594C6A}"/>
    <dgm:cxn modelId="{1FDFDB0C-98EB-42A6-960E-AA911F8FAD69}" type="presOf" srcId="{074A6723-00C9-4046-AF69-C427489E30F1}" destId="{D917958B-DA30-4C65-BD58-8068E80CA08C}" srcOrd="0" destOrd="0" presId="urn:microsoft.com/office/officeart/2005/8/layout/vList5"/>
    <dgm:cxn modelId="{DB7C98C3-CA63-4F27-9FF8-A0C3FF46009A}" type="presOf" srcId="{97F95F31-17B8-4E9A-ADF6-502C60E696B2}" destId="{88C304E9-F7A0-45C3-BC2A-F2D6F0CC2CE7}" srcOrd="0" destOrd="0" presId="urn:microsoft.com/office/officeart/2005/8/layout/vList5"/>
    <dgm:cxn modelId="{76AB06FD-3B0A-418E-98F3-3AC88C6CDCC0}" type="presOf" srcId="{6C6791BC-4B92-44CF-A8E1-9213C4EB17D3}" destId="{C49ED8AF-28EA-495A-8213-5B8511DA48F7}" srcOrd="0" destOrd="0" presId="urn:microsoft.com/office/officeart/2005/8/layout/vList5"/>
    <dgm:cxn modelId="{EE71D223-090C-4EB0-B707-F1473A722FA5}" srcId="{97F95F31-17B8-4E9A-ADF6-502C60E696B2}" destId="{6C6791BC-4B92-44CF-A8E1-9213C4EB17D3}" srcOrd="1" destOrd="0" parTransId="{E532EC52-F7A7-43D7-B017-066DB507C721}" sibTransId="{2E7F54B3-3A31-48B7-BA67-087D532B43C4}"/>
    <dgm:cxn modelId="{D8EA6338-DA0E-4A19-8838-93468A7CC3B1}" type="presOf" srcId="{9D15CC96-7AD6-437F-99EC-76D704179138}" destId="{9FC01168-0CC4-4147-963D-2DE3C47C9D52}" srcOrd="0" destOrd="0" presId="urn:microsoft.com/office/officeart/2005/8/layout/vList5"/>
    <dgm:cxn modelId="{57984133-2F0A-4D0F-AA17-F5BB44A6C59E}" type="presOf" srcId="{C5F854BA-D47A-455B-B7E2-0DAFCDAF113A}" destId="{D917958B-DA30-4C65-BD58-8068E80CA08C}" srcOrd="0" destOrd="1" presId="urn:microsoft.com/office/officeart/2005/8/layout/vList5"/>
    <dgm:cxn modelId="{A69254C5-2A7C-4744-AECF-E739974B6EB6}" srcId="{6C6791BC-4B92-44CF-A8E1-9213C4EB17D3}" destId="{9D15CC96-7AD6-437F-99EC-76D704179138}" srcOrd="0" destOrd="0" parTransId="{2F41ECFF-4ABC-48B5-8292-33C360180789}" sibTransId="{29590070-0C0F-429A-9E62-464A1FFA8F20}"/>
    <dgm:cxn modelId="{F1B677EA-E7B2-4275-89A8-26EFF6DF6C55}" srcId="{5F5A050E-2755-4E47-8FEC-AA1FC65E791A}" destId="{074A6723-00C9-4046-AF69-C427489E30F1}" srcOrd="0" destOrd="0" parTransId="{9D790B0D-5C75-4547-BA68-31C2FBA6A5E1}" sibTransId="{6D1D84D5-851C-4541-9DAA-71A0E40F4854}"/>
    <dgm:cxn modelId="{153B85B5-FC29-4F99-927F-61C7757FC780}" srcId="{97F95F31-17B8-4E9A-ADF6-502C60E696B2}" destId="{5F5A050E-2755-4E47-8FEC-AA1FC65E791A}" srcOrd="0" destOrd="0" parTransId="{148D9229-5BE0-4DBB-BC79-984F473A534C}" sibTransId="{5FEC8D61-9DF8-4C4A-9B12-EC151B6EAF87}"/>
    <dgm:cxn modelId="{24EC4806-6AFD-490E-97B1-079528BDBE01}" type="presParOf" srcId="{88C304E9-F7A0-45C3-BC2A-F2D6F0CC2CE7}" destId="{65988B9E-440A-47ED-84D2-4E604898EBBF}" srcOrd="0" destOrd="0" presId="urn:microsoft.com/office/officeart/2005/8/layout/vList5"/>
    <dgm:cxn modelId="{914284D9-EDDE-4B32-8DDB-7CB218213B8F}" type="presParOf" srcId="{65988B9E-440A-47ED-84D2-4E604898EBBF}" destId="{33705B4B-1371-471A-86DD-717DDDF6C310}" srcOrd="0" destOrd="0" presId="urn:microsoft.com/office/officeart/2005/8/layout/vList5"/>
    <dgm:cxn modelId="{9EBAEE99-A99B-4B62-945A-D509BBDDF500}" type="presParOf" srcId="{65988B9E-440A-47ED-84D2-4E604898EBBF}" destId="{D917958B-DA30-4C65-BD58-8068E80CA08C}" srcOrd="1" destOrd="0" presId="urn:microsoft.com/office/officeart/2005/8/layout/vList5"/>
    <dgm:cxn modelId="{773697B6-8A0D-4A5E-BFC6-0F051B1F247A}" type="presParOf" srcId="{88C304E9-F7A0-45C3-BC2A-F2D6F0CC2CE7}" destId="{B8B86E72-47E9-4FAE-BAB0-0EF69FA7F492}" srcOrd="1" destOrd="0" presId="urn:microsoft.com/office/officeart/2005/8/layout/vList5"/>
    <dgm:cxn modelId="{45A9A02D-5A4D-4B23-882A-BF7858EF5036}" type="presParOf" srcId="{88C304E9-F7A0-45C3-BC2A-F2D6F0CC2CE7}" destId="{2C6374FE-C6B8-4066-9BC2-2C294C024FF2}" srcOrd="2" destOrd="0" presId="urn:microsoft.com/office/officeart/2005/8/layout/vList5"/>
    <dgm:cxn modelId="{2D8FACE3-C16B-49A7-8715-72E86874796D}" type="presParOf" srcId="{2C6374FE-C6B8-4066-9BC2-2C294C024FF2}" destId="{C49ED8AF-28EA-495A-8213-5B8511DA48F7}" srcOrd="0" destOrd="0" presId="urn:microsoft.com/office/officeart/2005/8/layout/vList5"/>
    <dgm:cxn modelId="{62683CEA-8C98-464A-86D8-819890DD0C70}" type="presParOf" srcId="{2C6374FE-C6B8-4066-9BC2-2C294C024FF2}" destId="{9FC01168-0CC4-4147-963D-2DE3C47C9D5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959973D-CB76-4935-9A02-854823CE30C4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0003041-BCCB-40E5-B978-5767CF8D31D6}">
      <dgm:prSet/>
      <dgm:spPr/>
      <dgm:t>
        <a:bodyPr/>
        <a:lstStyle/>
        <a:p>
          <a:pPr rtl="0"/>
          <a:r>
            <a:rPr lang="en-US" dirty="0" smtClean="0"/>
            <a:t>Forms A-30 through A-37</a:t>
          </a:r>
          <a:endParaRPr lang="en-US" dirty="0"/>
        </a:p>
      </dgm:t>
    </dgm:pt>
    <dgm:pt modelId="{A285CBF6-0E1C-4794-A359-E537988A178A}" type="parTrans" cxnId="{C5AFF1C0-2487-4449-8C1D-7C0CEA9868D2}">
      <dgm:prSet/>
      <dgm:spPr/>
      <dgm:t>
        <a:bodyPr/>
        <a:lstStyle/>
        <a:p>
          <a:endParaRPr lang="en-US"/>
        </a:p>
      </dgm:t>
    </dgm:pt>
    <dgm:pt modelId="{EE2B3904-7D7D-4884-8215-7415D9F01971}" type="sibTrans" cxnId="{C5AFF1C0-2487-4449-8C1D-7C0CEA9868D2}">
      <dgm:prSet/>
      <dgm:spPr/>
      <dgm:t>
        <a:bodyPr/>
        <a:lstStyle/>
        <a:p>
          <a:endParaRPr lang="en-US"/>
        </a:p>
      </dgm:t>
    </dgm:pt>
    <dgm:pt modelId="{6608C98D-2A55-4C89-AE7E-AB21F15A9BFC}">
      <dgm:prSet/>
      <dgm:spPr/>
      <dgm:t>
        <a:bodyPr/>
        <a:lstStyle/>
        <a:p>
          <a:pPr rtl="0"/>
          <a:r>
            <a:rPr lang="en-US" dirty="0" smtClean="0"/>
            <a:t>English</a:t>
          </a:r>
          <a:endParaRPr lang="en-US" dirty="0"/>
        </a:p>
      </dgm:t>
    </dgm:pt>
    <dgm:pt modelId="{7415FB93-FF97-46A3-BD0B-D9FC66E88124}" type="parTrans" cxnId="{D47DD48C-AEAC-455E-BA22-982C9922BF68}">
      <dgm:prSet/>
      <dgm:spPr/>
      <dgm:t>
        <a:bodyPr/>
        <a:lstStyle/>
        <a:p>
          <a:endParaRPr lang="en-US"/>
        </a:p>
      </dgm:t>
    </dgm:pt>
    <dgm:pt modelId="{C616C96B-1815-4932-BB24-B0C091AFE06F}" type="sibTrans" cxnId="{D47DD48C-AEAC-455E-BA22-982C9922BF68}">
      <dgm:prSet/>
      <dgm:spPr/>
      <dgm:t>
        <a:bodyPr/>
        <a:lstStyle/>
        <a:p>
          <a:endParaRPr lang="en-US"/>
        </a:p>
      </dgm:t>
    </dgm:pt>
    <dgm:pt modelId="{FDE0EDCA-2DE6-4CA7-BBB5-AD768FDF98C4}">
      <dgm:prSet/>
      <dgm:spPr/>
      <dgm:t>
        <a:bodyPr/>
        <a:lstStyle/>
        <a:p>
          <a:pPr rtl="0"/>
          <a:r>
            <a:rPr lang="en-US" dirty="0" smtClean="0"/>
            <a:t>Forms A-38 through A-40</a:t>
          </a:r>
          <a:endParaRPr lang="en-US" dirty="0"/>
        </a:p>
      </dgm:t>
    </dgm:pt>
    <dgm:pt modelId="{56BF3CFA-565C-42B4-B236-3063FC36D788}" type="parTrans" cxnId="{46473F9D-129C-467D-BB18-383C550CC25B}">
      <dgm:prSet/>
      <dgm:spPr/>
      <dgm:t>
        <a:bodyPr/>
        <a:lstStyle/>
        <a:p>
          <a:endParaRPr lang="en-US"/>
        </a:p>
      </dgm:t>
    </dgm:pt>
    <dgm:pt modelId="{753458D2-790D-47FF-BC5C-CEF0B5296567}" type="sibTrans" cxnId="{46473F9D-129C-467D-BB18-383C550CC25B}">
      <dgm:prSet/>
      <dgm:spPr/>
      <dgm:t>
        <a:bodyPr/>
        <a:lstStyle/>
        <a:p>
          <a:endParaRPr lang="en-US"/>
        </a:p>
      </dgm:t>
    </dgm:pt>
    <dgm:pt modelId="{7748AE13-67FE-459B-B5FC-D6C879935504}">
      <dgm:prSet/>
      <dgm:spPr/>
      <dgm:t>
        <a:bodyPr/>
        <a:lstStyle/>
        <a:p>
          <a:pPr rtl="0"/>
          <a:r>
            <a:rPr lang="en-US" dirty="0" smtClean="0"/>
            <a:t>Spanish</a:t>
          </a:r>
          <a:endParaRPr lang="en-US" dirty="0"/>
        </a:p>
      </dgm:t>
    </dgm:pt>
    <dgm:pt modelId="{FC71E928-0D25-4559-A1D2-A4538329D302}" type="parTrans" cxnId="{523C0438-D916-401D-90D3-48ADBE743B22}">
      <dgm:prSet/>
      <dgm:spPr/>
      <dgm:t>
        <a:bodyPr/>
        <a:lstStyle/>
        <a:p>
          <a:endParaRPr lang="en-US"/>
        </a:p>
      </dgm:t>
    </dgm:pt>
    <dgm:pt modelId="{E48491B3-F760-49A0-98F6-79F5A54FA3DB}" type="sibTrans" cxnId="{523C0438-D916-401D-90D3-48ADBE743B22}">
      <dgm:prSet/>
      <dgm:spPr/>
      <dgm:t>
        <a:bodyPr/>
        <a:lstStyle/>
        <a:p>
          <a:endParaRPr lang="en-US"/>
        </a:p>
      </dgm:t>
    </dgm:pt>
    <dgm:pt modelId="{6848891E-9757-401B-BAAC-553DC115CDF2}" type="pres">
      <dgm:prSet presAssocID="{2959973D-CB76-4935-9A02-854823CE30C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32DB0DC-B90B-4345-BD53-BD1E9E99AA34}" type="pres">
      <dgm:prSet presAssocID="{60003041-BCCB-40E5-B978-5767CF8D31D6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82506B-5BD4-4D70-9EFE-0427786560FD}" type="pres">
      <dgm:prSet presAssocID="{EE2B3904-7D7D-4884-8215-7415D9F01971}" presName="sibTrans" presStyleCnt="0"/>
      <dgm:spPr/>
      <dgm:t>
        <a:bodyPr/>
        <a:lstStyle/>
        <a:p>
          <a:endParaRPr lang="en-US"/>
        </a:p>
      </dgm:t>
    </dgm:pt>
    <dgm:pt modelId="{49248BB4-86EF-4FD6-A6F2-FA1F2B77481D}" type="pres">
      <dgm:prSet presAssocID="{FDE0EDCA-2DE6-4CA7-BBB5-AD768FDF98C4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5CA63D3-3E7E-4554-954D-0B17EF5404B3}" type="presOf" srcId="{FDE0EDCA-2DE6-4CA7-BBB5-AD768FDF98C4}" destId="{49248BB4-86EF-4FD6-A6F2-FA1F2B77481D}" srcOrd="0" destOrd="0" presId="urn:microsoft.com/office/officeart/2005/8/layout/hList6"/>
    <dgm:cxn modelId="{46473F9D-129C-467D-BB18-383C550CC25B}" srcId="{2959973D-CB76-4935-9A02-854823CE30C4}" destId="{FDE0EDCA-2DE6-4CA7-BBB5-AD768FDF98C4}" srcOrd="1" destOrd="0" parTransId="{56BF3CFA-565C-42B4-B236-3063FC36D788}" sibTransId="{753458D2-790D-47FF-BC5C-CEF0B5296567}"/>
    <dgm:cxn modelId="{D47DD48C-AEAC-455E-BA22-982C9922BF68}" srcId="{60003041-BCCB-40E5-B978-5767CF8D31D6}" destId="{6608C98D-2A55-4C89-AE7E-AB21F15A9BFC}" srcOrd="0" destOrd="0" parTransId="{7415FB93-FF97-46A3-BD0B-D9FC66E88124}" sibTransId="{C616C96B-1815-4932-BB24-B0C091AFE06F}"/>
    <dgm:cxn modelId="{CEB247EE-5F52-42BA-A0D6-BC75D49709BC}" type="presOf" srcId="{6608C98D-2A55-4C89-AE7E-AB21F15A9BFC}" destId="{032DB0DC-B90B-4345-BD53-BD1E9E99AA34}" srcOrd="0" destOrd="1" presId="urn:microsoft.com/office/officeart/2005/8/layout/hList6"/>
    <dgm:cxn modelId="{BCBA893E-F671-4154-9681-0AC2533D003E}" type="presOf" srcId="{60003041-BCCB-40E5-B978-5767CF8D31D6}" destId="{032DB0DC-B90B-4345-BD53-BD1E9E99AA34}" srcOrd="0" destOrd="0" presId="urn:microsoft.com/office/officeart/2005/8/layout/hList6"/>
    <dgm:cxn modelId="{523C0438-D916-401D-90D3-48ADBE743B22}" srcId="{FDE0EDCA-2DE6-4CA7-BBB5-AD768FDF98C4}" destId="{7748AE13-67FE-459B-B5FC-D6C879935504}" srcOrd="0" destOrd="0" parTransId="{FC71E928-0D25-4559-A1D2-A4538329D302}" sibTransId="{E48491B3-F760-49A0-98F6-79F5A54FA3DB}"/>
    <dgm:cxn modelId="{C5AFF1C0-2487-4449-8C1D-7C0CEA9868D2}" srcId="{2959973D-CB76-4935-9A02-854823CE30C4}" destId="{60003041-BCCB-40E5-B978-5767CF8D31D6}" srcOrd="0" destOrd="0" parTransId="{A285CBF6-0E1C-4794-A359-E537988A178A}" sibTransId="{EE2B3904-7D7D-4884-8215-7415D9F01971}"/>
    <dgm:cxn modelId="{1EC69748-68EA-44B2-93D7-134785333614}" type="presOf" srcId="{2959973D-CB76-4935-9A02-854823CE30C4}" destId="{6848891E-9757-401B-BAAC-553DC115CDF2}" srcOrd="0" destOrd="0" presId="urn:microsoft.com/office/officeart/2005/8/layout/hList6"/>
    <dgm:cxn modelId="{19358432-6553-4F66-A674-EF0B666B8F3D}" type="presOf" srcId="{7748AE13-67FE-459B-B5FC-D6C879935504}" destId="{49248BB4-86EF-4FD6-A6F2-FA1F2B77481D}" srcOrd="0" destOrd="1" presId="urn:microsoft.com/office/officeart/2005/8/layout/hList6"/>
    <dgm:cxn modelId="{DEFC6F40-36B0-450E-AEF6-D6F1868EAAC9}" type="presParOf" srcId="{6848891E-9757-401B-BAAC-553DC115CDF2}" destId="{032DB0DC-B90B-4345-BD53-BD1E9E99AA34}" srcOrd="0" destOrd="0" presId="urn:microsoft.com/office/officeart/2005/8/layout/hList6"/>
    <dgm:cxn modelId="{4BBA67C4-FC80-4AC8-A8DA-96C4E0E55566}" type="presParOf" srcId="{6848891E-9757-401B-BAAC-553DC115CDF2}" destId="{AD82506B-5BD4-4D70-9EFE-0427786560FD}" srcOrd="1" destOrd="0" presId="urn:microsoft.com/office/officeart/2005/8/layout/hList6"/>
    <dgm:cxn modelId="{6D9B22FA-4483-49E1-95FD-FE701F18B897}" type="presParOf" srcId="{6848891E-9757-401B-BAAC-553DC115CDF2}" destId="{49248BB4-86EF-4FD6-A6F2-FA1F2B77481D}" srcOrd="2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C3CDF6-DB50-4ED5-8208-901EDAECA129}">
      <dsp:nvSpPr>
        <dsp:cNvPr id="0" name=""/>
        <dsp:cNvSpPr/>
      </dsp:nvSpPr>
      <dsp:spPr>
        <a:xfrm>
          <a:off x="0" y="240343"/>
          <a:ext cx="8229600" cy="12993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312420" rIns="638708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Electronic transfer of funds </a:t>
          </a:r>
          <a:r>
            <a:rPr lang="en-US" sz="1500" kern="1200" dirty="0" smtClean="0"/>
            <a:t>requested </a:t>
          </a:r>
          <a:r>
            <a:rPr lang="en-US" sz="1500" kern="1200" dirty="0" smtClean="0"/>
            <a:t>by a sender to a designated recipient that is sent by a remittance transfer provider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Generally applies </a:t>
          </a:r>
          <a:r>
            <a:rPr lang="en-US" sz="1500" kern="1200" dirty="0" smtClean="0"/>
            <a:t>whether or not sender holds an account and whether or not transfer is an </a:t>
          </a:r>
          <a:r>
            <a:rPr lang="en-US" sz="1500" kern="1200" dirty="0" smtClean="0"/>
            <a:t>electronic fund transfer</a:t>
          </a:r>
          <a:endParaRPr lang="en-US" sz="1500" kern="1200" dirty="0"/>
        </a:p>
      </dsp:txBody>
      <dsp:txXfrm>
        <a:off x="0" y="240343"/>
        <a:ext cx="8229600" cy="1299375"/>
      </dsp:txXfrm>
    </dsp:sp>
    <dsp:sp modelId="{F3CA2CCA-C5C4-42C6-ABE7-1F37A1445A29}">
      <dsp:nvSpPr>
        <dsp:cNvPr id="0" name=""/>
        <dsp:cNvSpPr/>
      </dsp:nvSpPr>
      <dsp:spPr>
        <a:xfrm>
          <a:off x="411480" y="18943"/>
          <a:ext cx="5760720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“Remittance transfer”</a:t>
          </a:r>
          <a:endParaRPr lang="en-US" sz="2000" kern="1200" dirty="0"/>
        </a:p>
      </dsp:txBody>
      <dsp:txXfrm>
        <a:off x="433096" y="40559"/>
        <a:ext cx="5717488" cy="399568"/>
      </dsp:txXfrm>
    </dsp:sp>
    <dsp:sp modelId="{A7BE4C2D-8B4E-41C9-B6CE-0F01A9B26977}">
      <dsp:nvSpPr>
        <dsp:cNvPr id="0" name=""/>
        <dsp:cNvSpPr/>
      </dsp:nvSpPr>
      <dsp:spPr>
        <a:xfrm>
          <a:off x="0" y="1842119"/>
          <a:ext cx="8229600" cy="151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312420" rIns="638708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Consumer in a State who primarily for personal, family, or household purposes requests a remittance transfer provider to send a remittance transfer to a designated recipient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“State” means any state, territory, or possession of the U.S.; D.C.; or Puerto Rico</a:t>
          </a:r>
          <a:endParaRPr lang="en-US" sz="1500" kern="1200" dirty="0"/>
        </a:p>
      </dsp:txBody>
      <dsp:txXfrm>
        <a:off x="0" y="1842119"/>
        <a:ext cx="8229600" cy="1512000"/>
      </dsp:txXfrm>
    </dsp:sp>
    <dsp:sp modelId="{73C9818C-5051-446D-91C8-4D6E6DB1A82B}">
      <dsp:nvSpPr>
        <dsp:cNvPr id="0" name=""/>
        <dsp:cNvSpPr/>
      </dsp:nvSpPr>
      <dsp:spPr>
        <a:xfrm>
          <a:off x="411480" y="1620719"/>
          <a:ext cx="5760720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“Sender”</a:t>
          </a:r>
          <a:endParaRPr lang="en-US" sz="2000" kern="1200" dirty="0"/>
        </a:p>
      </dsp:txBody>
      <dsp:txXfrm>
        <a:off x="433096" y="1642335"/>
        <a:ext cx="5717488" cy="399568"/>
      </dsp:txXfrm>
    </dsp:sp>
    <dsp:sp modelId="{EBD88B1C-1533-4413-8342-F214A3FAA432}">
      <dsp:nvSpPr>
        <dsp:cNvPr id="0" name=""/>
        <dsp:cNvSpPr/>
      </dsp:nvSpPr>
      <dsp:spPr>
        <a:xfrm>
          <a:off x="0" y="3656519"/>
          <a:ext cx="8229600" cy="850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312420" rIns="638708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Any person specified by a sender to receive a remittance transfer at a location in a foreign country</a:t>
          </a:r>
          <a:endParaRPr lang="en-US" sz="1500" kern="1200" dirty="0"/>
        </a:p>
      </dsp:txBody>
      <dsp:txXfrm>
        <a:off x="0" y="3656519"/>
        <a:ext cx="8229600" cy="850500"/>
      </dsp:txXfrm>
    </dsp:sp>
    <dsp:sp modelId="{1DCF5A84-EAD0-458B-8893-A1D48B225699}">
      <dsp:nvSpPr>
        <dsp:cNvPr id="0" name=""/>
        <dsp:cNvSpPr/>
      </dsp:nvSpPr>
      <dsp:spPr>
        <a:xfrm>
          <a:off x="411480" y="3435119"/>
          <a:ext cx="5760720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“Designated recipient”</a:t>
          </a:r>
          <a:endParaRPr lang="en-US" sz="2000" kern="1200" dirty="0"/>
        </a:p>
      </dsp:txBody>
      <dsp:txXfrm>
        <a:off x="433096" y="3456735"/>
        <a:ext cx="5717488" cy="399568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26D2A6-A0D5-41DB-A994-05D38F2609A9}">
      <dsp:nvSpPr>
        <dsp:cNvPr id="0" name=""/>
        <dsp:cNvSpPr/>
      </dsp:nvSpPr>
      <dsp:spPr>
        <a:xfrm>
          <a:off x="3037" y="958"/>
          <a:ext cx="8223524" cy="14121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Two types of exceptions to providing exact amounts</a:t>
          </a:r>
          <a:endParaRPr lang="en-US" sz="3700" kern="1200" dirty="0"/>
        </a:p>
      </dsp:txBody>
      <dsp:txXfrm>
        <a:off x="44398" y="42319"/>
        <a:ext cx="8140802" cy="1329431"/>
      </dsp:txXfrm>
    </dsp:sp>
    <dsp:sp modelId="{83C80DC2-5201-4AD3-8CA3-B68AE515CC08}">
      <dsp:nvSpPr>
        <dsp:cNvPr id="0" name=""/>
        <dsp:cNvSpPr/>
      </dsp:nvSpPr>
      <dsp:spPr>
        <a:xfrm>
          <a:off x="3037" y="1556904"/>
          <a:ext cx="3946028" cy="14121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Temporary Exception</a:t>
          </a:r>
        </a:p>
      </dsp:txBody>
      <dsp:txXfrm>
        <a:off x="44398" y="1598265"/>
        <a:ext cx="3863306" cy="1329431"/>
      </dsp:txXfrm>
    </dsp:sp>
    <dsp:sp modelId="{42C12FCF-E1D1-49F5-9135-6C62D41613A3}">
      <dsp:nvSpPr>
        <dsp:cNvPr id="0" name=""/>
        <dsp:cNvSpPr/>
      </dsp:nvSpPr>
      <dsp:spPr>
        <a:xfrm>
          <a:off x="3037" y="3112851"/>
          <a:ext cx="3946028" cy="14121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Applies to insured depository institutions and credit unions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Available until July 21, 2015, with CFPB option to extend for up to another 5 years</a:t>
          </a:r>
        </a:p>
      </dsp:txBody>
      <dsp:txXfrm>
        <a:off x="44398" y="3154212"/>
        <a:ext cx="3863306" cy="1329431"/>
      </dsp:txXfrm>
    </dsp:sp>
    <dsp:sp modelId="{EAFC6F33-EB28-4823-AD36-EEAD7CE46077}">
      <dsp:nvSpPr>
        <dsp:cNvPr id="0" name=""/>
        <dsp:cNvSpPr/>
      </dsp:nvSpPr>
      <dsp:spPr>
        <a:xfrm>
          <a:off x="4280533" y="1556904"/>
          <a:ext cx="3946028" cy="14121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Permanent Exception</a:t>
          </a:r>
        </a:p>
      </dsp:txBody>
      <dsp:txXfrm>
        <a:off x="4321894" y="1598265"/>
        <a:ext cx="3863306" cy="1329431"/>
      </dsp:txXfrm>
    </dsp:sp>
    <dsp:sp modelId="{B51F2710-EBE2-4068-8BED-3069B814E578}">
      <dsp:nvSpPr>
        <dsp:cNvPr id="0" name=""/>
        <dsp:cNvSpPr/>
      </dsp:nvSpPr>
      <dsp:spPr>
        <a:xfrm>
          <a:off x="4280533" y="3112851"/>
          <a:ext cx="3946028" cy="14121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Laws of recipient country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Method by which transactions made in recipient country 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Transfers scheduled 5+ business days before the date of transfer</a:t>
          </a:r>
          <a:endParaRPr lang="en-US" sz="1500" kern="1200" dirty="0"/>
        </a:p>
      </dsp:txBody>
      <dsp:txXfrm>
        <a:off x="4321894" y="3154212"/>
        <a:ext cx="3863306" cy="1329431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6CFA00-FDC8-400D-9AE1-0751F23AD252}">
      <dsp:nvSpPr>
        <dsp:cNvPr id="0" name=""/>
        <dsp:cNvSpPr/>
      </dsp:nvSpPr>
      <dsp:spPr>
        <a:xfrm>
          <a:off x="4114800" y="1872170"/>
          <a:ext cx="2251813" cy="7816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0810"/>
              </a:lnTo>
              <a:lnTo>
                <a:pt x="2251813" y="390810"/>
              </a:lnTo>
              <a:lnTo>
                <a:pt x="2251813" y="78162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C1B0EA-1911-41DF-A129-B2743D5065FA}">
      <dsp:nvSpPr>
        <dsp:cNvPr id="0" name=""/>
        <dsp:cNvSpPr/>
      </dsp:nvSpPr>
      <dsp:spPr>
        <a:xfrm>
          <a:off x="1862986" y="1872170"/>
          <a:ext cx="2251813" cy="781621"/>
        </a:xfrm>
        <a:custGeom>
          <a:avLst/>
          <a:gdLst/>
          <a:ahLst/>
          <a:cxnLst/>
          <a:rect l="0" t="0" r="0" b="0"/>
          <a:pathLst>
            <a:path>
              <a:moveTo>
                <a:pt x="2251813" y="0"/>
              </a:moveTo>
              <a:lnTo>
                <a:pt x="2251813" y="390810"/>
              </a:lnTo>
              <a:lnTo>
                <a:pt x="0" y="390810"/>
              </a:lnTo>
              <a:lnTo>
                <a:pt x="0" y="78162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736C39-4176-477F-9B68-2C1BA30D81A1}">
      <dsp:nvSpPr>
        <dsp:cNvPr id="0" name=""/>
        <dsp:cNvSpPr/>
      </dsp:nvSpPr>
      <dsp:spPr>
        <a:xfrm>
          <a:off x="3184298" y="11168"/>
          <a:ext cx="1861002" cy="1861002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74FD19-3F02-4C5A-92F3-D09996B1BF42}">
      <dsp:nvSpPr>
        <dsp:cNvPr id="0" name=""/>
        <dsp:cNvSpPr/>
      </dsp:nvSpPr>
      <dsp:spPr>
        <a:xfrm>
          <a:off x="3184298" y="11168"/>
          <a:ext cx="1861002" cy="1861002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83F80D-CEBD-4336-ACF4-E1D1648F2C48}">
      <dsp:nvSpPr>
        <dsp:cNvPr id="0" name=""/>
        <dsp:cNvSpPr/>
      </dsp:nvSpPr>
      <dsp:spPr>
        <a:xfrm>
          <a:off x="2253797" y="346148"/>
          <a:ext cx="3722005" cy="1191041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Two methods for estimating</a:t>
          </a:r>
          <a:endParaRPr lang="en-US" sz="1600" kern="1200" dirty="0"/>
        </a:p>
      </dsp:txBody>
      <dsp:txXfrm>
        <a:off x="2253797" y="346148"/>
        <a:ext cx="3722005" cy="1191041"/>
      </dsp:txXfrm>
    </dsp:sp>
    <dsp:sp modelId="{4F5132F3-494D-42C4-B1AE-65D27AACB8A5}">
      <dsp:nvSpPr>
        <dsp:cNvPr id="0" name=""/>
        <dsp:cNvSpPr/>
      </dsp:nvSpPr>
      <dsp:spPr>
        <a:xfrm>
          <a:off x="932485" y="2653792"/>
          <a:ext cx="1861002" cy="1861002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335016-700E-4E2A-B046-1C05C35F2C71}">
      <dsp:nvSpPr>
        <dsp:cNvPr id="0" name=""/>
        <dsp:cNvSpPr/>
      </dsp:nvSpPr>
      <dsp:spPr>
        <a:xfrm>
          <a:off x="932485" y="2653792"/>
          <a:ext cx="1861002" cy="1861002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34AB4F-07AC-4C25-B292-24E1A55613C6}">
      <dsp:nvSpPr>
        <dsp:cNvPr id="0" name=""/>
        <dsp:cNvSpPr/>
      </dsp:nvSpPr>
      <dsp:spPr>
        <a:xfrm>
          <a:off x="1984" y="2988772"/>
          <a:ext cx="3722005" cy="1191041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Use bases listed in 1005.32(c) for: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Exchange rate; Transfer amount; Other fees; Other taxes; and Amount received</a:t>
          </a:r>
          <a:endParaRPr lang="en-US" sz="1600" kern="1200" dirty="0"/>
        </a:p>
      </dsp:txBody>
      <dsp:txXfrm>
        <a:off x="1984" y="2988772"/>
        <a:ext cx="3722005" cy="1191041"/>
      </dsp:txXfrm>
    </dsp:sp>
    <dsp:sp modelId="{5EC0AB37-3A26-489F-8862-208C2D41AC8B}">
      <dsp:nvSpPr>
        <dsp:cNvPr id="0" name=""/>
        <dsp:cNvSpPr/>
      </dsp:nvSpPr>
      <dsp:spPr>
        <a:xfrm>
          <a:off x="5436111" y="2653792"/>
          <a:ext cx="1861002" cy="1861002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3941ED-B6D2-4E61-B951-A64A61EF2F5F}">
      <dsp:nvSpPr>
        <dsp:cNvPr id="0" name=""/>
        <dsp:cNvSpPr/>
      </dsp:nvSpPr>
      <dsp:spPr>
        <a:xfrm>
          <a:off x="5436111" y="2653792"/>
          <a:ext cx="1861002" cy="1861002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B917B3-062E-49EA-B3E9-3913A91376DE}">
      <dsp:nvSpPr>
        <dsp:cNvPr id="0" name=""/>
        <dsp:cNvSpPr/>
      </dsp:nvSpPr>
      <dsp:spPr>
        <a:xfrm>
          <a:off x="4505610" y="2988772"/>
          <a:ext cx="3722005" cy="1191041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Use non-listed method for estimating as long as designated recipient receives, the same, or greater amount of funds than disclosed in estimate</a:t>
          </a:r>
          <a:endParaRPr lang="en-US" sz="1600" kern="1200" dirty="0"/>
        </a:p>
      </dsp:txBody>
      <dsp:txXfrm>
        <a:off x="4505610" y="2988772"/>
        <a:ext cx="3722005" cy="1191041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E32D3C-43BB-4929-A799-2A6E3C23E38A}">
      <dsp:nvSpPr>
        <dsp:cNvPr id="0" name=""/>
        <dsp:cNvSpPr/>
      </dsp:nvSpPr>
      <dsp:spPr>
        <a:xfrm>
          <a:off x="0" y="639246"/>
          <a:ext cx="8229600" cy="3247470"/>
        </a:xfrm>
        <a:prstGeom prst="right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0646C7-359E-40D6-9874-C73447A54498}">
      <dsp:nvSpPr>
        <dsp:cNvPr id="0" name=""/>
        <dsp:cNvSpPr/>
      </dsp:nvSpPr>
      <dsp:spPr>
        <a:xfrm>
          <a:off x="4340631" y="1451114"/>
          <a:ext cx="3066008" cy="16237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64160" rIns="0" bIns="2641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>
              <a:solidFill>
                <a:schemeClr val="bg1"/>
              </a:solidFill>
            </a:rPr>
            <a:t>Provider refunds within 3 business days of request</a:t>
          </a:r>
          <a:endParaRPr lang="en-US" sz="2600" kern="1200" dirty="0">
            <a:solidFill>
              <a:schemeClr val="bg1"/>
            </a:solidFill>
          </a:endParaRPr>
        </a:p>
      </dsp:txBody>
      <dsp:txXfrm>
        <a:off x="4340631" y="1451114"/>
        <a:ext cx="3066008" cy="1623735"/>
      </dsp:txXfrm>
    </dsp:sp>
    <dsp:sp modelId="{0C04EC2D-C0DB-47FF-AD1C-83A9DE341654}">
      <dsp:nvSpPr>
        <dsp:cNvPr id="0" name=""/>
        <dsp:cNvSpPr/>
      </dsp:nvSpPr>
      <dsp:spPr>
        <a:xfrm>
          <a:off x="661421" y="1451114"/>
          <a:ext cx="3066008" cy="16237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64160" rIns="0" bIns="2641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>
              <a:solidFill>
                <a:schemeClr val="bg1"/>
              </a:solidFill>
            </a:rPr>
            <a:t>Sender cancels within 30 minutes of payment</a:t>
          </a:r>
          <a:endParaRPr lang="en-US" sz="2600" kern="1200" dirty="0">
            <a:solidFill>
              <a:schemeClr val="bg1"/>
            </a:solidFill>
          </a:endParaRPr>
        </a:p>
      </dsp:txBody>
      <dsp:txXfrm>
        <a:off x="661421" y="1451114"/>
        <a:ext cx="3066008" cy="1623735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5D5179-8013-4B34-8658-11044D2EBAC3}">
      <dsp:nvSpPr>
        <dsp:cNvPr id="0" name=""/>
        <dsp:cNvSpPr/>
      </dsp:nvSpPr>
      <dsp:spPr>
        <a:xfrm>
          <a:off x="7631" y="268906"/>
          <a:ext cx="1579680" cy="39881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Sender reports error within 180 days of disclosed date of availability</a:t>
          </a:r>
          <a:endParaRPr lang="en-US" sz="1600" kern="1200" dirty="0"/>
        </a:p>
      </dsp:txBody>
      <dsp:txXfrm>
        <a:off x="53898" y="315173"/>
        <a:ext cx="1487146" cy="3895615"/>
      </dsp:txXfrm>
    </dsp:sp>
    <dsp:sp modelId="{DE898C67-EF3D-4769-8B27-2A0E4F6AECD8}">
      <dsp:nvSpPr>
        <dsp:cNvPr id="0" name=""/>
        <dsp:cNvSpPr/>
      </dsp:nvSpPr>
      <dsp:spPr>
        <a:xfrm>
          <a:off x="1745279" y="2067101"/>
          <a:ext cx="334892" cy="39176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>
        <a:off x="1745279" y="2145453"/>
        <a:ext cx="234424" cy="235056"/>
      </dsp:txXfrm>
    </dsp:sp>
    <dsp:sp modelId="{06E31DAF-3DB6-481D-B33B-86D280067B99}">
      <dsp:nvSpPr>
        <dsp:cNvPr id="0" name=""/>
        <dsp:cNvSpPr/>
      </dsp:nvSpPr>
      <dsp:spPr>
        <a:xfrm>
          <a:off x="2219183" y="268906"/>
          <a:ext cx="1579680" cy="39881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Provider must investigate and make determination within 90 days</a:t>
          </a:r>
          <a:endParaRPr lang="en-US" sz="1600" kern="1200" dirty="0"/>
        </a:p>
      </dsp:txBody>
      <dsp:txXfrm>
        <a:off x="2265450" y="315173"/>
        <a:ext cx="1487146" cy="3895615"/>
      </dsp:txXfrm>
    </dsp:sp>
    <dsp:sp modelId="{10046E91-AD47-46DD-8877-8B35DCAF5116}">
      <dsp:nvSpPr>
        <dsp:cNvPr id="0" name=""/>
        <dsp:cNvSpPr/>
      </dsp:nvSpPr>
      <dsp:spPr>
        <a:xfrm>
          <a:off x="3956831" y="2067101"/>
          <a:ext cx="334892" cy="39176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>
        <a:off x="3956831" y="2145453"/>
        <a:ext cx="234424" cy="235056"/>
      </dsp:txXfrm>
    </dsp:sp>
    <dsp:sp modelId="{8F010107-8D76-4C7A-81D5-5C81A6BF2F3A}">
      <dsp:nvSpPr>
        <dsp:cNvPr id="0" name=""/>
        <dsp:cNvSpPr/>
      </dsp:nvSpPr>
      <dsp:spPr>
        <a:xfrm>
          <a:off x="4430736" y="268906"/>
          <a:ext cx="1579680" cy="39881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Provider must report results to sender within 3 business days after completing investigation</a:t>
          </a:r>
          <a:endParaRPr lang="en-US" sz="1600" kern="1200" dirty="0"/>
        </a:p>
      </dsp:txBody>
      <dsp:txXfrm>
        <a:off x="4477003" y="315173"/>
        <a:ext cx="1487146" cy="3895615"/>
      </dsp:txXfrm>
    </dsp:sp>
    <dsp:sp modelId="{77F14DB1-06E2-45BC-84E3-4B630B5E7204}">
      <dsp:nvSpPr>
        <dsp:cNvPr id="0" name=""/>
        <dsp:cNvSpPr/>
      </dsp:nvSpPr>
      <dsp:spPr>
        <a:xfrm>
          <a:off x="6168384" y="2067101"/>
          <a:ext cx="334892" cy="39176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>
        <a:off x="6168384" y="2145453"/>
        <a:ext cx="234424" cy="235056"/>
      </dsp:txXfrm>
    </dsp:sp>
    <dsp:sp modelId="{F99CA794-656A-4582-B075-860C7958A7B2}">
      <dsp:nvSpPr>
        <dsp:cNvPr id="0" name=""/>
        <dsp:cNvSpPr/>
      </dsp:nvSpPr>
      <dsp:spPr>
        <a:xfrm>
          <a:off x="6642288" y="268906"/>
          <a:ext cx="1579680" cy="39881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If error occurred, must correct error within 1 business day, or as soon as reasonably practicable, of receiving sender’s instructions</a:t>
          </a:r>
          <a:endParaRPr lang="en-US" sz="1600" kern="1200" dirty="0"/>
        </a:p>
      </dsp:txBody>
      <dsp:txXfrm>
        <a:off x="6688555" y="315173"/>
        <a:ext cx="1487146" cy="3895615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7CD44D-69DF-4066-8A73-1DD51FC7FAC8}">
      <dsp:nvSpPr>
        <dsp:cNvPr id="0" name=""/>
        <dsp:cNvSpPr/>
      </dsp:nvSpPr>
      <dsp:spPr>
        <a:xfrm>
          <a:off x="0" y="192756"/>
          <a:ext cx="8229600" cy="7195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Errors generally include:</a:t>
          </a:r>
          <a:endParaRPr lang="en-US" sz="3000" kern="1200" dirty="0"/>
        </a:p>
      </dsp:txBody>
      <dsp:txXfrm>
        <a:off x="35125" y="227881"/>
        <a:ext cx="8159350" cy="649299"/>
      </dsp:txXfrm>
    </dsp:sp>
    <dsp:sp modelId="{DDF43BC4-20A9-4D37-875E-B0934CF7BD48}">
      <dsp:nvSpPr>
        <dsp:cNvPr id="0" name=""/>
        <dsp:cNvSpPr/>
      </dsp:nvSpPr>
      <dsp:spPr>
        <a:xfrm>
          <a:off x="0" y="912306"/>
          <a:ext cx="8229600" cy="11799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38100" rIns="213360" bIns="3810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300" kern="1200" dirty="0" smtClean="0"/>
            <a:t>Incorrect amount of currency paid by sender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300" kern="1200" dirty="0" smtClean="0"/>
            <a:t>Incorrect amount of currency received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300" kern="1200" dirty="0" smtClean="0"/>
            <a:t>Late or non-delivery of remittance transfer </a:t>
          </a:r>
          <a:endParaRPr lang="en-US" sz="2300" kern="1200" dirty="0"/>
        </a:p>
      </dsp:txBody>
      <dsp:txXfrm>
        <a:off x="0" y="912306"/>
        <a:ext cx="8229600" cy="1179900"/>
      </dsp:txXfrm>
    </dsp:sp>
    <dsp:sp modelId="{13CC7239-31F1-4532-AF72-C320D4690D85}">
      <dsp:nvSpPr>
        <dsp:cNvPr id="0" name=""/>
        <dsp:cNvSpPr/>
      </dsp:nvSpPr>
      <dsp:spPr>
        <a:xfrm>
          <a:off x="0" y="2092206"/>
          <a:ext cx="8229600" cy="7195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Errors do not include:</a:t>
          </a:r>
          <a:endParaRPr lang="en-US" sz="3000" kern="1200" dirty="0"/>
        </a:p>
      </dsp:txBody>
      <dsp:txXfrm>
        <a:off x="35125" y="2127331"/>
        <a:ext cx="8159350" cy="649299"/>
      </dsp:txXfrm>
    </dsp:sp>
    <dsp:sp modelId="{D591FD61-BAA1-483E-B547-3115141F0A7B}">
      <dsp:nvSpPr>
        <dsp:cNvPr id="0" name=""/>
        <dsp:cNvSpPr/>
      </dsp:nvSpPr>
      <dsp:spPr>
        <a:xfrm>
          <a:off x="0" y="2811756"/>
          <a:ext cx="8229600" cy="15214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38100" rIns="213360" bIns="3810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300" kern="1200" dirty="0" smtClean="0"/>
            <a:t>Status inquiries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300" kern="1200" dirty="0" smtClean="0"/>
            <a:t>Recipient-requested changes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300" kern="1200" dirty="0" smtClean="0"/>
            <a:t>Changes in amount or type of currency if provider relied on information provided by the sender</a:t>
          </a:r>
          <a:endParaRPr lang="en-US" sz="2300" kern="1200" dirty="0"/>
        </a:p>
      </dsp:txBody>
      <dsp:txXfrm>
        <a:off x="0" y="2811756"/>
        <a:ext cx="8229600" cy="1521450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41FFE6-8784-4875-A074-631BB5473036}">
      <dsp:nvSpPr>
        <dsp:cNvPr id="0" name=""/>
        <dsp:cNvSpPr/>
      </dsp:nvSpPr>
      <dsp:spPr>
        <a:xfrm>
          <a:off x="281285" y="972"/>
          <a:ext cx="7667029" cy="460021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Provider strictly liable for violation by an agent, when such agent acts for the provider</a:t>
          </a:r>
          <a:endParaRPr lang="en-US" sz="3600" kern="1200" dirty="0"/>
        </a:p>
      </dsp:txBody>
      <dsp:txXfrm>
        <a:off x="281285" y="972"/>
        <a:ext cx="7667029" cy="4600217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6C9B69-197F-49D4-A88D-DC0791F29075}">
      <dsp:nvSpPr>
        <dsp:cNvPr id="0" name=""/>
        <dsp:cNvSpPr/>
      </dsp:nvSpPr>
      <dsp:spPr>
        <a:xfrm>
          <a:off x="0" y="94814"/>
          <a:ext cx="8229600" cy="6475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Estimates</a:t>
          </a:r>
          <a:endParaRPr lang="en-US" sz="2700" kern="1200" dirty="0"/>
        </a:p>
      </dsp:txBody>
      <dsp:txXfrm>
        <a:off x="31613" y="126427"/>
        <a:ext cx="8166374" cy="584369"/>
      </dsp:txXfrm>
    </dsp:sp>
    <dsp:sp modelId="{F0672EF4-28F4-4D72-9241-27EFD45D9547}">
      <dsp:nvSpPr>
        <dsp:cNvPr id="0" name=""/>
        <dsp:cNvSpPr/>
      </dsp:nvSpPr>
      <dsp:spPr>
        <a:xfrm>
          <a:off x="0" y="742409"/>
          <a:ext cx="8229600" cy="36887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100" kern="1200" dirty="0" smtClean="0"/>
            <a:t>For one-time transfer or first in a series of preauthorized remittance transfers scheduled 5+ business days before the date of transfer:</a:t>
          </a:r>
          <a:endParaRPr lang="en-US" sz="2100" kern="1200" dirty="0"/>
        </a:p>
        <a:p>
          <a:pPr marL="457200" lvl="2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100" kern="1200" dirty="0" smtClean="0"/>
            <a:t>Estimates permitted in pre-payment disclosure/receipt provided when transfer scheduled</a:t>
          </a:r>
          <a:endParaRPr lang="en-US" sz="2100" kern="1200" dirty="0"/>
        </a:p>
        <a:p>
          <a:pPr marL="457200" lvl="2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100" kern="1200" dirty="0" smtClean="0"/>
            <a:t>Accurate receipt required (unless statutory exception applies) 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100" kern="1200" dirty="0" smtClean="0"/>
            <a:t>For subsequent transfers:</a:t>
          </a:r>
          <a:endParaRPr lang="en-US" sz="2100" kern="1200" dirty="0"/>
        </a:p>
        <a:p>
          <a:pPr marL="457200" lvl="2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100" kern="1200" dirty="0" smtClean="0"/>
            <a:t>Pre-payment disclosures generally not required</a:t>
          </a:r>
          <a:endParaRPr lang="en-US" sz="2100" kern="1200" dirty="0"/>
        </a:p>
        <a:p>
          <a:pPr marL="457200" lvl="2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100" kern="1200" dirty="0" smtClean="0"/>
            <a:t>Accurate receipt required (unless statutory exception applies)</a:t>
          </a:r>
          <a:endParaRPr lang="en-US" sz="2100" kern="1200" dirty="0"/>
        </a:p>
      </dsp:txBody>
      <dsp:txXfrm>
        <a:off x="0" y="742409"/>
        <a:ext cx="8229600" cy="3688739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6C9B69-197F-49D4-A88D-DC0791F29075}">
      <dsp:nvSpPr>
        <dsp:cNvPr id="0" name=""/>
        <dsp:cNvSpPr/>
      </dsp:nvSpPr>
      <dsp:spPr>
        <a:xfrm>
          <a:off x="0" y="27561"/>
          <a:ext cx="8229600" cy="5276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Transfer date/future transfer date(s)</a:t>
          </a:r>
          <a:endParaRPr lang="en-US" sz="2200" kern="1200" dirty="0"/>
        </a:p>
      </dsp:txBody>
      <dsp:txXfrm>
        <a:off x="25759" y="53320"/>
        <a:ext cx="8178082" cy="476152"/>
      </dsp:txXfrm>
    </dsp:sp>
    <dsp:sp modelId="{F0672EF4-28F4-4D72-9241-27EFD45D9547}">
      <dsp:nvSpPr>
        <dsp:cNvPr id="0" name=""/>
        <dsp:cNvSpPr/>
      </dsp:nvSpPr>
      <dsp:spPr>
        <a:xfrm>
          <a:off x="0" y="555231"/>
          <a:ext cx="8229600" cy="2641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700" kern="1200" dirty="0" smtClean="0"/>
            <a:t>For one-time RTs scheduled 3+ business days in advance and first in series of preauthorized RTs, transfer date must be disclosed on initial receipt and subsequent receipts.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700" kern="1200" dirty="0" smtClean="0"/>
            <a:t>For subsequent preauthorized RTs: also disclose future date or dates of subsequent transfers; cancellation rights statement; RTP contact info</a:t>
          </a:r>
          <a:endParaRPr lang="en-US" sz="1700" kern="1200" dirty="0"/>
        </a:p>
        <a:p>
          <a:pPr marL="342900" lvl="2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700" kern="1200" dirty="0" smtClean="0"/>
            <a:t>General flexibility in how disclosed (5 bus. days – 12 months)</a:t>
          </a:r>
          <a:endParaRPr lang="en-US" sz="1700" kern="1200" dirty="0"/>
        </a:p>
        <a:p>
          <a:pPr marL="342900" lvl="2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700" kern="1200" dirty="0" smtClean="0"/>
            <a:t>Subsequent preauthorized RTs scheduled 4 or fewer business days out: must be on initial receipt for first transfer.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en-US" sz="1700" kern="1200" dirty="0"/>
        </a:p>
      </dsp:txBody>
      <dsp:txXfrm>
        <a:off x="0" y="555231"/>
        <a:ext cx="8229600" cy="2641320"/>
      </dsp:txXfrm>
    </dsp:sp>
    <dsp:sp modelId="{80C769EB-95E6-44C0-AEE1-CB8A7A388676}">
      <dsp:nvSpPr>
        <dsp:cNvPr id="0" name=""/>
        <dsp:cNvSpPr/>
      </dsp:nvSpPr>
      <dsp:spPr>
        <a:xfrm>
          <a:off x="0" y="3196551"/>
          <a:ext cx="8229600" cy="5276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Cancellation/refund</a:t>
          </a:r>
          <a:endParaRPr lang="en-US" sz="2200" kern="1200" dirty="0"/>
        </a:p>
      </dsp:txBody>
      <dsp:txXfrm>
        <a:off x="25759" y="3222310"/>
        <a:ext cx="8178082" cy="476152"/>
      </dsp:txXfrm>
    </dsp:sp>
    <dsp:sp modelId="{21944A97-020C-49A6-B06B-D6C8045B55E4}">
      <dsp:nvSpPr>
        <dsp:cNvPr id="0" name=""/>
        <dsp:cNvSpPr/>
      </dsp:nvSpPr>
      <dsp:spPr>
        <a:xfrm>
          <a:off x="0" y="3724221"/>
          <a:ext cx="8229600" cy="7741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700" kern="1200" dirty="0" smtClean="0"/>
            <a:t>For any remittance transfer scheduled at least three business days in advance, sender must cancel at least three business days before the scheduled date of transfer.</a:t>
          </a:r>
          <a:endParaRPr lang="en-US" sz="1700" kern="1200" dirty="0"/>
        </a:p>
      </dsp:txBody>
      <dsp:txXfrm>
        <a:off x="0" y="3724221"/>
        <a:ext cx="8229600" cy="7741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AD3846-169E-4942-BF36-2206C1F68FC9}">
      <dsp:nvSpPr>
        <dsp:cNvPr id="0" name=""/>
        <dsp:cNvSpPr/>
      </dsp:nvSpPr>
      <dsp:spPr>
        <a:xfrm>
          <a:off x="0" y="321283"/>
          <a:ext cx="7620000" cy="2252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1397" tIns="1353820" rIns="591397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Consumer-to-consumer transfers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Consumer-to-business transfers</a:t>
          </a:r>
          <a:endParaRPr lang="en-US" sz="2300" kern="1200" dirty="0"/>
        </a:p>
      </dsp:txBody>
      <dsp:txXfrm>
        <a:off x="0" y="321283"/>
        <a:ext cx="7620000" cy="2252250"/>
      </dsp:txXfrm>
    </dsp:sp>
    <dsp:sp modelId="{320DEE5B-2CB9-4806-9FCB-F7136134664A}">
      <dsp:nvSpPr>
        <dsp:cNvPr id="0" name=""/>
        <dsp:cNvSpPr/>
      </dsp:nvSpPr>
      <dsp:spPr>
        <a:xfrm>
          <a:off x="381000" y="698059"/>
          <a:ext cx="5791177" cy="5826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613" tIns="0" rIns="201613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Covered</a:t>
          </a:r>
          <a:endParaRPr lang="en-US" sz="2300" kern="1200" dirty="0"/>
        </a:p>
      </dsp:txBody>
      <dsp:txXfrm>
        <a:off x="409441" y="726500"/>
        <a:ext cx="5734295" cy="525742"/>
      </dsp:txXfrm>
    </dsp:sp>
    <dsp:sp modelId="{1A3CCC43-D6C6-4BF8-9BEA-B52BACA768C9}">
      <dsp:nvSpPr>
        <dsp:cNvPr id="0" name=""/>
        <dsp:cNvSpPr/>
      </dsp:nvSpPr>
      <dsp:spPr>
        <a:xfrm>
          <a:off x="0" y="2608066"/>
          <a:ext cx="7620000" cy="2252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1397" tIns="1353820" rIns="591397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Business-to-consumer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Business-to-business transfers</a:t>
          </a:r>
          <a:endParaRPr lang="en-US" sz="2300" kern="1200" dirty="0"/>
        </a:p>
      </dsp:txBody>
      <dsp:txXfrm>
        <a:off x="0" y="2608066"/>
        <a:ext cx="7620000" cy="2252250"/>
      </dsp:txXfrm>
    </dsp:sp>
    <dsp:sp modelId="{324FA662-926E-4EE0-B1BC-222DE04B3A2E}">
      <dsp:nvSpPr>
        <dsp:cNvPr id="0" name=""/>
        <dsp:cNvSpPr/>
      </dsp:nvSpPr>
      <dsp:spPr>
        <a:xfrm>
          <a:off x="429912" y="2786073"/>
          <a:ext cx="5783709" cy="6429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613" tIns="0" rIns="201613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Not Covered</a:t>
          </a:r>
          <a:endParaRPr lang="en-US" sz="2300" kern="1200" dirty="0"/>
        </a:p>
      </dsp:txBody>
      <dsp:txXfrm>
        <a:off x="461297" y="2817458"/>
        <a:ext cx="5720939" cy="58016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4A645F-8BD0-450D-A8D8-DDFACBFAE2B7}">
      <dsp:nvSpPr>
        <dsp:cNvPr id="0" name=""/>
        <dsp:cNvSpPr/>
      </dsp:nvSpPr>
      <dsp:spPr>
        <a:xfrm>
          <a:off x="0" y="389631"/>
          <a:ext cx="8229600" cy="16301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479044" rIns="638708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E.g., Consumer transfers sent through a money transmitter, including transfers funded by cash</a:t>
          </a:r>
          <a:endParaRPr lang="en-US" sz="2300" kern="1200" dirty="0"/>
        </a:p>
      </dsp:txBody>
      <dsp:txXfrm>
        <a:off x="0" y="389631"/>
        <a:ext cx="8229600" cy="1630125"/>
      </dsp:txXfrm>
    </dsp:sp>
    <dsp:sp modelId="{511EE15F-5788-4B3F-A904-4A77F4959606}">
      <dsp:nvSpPr>
        <dsp:cNvPr id="0" name=""/>
        <dsp:cNvSpPr/>
      </dsp:nvSpPr>
      <dsp:spPr>
        <a:xfrm>
          <a:off x="411480" y="50151"/>
          <a:ext cx="5760720" cy="678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Closed-network transfers</a:t>
          </a:r>
          <a:endParaRPr lang="en-US" sz="2300" kern="1200" dirty="0"/>
        </a:p>
      </dsp:txBody>
      <dsp:txXfrm>
        <a:off x="444624" y="83295"/>
        <a:ext cx="5694432" cy="612672"/>
      </dsp:txXfrm>
    </dsp:sp>
    <dsp:sp modelId="{21F29BA0-5448-4340-905C-339A93903176}">
      <dsp:nvSpPr>
        <dsp:cNvPr id="0" name=""/>
        <dsp:cNvSpPr/>
      </dsp:nvSpPr>
      <dsp:spPr>
        <a:xfrm>
          <a:off x="0" y="2483436"/>
          <a:ext cx="8229600" cy="19923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479044" rIns="638708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E.g., Consumer-initiated international wire transfers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Consumer-initiated international ACH transactions</a:t>
          </a:r>
          <a:endParaRPr lang="en-US" sz="2300" kern="1200" dirty="0"/>
        </a:p>
      </dsp:txBody>
      <dsp:txXfrm>
        <a:off x="0" y="2483436"/>
        <a:ext cx="8229600" cy="1992375"/>
      </dsp:txXfrm>
    </dsp:sp>
    <dsp:sp modelId="{80D67308-A6D0-4D85-8214-EA11295C00DE}">
      <dsp:nvSpPr>
        <dsp:cNvPr id="0" name=""/>
        <dsp:cNvSpPr/>
      </dsp:nvSpPr>
      <dsp:spPr>
        <a:xfrm>
          <a:off x="411480" y="2143956"/>
          <a:ext cx="5760720" cy="678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Open-network transfers</a:t>
          </a:r>
          <a:endParaRPr lang="en-US" sz="2300" kern="1200" dirty="0"/>
        </a:p>
      </dsp:txBody>
      <dsp:txXfrm>
        <a:off x="444624" y="2177100"/>
        <a:ext cx="5694432" cy="61267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AC0C91-8171-4E06-BCD3-498A9BCC02A1}">
      <dsp:nvSpPr>
        <dsp:cNvPr id="0" name=""/>
        <dsp:cNvSpPr/>
      </dsp:nvSpPr>
      <dsp:spPr>
        <a:xfrm>
          <a:off x="0" y="5504"/>
          <a:ext cx="8229600" cy="19194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121920" rIns="213360" bIns="12192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Remittance transfer providers include any person that provides remittance transfers in the “normal course of business”:</a:t>
          </a:r>
          <a:endParaRPr lang="en-US" sz="3000" kern="1200" dirty="0"/>
        </a:p>
      </dsp:txBody>
      <dsp:txXfrm>
        <a:off x="0" y="5504"/>
        <a:ext cx="8229600" cy="1919430"/>
      </dsp:txXfrm>
    </dsp:sp>
    <dsp:sp modelId="{EA7020E3-8C43-4A8D-B890-5F289EC1724D}">
      <dsp:nvSpPr>
        <dsp:cNvPr id="0" name=""/>
        <dsp:cNvSpPr/>
      </dsp:nvSpPr>
      <dsp:spPr>
        <a:xfrm>
          <a:off x="0" y="1924935"/>
          <a:ext cx="8229600" cy="210816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682" tIns="122682" rIns="163576" bIns="184023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“Normal course of business” depends on facts and circumstances, including total number and frequency  of transfers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Safe harbor re: “normal course of business”</a:t>
          </a:r>
          <a:endParaRPr lang="en-US" sz="2300" kern="1200" dirty="0"/>
        </a:p>
      </dsp:txBody>
      <dsp:txXfrm>
        <a:off x="0" y="1924935"/>
        <a:ext cx="8229600" cy="210816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AC0C91-8171-4E06-BCD3-498A9BCC02A1}">
      <dsp:nvSpPr>
        <dsp:cNvPr id="0" name=""/>
        <dsp:cNvSpPr/>
      </dsp:nvSpPr>
      <dsp:spPr>
        <a:xfrm>
          <a:off x="0" y="0"/>
          <a:ext cx="8229600" cy="1785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0" tIns="182880" rIns="320040" bIns="18288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500" kern="1200" dirty="0" smtClean="0"/>
            <a:t>Obligations include:</a:t>
          </a:r>
          <a:endParaRPr lang="en-US" sz="4500" kern="1200" dirty="0"/>
        </a:p>
      </dsp:txBody>
      <dsp:txXfrm>
        <a:off x="0" y="0"/>
        <a:ext cx="8229600" cy="1785600"/>
      </dsp:txXfrm>
    </dsp:sp>
    <dsp:sp modelId="{EA7020E3-8C43-4A8D-B890-5F289EC1724D}">
      <dsp:nvSpPr>
        <dsp:cNvPr id="0" name=""/>
        <dsp:cNvSpPr/>
      </dsp:nvSpPr>
      <dsp:spPr>
        <a:xfrm>
          <a:off x="0" y="1794261"/>
          <a:ext cx="8229600" cy="272304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213360" rIns="284480" bIns="320040" numCol="1" spcCol="1270" anchor="t" anchorCtr="0">
          <a:noAutofit/>
        </a:bodyPr>
        <a:lstStyle/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4000" kern="1200" dirty="0" smtClean="0"/>
            <a:t>Disclosure</a:t>
          </a:r>
          <a:endParaRPr lang="en-US" sz="4000" kern="1200" dirty="0"/>
        </a:p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4000" kern="1200" dirty="0" smtClean="0"/>
            <a:t>Cancellation</a:t>
          </a:r>
          <a:endParaRPr lang="en-US" sz="4000" kern="1200" dirty="0"/>
        </a:p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4000" kern="1200" dirty="0" smtClean="0"/>
            <a:t>Error resolution</a:t>
          </a:r>
          <a:endParaRPr lang="en-US" sz="4000" kern="1200" dirty="0"/>
        </a:p>
      </dsp:txBody>
      <dsp:txXfrm>
        <a:off x="0" y="1794261"/>
        <a:ext cx="8229600" cy="272304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339A61-B7A6-4A5A-92A3-733CFD6C7DBC}">
      <dsp:nvSpPr>
        <dsp:cNvPr id="0" name=""/>
        <dsp:cNvSpPr/>
      </dsp:nvSpPr>
      <dsp:spPr>
        <a:xfrm>
          <a:off x="2555" y="107099"/>
          <a:ext cx="4258344" cy="8640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015" tIns="40005" rIns="40005" bIns="40005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Prior to Payment</a:t>
          </a:r>
          <a:endParaRPr lang="en-US" sz="3000" kern="1200" dirty="0"/>
        </a:p>
      </dsp:txBody>
      <dsp:txXfrm>
        <a:off x="434555" y="107099"/>
        <a:ext cx="3394344" cy="864000"/>
      </dsp:txXfrm>
    </dsp:sp>
    <dsp:sp modelId="{7D0BDFC8-493B-4BCB-A1D4-A21CCD2403D8}">
      <dsp:nvSpPr>
        <dsp:cNvPr id="0" name=""/>
        <dsp:cNvSpPr/>
      </dsp:nvSpPr>
      <dsp:spPr>
        <a:xfrm>
          <a:off x="2555" y="1079099"/>
          <a:ext cx="3406675" cy="3843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Pre-payment disclosure</a:t>
          </a:r>
          <a:endParaRPr lang="en-US" sz="1600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Amount to be transferred</a:t>
          </a:r>
          <a:endParaRPr lang="en-US" sz="1600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Front-end fees and taxes</a:t>
          </a:r>
          <a:endParaRPr lang="en-US" sz="1600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Exchange rate</a:t>
          </a:r>
          <a:endParaRPr lang="en-US" sz="1600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Back-end fees and taxes</a:t>
          </a:r>
          <a:endParaRPr lang="en-US" sz="1600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Total amount to be received by designated recipient </a:t>
          </a:r>
          <a:endParaRPr lang="en-US" sz="1600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600" kern="1200" dirty="0"/>
        </a:p>
      </dsp:txBody>
      <dsp:txXfrm>
        <a:off x="2555" y="1079099"/>
        <a:ext cx="3406675" cy="3843000"/>
      </dsp:txXfrm>
    </dsp:sp>
    <dsp:sp modelId="{ECFF5FB0-806F-42F0-8852-BE7653C19CA1}">
      <dsp:nvSpPr>
        <dsp:cNvPr id="0" name=""/>
        <dsp:cNvSpPr/>
      </dsp:nvSpPr>
      <dsp:spPr>
        <a:xfrm>
          <a:off x="4044900" y="107099"/>
          <a:ext cx="4258344" cy="8640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015" tIns="40005" rIns="40005" bIns="40005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Payment Made</a:t>
          </a:r>
          <a:endParaRPr lang="en-US" sz="3000" kern="1200" dirty="0"/>
        </a:p>
      </dsp:txBody>
      <dsp:txXfrm>
        <a:off x="4476900" y="107099"/>
        <a:ext cx="3394344" cy="864000"/>
      </dsp:txXfrm>
    </dsp:sp>
    <dsp:sp modelId="{CDCFED07-3B4D-4B31-81B3-4116154018FE}">
      <dsp:nvSpPr>
        <dsp:cNvPr id="0" name=""/>
        <dsp:cNvSpPr/>
      </dsp:nvSpPr>
      <dsp:spPr>
        <a:xfrm>
          <a:off x="4044900" y="1079099"/>
          <a:ext cx="3406675" cy="3843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Receipt</a:t>
          </a:r>
          <a:endParaRPr lang="en-US" sz="1600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All information required in pre-payment disclosure</a:t>
          </a:r>
          <a:endParaRPr lang="en-US" sz="1600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Date of availability</a:t>
          </a:r>
          <a:endParaRPr lang="en-US" sz="1600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Name of designated recipient</a:t>
          </a:r>
          <a:endParaRPr lang="en-US" sz="1600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Error resolution/cancellation rights</a:t>
          </a:r>
          <a:endParaRPr lang="en-US" sz="1600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Remittance transfer provider contact information</a:t>
          </a:r>
          <a:endParaRPr lang="en-US" sz="1600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State </a:t>
          </a:r>
          <a:r>
            <a:rPr lang="en-US" sz="1600" kern="1200" dirty="0" smtClean="0"/>
            <a:t>regulator and </a:t>
          </a:r>
          <a:r>
            <a:rPr lang="en-US" sz="1600" kern="1200" dirty="0" smtClean="0"/>
            <a:t>CFPB contact information</a:t>
          </a:r>
          <a:endParaRPr lang="en-US" sz="1600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Transfer date (transfers scheduled 3+ business days before date of transfer and first in series of preauthorized RTs)</a:t>
          </a:r>
          <a:endParaRPr lang="en-US" sz="1600" kern="1200" dirty="0"/>
        </a:p>
      </dsp:txBody>
      <dsp:txXfrm>
        <a:off x="4044900" y="1079099"/>
        <a:ext cx="3406675" cy="384300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69A994-CF84-4913-A0A1-81D543E1F898}">
      <dsp:nvSpPr>
        <dsp:cNvPr id="0" name=""/>
        <dsp:cNvSpPr/>
      </dsp:nvSpPr>
      <dsp:spPr>
        <a:xfrm>
          <a:off x="3522" y="35481"/>
          <a:ext cx="4219277" cy="16200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015" tIns="40005" rIns="40005" bIns="40005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Prior to Payment</a:t>
          </a:r>
          <a:endParaRPr lang="en-US" sz="3000" kern="1200" dirty="0"/>
        </a:p>
      </dsp:txBody>
      <dsp:txXfrm>
        <a:off x="813522" y="35481"/>
        <a:ext cx="2599277" cy="1620000"/>
      </dsp:txXfrm>
    </dsp:sp>
    <dsp:sp modelId="{5E85B1C2-E697-4FFD-8247-E8150197BE45}">
      <dsp:nvSpPr>
        <dsp:cNvPr id="0" name=""/>
        <dsp:cNvSpPr/>
      </dsp:nvSpPr>
      <dsp:spPr>
        <a:xfrm>
          <a:off x="3522" y="1857981"/>
          <a:ext cx="3375421" cy="2632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000" kern="1200" dirty="0" smtClean="0"/>
            <a:t>Combined disclosure</a:t>
          </a:r>
          <a:endParaRPr lang="en-US" sz="3000" kern="1200" dirty="0"/>
        </a:p>
        <a:p>
          <a:pPr marL="571500" lvl="2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000" kern="1200" dirty="0" smtClean="0"/>
            <a:t>Contains same information as receipt</a:t>
          </a:r>
          <a:endParaRPr lang="en-US" sz="3000" kern="1200" dirty="0"/>
        </a:p>
      </dsp:txBody>
      <dsp:txXfrm>
        <a:off x="3522" y="1857981"/>
        <a:ext cx="3375421" cy="2632500"/>
      </dsp:txXfrm>
    </dsp:sp>
    <dsp:sp modelId="{3A470213-B401-4E1B-8CFD-5966CCD14A3F}">
      <dsp:nvSpPr>
        <dsp:cNvPr id="0" name=""/>
        <dsp:cNvSpPr/>
      </dsp:nvSpPr>
      <dsp:spPr>
        <a:xfrm>
          <a:off x="4006800" y="35481"/>
          <a:ext cx="4219277" cy="16200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015" tIns="40005" rIns="40005" bIns="40005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Payment Made</a:t>
          </a:r>
          <a:endParaRPr lang="en-US" sz="3000" kern="1200" dirty="0"/>
        </a:p>
      </dsp:txBody>
      <dsp:txXfrm>
        <a:off x="4816800" y="35481"/>
        <a:ext cx="2599277" cy="1620000"/>
      </dsp:txXfrm>
    </dsp:sp>
    <dsp:sp modelId="{E9552439-4342-4728-87F3-6B03DAED6B1C}">
      <dsp:nvSpPr>
        <dsp:cNvPr id="0" name=""/>
        <dsp:cNvSpPr/>
      </dsp:nvSpPr>
      <dsp:spPr>
        <a:xfrm>
          <a:off x="4006800" y="1857981"/>
          <a:ext cx="3375421" cy="2632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000" kern="1200" dirty="0" smtClean="0"/>
            <a:t>Proof of payment</a:t>
          </a:r>
          <a:endParaRPr lang="en-US" sz="3000" kern="1200" dirty="0"/>
        </a:p>
      </dsp:txBody>
      <dsp:txXfrm>
        <a:off x="4006800" y="1857981"/>
        <a:ext cx="3375421" cy="263250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17958B-DA30-4C65-BD58-8068E80CA08C}">
      <dsp:nvSpPr>
        <dsp:cNvPr id="0" name=""/>
        <dsp:cNvSpPr/>
      </dsp:nvSpPr>
      <dsp:spPr>
        <a:xfrm rot="5400000">
          <a:off x="4713034" y="-1529550"/>
          <a:ext cx="1766186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English; and 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Each foreign language principally used to advertise, solicit, or market at an office; or language primarily used by sender with provider (if principally used to advertise, solicit or market)</a:t>
          </a:r>
          <a:endParaRPr lang="en-US" sz="1700" kern="1200" dirty="0"/>
        </a:p>
      </dsp:txBody>
      <dsp:txXfrm rot="-5400000">
        <a:off x="2962655" y="307047"/>
        <a:ext cx="5180726" cy="1593750"/>
      </dsp:txXfrm>
    </dsp:sp>
    <dsp:sp modelId="{33705B4B-1371-471A-86DD-717DDDF6C310}">
      <dsp:nvSpPr>
        <dsp:cNvPr id="0" name=""/>
        <dsp:cNvSpPr/>
      </dsp:nvSpPr>
      <dsp:spPr>
        <a:xfrm>
          <a:off x="0" y="55"/>
          <a:ext cx="2962656" cy="22077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Written/electronic</a:t>
          </a:r>
          <a:endParaRPr lang="en-US" sz="2100" kern="1200" dirty="0"/>
        </a:p>
      </dsp:txBody>
      <dsp:txXfrm>
        <a:off x="107773" y="107828"/>
        <a:ext cx="2747110" cy="1992186"/>
      </dsp:txXfrm>
    </dsp:sp>
    <dsp:sp modelId="{9FC01168-0CC4-4147-963D-2DE3C47C9D52}">
      <dsp:nvSpPr>
        <dsp:cNvPr id="0" name=""/>
        <dsp:cNvSpPr/>
      </dsp:nvSpPr>
      <dsp:spPr>
        <a:xfrm rot="5400000">
          <a:off x="4713034" y="788569"/>
          <a:ext cx="1766186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Language primarily used by sender with provider (even if not principally used to advertise, solicit, or market)</a:t>
          </a:r>
          <a:endParaRPr lang="en-US" sz="1700" kern="1200" dirty="0"/>
        </a:p>
      </dsp:txBody>
      <dsp:txXfrm rot="-5400000">
        <a:off x="2962655" y="2625166"/>
        <a:ext cx="5180726" cy="1593750"/>
      </dsp:txXfrm>
    </dsp:sp>
    <dsp:sp modelId="{C49ED8AF-28EA-495A-8213-5B8511DA48F7}">
      <dsp:nvSpPr>
        <dsp:cNvPr id="0" name=""/>
        <dsp:cNvSpPr/>
      </dsp:nvSpPr>
      <dsp:spPr>
        <a:xfrm>
          <a:off x="0" y="2318174"/>
          <a:ext cx="2962656" cy="22077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Oral, mobile app, text</a:t>
          </a:r>
          <a:endParaRPr lang="en-US" sz="2100" kern="1200" dirty="0"/>
        </a:p>
      </dsp:txBody>
      <dsp:txXfrm>
        <a:off x="107773" y="2425947"/>
        <a:ext cx="2747110" cy="199218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2DB0DC-B90B-4345-BD53-BD1E9E99AA34}">
      <dsp:nvSpPr>
        <dsp:cNvPr id="0" name=""/>
        <dsp:cNvSpPr/>
      </dsp:nvSpPr>
      <dsp:spPr>
        <a:xfrm rot="16200000">
          <a:off x="-277811" y="281930"/>
          <a:ext cx="4525963" cy="3962102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0" tIns="0" rIns="294060" bIns="0" numCol="1" spcCol="1270" anchor="t" anchorCtr="0">
          <a:noAutofit/>
        </a:bodyPr>
        <a:lstStyle/>
        <a:p>
          <a:pPr lvl="0" algn="l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600" kern="1200" dirty="0" smtClean="0"/>
            <a:t>Forms A-30 through A-37</a:t>
          </a:r>
          <a:endParaRPr lang="en-US" sz="4600" kern="1200" dirty="0"/>
        </a:p>
        <a:p>
          <a:pPr marL="285750" lvl="1" indent="-285750" algn="l" defTabSz="1600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600" kern="1200" dirty="0" smtClean="0"/>
            <a:t>English</a:t>
          </a:r>
          <a:endParaRPr lang="en-US" sz="3600" kern="1200" dirty="0"/>
        </a:p>
      </dsp:txBody>
      <dsp:txXfrm rot="5400000">
        <a:off x="4120" y="905192"/>
        <a:ext cx="3962102" cy="2715577"/>
      </dsp:txXfrm>
    </dsp:sp>
    <dsp:sp modelId="{49248BB4-86EF-4FD6-A6F2-FA1F2B77481D}">
      <dsp:nvSpPr>
        <dsp:cNvPr id="0" name=""/>
        <dsp:cNvSpPr/>
      </dsp:nvSpPr>
      <dsp:spPr>
        <a:xfrm rot="16200000">
          <a:off x="3981448" y="281930"/>
          <a:ext cx="4525963" cy="3962102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0" tIns="0" rIns="294060" bIns="0" numCol="1" spcCol="1270" anchor="t" anchorCtr="0">
          <a:noAutofit/>
        </a:bodyPr>
        <a:lstStyle/>
        <a:p>
          <a:pPr lvl="0" algn="l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600" kern="1200" dirty="0" smtClean="0"/>
            <a:t>Forms A-38 through A-40</a:t>
          </a:r>
          <a:endParaRPr lang="en-US" sz="4600" kern="1200" dirty="0"/>
        </a:p>
        <a:p>
          <a:pPr marL="285750" lvl="1" indent="-285750" algn="l" defTabSz="1600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600" kern="1200" dirty="0" smtClean="0"/>
            <a:t>Spanish</a:t>
          </a:r>
          <a:endParaRPr lang="en-US" sz="3600" kern="1200" dirty="0"/>
        </a:p>
      </dsp:txBody>
      <dsp:txXfrm rot="5400000">
        <a:off x="4263379" y="905192"/>
        <a:ext cx="3962102" cy="27155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default#2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ヒラギノ角ゴ ProN W3" charset="-128"/>
                <a:cs typeface="ヒラギノ角ゴ ProN W3" charset="-128"/>
                <a:sym typeface="Arial" charset="0"/>
              </a:defRPr>
            </a:lvl1pPr>
          </a:lstStyle>
          <a:p>
            <a:pPr>
              <a:defRPr/>
            </a:pPr>
            <a:endParaRPr lang="en-US" dirty="0">
              <a:latin typeface="Verdana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0965A0FB-DCA1-4EF4-A580-13A5A3753927}" type="datetime1">
              <a:rPr lang="en-US">
                <a:latin typeface="Verdana" pitchFamily="34" charset="0"/>
              </a:rPr>
              <a:pPr>
                <a:defRPr/>
              </a:pPr>
              <a:t>9/24/2012</a:t>
            </a:fld>
            <a:endParaRPr lang="en-US" dirty="0">
              <a:latin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ヒラギノ角ゴ ProN W3" charset="-128"/>
                <a:cs typeface="ヒラギノ角ゴ ProN W3" charset="-128"/>
                <a:sym typeface="Arial" charset="0"/>
              </a:defRPr>
            </a:lvl1pPr>
          </a:lstStyle>
          <a:p>
            <a:pPr>
              <a:defRPr/>
            </a:pPr>
            <a:endParaRPr lang="en-US" dirty="0">
              <a:latin typeface="Verdana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470F79BD-5A6F-43E8-9002-85919217BB51}" type="slidenum">
              <a:rPr lang="en-US">
                <a:latin typeface="Verdana" pitchFamily="34" charset="0"/>
              </a:rPr>
              <a:pPr>
                <a:defRPr/>
              </a:pPr>
              <a:t>‹#›</a:t>
            </a:fld>
            <a:endParaRPr lang="en-US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473208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Verdana" pitchFamily="34" charset="0"/>
                <a:ea typeface="ヒラギノ角ゴ ProN W3" charset="-128"/>
                <a:cs typeface="ヒラギノ角ゴ ProN W3" charset="-128"/>
                <a:sym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Verdana" pitchFamily="34" charset="0"/>
              </a:defRPr>
            </a:lvl1pPr>
          </a:lstStyle>
          <a:p>
            <a:pPr>
              <a:defRPr/>
            </a:pPr>
            <a:fld id="{6F2DE6F9-FB41-4402-8951-68C6E10B5F7F}" type="datetime1">
              <a:rPr lang="en-US" smtClean="0"/>
              <a:pPr>
                <a:defRPr/>
              </a:pPr>
              <a:t>9/24/2012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Verdana" pitchFamily="34" charset="0"/>
                <a:ea typeface="ヒラギノ角ゴ ProN W3" charset="-128"/>
                <a:cs typeface="ヒラギノ角ゴ ProN W3" charset="-128"/>
                <a:sym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Verdana" pitchFamily="34" charset="0"/>
              </a:defRPr>
            </a:lvl1pPr>
          </a:lstStyle>
          <a:p>
            <a:pPr>
              <a:defRPr/>
            </a:pPr>
            <a:fld id="{A3B67116-911A-41A3-8CE0-F70A5137E26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35188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3190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+mn-lt"/>
        <a:ea typeface="ＭＳ Ｐゴシック" pitchFamily="-65" charset="-128"/>
        <a:cs typeface="ＭＳ Ｐゴシック" pitchFamily="-65" charset="-128"/>
      </a:defRPr>
    </a:lvl1pPr>
    <a:lvl2pPr marL="319088" algn="l" defTabSz="3190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2pPr>
    <a:lvl3pPr marL="639763" algn="l" defTabSz="3190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3pPr>
    <a:lvl4pPr marL="962025" algn="l" defTabSz="3190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4pPr>
    <a:lvl5pPr marL="1282700" algn="l" defTabSz="3190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5pPr>
    <a:lvl6pPr marL="1607041" algn="l" defTabSz="321407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6pPr>
    <a:lvl7pPr marL="1928447" algn="l" defTabSz="321407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7pPr>
    <a:lvl8pPr marL="2249856" algn="l" defTabSz="321407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8pPr>
    <a:lvl9pPr marL="2571264" algn="l" defTabSz="321407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31" indent="-171431"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2945C0-4C36-40B2-A9D8-705903E7C4D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2945C0-4C36-40B2-A9D8-705903E7C4D6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2945C0-4C36-40B2-A9D8-705903E7C4D6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31" indent="-171431">
              <a:buFont typeface="Arial" pitchFamily="34" charset="0"/>
              <a:buChar char="•"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2945C0-4C36-40B2-A9D8-705903E7C4D6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2945C0-4C36-40B2-A9D8-705903E7C4D6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31" indent="-171431">
              <a:buFont typeface="Arial" pitchFamily="34" charset="0"/>
              <a:buChar char="•"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2945C0-4C36-40B2-A9D8-705903E7C4D6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31" indent="-171431"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2945C0-4C36-40B2-A9D8-705903E7C4D6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2945C0-4C36-40B2-A9D8-705903E7C4D6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2945C0-4C36-40B2-A9D8-705903E7C4D6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2945C0-4C36-40B2-A9D8-705903E7C4D6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2945C0-4C36-40B2-A9D8-705903E7C4D6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2945C0-4C36-40B2-A9D8-705903E7C4D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9215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68638" indent="-168638">
              <a:buFont typeface="Arial" pitchFamily="34" charset="0"/>
              <a:buChar char="•"/>
            </a:pPr>
            <a:endParaRPr lang="en-US" b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2945C0-4C36-40B2-A9D8-705903E7C4D6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7111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2945C0-4C36-40B2-A9D8-705903E7C4D6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68638" indent="-168638"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2945C0-4C36-40B2-A9D8-705903E7C4D6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0284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31" indent="-171431"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2945C0-4C36-40B2-A9D8-705903E7C4D6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marL="171431" indent="-171431">
              <a:buFont typeface="Arial" pitchFamily="34" charset="0"/>
              <a:buChar char="•"/>
            </a:pPr>
            <a:endParaRPr lang="en-US" sz="3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2945C0-4C36-40B2-A9D8-705903E7C4D6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2945C0-4C36-40B2-A9D8-705903E7C4D6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2945C0-4C36-40B2-A9D8-705903E7C4D6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31" indent="-171431">
              <a:buFont typeface="Arial" pitchFamily="34" charset="0"/>
              <a:buChar char="•"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2945C0-4C36-40B2-A9D8-705903E7C4D6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8"/>
          <p:cNvSpPr>
            <a:spLocks noChangeArrowheads="1"/>
          </p:cNvSpPr>
          <p:nvPr userDrawn="1"/>
        </p:nvSpPr>
        <p:spPr bwMode="auto">
          <a:xfrm>
            <a:off x="0" y="0"/>
            <a:ext cx="9153525" cy="5491163"/>
          </a:xfrm>
          <a:custGeom>
            <a:avLst/>
            <a:gdLst>
              <a:gd name="T0" fmla="*/ 0 w 13004800"/>
              <a:gd name="T1" fmla="*/ 0 h 7810500"/>
              <a:gd name="T2" fmla="*/ 13093961 w 13004800"/>
              <a:gd name="T3" fmla="*/ 0 h 7810500"/>
              <a:gd name="T4" fmla="*/ 13093961 w 13004800"/>
              <a:gd name="T5" fmla="*/ 6261100 h 7810500"/>
              <a:gd name="T6" fmla="*/ 0 w 13004800"/>
              <a:gd name="T7" fmla="*/ 7810500 h 7810500"/>
              <a:gd name="T8" fmla="*/ 0 w 13004800"/>
              <a:gd name="T9" fmla="*/ 0 h 78105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004800"/>
              <a:gd name="T16" fmla="*/ 0 h 7810500"/>
              <a:gd name="T17" fmla="*/ 13004800 w 13004800"/>
              <a:gd name="T18" fmla="*/ 7810500 h 78105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004800" h="7810500">
                <a:moveTo>
                  <a:pt x="0" y="0"/>
                </a:moveTo>
                <a:lnTo>
                  <a:pt x="13004800" y="0"/>
                </a:lnTo>
                <a:lnTo>
                  <a:pt x="13004800" y="6261100"/>
                </a:lnTo>
                <a:lnTo>
                  <a:pt x="0" y="7810500"/>
                </a:lnTo>
                <a:lnTo>
                  <a:pt x="0" y="0"/>
                </a:lnTo>
                <a:close/>
              </a:path>
            </a:pathLst>
          </a:custGeom>
          <a:noFill/>
          <a:ln w="25400">
            <a:solidFill>
              <a:schemeClr val="accent1"/>
            </a:solidFill>
            <a:round/>
            <a:headEnd/>
            <a:tailEnd/>
          </a:ln>
        </p:spPr>
        <p:txBody>
          <a:bodyPr lIns="64281" tIns="32140" rIns="64281" bIns="32140"/>
          <a:lstStyle/>
          <a:p>
            <a:pPr>
              <a:defRPr/>
            </a:pPr>
            <a:endParaRPr lang="en-US" dirty="0">
              <a:latin typeface="Verdana" pitchFamily="34" charset="0"/>
            </a:endParaRPr>
          </a:p>
        </p:txBody>
      </p:sp>
      <p:pic>
        <p:nvPicPr>
          <p:cNvPr id="5" name="Picture 3" descr="CFPB_Horizontal_RGB.eps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285750" y="5946774"/>
            <a:ext cx="2439694" cy="60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04800" y="1981200"/>
            <a:ext cx="6858000" cy="12192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4000" baseline="0">
                <a:solidFill>
                  <a:schemeClr val="accent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lvl="0"/>
            <a:r>
              <a:rPr lang="en-US" dirty="0" smtClean="0"/>
              <a:t>Title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304800" y="3352800"/>
            <a:ext cx="6858000" cy="762000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20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Author</a:t>
            </a:r>
          </a:p>
          <a:p>
            <a:pPr lvl="0"/>
            <a:r>
              <a:rPr lang="en-US" dirty="0" smtClean="0"/>
              <a:t>Division</a:t>
            </a:r>
            <a:endParaRPr lang="en-US" dirty="0"/>
          </a:p>
        </p:txBody>
      </p:sp>
      <p:sp>
        <p:nvSpPr>
          <p:cNvPr id="8" name="Rectangle 2"/>
          <p:cNvSpPr>
            <a:spLocks/>
          </p:cNvSpPr>
          <p:nvPr userDrawn="1"/>
        </p:nvSpPr>
        <p:spPr bwMode="auto">
          <a:xfrm>
            <a:off x="304800" y="4267200"/>
            <a:ext cx="6858000" cy="5548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spcAft>
                <a:spcPts val="422"/>
              </a:spcAft>
            </a:pPr>
            <a:r>
              <a:rPr lang="en-US" sz="1100" i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Note</a:t>
            </a:r>
            <a:r>
              <a:rPr lang="en-US" sz="1100" i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: This document was used in support of a live discussion. As such, it does not necessarily express the entirety of that discussion nor the relative emphasis of topics therein.</a:t>
            </a:r>
          </a:p>
          <a:p>
            <a:pPr>
              <a:spcAft>
                <a:spcPts val="422"/>
              </a:spcAft>
            </a:pPr>
            <a:endParaRPr lang="en-US" sz="11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82000" cy="457200"/>
          </a:xfrm>
          <a:prstGeom prst="rect">
            <a:avLst/>
          </a:prstGeom>
        </p:spPr>
        <p:txBody>
          <a:bodyPr lIns="0" rIns="0"/>
          <a:lstStyle>
            <a:lvl1pPr algn="l">
              <a:defRPr sz="2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cxnSp>
        <p:nvCxnSpPr>
          <p:cNvPr id="13" name="Straight Connector 12"/>
          <p:cNvCxnSpPr/>
          <p:nvPr userDrawn="1"/>
        </p:nvCxnSpPr>
        <p:spPr bwMode="auto">
          <a:xfrm>
            <a:off x="402336" y="777240"/>
            <a:ext cx="8385048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>
          <a:xfrm>
            <a:off x="381000" y="914400"/>
            <a:ext cx="8382000" cy="5257800"/>
          </a:xfrm>
          <a:prstGeom prst="rect">
            <a:avLst/>
          </a:prstGeom>
        </p:spPr>
        <p:txBody>
          <a:bodyPr lIns="0" rIns="0"/>
          <a:lstStyle>
            <a:lvl1pPr marL="53975" indent="-53975">
              <a:spcBef>
                <a:spcPts val="600"/>
              </a:spcBef>
              <a:buFont typeface="Verdana" pitchFamily="34" charset="0"/>
              <a:buChar char=" "/>
              <a:defRPr sz="2000"/>
            </a:lvl1pPr>
            <a:lvl2pPr marL="463550" indent="-231775">
              <a:spcBef>
                <a:spcPts val="600"/>
              </a:spcBef>
              <a:buClr>
                <a:schemeClr val="tx2"/>
              </a:buClr>
              <a:buSzPct val="120000"/>
              <a:defRPr sz="1800"/>
            </a:lvl2pPr>
            <a:lvl3pPr marL="682625" indent="-231775">
              <a:spcBef>
                <a:spcPts val="600"/>
              </a:spcBef>
              <a:buClr>
                <a:schemeClr val="tx2"/>
              </a:buClr>
              <a:buSzPct val="100000"/>
              <a:buFont typeface="Wingdings" pitchFamily="2" charset="2"/>
              <a:buChar char=""/>
              <a:defRPr sz="1800"/>
            </a:lvl3pPr>
            <a:lvl4pPr marL="914400" indent="-231775">
              <a:spcBef>
                <a:spcPts val="600"/>
              </a:spcBef>
              <a:buClr>
                <a:schemeClr val="tx2"/>
              </a:buClr>
              <a:buSzPct val="100000"/>
              <a:buFont typeface="Wingdings" pitchFamily="2" charset="2"/>
              <a:buChar char="§"/>
              <a:defRPr sz="1800" baseline="0"/>
            </a:lvl4pPr>
            <a:lvl5pPr marL="1146175" indent="-231775">
              <a:spcBef>
                <a:spcPts val="600"/>
              </a:spcBef>
              <a:buSzPct val="100000"/>
              <a:buFont typeface="Wingdings" pitchFamily="2" charset="2"/>
              <a:buChar char="§"/>
              <a:defRPr sz="1800" baseline="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pic>
        <p:nvPicPr>
          <p:cNvPr id="12" name="Picture 10" descr="CFPB_Horizontal_RGB.eps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60362" y="6324600"/>
            <a:ext cx="1773238" cy="440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88680" y="6356350"/>
            <a:ext cx="274320" cy="365125"/>
          </a:xfrm>
          <a:prstGeom prst="rect">
            <a:avLst/>
          </a:prstGeom>
        </p:spPr>
        <p:txBody>
          <a:bodyPr vert="horz" wrap="square" lIns="0" tIns="32142" rIns="0" bIns="32142" numCol="1" anchor="b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567412FE-6043-447B-ABC1-07D8873983B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7" name="Date Placeholder 2"/>
          <p:cNvSpPr>
            <a:spLocks noGrp="1"/>
          </p:cNvSpPr>
          <p:nvPr>
            <p:ph type="dt" sz="half" idx="10"/>
          </p:nvPr>
        </p:nvSpPr>
        <p:spPr>
          <a:xfrm>
            <a:off x="5867400" y="6355715"/>
            <a:ext cx="2590800" cy="365760"/>
          </a:xfrm>
          <a:prstGeom prst="rect">
            <a:avLst/>
          </a:prstGeom>
        </p:spPr>
        <p:txBody>
          <a:bodyPr vert="horz" wrap="square" lIns="0" tIns="32142" rIns="0" bIns="32142" numCol="1" anchor="b" anchorCtr="0" compatLnSpc="1">
            <a:prstTxWarp prst="textNoShape">
              <a:avLst/>
            </a:prstTxWarp>
          </a:bodyPr>
          <a:lstStyle>
            <a:lvl1pPr>
              <a:defRPr sz="800" cap="all" baseline="0">
                <a:solidFill>
                  <a:schemeClr val="tx2"/>
                </a:solidFill>
                <a:latin typeface="+mn-lt"/>
              </a:defRPr>
            </a:lvl1pPr>
          </a:lstStyle>
          <a:p>
            <a:pPr algn="r">
              <a:defRPr/>
            </a:pPr>
            <a:r>
              <a:rPr lang="en-US" smtClean="0"/>
              <a:t>Remittance Transfer Rule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ine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82000" cy="457200"/>
          </a:xfrm>
          <a:prstGeom prst="rect">
            <a:avLst/>
          </a:prstGeom>
        </p:spPr>
        <p:txBody>
          <a:bodyPr lIns="0" rIns="0"/>
          <a:lstStyle>
            <a:lvl1pPr algn="l">
              <a:defRPr sz="1400" b="1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>
          <a:xfrm>
            <a:off x="381000" y="914400"/>
            <a:ext cx="8382000" cy="5257800"/>
          </a:xfrm>
          <a:prstGeom prst="rect">
            <a:avLst/>
          </a:prstGeom>
        </p:spPr>
        <p:txBody>
          <a:bodyPr lIns="0" rIns="0"/>
          <a:lstStyle>
            <a:lvl1pPr marL="53975" indent="-53975">
              <a:spcBef>
                <a:spcPts val="600"/>
              </a:spcBef>
              <a:buFont typeface="Verdana" pitchFamily="34" charset="0"/>
              <a:buChar char=" "/>
              <a:defRPr sz="2000"/>
            </a:lvl1pPr>
            <a:lvl2pPr marL="463550" indent="-231775">
              <a:spcBef>
                <a:spcPts val="600"/>
              </a:spcBef>
              <a:buClr>
                <a:schemeClr val="tx2"/>
              </a:buClr>
              <a:buSzPct val="120000"/>
              <a:defRPr sz="1800"/>
            </a:lvl2pPr>
            <a:lvl3pPr marL="682625" indent="-231775">
              <a:spcBef>
                <a:spcPts val="600"/>
              </a:spcBef>
              <a:buClr>
                <a:schemeClr val="tx2"/>
              </a:buClr>
              <a:buSzPct val="100000"/>
              <a:buFont typeface="Wingdings" pitchFamily="2" charset="2"/>
              <a:buChar char=""/>
              <a:defRPr sz="1800"/>
            </a:lvl3pPr>
            <a:lvl4pPr marL="914400" indent="-231775">
              <a:spcBef>
                <a:spcPts val="600"/>
              </a:spcBef>
              <a:buClr>
                <a:schemeClr val="tx2"/>
              </a:buClr>
              <a:buSzPct val="100000"/>
              <a:buFont typeface="Wingdings" pitchFamily="2" charset="2"/>
              <a:buChar char="§"/>
              <a:defRPr sz="1800" baseline="0"/>
            </a:lvl4pPr>
            <a:lvl5pPr marL="1146175" indent="-231775">
              <a:spcBef>
                <a:spcPts val="600"/>
              </a:spcBef>
              <a:buSzPct val="100000"/>
              <a:buFont typeface="Wingdings" pitchFamily="2" charset="2"/>
              <a:buChar char="§"/>
              <a:defRPr sz="1800" baseline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pic>
        <p:nvPicPr>
          <p:cNvPr id="12" name="Picture 10" descr="CFPB_Horizontal_RGB.eps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60362" y="6324600"/>
            <a:ext cx="1773238" cy="440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88680" y="6356350"/>
            <a:ext cx="274320" cy="365125"/>
          </a:xfrm>
          <a:prstGeom prst="rect">
            <a:avLst/>
          </a:prstGeom>
        </p:spPr>
        <p:txBody>
          <a:bodyPr vert="horz" wrap="square" lIns="0" tIns="32142" rIns="0" bIns="32142" numCol="1" anchor="b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567412FE-6043-447B-ABC1-07D8873983B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6" name="Date Placeholder 2"/>
          <p:cNvSpPr>
            <a:spLocks noGrp="1"/>
          </p:cNvSpPr>
          <p:nvPr>
            <p:ph type="dt" sz="half" idx="10"/>
          </p:nvPr>
        </p:nvSpPr>
        <p:spPr>
          <a:xfrm>
            <a:off x="5867400" y="6355715"/>
            <a:ext cx="2590800" cy="365760"/>
          </a:xfrm>
          <a:prstGeom prst="rect">
            <a:avLst/>
          </a:prstGeom>
        </p:spPr>
        <p:txBody>
          <a:bodyPr vert="horz" wrap="square" lIns="0" tIns="32142" rIns="0" bIns="32142" numCol="1" anchor="b" anchorCtr="0" compatLnSpc="1">
            <a:prstTxWarp prst="textNoShape">
              <a:avLst/>
            </a:prstTxWarp>
          </a:bodyPr>
          <a:lstStyle>
            <a:lvl1pPr>
              <a:defRPr sz="800" cap="all" baseline="0">
                <a:solidFill>
                  <a:schemeClr val="tx2"/>
                </a:solidFill>
                <a:latin typeface="+mn-lt"/>
              </a:defRPr>
            </a:lvl1pPr>
          </a:lstStyle>
          <a:p>
            <a:pPr algn="r">
              <a:defRPr/>
            </a:pPr>
            <a:r>
              <a:rPr lang="en-US" smtClean="0"/>
              <a:t>Remittance Transfer Rule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0591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ine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7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82000" cy="457200"/>
          </a:xfrm>
          <a:prstGeom prst="rect">
            <a:avLst/>
          </a:prstGeom>
        </p:spPr>
        <p:txBody>
          <a:bodyPr lIns="0" rIns="0"/>
          <a:lstStyle>
            <a:lvl1pPr algn="l">
              <a:defRPr sz="1400" b="1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6" name="Picture 10" descr="CFPB_Horizontal_RGB.eps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60362" y="6324600"/>
            <a:ext cx="1773238" cy="440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88680" y="6356350"/>
            <a:ext cx="274320" cy="365125"/>
          </a:xfrm>
          <a:prstGeom prst="rect">
            <a:avLst/>
          </a:prstGeom>
        </p:spPr>
        <p:txBody>
          <a:bodyPr vert="horz" wrap="square" lIns="0" tIns="32142" rIns="0" bIns="32142" numCol="1" anchor="b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567412FE-6043-447B-ABC1-07D8873983B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Date Placeholder 2"/>
          <p:cNvSpPr>
            <a:spLocks noGrp="1"/>
          </p:cNvSpPr>
          <p:nvPr>
            <p:ph type="dt" sz="half" idx="10"/>
          </p:nvPr>
        </p:nvSpPr>
        <p:spPr>
          <a:xfrm>
            <a:off x="5867400" y="6355715"/>
            <a:ext cx="2590800" cy="365760"/>
          </a:xfrm>
          <a:prstGeom prst="rect">
            <a:avLst/>
          </a:prstGeom>
        </p:spPr>
        <p:txBody>
          <a:bodyPr vert="horz" wrap="square" lIns="0" tIns="32142" rIns="0" bIns="32142" numCol="1" anchor="b" anchorCtr="0" compatLnSpc="1">
            <a:prstTxWarp prst="textNoShape">
              <a:avLst/>
            </a:prstTxWarp>
          </a:bodyPr>
          <a:lstStyle>
            <a:lvl1pPr>
              <a:defRPr sz="800" cap="all" baseline="0">
                <a:solidFill>
                  <a:schemeClr val="tx2"/>
                </a:solidFill>
                <a:latin typeface="+mn-lt"/>
              </a:defRPr>
            </a:lvl1pPr>
          </a:lstStyle>
          <a:p>
            <a:pPr algn="r">
              <a:defRPr/>
            </a:pPr>
            <a:r>
              <a:rPr lang="en-US" smtClean="0"/>
              <a:t>Remittance Transfer Rule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23969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82000" cy="457200"/>
          </a:xfrm>
          <a:prstGeom prst="rect">
            <a:avLst/>
          </a:prstGeom>
        </p:spPr>
        <p:txBody>
          <a:bodyPr lIns="0" rIns="0"/>
          <a:lstStyle>
            <a:lvl1pPr algn="l"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cxnSp>
        <p:nvCxnSpPr>
          <p:cNvPr id="13" name="Straight Connector 12"/>
          <p:cNvCxnSpPr/>
          <p:nvPr userDrawn="1"/>
        </p:nvCxnSpPr>
        <p:spPr bwMode="auto">
          <a:xfrm>
            <a:off x="402336" y="777240"/>
            <a:ext cx="8385048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>
          <a:xfrm>
            <a:off x="381000" y="914400"/>
            <a:ext cx="4038600" cy="5257800"/>
          </a:xfrm>
          <a:prstGeom prst="rect">
            <a:avLst/>
          </a:prstGeom>
        </p:spPr>
        <p:txBody>
          <a:bodyPr lIns="0" rIns="0"/>
          <a:lstStyle>
            <a:lvl1pPr marL="53975" indent="-53975">
              <a:spcBef>
                <a:spcPts val="600"/>
              </a:spcBef>
              <a:buFont typeface="Verdana" pitchFamily="34" charset="0"/>
              <a:buChar char=" "/>
              <a:defRPr sz="2000"/>
            </a:lvl1pPr>
            <a:lvl2pPr marL="463550" indent="-231775">
              <a:spcBef>
                <a:spcPts val="600"/>
              </a:spcBef>
              <a:buClr>
                <a:schemeClr val="tx2"/>
              </a:buClr>
              <a:buSzPct val="120000"/>
              <a:defRPr sz="1800"/>
            </a:lvl2pPr>
            <a:lvl3pPr marL="682625" indent="-231775">
              <a:spcBef>
                <a:spcPts val="600"/>
              </a:spcBef>
              <a:buClr>
                <a:schemeClr val="tx2"/>
              </a:buClr>
              <a:buSzPct val="100000"/>
              <a:buFont typeface="Wingdings" pitchFamily="2" charset="2"/>
              <a:buChar char=""/>
              <a:defRPr sz="1800"/>
            </a:lvl3pPr>
            <a:lvl4pPr marL="914400" indent="-231775">
              <a:spcBef>
                <a:spcPts val="600"/>
              </a:spcBef>
              <a:buClr>
                <a:schemeClr val="tx2"/>
              </a:buClr>
              <a:buSzPct val="100000"/>
              <a:buFont typeface="Wingdings" pitchFamily="2" charset="2"/>
              <a:buChar char="§"/>
              <a:defRPr sz="1800" baseline="0"/>
            </a:lvl4pPr>
            <a:lvl5pPr marL="1146175" indent="-231775">
              <a:spcBef>
                <a:spcPts val="600"/>
              </a:spcBef>
              <a:buSzPct val="100000"/>
              <a:buFont typeface="Wingdings" pitchFamily="2" charset="2"/>
              <a:buChar char="§"/>
              <a:defRPr sz="1800" baseline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4"/>
          </p:nvPr>
        </p:nvSpPr>
        <p:spPr>
          <a:xfrm>
            <a:off x="4724400" y="914400"/>
            <a:ext cx="4038600" cy="5257800"/>
          </a:xfrm>
          <a:prstGeom prst="rect">
            <a:avLst/>
          </a:prstGeom>
        </p:spPr>
        <p:txBody>
          <a:bodyPr lIns="0" rIns="0"/>
          <a:lstStyle>
            <a:lvl1pPr marL="53975" indent="-53975">
              <a:spcBef>
                <a:spcPts val="600"/>
              </a:spcBef>
              <a:buFont typeface="Verdana" pitchFamily="34" charset="0"/>
              <a:buChar char=" "/>
              <a:defRPr sz="2000"/>
            </a:lvl1pPr>
            <a:lvl2pPr marL="463550" indent="-231775">
              <a:spcBef>
                <a:spcPts val="600"/>
              </a:spcBef>
              <a:buClr>
                <a:schemeClr val="tx2"/>
              </a:buClr>
              <a:buSzPct val="120000"/>
              <a:defRPr sz="1800"/>
            </a:lvl2pPr>
            <a:lvl3pPr marL="682625" indent="-231775">
              <a:spcBef>
                <a:spcPts val="600"/>
              </a:spcBef>
              <a:buClr>
                <a:schemeClr val="tx2"/>
              </a:buClr>
              <a:buSzPct val="100000"/>
              <a:buFont typeface="Wingdings" pitchFamily="2" charset="2"/>
              <a:buChar char=""/>
              <a:defRPr sz="1800"/>
            </a:lvl3pPr>
            <a:lvl4pPr marL="914400" indent="-231775">
              <a:spcBef>
                <a:spcPts val="600"/>
              </a:spcBef>
              <a:buClr>
                <a:schemeClr val="tx2"/>
              </a:buClr>
              <a:buSzPct val="100000"/>
              <a:buFont typeface="Wingdings" pitchFamily="2" charset="2"/>
              <a:buChar char="§"/>
              <a:defRPr sz="1800" baseline="0"/>
            </a:lvl4pPr>
            <a:lvl5pPr marL="1146175" indent="-231775">
              <a:spcBef>
                <a:spcPts val="600"/>
              </a:spcBef>
              <a:buSzPct val="100000"/>
              <a:buFont typeface="Wingdings" pitchFamily="2" charset="2"/>
              <a:buChar char="§"/>
              <a:defRPr sz="1800" baseline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pic>
        <p:nvPicPr>
          <p:cNvPr id="15" name="Picture 10" descr="CFPB_Horizontal_RGB.eps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60362" y="6324600"/>
            <a:ext cx="1773238" cy="440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88680" y="6356350"/>
            <a:ext cx="274320" cy="365125"/>
          </a:xfrm>
          <a:prstGeom prst="rect">
            <a:avLst/>
          </a:prstGeom>
        </p:spPr>
        <p:txBody>
          <a:bodyPr vert="horz" wrap="square" lIns="0" tIns="32142" rIns="0" bIns="32142" numCol="1" anchor="b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567412FE-6043-447B-ABC1-07D8873983B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8" name="Date Placeholder 2"/>
          <p:cNvSpPr>
            <a:spLocks noGrp="1"/>
          </p:cNvSpPr>
          <p:nvPr>
            <p:ph type="dt" sz="half" idx="10"/>
          </p:nvPr>
        </p:nvSpPr>
        <p:spPr>
          <a:xfrm>
            <a:off x="5867400" y="6355715"/>
            <a:ext cx="2590800" cy="365760"/>
          </a:xfrm>
          <a:prstGeom prst="rect">
            <a:avLst/>
          </a:prstGeom>
        </p:spPr>
        <p:txBody>
          <a:bodyPr vert="horz" wrap="square" lIns="0" tIns="32142" rIns="0" bIns="32142" numCol="1" anchor="b" anchorCtr="0" compatLnSpc="1">
            <a:prstTxWarp prst="textNoShape">
              <a:avLst/>
            </a:prstTxWarp>
          </a:bodyPr>
          <a:lstStyle>
            <a:lvl1pPr>
              <a:defRPr sz="800" cap="all" baseline="0">
                <a:solidFill>
                  <a:schemeClr val="tx2"/>
                </a:solidFill>
                <a:latin typeface="+mn-lt"/>
              </a:defRPr>
            </a:lvl1pPr>
          </a:lstStyle>
          <a:p>
            <a:pPr algn="r">
              <a:defRPr/>
            </a:pPr>
            <a:r>
              <a:rPr lang="en-US" smtClean="0"/>
              <a:t>Remittance Transfer Rule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7"/>
          <p:cNvSpPr>
            <a:spLocks noGrp="1"/>
          </p:cNvSpPr>
          <p:nvPr>
            <p:ph type="title" hasCustomPrompt="1"/>
          </p:nvPr>
        </p:nvSpPr>
        <p:spPr>
          <a:xfrm>
            <a:off x="381000" y="3048000"/>
            <a:ext cx="8382000" cy="609600"/>
          </a:xfrm>
          <a:prstGeom prst="rect">
            <a:avLst/>
          </a:prstGeom>
        </p:spPr>
        <p:txBody>
          <a:bodyPr lIns="0" rIns="0"/>
          <a:lstStyle>
            <a:lvl1pPr algn="l">
              <a:defRPr sz="4000" b="1" cap="all" baseline="0"/>
            </a:lvl1pPr>
          </a:lstStyle>
          <a:p>
            <a:r>
              <a:rPr lang="en-US" dirty="0" smtClean="0"/>
              <a:t>Section Title</a:t>
            </a:r>
            <a:endParaRPr lang="en-US" dirty="0"/>
          </a:p>
        </p:txBody>
      </p:sp>
      <p:pic>
        <p:nvPicPr>
          <p:cNvPr id="6" name="Picture 10" descr="CFPB_Horizontal_RGB.eps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60362" y="6324600"/>
            <a:ext cx="1773238" cy="440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88680" y="6356350"/>
            <a:ext cx="274320" cy="365125"/>
          </a:xfrm>
          <a:prstGeom prst="rect">
            <a:avLst/>
          </a:prstGeom>
        </p:spPr>
        <p:txBody>
          <a:bodyPr vert="horz" wrap="square" lIns="0" tIns="32142" rIns="0" bIns="32142" numCol="1" anchor="b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567412FE-6043-447B-ABC1-07D8873983B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Date Placeholder 2"/>
          <p:cNvSpPr>
            <a:spLocks noGrp="1"/>
          </p:cNvSpPr>
          <p:nvPr>
            <p:ph type="dt" sz="half" idx="10"/>
          </p:nvPr>
        </p:nvSpPr>
        <p:spPr>
          <a:xfrm>
            <a:off x="5867400" y="6355715"/>
            <a:ext cx="2590800" cy="365760"/>
          </a:xfrm>
          <a:prstGeom prst="rect">
            <a:avLst/>
          </a:prstGeom>
        </p:spPr>
        <p:txBody>
          <a:bodyPr vert="horz" wrap="square" lIns="0" tIns="32142" rIns="0" bIns="32142" numCol="1" anchor="b" anchorCtr="0" compatLnSpc="1">
            <a:prstTxWarp prst="textNoShape">
              <a:avLst/>
            </a:prstTxWarp>
          </a:bodyPr>
          <a:lstStyle>
            <a:lvl1pPr>
              <a:defRPr sz="800" cap="all" baseline="0">
                <a:solidFill>
                  <a:schemeClr val="tx2"/>
                </a:solidFill>
                <a:latin typeface="+mn-lt"/>
              </a:defRPr>
            </a:lvl1pPr>
          </a:lstStyle>
          <a:p>
            <a:pPr algn="r">
              <a:defRPr/>
            </a:pPr>
            <a:r>
              <a:rPr lang="en-US" smtClean="0"/>
              <a:t>Remittance Transfer Rule</a:t>
            </a:r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 bwMode="auto">
          <a:xfrm>
            <a:off x="402336" y="3733800"/>
            <a:ext cx="8385048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098" r:id="rId1"/>
    <p:sldLayoutId id="2147484110" r:id="rId2"/>
    <p:sldLayoutId id="2147484115" r:id="rId3"/>
    <p:sldLayoutId id="2147484114" r:id="rId4"/>
    <p:sldLayoutId id="2147484112" r:id="rId5"/>
    <p:sldLayoutId id="2147484113" r:id="rId6"/>
  </p:sldLayoutIdLst>
  <p:transition/>
  <p:timing>
    <p:tnLst>
      <p:par>
        <p:cTn id="1" dur="indefinite" restart="never" nodeType="tmRoot"/>
      </p:par>
    </p:tnLst>
  </p:timing>
  <p:hf hdr="0" ft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+mj-lt"/>
          <a:ea typeface="+mj-ea"/>
          <a:cs typeface="+mj-cs"/>
          <a:sym typeface="Gill Sans" pitchFamily="-109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Verdana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Verdana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Verdana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Verdana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5pPr>
      <a:lvl6pPr marL="321407"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6pPr>
      <a:lvl7pPr marL="642816"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7pPr>
      <a:lvl8pPr marL="964224"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8pPr>
      <a:lvl9pPr marL="1285631"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9pPr>
    </p:titleStyle>
    <p:bodyStyle>
      <a:lvl1pPr marL="622300" indent="-398463" algn="l" rtl="0" eaLnBrk="1" fontAlgn="base" hangingPunct="1">
        <a:spcBef>
          <a:spcPts val="1688"/>
        </a:spcBef>
        <a:spcAft>
          <a:spcPct val="0"/>
        </a:spcAft>
        <a:buSzPct val="171000"/>
        <a:buFont typeface="Gill Sans" pitchFamily="-109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1pPr>
      <a:lvl2pPr marL="935038" indent="-398463" algn="l" rtl="0" eaLnBrk="1" fontAlgn="base" hangingPunct="1">
        <a:spcBef>
          <a:spcPts val="1688"/>
        </a:spcBef>
        <a:spcAft>
          <a:spcPct val="0"/>
        </a:spcAft>
        <a:buSzPct val="171000"/>
        <a:buFont typeface="Gill Sans" pitchFamily="-109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2pPr>
      <a:lvl3pPr marL="1247775" indent="-398463" algn="l" rtl="0" eaLnBrk="1" fontAlgn="base" hangingPunct="1">
        <a:spcBef>
          <a:spcPts val="1688"/>
        </a:spcBef>
        <a:spcAft>
          <a:spcPct val="0"/>
        </a:spcAft>
        <a:buSzPct val="171000"/>
        <a:buFont typeface="Gill Sans" pitchFamily="-109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3pPr>
      <a:lvl4pPr marL="1558925" indent="-398463" algn="l" rtl="0" eaLnBrk="1" fontAlgn="base" hangingPunct="1">
        <a:spcBef>
          <a:spcPts val="1688"/>
        </a:spcBef>
        <a:spcAft>
          <a:spcPct val="0"/>
        </a:spcAft>
        <a:buSzPct val="171000"/>
        <a:buFont typeface="Gill Sans" pitchFamily="-109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4pPr>
      <a:lvl5pPr marL="1871663" indent="-398463" algn="l" rtl="0" eaLnBrk="1" fontAlgn="base" hangingPunct="1">
        <a:spcBef>
          <a:spcPts val="1688"/>
        </a:spcBef>
        <a:spcAft>
          <a:spcPct val="0"/>
        </a:spcAft>
        <a:buSzPct val="171000"/>
        <a:buFont typeface="Gill Sans" pitchFamily="-109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5pPr>
      <a:lvl6pPr marL="2196289" indent="-401760" algn="l" rtl="0" eaLnBrk="1" fontAlgn="base" hangingPunct="1">
        <a:spcBef>
          <a:spcPts val="1687"/>
        </a:spcBef>
        <a:spcAft>
          <a:spcPct val="0"/>
        </a:spcAft>
        <a:buSzPct val="171000"/>
        <a:buFont typeface="Gill Sans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2517695" indent="-401760" algn="l" rtl="0" eaLnBrk="1" fontAlgn="base" hangingPunct="1">
        <a:spcBef>
          <a:spcPts val="1687"/>
        </a:spcBef>
        <a:spcAft>
          <a:spcPct val="0"/>
        </a:spcAft>
        <a:buSzPct val="171000"/>
        <a:buFont typeface="Gill Sans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2839104" indent="-401760" algn="l" rtl="0" eaLnBrk="1" fontAlgn="base" hangingPunct="1">
        <a:spcBef>
          <a:spcPts val="1687"/>
        </a:spcBef>
        <a:spcAft>
          <a:spcPct val="0"/>
        </a:spcAft>
        <a:buSzPct val="171000"/>
        <a:buFont typeface="Gill Sans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3160513" indent="-401760" algn="l" rtl="0" eaLnBrk="1" fontAlgn="base" hangingPunct="1">
        <a:spcBef>
          <a:spcPts val="1687"/>
        </a:spcBef>
        <a:spcAft>
          <a:spcPct val="0"/>
        </a:spcAft>
        <a:buSzPct val="171000"/>
        <a:buFont typeface="Gill Sans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32140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1407" algn="l" defTabSz="32140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2816" algn="l" defTabSz="32140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64224" algn="l" defTabSz="32140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85631" algn="l" defTabSz="32140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07041" algn="l" defTabSz="32140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28447" algn="l" defTabSz="32140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49856" algn="l" defTabSz="32140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571264" algn="l" defTabSz="32140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5.xml"/><Relationship Id="rId7" Type="http://schemas.microsoft.com/office/2007/relationships/diagramDrawing" Target="../diagrams/drawing15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5.xml"/><Relationship Id="rId5" Type="http://schemas.openxmlformats.org/officeDocument/2006/relationships/diagramQuickStyle" Target="../diagrams/quickStyle15.xml"/><Relationship Id="rId4" Type="http://schemas.openxmlformats.org/officeDocument/2006/relationships/diagramLayout" Target="../diagrams/layout1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6.xml"/><Relationship Id="rId7" Type="http://schemas.microsoft.com/office/2007/relationships/diagramDrawing" Target="../diagrams/drawing16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6.xml"/><Relationship Id="rId5" Type="http://schemas.openxmlformats.org/officeDocument/2006/relationships/diagramQuickStyle" Target="../diagrams/quickStyle16.xml"/><Relationship Id="rId4" Type="http://schemas.openxmlformats.org/officeDocument/2006/relationships/diagramLayout" Target="../diagrams/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7.xml"/><Relationship Id="rId7" Type="http://schemas.microsoft.com/office/2007/relationships/diagramDrawing" Target="../diagrams/drawing17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7.xml"/><Relationship Id="rId5" Type="http://schemas.openxmlformats.org/officeDocument/2006/relationships/diagramQuickStyle" Target="../diagrams/quickStyle17.xml"/><Relationship Id="rId4" Type="http://schemas.openxmlformats.org/officeDocument/2006/relationships/diagramLayout" Target="../diagrams/layout1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04800" y="1981200"/>
            <a:ext cx="6858000" cy="1219200"/>
          </a:xfrm>
        </p:spPr>
        <p:txBody>
          <a:bodyPr/>
          <a:lstStyle/>
          <a:p>
            <a:r>
              <a:rPr lang="en-US" dirty="0" smtClean="0"/>
              <a:t>Remittance Rule Overview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Dana Miller</a:t>
            </a:r>
          </a:p>
          <a:p>
            <a:r>
              <a:rPr lang="en-US" dirty="0"/>
              <a:t>Office of Regulations</a:t>
            </a:r>
          </a:p>
          <a:p>
            <a:r>
              <a:rPr lang="en-US" dirty="0"/>
              <a:t>Consumer Financial Protection Bureau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Rectangle 2"/>
          <p:cNvSpPr>
            <a:spLocks/>
          </p:cNvSpPr>
          <p:nvPr/>
        </p:nvSpPr>
        <p:spPr bwMode="auto">
          <a:xfrm>
            <a:off x="304800" y="304801"/>
            <a:ext cx="6858000" cy="4571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r>
              <a:rPr lang="en-US" sz="1000" b="1" cap="all" spc="211" dirty="0" smtClean="0">
                <a:solidFill>
                  <a:schemeClr val="accent1"/>
                </a:solidFill>
                <a:latin typeface="Verdana"/>
                <a:ea typeface="Verdana" pitchFamily="34" charset="0"/>
                <a:cs typeface="Verdana"/>
              </a:rPr>
              <a:t>September 6, 2012</a:t>
            </a:r>
            <a:endParaRPr lang="en-US" sz="1000" b="1" cap="all" spc="211" dirty="0">
              <a:solidFill>
                <a:schemeClr val="accent1"/>
              </a:solidFill>
              <a:latin typeface="Verdana"/>
              <a:ea typeface="Verdana" pitchFamily="34" charset="0"/>
              <a:cs typeface="Verdana"/>
            </a:endParaRPr>
          </a:p>
        </p:txBody>
      </p:sp>
      <p:sp>
        <p:nvSpPr>
          <p:cNvPr id="7" name="Text Placeholder 3"/>
          <p:cNvSpPr txBox="1">
            <a:spLocks/>
          </p:cNvSpPr>
          <p:nvPr/>
        </p:nvSpPr>
        <p:spPr>
          <a:xfrm>
            <a:off x="3079864" y="6248400"/>
            <a:ext cx="5562600" cy="762000"/>
          </a:xfrm>
          <a:prstGeom prst="rect">
            <a:avLst/>
          </a:prstGeom>
        </p:spPr>
        <p:txBody>
          <a:bodyPr lIns="0" rIns="0"/>
          <a:lstStyle>
            <a:lvl1pPr marL="0" indent="0" algn="l" rtl="0" eaLnBrk="1" fontAlgn="base" hangingPunct="1">
              <a:spcBef>
                <a:spcPts val="0"/>
              </a:spcBef>
              <a:spcAft>
                <a:spcPct val="0"/>
              </a:spcAft>
              <a:buSzPct val="171000"/>
              <a:buFont typeface="Gill Sans" pitchFamily="-109" charset="0"/>
              <a:buNone/>
              <a:defRPr sz="2000" baseline="0">
                <a:solidFill>
                  <a:schemeClr val="accent1"/>
                </a:solidFill>
                <a:latin typeface="+mn-lt"/>
                <a:ea typeface="+mn-ea"/>
                <a:cs typeface="+mn-cs"/>
                <a:sym typeface="Gill Sans" pitchFamily="-109" charset="0"/>
              </a:defRPr>
            </a:lvl1pPr>
            <a:lvl2pPr marL="935038" indent="-398463" algn="l" rtl="0" eaLnBrk="1" fontAlgn="base" hangingPunct="1">
              <a:spcBef>
                <a:spcPts val="1688"/>
              </a:spcBef>
              <a:spcAft>
                <a:spcPct val="0"/>
              </a:spcAft>
              <a:buSzPct val="171000"/>
              <a:buFont typeface="Gill Sans" pitchFamily="-109" charset="0"/>
              <a:buChar char="•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  <a:sym typeface="Gill Sans" pitchFamily="-109" charset="0"/>
              </a:defRPr>
            </a:lvl2pPr>
            <a:lvl3pPr marL="1247775" indent="-398463" algn="l" rtl="0" eaLnBrk="1" fontAlgn="base" hangingPunct="1">
              <a:spcBef>
                <a:spcPts val="1688"/>
              </a:spcBef>
              <a:spcAft>
                <a:spcPct val="0"/>
              </a:spcAft>
              <a:buSzPct val="171000"/>
              <a:buFont typeface="Gill Sans" pitchFamily="-109" charset="0"/>
              <a:buChar char="•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  <a:sym typeface="Gill Sans" pitchFamily="-109" charset="0"/>
              </a:defRPr>
            </a:lvl3pPr>
            <a:lvl4pPr marL="1558925" indent="-398463" algn="l" rtl="0" eaLnBrk="1" fontAlgn="base" hangingPunct="1">
              <a:spcBef>
                <a:spcPts val="1688"/>
              </a:spcBef>
              <a:spcAft>
                <a:spcPct val="0"/>
              </a:spcAft>
              <a:buSzPct val="171000"/>
              <a:buFont typeface="Gill Sans" pitchFamily="-109" charset="0"/>
              <a:buChar char="•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  <a:sym typeface="Gill Sans" pitchFamily="-109" charset="0"/>
              </a:defRPr>
            </a:lvl4pPr>
            <a:lvl5pPr marL="1871663" indent="-398463" algn="l" rtl="0" eaLnBrk="1" fontAlgn="base" hangingPunct="1">
              <a:spcBef>
                <a:spcPts val="1688"/>
              </a:spcBef>
              <a:spcAft>
                <a:spcPct val="0"/>
              </a:spcAft>
              <a:buSzPct val="171000"/>
              <a:buFont typeface="Gill Sans" pitchFamily="-109" charset="0"/>
              <a:buChar char="•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  <a:sym typeface="Gill Sans" pitchFamily="-109" charset="0"/>
              </a:defRPr>
            </a:lvl5pPr>
            <a:lvl6pPr marL="2196289" indent="-401760" algn="l" rtl="0" eaLnBrk="1" fontAlgn="base" hangingPunct="1">
              <a:spcBef>
                <a:spcPts val="1687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  <a:sym typeface="Gill Sans" charset="0"/>
              </a:defRPr>
            </a:lvl6pPr>
            <a:lvl7pPr marL="2517695" indent="-401760" algn="l" rtl="0" eaLnBrk="1" fontAlgn="base" hangingPunct="1">
              <a:spcBef>
                <a:spcPts val="1687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  <a:sym typeface="Gill Sans" charset="0"/>
              </a:defRPr>
            </a:lvl7pPr>
            <a:lvl8pPr marL="2839104" indent="-401760" algn="l" rtl="0" eaLnBrk="1" fontAlgn="base" hangingPunct="1">
              <a:spcBef>
                <a:spcPts val="1687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  <a:sym typeface="Gill Sans" charset="0"/>
              </a:defRPr>
            </a:lvl8pPr>
            <a:lvl9pPr marL="3160513" indent="-401760" algn="l" rtl="0" eaLnBrk="1" fontAlgn="base" hangingPunct="1">
              <a:spcBef>
                <a:spcPts val="1687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  <a:sym typeface="Gill Sans" charset="0"/>
              </a:defRPr>
            </a:lvl9pPr>
          </a:lstStyle>
          <a:p>
            <a:r>
              <a:rPr lang="en-US" sz="1400" dirty="0" smtClean="0"/>
              <a:t>THIS PRESENTATION DOES NOT REPRESENT LEGAL INTERPRETATION OR ADVICE</a:t>
            </a:r>
          </a:p>
          <a:p>
            <a:endParaRPr lang="en-US" sz="1400" dirty="0"/>
          </a:p>
          <a:p>
            <a:endParaRPr lang="en-US" sz="1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Foreign Language Disclosure Requirements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90262679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416675"/>
            <a:ext cx="2133600" cy="365125"/>
          </a:xfrm>
        </p:spPr>
        <p:txBody>
          <a:bodyPr/>
          <a:lstStyle/>
          <a:p>
            <a:pPr>
              <a:defRPr/>
            </a:pPr>
            <a:fld id="{9E2EC27B-A8F8-4803-B64C-0F30FC8BA30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>
              <a:defRPr/>
            </a:pPr>
            <a:r>
              <a:rPr lang="en-US" smtClean="0"/>
              <a:t>Remittance Transfer Rule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0460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Disclosure Forms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22419378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2EC27B-A8F8-4803-B64C-0F30FC8BA30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>
              <a:defRPr/>
            </a:pPr>
            <a:r>
              <a:rPr lang="en-US" smtClean="0"/>
              <a:t>Remittance Transfer Rule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1232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Estimates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86923881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2EC27B-A8F8-4803-B64C-0F30FC8BA30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>
              <a:defRPr/>
            </a:pPr>
            <a:r>
              <a:rPr lang="en-US" smtClean="0"/>
              <a:t>Remittance Transfer Rule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966991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Estimates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063783220"/>
              </p:ext>
            </p:extLst>
          </p:nvPr>
        </p:nvGraphicFramePr>
        <p:xfrm>
          <a:off x="457200" y="1219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2EC27B-A8F8-4803-B64C-0F30FC8BA30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>
              <a:defRPr/>
            </a:pPr>
            <a:r>
              <a:rPr lang="en-US" smtClean="0"/>
              <a:t>Remittance Transfer Rule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09279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Refund and Cancellation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93406513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2EC27B-A8F8-4803-B64C-0F30FC8BA30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>
              <a:defRPr/>
            </a:pPr>
            <a:r>
              <a:rPr lang="en-US" smtClean="0"/>
              <a:t>Remittance Transfer Rule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58365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Error Resolution Process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203944662"/>
              </p:ext>
            </p:extLst>
          </p:nvPr>
        </p:nvGraphicFramePr>
        <p:xfrm>
          <a:off x="457200" y="12954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2EC27B-A8F8-4803-B64C-0F30FC8BA30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>
              <a:defRPr/>
            </a:pPr>
            <a:r>
              <a:rPr lang="en-US" smtClean="0"/>
              <a:t>Remittance Transfer Rule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75464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Errors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289858456"/>
              </p:ext>
            </p:extLst>
          </p:nvPr>
        </p:nvGraphicFramePr>
        <p:xfrm>
          <a:off x="457200" y="10668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2EC27B-A8F8-4803-B64C-0F30FC8BA30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>
              <a:defRPr/>
            </a:pPr>
            <a:r>
              <a:rPr lang="en-US" smtClean="0"/>
              <a:t>Remittance Transfer Rule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3574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Error Resolution Remedies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2EC27B-A8F8-4803-B64C-0F30FC8BA30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854858414"/>
              </p:ext>
            </p:extLst>
          </p:nvPr>
        </p:nvGraphicFramePr>
        <p:xfrm>
          <a:off x="457200" y="1600200"/>
          <a:ext cx="8229600" cy="3977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1981200"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sz="4000" dirty="0" smtClean="0"/>
                        <a:t>Refund</a:t>
                      </a:r>
                      <a:r>
                        <a:rPr lang="en-US" dirty="0" smtClean="0"/>
                        <a:t> </a:t>
                      </a:r>
                    </a:p>
                    <a:p>
                      <a:pPr algn="r"/>
                      <a:r>
                        <a:rPr lang="en-US" sz="2400" dirty="0" smtClean="0"/>
                        <a:t>o</a:t>
                      </a:r>
                      <a:endParaRPr lang="en-US" sz="2400" dirty="0"/>
                    </a:p>
                  </a:txBody>
                  <a:tcPr>
                    <a:lnB w="381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sz="4000" dirty="0" smtClean="0"/>
                        <a:t>Resend</a:t>
                      </a:r>
                    </a:p>
                    <a:p>
                      <a:pPr algn="l"/>
                      <a:r>
                        <a:rPr lang="en-US" sz="2400" dirty="0" smtClean="0"/>
                        <a:t>r</a:t>
                      </a:r>
                      <a:endParaRPr lang="en-US" sz="2400" dirty="0"/>
                    </a:p>
                  </a:txBody>
                  <a:tcPr>
                    <a:lnB w="38100" cmpd="sng">
                      <a:noFill/>
                    </a:lnB>
                  </a:tcPr>
                </a:tc>
              </a:tr>
              <a:tr h="198120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and</a:t>
                      </a:r>
                    </a:p>
                    <a:p>
                      <a:pPr algn="ctr"/>
                      <a:r>
                        <a:rPr lang="en-US" sz="2800" dirty="0" smtClean="0"/>
                        <a:t>Refund Fees and Taxes</a:t>
                      </a:r>
                    </a:p>
                    <a:p>
                      <a:pPr algn="ctr"/>
                      <a:r>
                        <a:rPr lang="en-US" sz="2800" dirty="0" smtClean="0"/>
                        <a:t>(if </a:t>
                      </a:r>
                      <a:r>
                        <a:rPr lang="en-US" sz="2800" baseline="0" dirty="0" smtClean="0"/>
                        <a:t>for failure to make funds available to designated recipient, including late delivery and non-delivery)</a:t>
                      </a:r>
                      <a:endParaRPr lang="en-US" sz="28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>
              <a:defRPr/>
            </a:pPr>
            <a:r>
              <a:rPr lang="en-US" smtClean="0"/>
              <a:t>Remittance Transfer Rule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97270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Provider Liability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79431051"/>
              </p:ext>
            </p:extLst>
          </p:nvPr>
        </p:nvGraphicFramePr>
        <p:xfrm>
          <a:off x="457200" y="1524000"/>
          <a:ext cx="8229600" cy="4602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2EC27B-A8F8-4803-B64C-0F30FC8BA30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>
              <a:defRPr/>
            </a:pPr>
            <a:r>
              <a:rPr lang="en-US" smtClean="0"/>
              <a:t>Remittance Transfer Rule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5047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Preauthorized Remittance Transfers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649343764"/>
              </p:ext>
            </p:extLst>
          </p:nvPr>
        </p:nvGraphicFramePr>
        <p:xfrm>
          <a:off x="457200" y="11430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2EC27B-A8F8-4803-B64C-0F30FC8BA30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>
              <a:defRPr/>
            </a:pPr>
            <a:r>
              <a:rPr lang="en-US" smtClean="0"/>
              <a:t>Remittance Transfer Rule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00493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Transactions are Covered?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7412FE-6043-447B-ABC1-07D8873983BD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>
              <a:defRPr/>
            </a:pPr>
            <a:r>
              <a:rPr lang="en-US" smtClean="0"/>
              <a:t>Remittance Transfer Rule</a:t>
            </a:r>
            <a:endParaRPr lang="en-US" dirty="0"/>
          </a:p>
        </p:txBody>
      </p:sp>
      <p:graphicFrame>
        <p:nvGraphicFramePr>
          <p:cNvPr id="9" name="Content Placeholder 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874896188"/>
              </p:ext>
            </p:extLst>
          </p:nvPr>
        </p:nvGraphicFramePr>
        <p:xfrm>
          <a:off x="381000" y="11430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375515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Preauthorized Remittance Transfers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073395993"/>
              </p:ext>
            </p:extLst>
          </p:nvPr>
        </p:nvGraphicFramePr>
        <p:xfrm>
          <a:off x="457200" y="1219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2EC27B-A8F8-4803-B64C-0F30FC8BA30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>
              <a:defRPr/>
            </a:pPr>
            <a:r>
              <a:rPr lang="en-US" smtClean="0"/>
              <a:t>Remittance Transfer Rule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2325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Effective Date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2EC27B-A8F8-4803-B64C-0F30FC8BA30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February 7, 2013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>
              <a:defRPr/>
            </a:pPr>
            <a:r>
              <a:rPr lang="en-US" smtClean="0"/>
              <a:t>Remittance Transfer Rule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00079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</a:t>
            </a:r>
            <a:r>
              <a:rPr lang="en-US" dirty="0" smtClean="0"/>
              <a:t>Steps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endParaRPr lang="en-US" sz="2800" dirty="0" smtClean="0"/>
          </a:p>
          <a:p>
            <a:pPr>
              <a:buFont typeface="Arial" pitchFamily="34" charset="0"/>
              <a:buChar char="•"/>
            </a:pPr>
            <a:endParaRPr lang="en-US" sz="2800" dirty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 Countries </a:t>
            </a:r>
            <a:r>
              <a:rPr lang="en-US" sz="2800" dirty="0"/>
              <a:t>list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 Small </a:t>
            </a:r>
            <a:r>
              <a:rPr lang="en-US" sz="2800" dirty="0"/>
              <a:t>business guide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 Webinar</a:t>
            </a:r>
            <a:endParaRPr lang="en-US" sz="2800" dirty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 Continued </a:t>
            </a:r>
            <a:r>
              <a:rPr lang="en-US" sz="2800" dirty="0"/>
              <a:t>monitoring/information </a:t>
            </a:r>
            <a:r>
              <a:rPr lang="en-US" sz="2800" dirty="0" smtClean="0"/>
              <a:t> 	gathering</a:t>
            </a:r>
            <a:endParaRPr lang="en-US" sz="2800" dirty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7412FE-6043-447B-ABC1-07D8873983BD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>
              <a:defRPr/>
            </a:pPr>
            <a:r>
              <a:rPr lang="en-US" smtClean="0"/>
              <a:t>Remittance Transfer Rule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1328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What Transactions are Covered?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2EC27B-A8F8-4803-B64C-0F30FC8BA3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4236803577"/>
              </p:ext>
            </p:extLst>
          </p:nvPr>
        </p:nvGraphicFramePr>
        <p:xfrm>
          <a:off x="381000" y="1143000"/>
          <a:ext cx="76200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>
              <a:defRPr/>
            </a:pPr>
            <a:r>
              <a:rPr lang="en-US" smtClean="0"/>
              <a:t>Remittance Transfer Rule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12170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What Transactions are Covered? 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93004575"/>
              </p:ext>
            </p:extLst>
          </p:nvPr>
        </p:nvGraphicFramePr>
        <p:xfrm>
          <a:off x="457200" y="1219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2EC27B-A8F8-4803-B64C-0F30FC8BA30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>
              <a:defRPr/>
            </a:pPr>
            <a:r>
              <a:rPr lang="en-US" smtClean="0"/>
              <a:t>Remittance Transfer Rule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7156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05800" cy="1143000"/>
          </a:xfrm>
        </p:spPr>
        <p:txBody>
          <a:bodyPr>
            <a:normAutofit/>
          </a:bodyPr>
          <a:lstStyle/>
          <a:p>
            <a:r>
              <a:rPr lang="en-US" dirty="0"/>
              <a:t>Who is a Remittance Transfer Provider?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819509754"/>
              </p:ext>
            </p:extLst>
          </p:nvPr>
        </p:nvGraphicFramePr>
        <p:xfrm>
          <a:off x="457200" y="1295401"/>
          <a:ext cx="8229600" cy="4038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2EC27B-A8F8-4803-B64C-0F30FC8BA30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>
              <a:defRPr/>
            </a:pPr>
            <a:r>
              <a:rPr lang="en-US" smtClean="0"/>
              <a:t>Remittance Transfer Rule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13503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“Normal Course of Business”: Safe Harbor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4294967295"/>
          </p:nvPr>
        </p:nvSpPr>
        <p:spPr>
          <a:xfrm>
            <a:off x="457200" y="1295400"/>
            <a:ext cx="8229600" cy="4830763"/>
          </a:xfrm>
          <a:prstGeom prst="rect">
            <a:avLst/>
          </a:prstGeom>
        </p:spPr>
        <p:txBody>
          <a:bodyPr>
            <a:normAutofit fontScale="85000" lnSpcReduction="10000"/>
          </a:bodyPr>
          <a:lstStyle/>
          <a:p>
            <a:pPr lvl="0"/>
            <a:r>
              <a:rPr lang="en-US" dirty="0" smtClean="0"/>
              <a:t>If provider provides:</a:t>
            </a:r>
          </a:p>
          <a:p>
            <a:pPr lvl="1"/>
            <a:r>
              <a:rPr lang="en-US" dirty="0" smtClean="0"/>
              <a:t>100 </a:t>
            </a:r>
            <a:r>
              <a:rPr lang="en-US" dirty="0"/>
              <a:t>or fewer </a:t>
            </a:r>
            <a:r>
              <a:rPr lang="en-US" dirty="0" smtClean="0"/>
              <a:t>remittance transfers </a:t>
            </a:r>
            <a:r>
              <a:rPr lang="en-US" dirty="0"/>
              <a:t>in prior calendar year, </a:t>
            </a:r>
            <a:r>
              <a:rPr lang="en-US" dirty="0" smtClean="0"/>
              <a:t>and </a:t>
            </a:r>
          </a:p>
          <a:p>
            <a:pPr lvl="1"/>
            <a:r>
              <a:rPr lang="en-US" dirty="0" smtClean="0"/>
              <a:t>100 </a:t>
            </a:r>
            <a:r>
              <a:rPr lang="en-US" dirty="0"/>
              <a:t>or fewer </a:t>
            </a:r>
            <a:r>
              <a:rPr lang="en-US" dirty="0" smtClean="0"/>
              <a:t>remittance transfers </a:t>
            </a:r>
            <a:r>
              <a:rPr lang="en-US" dirty="0"/>
              <a:t>in current calendar </a:t>
            </a:r>
            <a:r>
              <a:rPr lang="en-US" dirty="0" smtClean="0"/>
              <a:t>year,</a:t>
            </a:r>
          </a:p>
          <a:p>
            <a:pPr lvl="1">
              <a:buFont typeface="Wingdings"/>
              <a:buChar char="à"/>
            </a:pPr>
            <a:r>
              <a:rPr lang="en-US" dirty="0" smtClean="0">
                <a:sym typeface="Wingdings" pitchFamily="2" charset="2"/>
              </a:rPr>
              <a:t>Provider is not providing remittance transfers in the normal course of business</a:t>
            </a:r>
          </a:p>
          <a:p>
            <a:r>
              <a:rPr lang="en-US" dirty="0" smtClean="0">
                <a:sym typeface="Wingdings" pitchFamily="2" charset="2"/>
              </a:rPr>
              <a:t>Total includes all remittance transfers (not per type)</a:t>
            </a:r>
          </a:p>
          <a:p>
            <a:r>
              <a:rPr lang="en-US" dirty="0" smtClean="0">
                <a:sym typeface="Wingdings" pitchFamily="2" charset="2"/>
              </a:rPr>
              <a:t>Transition period if exceed safe harbor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>
              <a:defRPr/>
            </a:pPr>
            <a:r>
              <a:rPr lang="en-US" smtClean="0"/>
              <a:t>Remittance Transfer Rule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7412FE-6043-447B-ABC1-07D8873983B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54960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457200"/>
          </a:xfrm>
        </p:spPr>
        <p:txBody>
          <a:bodyPr>
            <a:noAutofit/>
          </a:bodyPr>
          <a:lstStyle/>
          <a:p>
            <a:r>
              <a:rPr lang="en-US" sz="2300" dirty="0" smtClean="0"/>
              <a:t>Requirements </a:t>
            </a:r>
            <a:r>
              <a:rPr lang="en-US" sz="2300" dirty="0"/>
              <a:t>for a </a:t>
            </a:r>
            <a:r>
              <a:rPr lang="en-US" sz="2300" dirty="0" smtClean="0"/>
              <a:t>Remittance Transfer </a:t>
            </a:r>
            <a:r>
              <a:rPr lang="en-US" sz="2300" dirty="0"/>
              <a:t>P</a:t>
            </a:r>
            <a:r>
              <a:rPr lang="en-US" sz="2300" dirty="0" smtClean="0"/>
              <a:t>rovider</a:t>
            </a:r>
            <a:r>
              <a:rPr lang="en-US" sz="2300" dirty="0"/>
              <a:t>?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807731192"/>
              </p:ext>
            </p:extLst>
          </p:nvPr>
        </p:nvGraphicFramePr>
        <p:xfrm>
          <a:off x="457200" y="1219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2EC27B-A8F8-4803-B64C-0F30FC8BA30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>
              <a:defRPr/>
            </a:pPr>
            <a:r>
              <a:rPr lang="en-US" smtClean="0"/>
              <a:t>Remittance Transfer Rule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23357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Disclosure Requirements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463404842"/>
              </p:ext>
            </p:extLst>
          </p:nvPr>
        </p:nvGraphicFramePr>
        <p:xfrm>
          <a:off x="457200" y="1143000"/>
          <a:ext cx="8305800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2EC27B-A8F8-4803-B64C-0F30FC8BA306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>
              <a:defRPr/>
            </a:pPr>
            <a:r>
              <a:rPr lang="en-US" smtClean="0"/>
              <a:t>Remittance Transfer Rule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5870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Disclosure Requirements (Alternative)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57109997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2EC27B-A8F8-4803-B64C-0F30FC8BA30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>
              <a:defRPr/>
            </a:pPr>
            <a:r>
              <a:rPr lang="en-US" smtClean="0"/>
              <a:t>Remittance Transfer Rule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8134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FPB_PowerPoint_template.v3.1">
  <a:themeElements>
    <a:clrScheme name="CFPB">
      <a:dk1>
        <a:srgbClr val="000000"/>
      </a:dk1>
      <a:lt1>
        <a:srgbClr val="FFFFFF"/>
      </a:lt1>
      <a:dk2>
        <a:srgbClr val="245D21"/>
      </a:dk2>
      <a:lt2>
        <a:srgbClr val="808080"/>
      </a:lt2>
      <a:accent1>
        <a:srgbClr val="3FA13A"/>
      </a:accent1>
      <a:accent2>
        <a:srgbClr val="C0370C"/>
      </a:accent2>
      <a:accent3>
        <a:srgbClr val="3399FF"/>
      </a:accent3>
      <a:accent4>
        <a:srgbClr val="2D2D8A"/>
      </a:accent4>
      <a:accent5>
        <a:srgbClr val="E58301"/>
      </a:accent5>
      <a:accent6>
        <a:srgbClr val="6639E3"/>
      </a:accent6>
      <a:hlink>
        <a:srgbClr val="3FA13A"/>
      </a:hlink>
      <a:folHlink>
        <a:srgbClr val="99CC00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000" b="0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ea typeface="ヒラギノ角ゴ ProN W3" charset="-128"/>
            <a:cs typeface="ヒラギノ角ゴ ProN W3" charset="-128"/>
            <a:sym typeface="Arial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ヒラギノ角ゴ ProN W3" charset="-128"/>
            <a:cs typeface="ヒラギノ角ゴ ProN W3" charset="-128"/>
            <a:sym typeface="Arial" charset="0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sz="1400" dirty="0" err="1" smtClean="0">
            <a:latin typeface="+mn-lt"/>
          </a:defRPr>
        </a:defPPr>
      </a:lstStyle>
    </a:txDef>
  </a:objectDefaults>
  <a:extraClrSchemeLst>
    <a:extraClrScheme>
      <a:clrScheme name="left nav no pg #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CFPB_PowerPoint_template.v3.1</Template>
  <TotalTime>384</TotalTime>
  <Pages>0</Pages>
  <Words>1106</Words>
  <Characters>0</Characters>
  <Application>Microsoft Office PowerPoint</Application>
  <PresentationFormat>Letter Paper (8.5x11 in)</PresentationFormat>
  <Lines>0</Lines>
  <Paragraphs>214</Paragraphs>
  <Slides>22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CFPB_PowerPoint_template.v3.1</vt:lpstr>
      <vt:lpstr>PowerPoint Presentation</vt:lpstr>
      <vt:lpstr>What Transactions are Covered?</vt:lpstr>
      <vt:lpstr>What Transactions are Covered? </vt:lpstr>
      <vt:lpstr>What Transactions are Covered? </vt:lpstr>
      <vt:lpstr>Who is a Remittance Transfer Provider?</vt:lpstr>
      <vt:lpstr>“Normal Course of Business”: Safe Harbor</vt:lpstr>
      <vt:lpstr>Requirements for a Remittance Transfer Provider?</vt:lpstr>
      <vt:lpstr>Disclosure Requirements</vt:lpstr>
      <vt:lpstr>Disclosure Requirements (Alternative)</vt:lpstr>
      <vt:lpstr>Foreign Language Disclosure Requirements</vt:lpstr>
      <vt:lpstr>Model Disclosure Forms</vt:lpstr>
      <vt:lpstr>Estimates</vt:lpstr>
      <vt:lpstr>Estimates</vt:lpstr>
      <vt:lpstr>Refund and Cancellation</vt:lpstr>
      <vt:lpstr>Error Resolution Process</vt:lpstr>
      <vt:lpstr>Types of Errors</vt:lpstr>
      <vt:lpstr>Error Resolution Remedies</vt:lpstr>
      <vt:lpstr>Provider Liability</vt:lpstr>
      <vt:lpstr>Preauthorized Remittance Transfers</vt:lpstr>
      <vt:lpstr>Preauthorized Remittance Transfers</vt:lpstr>
      <vt:lpstr>Effective Date</vt:lpstr>
      <vt:lpstr>Next Steps</vt:lpstr>
    </vt:vector>
  </TitlesOfParts>
  <Company>The U.S. Department of the Treasury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CFPB PowerPoint Template</dc:subject>
  <dc:creator>Reference</dc:creator>
  <cp:keywords>PowerPoint</cp:keywords>
  <dc:description>This document is sized for optimal viewing on screen. To print to US Letter Size paper, please mark 'scale to fit.'</dc:description>
  <cp:lastModifiedBy>Miller, Dana (CFPB)</cp:lastModifiedBy>
  <cp:revision>15</cp:revision>
  <cp:lastPrinted>2011-06-29T23:22:38Z</cp:lastPrinted>
  <dcterms:created xsi:type="dcterms:W3CDTF">2012-04-05T18:48:44Z</dcterms:created>
  <dcterms:modified xsi:type="dcterms:W3CDTF">2012-09-24T18:06:56Z</dcterms:modified>
</cp:coreProperties>
</file>